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04" r:id="rId3"/>
    <p:sldId id="273" r:id="rId4"/>
    <p:sldId id="264" r:id="rId5"/>
    <p:sldId id="293" r:id="rId6"/>
    <p:sldId id="298" r:id="rId7"/>
    <p:sldId id="297" r:id="rId8"/>
    <p:sldId id="283" r:id="rId9"/>
    <p:sldId id="299" r:id="rId10"/>
    <p:sldId id="294" r:id="rId11"/>
    <p:sldId id="300" r:id="rId12"/>
    <p:sldId id="295" r:id="rId13"/>
    <p:sldId id="296" r:id="rId14"/>
    <p:sldId id="288" r:id="rId15"/>
    <p:sldId id="301" r:id="rId16"/>
    <p:sldId id="289" r:id="rId17"/>
    <p:sldId id="302" r:id="rId18"/>
    <p:sldId id="303" r:id="rId19"/>
    <p:sldId id="291" r:id="rId20"/>
    <p:sldId id="281" r:id="rId21"/>
    <p:sldId id="282" r:id="rId22"/>
  </p:sldIdLst>
  <p:sldSz cx="12192000" cy="6858000"/>
  <p:notesSz cx="5019675"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26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6085D0-7815-C08F-FAF8-31D8F5870C57}" v="4308" dt="2019-11-18T17:23:09.611"/>
    <p1510:client id="{9362C955-A770-FD4C-A2A3-A28AD65AD54A}" v="721" dt="2019-11-12T17:43:41.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98" autoAdjust="0"/>
    <p:restoredTop sz="60272" autoAdjust="0"/>
  </p:normalViewPr>
  <p:slideViewPr>
    <p:cSldViewPr snapToGrid="0">
      <p:cViewPr varScale="1">
        <p:scale>
          <a:sx n="74" d="100"/>
          <a:sy n="74" d="100"/>
        </p:scale>
        <p:origin x="888" y="17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07" d="100"/>
          <a:sy n="107" d="100"/>
        </p:scale>
        <p:origin x="3504" y="6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Lyon" userId="62cd4683-24f9-4384-bc79-6b6e461c32df" providerId="ADAL" clId="{F74FD75F-A5DF-0143-8419-7AC2FB563B80}"/>
    <pc:docChg chg="custSel addSld modSld">
      <pc:chgData name="Robert Lyon" userId="62cd4683-24f9-4384-bc79-6b6e461c32df" providerId="ADAL" clId="{F74FD75F-A5DF-0143-8419-7AC2FB563B80}" dt="2019-11-07T10:31:23.163" v="520" actId="20577"/>
      <pc:docMkLst>
        <pc:docMk/>
      </pc:docMkLst>
      <pc:sldChg chg="modNotesTx">
        <pc:chgData name="Robert Lyon" userId="62cd4683-24f9-4384-bc79-6b6e461c32df" providerId="ADAL" clId="{F74FD75F-A5DF-0143-8419-7AC2FB563B80}" dt="2019-11-07T10:16:51.545" v="180" actId="313"/>
        <pc:sldMkLst>
          <pc:docMk/>
          <pc:sldMk cId="1135503124" sldId="256"/>
        </pc:sldMkLst>
      </pc:sldChg>
      <pc:sldChg chg="modSp modNotesTx">
        <pc:chgData name="Robert Lyon" userId="62cd4683-24f9-4384-bc79-6b6e461c32df" providerId="ADAL" clId="{F74FD75F-A5DF-0143-8419-7AC2FB563B80}" dt="2019-11-07T10:19:21.954" v="220" actId="20577"/>
        <pc:sldMkLst>
          <pc:docMk/>
          <pc:sldMk cId="923704705" sldId="257"/>
        </pc:sldMkLst>
        <pc:spChg chg="mod">
          <ac:chgData name="Robert Lyon" userId="62cd4683-24f9-4384-bc79-6b6e461c32df" providerId="ADAL" clId="{F74FD75F-A5DF-0143-8419-7AC2FB563B80}" dt="2019-11-07T10:19:21.954" v="220" actId="20577"/>
          <ac:spMkLst>
            <pc:docMk/>
            <pc:sldMk cId="923704705" sldId="257"/>
            <ac:spMk id="15" creationId="{7359D984-DE27-4FB2-8F62-125E03C6A35F}"/>
          </ac:spMkLst>
        </pc:spChg>
      </pc:sldChg>
      <pc:sldChg chg="modSp">
        <pc:chgData name="Robert Lyon" userId="62cd4683-24f9-4384-bc79-6b6e461c32df" providerId="ADAL" clId="{F74FD75F-A5DF-0143-8419-7AC2FB563B80}" dt="2019-11-07T10:22:49.464" v="238" actId="20577"/>
        <pc:sldMkLst>
          <pc:docMk/>
          <pc:sldMk cId="1424760700" sldId="259"/>
        </pc:sldMkLst>
        <pc:spChg chg="mod">
          <ac:chgData name="Robert Lyon" userId="62cd4683-24f9-4384-bc79-6b6e461c32df" providerId="ADAL" clId="{F74FD75F-A5DF-0143-8419-7AC2FB563B80}" dt="2019-11-07T10:22:49.464" v="238" actId="20577"/>
          <ac:spMkLst>
            <pc:docMk/>
            <pc:sldMk cId="1424760700" sldId="259"/>
            <ac:spMk id="4" creationId="{B0C7A116-3758-481F-ADED-1904330939CE}"/>
          </ac:spMkLst>
        </pc:spChg>
      </pc:sldChg>
      <pc:sldChg chg="modSp">
        <pc:chgData name="Robert Lyon" userId="62cd4683-24f9-4384-bc79-6b6e461c32df" providerId="ADAL" clId="{F74FD75F-A5DF-0143-8419-7AC2FB563B80}" dt="2019-11-07T10:24:07.450" v="333" actId="20577"/>
        <pc:sldMkLst>
          <pc:docMk/>
          <pc:sldMk cId="618447310" sldId="263"/>
        </pc:sldMkLst>
        <pc:spChg chg="mod">
          <ac:chgData name="Robert Lyon" userId="62cd4683-24f9-4384-bc79-6b6e461c32df" providerId="ADAL" clId="{F74FD75F-A5DF-0143-8419-7AC2FB563B80}" dt="2019-11-07T10:24:07.450" v="333" actId="20577"/>
          <ac:spMkLst>
            <pc:docMk/>
            <pc:sldMk cId="618447310" sldId="263"/>
            <ac:spMk id="4" creationId="{B0C7A116-3758-481F-ADED-1904330939CE}"/>
          </ac:spMkLst>
        </pc:spChg>
      </pc:sldChg>
      <pc:sldChg chg="modSp">
        <pc:chgData name="Robert Lyon" userId="62cd4683-24f9-4384-bc79-6b6e461c32df" providerId="ADAL" clId="{F74FD75F-A5DF-0143-8419-7AC2FB563B80}" dt="2019-11-07T10:24:23.361" v="352" actId="20577"/>
        <pc:sldMkLst>
          <pc:docMk/>
          <pc:sldMk cId="2522273040" sldId="264"/>
        </pc:sldMkLst>
        <pc:spChg chg="mod">
          <ac:chgData name="Robert Lyon" userId="62cd4683-24f9-4384-bc79-6b6e461c32df" providerId="ADAL" clId="{F74FD75F-A5DF-0143-8419-7AC2FB563B80}" dt="2019-11-07T10:24:23.361" v="352" actId="20577"/>
          <ac:spMkLst>
            <pc:docMk/>
            <pc:sldMk cId="2522273040" sldId="264"/>
            <ac:spMk id="4" creationId="{B0C7A116-3758-481F-ADED-1904330939CE}"/>
          </ac:spMkLst>
        </pc:spChg>
      </pc:sldChg>
      <pc:sldChg chg="modSp">
        <pc:chgData name="Robert Lyon" userId="62cd4683-24f9-4384-bc79-6b6e461c32df" providerId="ADAL" clId="{F74FD75F-A5DF-0143-8419-7AC2FB563B80}" dt="2019-11-07T10:25:05.296" v="364" actId="20577"/>
        <pc:sldMkLst>
          <pc:docMk/>
          <pc:sldMk cId="3918083050" sldId="265"/>
        </pc:sldMkLst>
        <pc:spChg chg="mod">
          <ac:chgData name="Robert Lyon" userId="62cd4683-24f9-4384-bc79-6b6e461c32df" providerId="ADAL" clId="{F74FD75F-A5DF-0143-8419-7AC2FB563B80}" dt="2019-11-07T10:25:05.296" v="364" actId="20577"/>
          <ac:spMkLst>
            <pc:docMk/>
            <pc:sldMk cId="3918083050" sldId="265"/>
            <ac:spMk id="4" creationId="{B0C7A116-3758-481F-ADED-1904330939CE}"/>
          </ac:spMkLst>
        </pc:spChg>
      </pc:sldChg>
      <pc:sldChg chg="modSp">
        <pc:chgData name="Robert Lyon" userId="62cd4683-24f9-4384-bc79-6b6e461c32df" providerId="ADAL" clId="{F74FD75F-A5DF-0143-8419-7AC2FB563B80}" dt="2019-11-07T10:25:18.834" v="385" actId="20577"/>
        <pc:sldMkLst>
          <pc:docMk/>
          <pc:sldMk cId="228436235" sldId="266"/>
        </pc:sldMkLst>
        <pc:spChg chg="mod">
          <ac:chgData name="Robert Lyon" userId="62cd4683-24f9-4384-bc79-6b6e461c32df" providerId="ADAL" clId="{F74FD75F-A5DF-0143-8419-7AC2FB563B80}" dt="2019-11-07T10:25:18.834" v="385" actId="20577"/>
          <ac:spMkLst>
            <pc:docMk/>
            <pc:sldMk cId="228436235" sldId="266"/>
            <ac:spMk id="4" creationId="{B0C7A116-3758-481F-ADED-1904330939CE}"/>
          </ac:spMkLst>
        </pc:spChg>
      </pc:sldChg>
      <pc:sldChg chg="modSp">
        <pc:chgData name="Robert Lyon" userId="62cd4683-24f9-4384-bc79-6b6e461c32df" providerId="ADAL" clId="{F74FD75F-A5DF-0143-8419-7AC2FB563B80}" dt="2019-11-07T10:29:39.742" v="403" actId="20577"/>
        <pc:sldMkLst>
          <pc:docMk/>
          <pc:sldMk cId="3591281445" sldId="267"/>
        </pc:sldMkLst>
        <pc:spChg chg="mod">
          <ac:chgData name="Robert Lyon" userId="62cd4683-24f9-4384-bc79-6b6e461c32df" providerId="ADAL" clId="{F74FD75F-A5DF-0143-8419-7AC2FB563B80}" dt="2019-11-07T10:29:39.742" v="403" actId="20577"/>
          <ac:spMkLst>
            <pc:docMk/>
            <pc:sldMk cId="3591281445" sldId="267"/>
            <ac:spMk id="4" creationId="{B0C7A116-3758-481F-ADED-1904330939CE}"/>
          </ac:spMkLst>
        </pc:spChg>
      </pc:sldChg>
      <pc:sldChg chg="modSp">
        <pc:chgData name="Robert Lyon" userId="62cd4683-24f9-4384-bc79-6b6e461c32df" providerId="ADAL" clId="{F74FD75F-A5DF-0143-8419-7AC2FB563B80}" dt="2019-11-07T10:29:50.849" v="421" actId="20577"/>
        <pc:sldMkLst>
          <pc:docMk/>
          <pc:sldMk cId="4051699976" sldId="268"/>
        </pc:sldMkLst>
        <pc:spChg chg="mod">
          <ac:chgData name="Robert Lyon" userId="62cd4683-24f9-4384-bc79-6b6e461c32df" providerId="ADAL" clId="{F74FD75F-A5DF-0143-8419-7AC2FB563B80}" dt="2019-11-07T10:29:50.849" v="421" actId="20577"/>
          <ac:spMkLst>
            <pc:docMk/>
            <pc:sldMk cId="4051699976" sldId="268"/>
            <ac:spMk id="4" creationId="{B0C7A116-3758-481F-ADED-1904330939CE}"/>
          </ac:spMkLst>
        </pc:spChg>
      </pc:sldChg>
      <pc:sldChg chg="modSp">
        <pc:chgData name="Robert Lyon" userId="62cd4683-24f9-4384-bc79-6b6e461c32df" providerId="ADAL" clId="{F74FD75F-A5DF-0143-8419-7AC2FB563B80}" dt="2019-11-07T10:30:05.233" v="447" actId="20577"/>
        <pc:sldMkLst>
          <pc:docMk/>
          <pc:sldMk cId="3564518649" sldId="269"/>
        </pc:sldMkLst>
        <pc:spChg chg="mod">
          <ac:chgData name="Robert Lyon" userId="62cd4683-24f9-4384-bc79-6b6e461c32df" providerId="ADAL" clId="{F74FD75F-A5DF-0143-8419-7AC2FB563B80}" dt="2019-11-07T10:30:05.233" v="447" actId="20577"/>
          <ac:spMkLst>
            <pc:docMk/>
            <pc:sldMk cId="3564518649" sldId="269"/>
            <ac:spMk id="4" creationId="{B0C7A116-3758-481F-ADED-1904330939CE}"/>
          </ac:spMkLst>
        </pc:spChg>
      </pc:sldChg>
      <pc:sldChg chg="modSp">
        <pc:chgData name="Robert Lyon" userId="62cd4683-24f9-4384-bc79-6b6e461c32df" providerId="ADAL" clId="{F74FD75F-A5DF-0143-8419-7AC2FB563B80}" dt="2019-11-07T10:30:14.499" v="457" actId="20577"/>
        <pc:sldMkLst>
          <pc:docMk/>
          <pc:sldMk cId="4236016" sldId="270"/>
        </pc:sldMkLst>
        <pc:spChg chg="mod">
          <ac:chgData name="Robert Lyon" userId="62cd4683-24f9-4384-bc79-6b6e461c32df" providerId="ADAL" clId="{F74FD75F-A5DF-0143-8419-7AC2FB563B80}" dt="2019-11-07T10:30:14.499" v="457" actId="20577"/>
          <ac:spMkLst>
            <pc:docMk/>
            <pc:sldMk cId="4236016" sldId="270"/>
            <ac:spMk id="4" creationId="{B0C7A116-3758-481F-ADED-1904330939CE}"/>
          </ac:spMkLst>
        </pc:spChg>
      </pc:sldChg>
      <pc:sldChg chg="modSp">
        <pc:chgData name="Robert Lyon" userId="62cd4683-24f9-4384-bc79-6b6e461c32df" providerId="ADAL" clId="{F74FD75F-A5DF-0143-8419-7AC2FB563B80}" dt="2019-11-07T10:31:06.121" v="500" actId="20577"/>
        <pc:sldMkLst>
          <pc:docMk/>
          <pc:sldMk cId="2289355310" sldId="272"/>
        </pc:sldMkLst>
        <pc:spChg chg="mod">
          <ac:chgData name="Robert Lyon" userId="62cd4683-24f9-4384-bc79-6b6e461c32df" providerId="ADAL" clId="{F74FD75F-A5DF-0143-8419-7AC2FB563B80}" dt="2019-11-07T10:31:06.121" v="500" actId="20577"/>
          <ac:spMkLst>
            <pc:docMk/>
            <pc:sldMk cId="2289355310" sldId="272"/>
            <ac:spMk id="4" creationId="{B0C7A116-3758-481F-ADED-1904330939CE}"/>
          </ac:spMkLst>
        </pc:spChg>
      </pc:sldChg>
      <pc:sldChg chg="modSp">
        <pc:chgData name="Robert Lyon" userId="62cd4683-24f9-4384-bc79-6b6e461c32df" providerId="ADAL" clId="{F74FD75F-A5DF-0143-8419-7AC2FB563B80}" dt="2019-11-07T10:31:11.840" v="508" actId="20577"/>
        <pc:sldMkLst>
          <pc:docMk/>
          <pc:sldMk cId="2234002710" sldId="273"/>
        </pc:sldMkLst>
        <pc:spChg chg="mod">
          <ac:chgData name="Robert Lyon" userId="62cd4683-24f9-4384-bc79-6b6e461c32df" providerId="ADAL" clId="{F74FD75F-A5DF-0143-8419-7AC2FB563B80}" dt="2019-11-07T10:31:11.840" v="508" actId="20577"/>
          <ac:spMkLst>
            <pc:docMk/>
            <pc:sldMk cId="2234002710" sldId="273"/>
            <ac:spMk id="4" creationId="{B0C7A116-3758-481F-ADED-1904330939CE}"/>
          </ac:spMkLst>
        </pc:spChg>
      </pc:sldChg>
      <pc:sldChg chg="modSp add">
        <pc:chgData name="Robert Lyon" userId="62cd4683-24f9-4384-bc79-6b6e461c32df" providerId="ADAL" clId="{F74FD75F-A5DF-0143-8419-7AC2FB563B80}" dt="2019-11-07T10:31:23.163" v="520" actId="20577"/>
        <pc:sldMkLst>
          <pc:docMk/>
          <pc:sldMk cId="1031993088" sldId="274"/>
        </pc:sldMkLst>
        <pc:spChg chg="mod">
          <ac:chgData name="Robert Lyon" userId="62cd4683-24f9-4384-bc79-6b6e461c32df" providerId="ADAL" clId="{F74FD75F-A5DF-0143-8419-7AC2FB563B80}" dt="2019-11-07T10:31:23.163" v="520" actId="20577"/>
          <ac:spMkLst>
            <pc:docMk/>
            <pc:sldMk cId="1031993088" sldId="274"/>
            <ac:spMk id="4" creationId="{B0C7A116-3758-481F-ADED-1904330939CE}"/>
          </ac:spMkLst>
        </pc:spChg>
      </pc:sldChg>
    </pc:docChg>
  </pc:docChgLst>
  <pc:docChgLst>
    <pc:chgData name="Robert Lyon" userId="S::lyonro@edgehill.ac.uk::62cd4683-24f9-4384-bc79-6b6e461c32df" providerId="AD" clId="Web-{7C6085D0-7815-C08F-FAF8-31D8F5870C57}"/>
    <pc:docChg chg="modSld">
      <pc:chgData name="Robert Lyon" userId="S::lyonro@edgehill.ac.uk::62cd4683-24f9-4384-bc79-6b6e461c32df" providerId="AD" clId="Web-{7C6085D0-7815-C08F-FAF8-31D8F5870C57}" dt="2019-11-18T17:23:09.611" v="4305" actId="1076"/>
      <pc:docMkLst>
        <pc:docMk/>
      </pc:docMkLst>
      <pc:sldChg chg="modNotes">
        <pc:chgData name="Robert Lyon" userId="S::lyonro@edgehill.ac.uk::62cd4683-24f9-4384-bc79-6b6e461c32df" providerId="AD" clId="Web-{7C6085D0-7815-C08F-FAF8-31D8F5870C57}" dt="2019-11-18T16:24:02.774" v="3221"/>
        <pc:sldMkLst>
          <pc:docMk/>
          <pc:sldMk cId="923704705" sldId="257"/>
        </pc:sldMkLst>
      </pc:sldChg>
      <pc:sldChg chg="modNotes">
        <pc:chgData name="Robert Lyon" userId="S::lyonro@edgehill.ac.uk::62cd4683-24f9-4384-bc79-6b6e461c32df" providerId="AD" clId="Web-{7C6085D0-7815-C08F-FAF8-31D8F5870C57}" dt="2019-11-18T14:55:57.529" v="52"/>
        <pc:sldMkLst>
          <pc:docMk/>
          <pc:sldMk cId="2522273040" sldId="264"/>
        </pc:sldMkLst>
      </pc:sldChg>
      <pc:sldChg chg="addSp delSp modSp modNotes">
        <pc:chgData name="Robert Lyon" userId="S::lyonro@edgehill.ac.uk::62cd4683-24f9-4384-bc79-6b6e461c32df" providerId="AD" clId="Web-{7C6085D0-7815-C08F-FAF8-31D8F5870C57}" dt="2019-11-18T16:46:54.603" v="3658"/>
        <pc:sldMkLst>
          <pc:docMk/>
          <pc:sldMk cId="1281139532" sldId="283"/>
        </pc:sldMkLst>
        <pc:spChg chg="add">
          <ac:chgData name="Robert Lyon" userId="S::lyonro@edgehill.ac.uk::62cd4683-24f9-4384-bc79-6b6e461c32df" providerId="AD" clId="Web-{7C6085D0-7815-C08F-FAF8-31D8F5870C57}" dt="2019-11-18T16:43:17.043" v="3581"/>
          <ac:spMkLst>
            <pc:docMk/>
            <pc:sldMk cId="1281139532" sldId="283"/>
            <ac:spMk id="2" creationId="{70C3DADC-623E-47A7-85BD-D82FEB52DFF5}"/>
          </ac:spMkLst>
        </pc:spChg>
        <pc:spChg chg="add">
          <ac:chgData name="Robert Lyon" userId="S::lyonro@edgehill.ac.uk::62cd4683-24f9-4384-bc79-6b6e461c32df" providerId="AD" clId="Web-{7C6085D0-7815-C08F-FAF8-31D8F5870C57}" dt="2019-11-18T16:43:17.074" v="3582"/>
          <ac:spMkLst>
            <pc:docMk/>
            <pc:sldMk cId="1281139532" sldId="283"/>
            <ac:spMk id="3" creationId="{08A39402-05A9-4C9A-AD44-C2A2FC9D32F7}"/>
          </ac:spMkLst>
        </pc:spChg>
        <pc:spChg chg="add">
          <ac:chgData name="Robert Lyon" userId="S::lyonro@edgehill.ac.uk::62cd4683-24f9-4384-bc79-6b6e461c32df" providerId="AD" clId="Web-{7C6085D0-7815-C08F-FAF8-31D8F5870C57}" dt="2019-11-18T16:43:17.106" v="3583"/>
          <ac:spMkLst>
            <pc:docMk/>
            <pc:sldMk cId="1281139532" sldId="283"/>
            <ac:spMk id="5" creationId="{BFC2D900-4373-4EDA-B14D-F1DDBC7B1454}"/>
          </ac:spMkLst>
        </pc:spChg>
        <pc:spChg chg="add del">
          <ac:chgData name="Robert Lyon" userId="S::lyonro@edgehill.ac.uk::62cd4683-24f9-4384-bc79-6b6e461c32df" providerId="AD" clId="Web-{7C6085D0-7815-C08F-FAF8-31D8F5870C57}" dt="2019-11-18T16:43:59.371" v="3615"/>
          <ac:spMkLst>
            <pc:docMk/>
            <pc:sldMk cId="1281139532" sldId="283"/>
            <ac:spMk id="8" creationId="{8EB51A7A-6152-48CC-9270-0936E5711682}"/>
          </ac:spMkLst>
        </pc:spChg>
        <pc:spChg chg="add del mod">
          <ac:chgData name="Robert Lyon" userId="S::lyonro@edgehill.ac.uk::62cd4683-24f9-4384-bc79-6b6e461c32df" providerId="AD" clId="Web-{7C6085D0-7815-C08F-FAF8-31D8F5870C57}" dt="2019-11-18T16:44:08.668" v="3630"/>
          <ac:spMkLst>
            <pc:docMk/>
            <pc:sldMk cId="1281139532" sldId="283"/>
            <ac:spMk id="9" creationId="{E2F4E535-F1D8-4AB7-B4B0-B02170A880CB}"/>
          </ac:spMkLst>
        </pc:spChg>
        <pc:spChg chg="add del">
          <ac:chgData name="Robert Lyon" userId="S::lyonro@edgehill.ac.uk::62cd4683-24f9-4384-bc79-6b6e461c32df" providerId="AD" clId="Web-{7C6085D0-7815-C08F-FAF8-31D8F5870C57}" dt="2019-11-18T16:44:01.121" v="3618"/>
          <ac:spMkLst>
            <pc:docMk/>
            <pc:sldMk cId="1281139532" sldId="283"/>
            <ac:spMk id="11" creationId="{B33C6BBA-A49D-4348-AE86-D059411FCA6B}"/>
          </ac:spMkLst>
        </pc:spChg>
        <pc:spChg chg="add del mod">
          <ac:chgData name="Robert Lyon" userId="S::lyonro@edgehill.ac.uk::62cd4683-24f9-4384-bc79-6b6e461c32df" providerId="AD" clId="Web-{7C6085D0-7815-C08F-FAF8-31D8F5870C57}" dt="2019-11-18T16:44:04.480" v="3626"/>
          <ac:spMkLst>
            <pc:docMk/>
            <pc:sldMk cId="1281139532" sldId="283"/>
            <ac:spMk id="12" creationId="{398871D5-FBCD-408B-A81E-9F1A5024D00E}"/>
          </ac:spMkLst>
        </pc:spChg>
        <pc:spChg chg="add del">
          <ac:chgData name="Robert Lyon" userId="S::lyonro@edgehill.ac.uk::62cd4683-24f9-4384-bc79-6b6e461c32df" providerId="AD" clId="Web-{7C6085D0-7815-C08F-FAF8-31D8F5870C57}" dt="2019-11-18T16:44:02.355" v="3620"/>
          <ac:spMkLst>
            <pc:docMk/>
            <pc:sldMk cId="1281139532" sldId="283"/>
            <ac:spMk id="15" creationId="{079E2035-5E01-4A8F-A9B0-CD2C329AC5CA}"/>
          </ac:spMkLst>
        </pc:spChg>
        <pc:spChg chg="add del mod">
          <ac:chgData name="Robert Lyon" userId="S::lyonro@edgehill.ac.uk::62cd4683-24f9-4384-bc79-6b6e461c32df" providerId="AD" clId="Web-{7C6085D0-7815-C08F-FAF8-31D8F5870C57}" dt="2019-11-18T16:44:05.621" v="3627"/>
          <ac:spMkLst>
            <pc:docMk/>
            <pc:sldMk cId="1281139532" sldId="283"/>
            <ac:spMk id="16" creationId="{81581A07-C940-42BE-A4A2-7DBF3C982CFA}"/>
          </ac:spMkLst>
        </pc:spChg>
        <pc:spChg chg="add del mod">
          <ac:chgData name="Robert Lyon" userId="S::lyonro@edgehill.ac.uk::62cd4683-24f9-4384-bc79-6b6e461c32df" providerId="AD" clId="Web-{7C6085D0-7815-C08F-FAF8-31D8F5870C57}" dt="2019-11-18T16:43:51.027" v="3609"/>
          <ac:spMkLst>
            <pc:docMk/>
            <pc:sldMk cId="1281139532" sldId="283"/>
            <ac:spMk id="22" creationId="{B21BB4FA-10EE-42C5-B89B-6AD5B6A0D4F3}"/>
          </ac:spMkLst>
        </pc:spChg>
        <pc:spChg chg="add mod">
          <ac:chgData name="Robert Lyon" userId="S::lyonro@edgehill.ac.uk::62cd4683-24f9-4384-bc79-6b6e461c32df" providerId="AD" clId="Web-{7C6085D0-7815-C08F-FAF8-31D8F5870C57}" dt="2019-11-18T16:28:08.053" v="3329" actId="1076"/>
          <ac:spMkLst>
            <pc:docMk/>
            <pc:sldMk cId="1281139532" sldId="283"/>
            <ac:spMk id="55" creationId="{483A0E2D-3568-42E0-A114-B8ED46F35DAD}"/>
          </ac:spMkLst>
        </pc:spChg>
        <pc:spChg chg="mod">
          <ac:chgData name="Robert Lyon" userId="S::lyonro@edgehill.ac.uk::62cd4683-24f9-4384-bc79-6b6e461c32df" providerId="AD" clId="Web-{7C6085D0-7815-C08F-FAF8-31D8F5870C57}" dt="2019-11-18T15:06:29.495" v="482" actId="1076"/>
          <ac:spMkLst>
            <pc:docMk/>
            <pc:sldMk cId="1281139532" sldId="283"/>
            <ac:spMk id="132" creationId="{0B5DCB24-16F1-4F6F-964E-777030723D22}"/>
          </ac:spMkLst>
        </pc:spChg>
        <pc:spChg chg="del">
          <ac:chgData name="Robert Lyon" userId="S::lyonro@edgehill.ac.uk::62cd4683-24f9-4384-bc79-6b6e461c32df" providerId="AD" clId="Web-{7C6085D0-7815-C08F-FAF8-31D8F5870C57}" dt="2019-11-18T15:06:04.245" v="478"/>
          <ac:spMkLst>
            <pc:docMk/>
            <pc:sldMk cId="1281139532" sldId="283"/>
            <ac:spMk id="133" creationId="{77FFB79D-E834-448E-B308-93FCB0CB4DB9}"/>
          </ac:spMkLst>
        </pc:spChg>
        <pc:spChg chg="mod">
          <ac:chgData name="Robert Lyon" userId="S::lyonro@edgehill.ac.uk::62cd4683-24f9-4384-bc79-6b6e461c32df" providerId="AD" clId="Web-{7C6085D0-7815-C08F-FAF8-31D8F5870C57}" dt="2019-11-18T15:12:41.166" v="899" actId="20577"/>
          <ac:spMkLst>
            <pc:docMk/>
            <pc:sldMk cId="1281139532" sldId="283"/>
            <ac:spMk id="143" creationId="{6AE5DBE9-C444-4156-95D2-6886E2DA55AD}"/>
          </ac:spMkLst>
        </pc:spChg>
        <pc:spChg chg="mod">
          <ac:chgData name="Robert Lyon" userId="S::lyonro@edgehill.ac.uk::62cd4683-24f9-4384-bc79-6b6e461c32df" providerId="AD" clId="Web-{7C6085D0-7815-C08F-FAF8-31D8F5870C57}" dt="2019-11-18T16:28:17.365" v="3331" actId="1076"/>
          <ac:spMkLst>
            <pc:docMk/>
            <pc:sldMk cId="1281139532" sldId="283"/>
            <ac:spMk id="144" creationId="{D1946100-567E-4C06-9482-477E50B360CF}"/>
          </ac:spMkLst>
        </pc:spChg>
        <pc:spChg chg="del">
          <ac:chgData name="Robert Lyon" userId="S::lyonro@edgehill.ac.uk::62cd4683-24f9-4384-bc79-6b6e461c32df" providerId="AD" clId="Web-{7C6085D0-7815-C08F-FAF8-31D8F5870C57}" dt="2019-11-18T16:43:08.496" v="3577"/>
          <ac:spMkLst>
            <pc:docMk/>
            <pc:sldMk cId="1281139532" sldId="283"/>
            <ac:spMk id="253" creationId="{3763C525-1190-49CD-A432-FAF13DB4C830}"/>
          </ac:spMkLst>
        </pc:spChg>
        <pc:spChg chg="del">
          <ac:chgData name="Robert Lyon" userId="S::lyonro@edgehill.ac.uk::62cd4683-24f9-4384-bc79-6b6e461c32df" providerId="AD" clId="Web-{7C6085D0-7815-C08F-FAF8-31D8F5870C57}" dt="2019-11-18T16:43:15.668" v="3580"/>
          <ac:spMkLst>
            <pc:docMk/>
            <pc:sldMk cId="1281139532" sldId="283"/>
            <ac:spMk id="254" creationId="{4EA5FD91-F5FD-4BF8-B3F3-557AE880354A}"/>
          </ac:spMkLst>
        </pc:spChg>
        <pc:spChg chg="del">
          <ac:chgData name="Robert Lyon" userId="S::lyonro@edgehill.ac.uk::62cd4683-24f9-4384-bc79-6b6e461c32df" providerId="AD" clId="Web-{7C6085D0-7815-C08F-FAF8-31D8F5870C57}" dt="2019-11-18T16:43:15.668" v="3579"/>
          <ac:spMkLst>
            <pc:docMk/>
            <pc:sldMk cId="1281139532" sldId="283"/>
            <ac:spMk id="255" creationId="{06666B28-2508-4D0F-8F3B-AE1A8153708D}"/>
          </ac:spMkLst>
        </pc:spChg>
        <pc:spChg chg="del mod">
          <ac:chgData name="Robert Lyon" userId="S::lyonro@edgehill.ac.uk::62cd4683-24f9-4384-bc79-6b6e461c32df" providerId="AD" clId="Web-{7C6085D0-7815-C08F-FAF8-31D8F5870C57}" dt="2019-11-18T16:11:23.595" v="2436"/>
          <ac:spMkLst>
            <pc:docMk/>
            <pc:sldMk cId="1281139532" sldId="283"/>
            <ac:spMk id="289" creationId="{2DBDEA1C-50E4-4EF1-9146-A57F5E784AEA}"/>
          </ac:spMkLst>
        </pc:spChg>
        <pc:picChg chg="add ord">
          <ac:chgData name="Robert Lyon" userId="S::lyonro@edgehill.ac.uk::62cd4683-24f9-4384-bc79-6b6e461c32df" providerId="AD" clId="Web-{7C6085D0-7815-C08F-FAF8-31D8F5870C57}" dt="2019-11-18T16:44:29.824" v="3635"/>
          <ac:picMkLst>
            <pc:docMk/>
            <pc:sldMk cId="1281139532" sldId="283"/>
            <ac:picMk id="7" creationId="{2D9D77F3-9FDC-4D82-91DA-4383B644C6A8}"/>
          </ac:picMkLst>
        </pc:picChg>
        <pc:picChg chg="add del">
          <ac:chgData name="Robert Lyon" userId="S::lyonro@edgehill.ac.uk::62cd4683-24f9-4384-bc79-6b6e461c32df" providerId="AD" clId="Web-{7C6085D0-7815-C08F-FAF8-31D8F5870C57}" dt="2019-11-18T16:43:58.527" v="3614"/>
          <ac:picMkLst>
            <pc:docMk/>
            <pc:sldMk cId="1281139532" sldId="283"/>
            <ac:picMk id="10" creationId="{2F1A1EC4-5B70-407B-B07A-0593A50DA10F}"/>
          </ac:picMkLst>
        </pc:picChg>
        <pc:picChg chg="add del">
          <ac:chgData name="Robert Lyon" userId="S::lyonro@edgehill.ac.uk::62cd4683-24f9-4384-bc79-6b6e461c32df" providerId="AD" clId="Web-{7C6085D0-7815-C08F-FAF8-31D8F5870C57}" dt="2019-11-18T16:44:00.543" v="3617"/>
          <ac:picMkLst>
            <pc:docMk/>
            <pc:sldMk cId="1281139532" sldId="283"/>
            <ac:picMk id="13" creationId="{D7E5ACA7-4D4E-41F8-BB2B-6257F7E24E3F}"/>
          </ac:picMkLst>
        </pc:picChg>
        <pc:picChg chg="add del">
          <ac:chgData name="Robert Lyon" userId="S::lyonro@edgehill.ac.uk::62cd4683-24f9-4384-bc79-6b6e461c32df" providerId="AD" clId="Web-{7C6085D0-7815-C08F-FAF8-31D8F5870C57}" dt="2019-11-18T16:44:01.777" v="3619"/>
          <ac:picMkLst>
            <pc:docMk/>
            <pc:sldMk cId="1281139532" sldId="283"/>
            <ac:picMk id="17" creationId="{E29011C0-7757-4EDC-9A92-1E6085949785}"/>
          </ac:picMkLst>
        </pc:picChg>
        <pc:picChg chg="add del">
          <ac:chgData name="Robert Lyon" userId="S::lyonro@edgehill.ac.uk::62cd4683-24f9-4384-bc79-6b6e461c32df" providerId="AD" clId="Web-{7C6085D0-7815-C08F-FAF8-31D8F5870C57}" dt="2019-11-18T16:43:51.980" v="3610"/>
          <ac:picMkLst>
            <pc:docMk/>
            <pc:sldMk cId="1281139532" sldId="283"/>
            <ac:picMk id="19" creationId="{14797AD6-2BB9-47A7-BF4E-EE2B34AFC995}"/>
          </ac:picMkLst>
        </pc:picChg>
        <pc:picChg chg="del">
          <ac:chgData name="Robert Lyon" userId="S::lyonro@edgehill.ac.uk::62cd4683-24f9-4384-bc79-6b6e461c32df" providerId="AD" clId="Web-{7C6085D0-7815-C08F-FAF8-31D8F5870C57}" dt="2019-11-18T16:43:11.309" v="3578"/>
          <ac:picMkLst>
            <pc:docMk/>
            <pc:sldMk cId="1281139532" sldId="283"/>
            <ac:picMk id="256" creationId="{90E8D2FD-68D0-4296-A753-3EC77AE4B423}"/>
          </ac:picMkLst>
        </pc:picChg>
        <pc:cxnChg chg="add del">
          <ac:chgData name="Robert Lyon" userId="S::lyonro@edgehill.ac.uk::62cd4683-24f9-4384-bc79-6b6e461c32df" providerId="AD" clId="Web-{7C6085D0-7815-C08F-FAF8-31D8F5870C57}" dt="2019-11-18T16:43:57.683" v="3613"/>
          <ac:cxnSpMkLst>
            <pc:docMk/>
            <pc:sldMk cId="1281139532" sldId="283"/>
            <ac:cxnSpMk id="14" creationId="{88D6C247-CAEC-49E1-A851-9E8893CE97D8}"/>
          </ac:cxnSpMkLst>
        </pc:cxnChg>
        <pc:cxnChg chg="add del">
          <ac:chgData name="Robert Lyon" userId="S::lyonro@edgehill.ac.uk::62cd4683-24f9-4384-bc79-6b6e461c32df" providerId="AD" clId="Web-{7C6085D0-7815-C08F-FAF8-31D8F5870C57}" dt="2019-11-18T16:43:59.902" v="3616"/>
          <ac:cxnSpMkLst>
            <pc:docMk/>
            <pc:sldMk cId="1281139532" sldId="283"/>
            <ac:cxnSpMk id="18" creationId="{A7EA95D4-9870-41B6-B2C5-63AB5B2C1B40}"/>
          </ac:cxnSpMkLst>
        </pc:cxnChg>
        <pc:cxnChg chg="add del">
          <ac:chgData name="Robert Lyon" userId="S::lyonro@edgehill.ac.uk::62cd4683-24f9-4384-bc79-6b6e461c32df" providerId="AD" clId="Web-{7C6085D0-7815-C08F-FAF8-31D8F5870C57}" dt="2019-11-18T16:44:09.668" v="3631"/>
          <ac:cxnSpMkLst>
            <pc:docMk/>
            <pc:sldMk cId="1281139532" sldId="283"/>
            <ac:cxnSpMk id="20" creationId="{05B6E3D6-423B-4834-BA11-80471520BE05}"/>
          </ac:cxnSpMkLst>
        </pc:cxnChg>
        <pc:cxnChg chg="add del">
          <ac:chgData name="Robert Lyon" userId="S::lyonro@edgehill.ac.uk::62cd4683-24f9-4384-bc79-6b6e461c32df" providerId="AD" clId="Web-{7C6085D0-7815-C08F-FAF8-31D8F5870C57}" dt="2019-11-18T16:43:56.871" v="3612"/>
          <ac:cxnSpMkLst>
            <pc:docMk/>
            <pc:sldMk cId="1281139532" sldId="283"/>
            <ac:cxnSpMk id="21" creationId="{909511A3-AB2F-4F90-838C-74E7A669EEFC}"/>
          </ac:cxnSpMkLst>
        </pc:cxnChg>
        <pc:cxnChg chg="add mod">
          <ac:chgData name="Robert Lyon" userId="S::lyonro@edgehill.ac.uk::62cd4683-24f9-4384-bc79-6b6e461c32df" providerId="AD" clId="Web-{7C6085D0-7815-C08F-FAF8-31D8F5870C57}" dt="2019-11-18T16:28:11.615" v="3330" actId="14100"/>
          <ac:cxnSpMkLst>
            <pc:docMk/>
            <pc:sldMk cId="1281139532" sldId="283"/>
            <ac:cxnSpMk id="56" creationId="{D961A01F-EA4A-4B3E-BE8A-5BD69A782178}"/>
          </ac:cxnSpMkLst>
        </pc:cxnChg>
        <pc:cxnChg chg="ord">
          <ac:chgData name="Robert Lyon" userId="S::lyonro@edgehill.ac.uk::62cd4683-24f9-4384-bc79-6b6e461c32df" providerId="AD" clId="Web-{7C6085D0-7815-C08F-FAF8-31D8F5870C57}" dt="2019-11-18T16:43:25.356" v="3600"/>
          <ac:cxnSpMkLst>
            <pc:docMk/>
            <pc:sldMk cId="1281139532" sldId="283"/>
            <ac:cxnSpMk id="123" creationId="{1E841B12-DA4B-4DD4-83D5-14B2D72A5699}"/>
          </ac:cxnSpMkLst>
        </pc:cxnChg>
        <pc:cxnChg chg="ord">
          <ac:chgData name="Robert Lyon" userId="S::lyonro@edgehill.ac.uk::62cd4683-24f9-4384-bc79-6b6e461c32df" providerId="AD" clId="Web-{7C6085D0-7815-C08F-FAF8-31D8F5870C57}" dt="2019-11-18T16:44:12.636" v="3632"/>
          <ac:cxnSpMkLst>
            <pc:docMk/>
            <pc:sldMk cId="1281139532" sldId="283"/>
            <ac:cxnSpMk id="126" creationId="{EC4BDA72-45BB-45C6-B974-6E2162C501EB}"/>
          </ac:cxnSpMkLst>
        </pc:cxnChg>
        <pc:cxnChg chg="mod ord">
          <ac:chgData name="Robert Lyon" userId="S::lyonro@edgehill.ac.uk::62cd4683-24f9-4384-bc79-6b6e461c32df" providerId="AD" clId="Web-{7C6085D0-7815-C08F-FAF8-31D8F5870C57}" dt="2019-11-18T16:44:22.839" v="3634" actId="1076"/>
          <ac:cxnSpMkLst>
            <pc:docMk/>
            <pc:sldMk cId="1281139532" sldId="283"/>
            <ac:cxnSpMk id="129" creationId="{C7AC2290-4E25-45F4-92E8-F1E931C35F60}"/>
          </ac:cxnSpMkLst>
        </pc:cxnChg>
        <pc:cxnChg chg="del mod">
          <ac:chgData name="Robert Lyon" userId="S::lyonro@edgehill.ac.uk::62cd4683-24f9-4384-bc79-6b6e461c32df" providerId="AD" clId="Web-{7C6085D0-7815-C08F-FAF8-31D8F5870C57}" dt="2019-11-18T15:06:09.402" v="479"/>
          <ac:cxnSpMkLst>
            <pc:docMk/>
            <pc:sldMk cId="1281139532" sldId="283"/>
            <ac:cxnSpMk id="156" creationId="{E3400C8D-06FE-4040-822D-D1D75DA916A7}"/>
          </ac:cxnSpMkLst>
        </pc:cxnChg>
        <pc:cxnChg chg="mod">
          <ac:chgData name="Robert Lyon" userId="S::lyonro@edgehill.ac.uk::62cd4683-24f9-4384-bc79-6b6e461c32df" providerId="AD" clId="Web-{7C6085D0-7815-C08F-FAF8-31D8F5870C57}" dt="2019-11-18T15:06:29.495" v="482" actId="1076"/>
          <ac:cxnSpMkLst>
            <pc:docMk/>
            <pc:sldMk cId="1281139532" sldId="283"/>
            <ac:cxnSpMk id="161" creationId="{1B995FBE-9141-466A-94A6-6E11C25D1361}"/>
          </ac:cxnSpMkLst>
        </pc:cxnChg>
        <pc:cxnChg chg="mod">
          <ac:chgData name="Robert Lyon" userId="S::lyonro@edgehill.ac.uk::62cd4683-24f9-4384-bc79-6b6e461c32df" providerId="AD" clId="Web-{7C6085D0-7815-C08F-FAF8-31D8F5870C57}" dt="2019-11-18T15:12:38.760" v="898" actId="20577"/>
          <ac:cxnSpMkLst>
            <pc:docMk/>
            <pc:sldMk cId="1281139532" sldId="283"/>
            <ac:cxnSpMk id="164" creationId="{4B16CFA7-7DB8-42D8-B3F7-DB06E3E8F629}"/>
          </ac:cxnSpMkLst>
        </pc:cxnChg>
        <pc:cxnChg chg="mod">
          <ac:chgData name="Robert Lyon" userId="S::lyonro@edgehill.ac.uk::62cd4683-24f9-4384-bc79-6b6e461c32df" providerId="AD" clId="Web-{7C6085D0-7815-C08F-FAF8-31D8F5870C57}" dt="2019-11-18T16:28:17.365" v="3331" actId="1076"/>
          <ac:cxnSpMkLst>
            <pc:docMk/>
            <pc:sldMk cId="1281139532" sldId="283"/>
            <ac:cxnSpMk id="220" creationId="{511016CC-44AD-41ED-8787-60D5E88F83A3}"/>
          </ac:cxnSpMkLst>
        </pc:cxnChg>
        <pc:cxnChg chg="del mod">
          <ac:chgData name="Robert Lyon" userId="S::lyonro@edgehill.ac.uk::62cd4683-24f9-4384-bc79-6b6e461c32df" providerId="AD" clId="Web-{7C6085D0-7815-C08F-FAF8-31D8F5870C57}" dt="2019-11-18T16:11:19.939" v="2430"/>
          <ac:cxnSpMkLst>
            <pc:docMk/>
            <pc:sldMk cId="1281139532" sldId="283"/>
            <ac:cxnSpMk id="291" creationId="{9839CA95-4B0D-4533-8DBC-B59CF061F5D9}"/>
          </ac:cxnSpMkLst>
        </pc:cxnChg>
      </pc:sldChg>
      <pc:sldChg chg="addSp delSp modSp modNotes">
        <pc:chgData name="Robert Lyon" userId="S::lyonro@edgehill.ac.uk::62cd4683-24f9-4384-bc79-6b6e461c32df" providerId="AD" clId="Web-{7C6085D0-7815-C08F-FAF8-31D8F5870C57}" dt="2019-11-18T17:00:25.313" v="4086"/>
        <pc:sldMkLst>
          <pc:docMk/>
          <pc:sldMk cId="1796561530" sldId="288"/>
        </pc:sldMkLst>
        <pc:spChg chg="add mod">
          <ac:chgData name="Robert Lyon" userId="S::lyonro@edgehill.ac.uk::62cd4683-24f9-4384-bc79-6b6e461c32df" providerId="AD" clId="Web-{7C6085D0-7815-C08F-FAF8-31D8F5870C57}" dt="2019-11-18T16:47:53.040" v="3662" actId="1076"/>
          <ac:spMkLst>
            <pc:docMk/>
            <pc:sldMk cId="1796561530" sldId="288"/>
            <ac:spMk id="3" creationId="{43BE6621-8B6B-44FB-9B47-6435EBDF1F2F}"/>
          </ac:spMkLst>
        </pc:spChg>
        <pc:spChg chg="add">
          <ac:chgData name="Robert Lyon" userId="S::lyonro@edgehill.ac.uk::62cd4683-24f9-4384-bc79-6b6e461c32df" providerId="AD" clId="Web-{7C6085D0-7815-C08F-FAF8-31D8F5870C57}" dt="2019-11-18T16:42:42.590" v="3556"/>
          <ac:spMkLst>
            <pc:docMk/>
            <pc:sldMk cId="1796561530" sldId="288"/>
            <ac:spMk id="5" creationId="{294CAB62-A001-443F-8009-03B346EF5A4E}"/>
          </ac:spMkLst>
        </pc:spChg>
        <pc:spChg chg="add">
          <ac:chgData name="Robert Lyon" userId="S::lyonro@edgehill.ac.uk::62cd4683-24f9-4384-bc79-6b6e461c32df" providerId="AD" clId="Web-{7C6085D0-7815-C08F-FAF8-31D8F5870C57}" dt="2019-11-18T16:42:42.606" v="3557"/>
          <ac:spMkLst>
            <pc:docMk/>
            <pc:sldMk cId="1796561530" sldId="288"/>
            <ac:spMk id="8" creationId="{00DD4534-47CE-4A3C-A0C6-FEA16AF1A02A}"/>
          </ac:spMkLst>
        </pc:spChg>
        <pc:spChg chg="add">
          <ac:chgData name="Robert Lyon" userId="S::lyonro@edgehill.ac.uk::62cd4683-24f9-4384-bc79-6b6e461c32df" providerId="AD" clId="Web-{7C6085D0-7815-C08F-FAF8-31D8F5870C57}" dt="2019-11-18T16:42:42.622" v="3558"/>
          <ac:spMkLst>
            <pc:docMk/>
            <pc:sldMk cId="1796561530" sldId="288"/>
            <ac:spMk id="9" creationId="{B82C5D15-A049-48A6-BF2B-88A7FF49C44B}"/>
          </ac:spMkLst>
        </pc:spChg>
        <pc:spChg chg="add del">
          <ac:chgData name="Robert Lyon" userId="S::lyonro@edgehill.ac.uk::62cd4683-24f9-4384-bc79-6b6e461c32df" providerId="AD" clId="Web-{7C6085D0-7815-C08F-FAF8-31D8F5870C57}" dt="2019-11-18T16:44:58.714" v="3647"/>
          <ac:spMkLst>
            <pc:docMk/>
            <pc:sldMk cId="1796561530" sldId="288"/>
            <ac:spMk id="11" creationId="{4217C1CF-67B3-4BE0-987A-E1D770A79FC6}"/>
          </ac:spMkLst>
        </pc:spChg>
        <pc:spChg chg="add del">
          <ac:chgData name="Robert Lyon" userId="S::lyonro@edgehill.ac.uk::62cd4683-24f9-4384-bc79-6b6e461c32df" providerId="AD" clId="Web-{7C6085D0-7815-C08F-FAF8-31D8F5870C57}" dt="2019-11-18T16:44:53.308" v="3643"/>
          <ac:spMkLst>
            <pc:docMk/>
            <pc:sldMk cId="1796561530" sldId="288"/>
            <ac:spMk id="13" creationId="{95476B41-3EFA-43F5-9F88-B3BBE4DB3DEE}"/>
          </ac:spMkLst>
        </pc:spChg>
        <pc:spChg chg="add del">
          <ac:chgData name="Robert Lyon" userId="S::lyonro@edgehill.ac.uk::62cd4683-24f9-4384-bc79-6b6e461c32df" providerId="AD" clId="Web-{7C6085D0-7815-C08F-FAF8-31D8F5870C57}" dt="2019-11-18T16:44:58.792" v="3649"/>
          <ac:spMkLst>
            <pc:docMk/>
            <pc:sldMk cId="1796561530" sldId="288"/>
            <ac:spMk id="15" creationId="{3CA2E9E7-983D-4C6A-9B5E-344D4161AF80}"/>
          </ac:spMkLst>
        </pc:spChg>
        <pc:spChg chg="add del">
          <ac:chgData name="Robert Lyon" userId="S::lyonro@edgehill.ac.uk::62cd4683-24f9-4384-bc79-6b6e461c32df" providerId="AD" clId="Web-{7C6085D0-7815-C08F-FAF8-31D8F5870C57}" dt="2019-11-18T16:44:51.948" v="3642"/>
          <ac:spMkLst>
            <pc:docMk/>
            <pc:sldMk cId="1796561530" sldId="288"/>
            <ac:spMk id="16" creationId="{D6769D51-134F-4729-BE94-119B4C41C0D0}"/>
          </ac:spMkLst>
        </pc:spChg>
        <pc:spChg chg="add del">
          <ac:chgData name="Robert Lyon" userId="S::lyonro@edgehill.ac.uk::62cd4683-24f9-4384-bc79-6b6e461c32df" providerId="AD" clId="Web-{7C6085D0-7815-C08F-FAF8-31D8F5870C57}" dt="2019-11-18T16:44:47.480" v="3638"/>
          <ac:spMkLst>
            <pc:docMk/>
            <pc:sldMk cId="1796561530" sldId="288"/>
            <ac:spMk id="19" creationId="{55AC3AF8-3427-42D4-A4C3-C91D5E8E12FA}"/>
          </ac:spMkLst>
        </pc:spChg>
        <pc:spChg chg="add del mod">
          <ac:chgData name="Robert Lyon" userId="S::lyonro@edgehill.ac.uk::62cd4683-24f9-4384-bc79-6b6e461c32df" providerId="AD" clId="Web-{7C6085D0-7815-C08F-FAF8-31D8F5870C57}" dt="2019-11-18T16:44:50.464" v="3641"/>
          <ac:spMkLst>
            <pc:docMk/>
            <pc:sldMk cId="1796561530" sldId="288"/>
            <ac:spMk id="20" creationId="{33589B3D-EE52-43A2-B966-CCDD22546E95}"/>
          </ac:spMkLst>
        </pc:spChg>
        <pc:spChg chg="add">
          <ac:chgData name="Robert Lyon" userId="S::lyonro@edgehill.ac.uk::62cd4683-24f9-4384-bc79-6b6e461c32df" providerId="AD" clId="Web-{7C6085D0-7815-C08F-FAF8-31D8F5870C57}" dt="2019-11-18T16:42:42.965" v="3574"/>
          <ac:spMkLst>
            <pc:docMk/>
            <pc:sldMk cId="1796561530" sldId="288"/>
            <ac:spMk id="31" creationId="{66879953-96DB-4E24-9F0B-599037E263E6}"/>
          </ac:spMkLst>
        </pc:spChg>
        <pc:spChg chg="del mod">
          <ac:chgData name="Robert Lyon" userId="S::lyonro@edgehill.ac.uk::62cd4683-24f9-4384-bc79-6b6e461c32df" providerId="AD" clId="Web-{7C6085D0-7815-C08F-FAF8-31D8F5870C57}" dt="2019-11-18T16:42:41.606" v="3549"/>
          <ac:spMkLst>
            <pc:docMk/>
            <pc:sldMk cId="1796561530" sldId="288"/>
            <ac:spMk id="32" creationId="{B1F2FF7D-30AA-4110-BB46-F15FDA6B4D9B}"/>
          </ac:spMkLst>
        </pc:spChg>
        <pc:spChg chg="mod">
          <ac:chgData name="Robert Lyon" userId="S::lyonro@edgehill.ac.uk::62cd4683-24f9-4384-bc79-6b6e461c32df" providerId="AD" clId="Web-{7C6085D0-7815-C08F-FAF8-31D8F5870C57}" dt="2019-11-18T16:47:55.759" v="3663" actId="1076"/>
          <ac:spMkLst>
            <pc:docMk/>
            <pc:sldMk cId="1796561530" sldId="288"/>
            <ac:spMk id="39" creationId="{EB3ADAAE-3074-426F-A14C-C305163F9197}"/>
          </ac:spMkLst>
        </pc:spChg>
        <pc:spChg chg="mod">
          <ac:chgData name="Robert Lyon" userId="S::lyonro@edgehill.ac.uk::62cd4683-24f9-4384-bc79-6b6e461c32df" providerId="AD" clId="Web-{7C6085D0-7815-C08F-FAF8-31D8F5870C57}" dt="2019-11-18T16:47:59.024" v="3664" actId="1076"/>
          <ac:spMkLst>
            <pc:docMk/>
            <pc:sldMk cId="1796561530" sldId="288"/>
            <ac:spMk id="40" creationId="{DC158938-1982-4F3D-88D2-75135067867F}"/>
          </ac:spMkLst>
        </pc:spChg>
        <pc:spChg chg="mod">
          <ac:chgData name="Robert Lyon" userId="S::lyonro@edgehill.ac.uk::62cd4683-24f9-4384-bc79-6b6e461c32df" providerId="AD" clId="Web-{7C6085D0-7815-C08F-FAF8-31D8F5870C57}" dt="2019-11-18T16:57:51.034" v="4033" actId="20577"/>
          <ac:spMkLst>
            <pc:docMk/>
            <pc:sldMk cId="1796561530" sldId="288"/>
            <ac:spMk id="43" creationId="{91A0A6D1-FFE5-4EC7-A82E-54229C6C4DE9}"/>
          </ac:spMkLst>
        </pc:spChg>
        <pc:spChg chg="del">
          <ac:chgData name="Robert Lyon" userId="S::lyonro@edgehill.ac.uk::62cd4683-24f9-4384-bc79-6b6e461c32df" providerId="AD" clId="Web-{7C6085D0-7815-C08F-FAF8-31D8F5870C57}" dt="2019-11-18T16:42:41.622" v="3554"/>
          <ac:spMkLst>
            <pc:docMk/>
            <pc:sldMk cId="1796561530" sldId="288"/>
            <ac:spMk id="74" creationId="{38F07462-6744-4510-B382-FC8E24E1BCD0}"/>
          </ac:spMkLst>
        </pc:spChg>
        <pc:spChg chg="del">
          <ac:chgData name="Robert Lyon" userId="S::lyonro@edgehill.ac.uk::62cd4683-24f9-4384-bc79-6b6e461c32df" providerId="AD" clId="Web-{7C6085D0-7815-C08F-FAF8-31D8F5870C57}" dt="2019-11-18T16:42:41.622" v="3553"/>
          <ac:spMkLst>
            <pc:docMk/>
            <pc:sldMk cId="1796561530" sldId="288"/>
            <ac:spMk id="75" creationId="{FC45E435-EC0B-4D45-B4F5-DCBD0ED1FD33}"/>
          </ac:spMkLst>
        </pc:spChg>
        <pc:spChg chg="mod">
          <ac:chgData name="Robert Lyon" userId="S::lyonro@edgehill.ac.uk::62cd4683-24f9-4384-bc79-6b6e461c32df" providerId="AD" clId="Web-{7C6085D0-7815-C08F-FAF8-31D8F5870C57}" dt="2019-11-18T16:47:44.431" v="3659" actId="20577"/>
          <ac:spMkLst>
            <pc:docMk/>
            <pc:sldMk cId="1796561530" sldId="288"/>
            <ac:spMk id="77" creationId="{6F3C95B5-B685-49A2-B2C9-B7CCE7F3C430}"/>
          </ac:spMkLst>
        </pc:spChg>
        <pc:spChg chg="del">
          <ac:chgData name="Robert Lyon" userId="S::lyonro@edgehill.ac.uk::62cd4683-24f9-4384-bc79-6b6e461c32df" providerId="AD" clId="Web-{7C6085D0-7815-C08F-FAF8-31D8F5870C57}" dt="2019-11-18T16:42:41.622" v="3555"/>
          <ac:spMkLst>
            <pc:docMk/>
            <pc:sldMk cId="1796561530" sldId="288"/>
            <ac:spMk id="113" creationId="{1783AF96-C74D-4997-9E5A-492AEF792B2E}"/>
          </ac:spMkLst>
        </pc:spChg>
        <pc:picChg chg="del">
          <ac:chgData name="Robert Lyon" userId="S::lyonro@edgehill.ac.uk::62cd4683-24f9-4384-bc79-6b6e461c32df" providerId="AD" clId="Web-{7C6085D0-7815-C08F-FAF8-31D8F5870C57}" dt="2019-11-18T16:42:41.622" v="3551"/>
          <ac:picMkLst>
            <pc:docMk/>
            <pc:sldMk cId="1796561530" sldId="288"/>
            <ac:picMk id="7" creationId="{99C9C8D8-36CE-4A45-BF68-454AFA23E3B8}"/>
          </ac:picMkLst>
        </pc:picChg>
        <pc:picChg chg="add">
          <ac:chgData name="Robert Lyon" userId="S::lyonro@edgehill.ac.uk::62cd4683-24f9-4384-bc79-6b6e461c32df" providerId="AD" clId="Web-{7C6085D0-7815-C08F-FAF8-31D8F5870C57}" dt="2019-11-18T16:42:42.653" v="3559"/>
          <ac:picMkLst>
            <pc:docMk/>
            <pc:sldMk cId="1796561530" sldId="288"/>
            <ac:picMk id="10" creationId="{57F608CC-5DDD-4722-86AE-A332C79AD21D}"/>
          </ac:picMkLst>
        </pc:picChg>
        <pc:picChg chg="add del">
          <ac:chgData name="Robert Lyon" userId="S::lyonro@edgehill.ac.uk::62cd4683-24f9-4384-bc79-6b6e461c32df" providerId="AD" clId="Web-{7C6085D0-7815-C08F-FAF8-31D8F5870C57}" dt="2019-11-18T16:44:58.667" v="3646"/>
          <ac:picMkLst>
            <pc:docMk/>
            <pc:sldMk cId="1796561530" sldId="288"/>
            <ac:picMk id="14" creationId="{754F1585-A4F3-4C15-9D98-65EA38B657A3}"/>
          </ac:picMkLst>
        </pc:picChg>
        <pc:picChg chg="add del">
          <ac:chgData name="Robert Lyon" userId="S::lyonro@edgehill.ac.uk::62cd4683-24f9-4384-bc79-6b6e461c32df" providerId="AD" clId="Web-{7C6085D0-7815-C08F-FAF8-31D8F5870C57}" dt="2019-11-18T16:44:58.745" v="3648"/>
          <ac:picMkLst>
            <pc:docMk/>
            <pc:sldMk cId="1796561530" sldId="288"/>
            <ac:picMk id="17" creationId="{D916DE40-7EEE-4DF8-A3A1-2C27442692D7}"/>
          </ac:picMkLst>
        </pc:picChg>
        <pc:picChg chg="add del">
          <ac:chgData name="Robert Lyon" userId="S::lyonro@edgehill.ac.uk::62cd4683-24f9-4384-bc79-6b6e461c32df" providerId="AD" clId="Web-{7C6085D0-7815-C08F-FAF8-31D8F5870C57}" dt="2019-11-18T16:44:45.902" v="3636"/>
          <ac:picMkLst>
            <pc:docMk/>
            <pc:sldMk cId="1796561530" sldId="288"/>
            <ac:picMk id="21" creationId="{2CC539D3-F305-416C-B9B2-EC986A3B2342}"/>
          </ac:picMkLst>
        </pc:picChg>
        <pc:picChg chg="add">
          <ac:chgData name="Robert Lyon" userId="S::lyonro@edgehill.ac.uk::62cd4683-24f9-4384-bc79-6b6e461c32df" providerId="AD" clId="Web-{7C6085D0-7815-C08F-FAF8-31D8F5870C57}" dt="2019-11-18T16:42:42.903" v="3571"/>
          <ac:picMkLst>
            <pc:docMk/>
            <pc:sldMk cId="1796561530" sldId="288"/>
            <ac:picMk id="24" creationId="{BD8F1EC2-A422-4A09-B007-D4402E6790D3}"/>
          </ac:picMkLst>
        </pc:picChg>
        <pc:picChg chg="del">
          <ac:chgData name="Robert Lyon" userId="S::lyonro@edgehill.ac.uk::62cd4683-24f9-4384-bc79-6b6e461c32df" providerId="AD" clId="Web-{7C6085D0-7815-C08F-FAF8-31D8F5870C57}" dt="2019-11-18T16:42:41.622" v="3552"/>
          <ac:picMkLst>
            <pc:docMk/>
            <pc:sldMk cId="1796561530" sldId="288"/>
            <ac:picMk id="76" creationId="{ED4DA270-7BBA-4689-A696-787D124843ED}"/>
          </ac:picMkLst>
        </pc:picChg>
        <pc:cxnChg chg="mod ord">
          <ac:chgData name="Robert Lyon" userId="S::lyonro@edgehill.ac.uk::62cd4683-24f9-4384-bc79-6b6e461c32df" providerId="AD" clId="Web-{7C6085D0-7815-C08F-FAF8-31D8F5870C57}" dt="2019-11-18T16:42:51.388" v="3576" actId="14100"/>
          <ac:cxnSpMkLst>
            <pc:docMk/>
            <pc:sldMk cId="1796561530" sldId="288"/>
            <ac:cxnSpMk id="12" creationId="{AD37A2F7-4636-4A80-A4FD-2A2A6A5FEB59}"/>
          </ac:cxnSpMkLst>
        </pc:cxnChg>
        <pc:cxnChg chg="add del">
          <ac:chgData name="Robert Lyon" userId="S::lyonro@edgehill.ac.uk::62cd4683-24f9-4384-bc79-6b6e461c32df" providerId="AD" clId="Web-{7C6085D0-7815-C08F-FAF8-31D8F5870C57}" dt="2019-11-18T16:44:55.323" v="3645"/>
          <ac:cxnSpMkLst>
            <pc:docMk/>
            <pc:sldMk cId="1796561530" sldId="288"/>
            <ac:cxnSpMk id="18" creationId="{8D4CF777-A1AD-4936-A935-4196C1FBE83B}"/>
          </ac:cxnSpMkLst>
        </pc:cxnChg>
        <pc:cxnChg chg="mod">
          <ac:chgData name="Robert Lyon" userId="S::lyonro@edgehill.ac.uk::62cd4683-24f9-4384-bc79-6b6e461c32df" providerId="AD" clId="Web-{7C6085D0-7815-C08F-FAF8-31D8F5870C57}" dt="2019-11-18T16:47:55.759" v="3663" actId="1076"/>
          <ac:cxnSpMkLst>
            <pc:docMk/>
            <pc:sldMk cId="1796561530" sldId="288"/>
            <ac:cxnSpMk id="22" creationId="{97741119-586E-45BE-8AAA-10E01E8A9332}"/>
          </ac:cxnSpMkLst>
        </pc:cxnChg>
        <pc:cxnChg chg="add del">
          <ac:chgData name="Robert Lyon" userId="S::lyonro@edgehill.ac.uk::62cd4683-24f9-4384-bc79-6b6e461c32df" providerId="AD" clId="Web-{7C6085D0-7815-C08F-FAF8-31D8F5870C57}" dt="2019-11-18T16:44:46.855" v="3637"/>
          <ac:cxnSpMkLst>
            <pc:docMk/>
            <pc:sldMk cId="1796561530" sldId="288"/>
            <ac:cxnSpMk id="23" creationId="{A57581B3-0648-4912-807F-11AC154A99FB}"/>
          </ac:cxnSpMkLst>
        </pc:cxnChg>
        <pc:cxnChg chg="mod">
          <ac:chgData name="Robert Lyon" userId="S::lyonro@edgehill.ac.uk::62cd4683-24f9-4384-bc79-6b6e461c32df" providerId="AD" clId="Web-{7C6085D0-7815-C08F-FAF8-31D8F5870C57}" dt="2019-11-18T16:47:59.024" v="3664" actId="1076"/>
          <ac:cxnSpMkLst>
            <pc:docMk/>
            <pc:sldMk cId="1796561530" sldId="288"/>
            <ac:cxnSpMk id="25" creationId="{80F192BB-68F2-4087-8425-1F7786958027}"/>
          </ac:cxnSpMkLst>
        </pc:cxnChg>
        <pc:cxnChg chg="add">
          <ac:chgData name="Robert Lyon" userId="S::lyonro@edgehill.ac.uk::62cd4683-24f9-4384-bc79-6b6e461c32df" providerId="AD" clId="Web-{7C6085D0-7815-C08F-FAF8-31D8F5870C57}" dt="2019-11-18T16:42:42.919" v="3572"/>
          <ac:cxnSpMkLst>
            <pc:docMk/>
            <pc:sldMk cId="1796561530" sldId="288"/>
            <ac:cxnSpMk id="26" creationId="{A7B7D24F-59BC-493D-AA4B-83203CC16AAC}"/>
          </ac:cxnSpMkLst>
        </pc:cxnChg>
        <pc:cxnChg chg="add del">
          <ac:chgData name="Robert Lyon" userId="S::lyonro@edgehill.ac.uk::62cd4683-24f9-4384-bc79-6b6e461c32df" providerId="AD" clId="Web-{7C6085D0-7815-C08F-FAF8-31D8F5870C57}" dt="2019-11-18T16:44:54.558" v="3644"/>
          <ac:cxnSpMkLst>
            <pc:docMk/>
            <pc:sldMk cId="1796561530" sldId="288"/>
            <ac:cxnSpMk id="28" creationId="{10290FE1-A015-497F-ABC2-D61E922AE995}"/>
          </ac:cxnSpMkLst>
        </pc:cxnChg>
        <pc:cxnChg chg="del">
          <ac:chgData name="Robert Lyon" userId="S::lyonro@edgehill.ac.uk::62cd4683-24f9-4384-bc79-6b6e461c32df" providerId="AD" clId="Web-{7C6085D0-7815-C08F-FAF8-31D8F5870C57}" dt="2019-11-18T16:42:41.606" v="3550"/>
          <ac:cxnSpMkLst>
            <pc:docMk/>
            <pc:sldMk cId="1796561530" sldId="288"/>
            <ac:cxnSpMk id="29" creationId="{BCD98270-E5DB-4FE1-BE24-375CE01BF6D2}"/>
          </ac:cxnSpMkLst>
        </pc:cxnChg>
      </pc:sldChg>
      <pc:sldChg chg="addSp delSp modSp modNotes">
        <pc:chgData name="Robert Lyon" userId="S::lyonro@edgehill.ac.uk::62cd4683-24f9-4384-bc79-6b6e461c32df" providerId="AD" clId="Web-{7C6085D0-7815-C08F-FAF8-31D8F5870C57}" dt="2019-11-18T17:18:49.551" v="4234"/>
        <pc:sldMkLst>
          <pc:docMk/>
          <pc:sldMk cId="1959361229" sldId="289"/>
        </pc:sldMkLst>
        <pc:spChg chg="add">
          <ac:chgData name="Robert Lyon" userId="S::lyonro@edgehill.ac.uk::62cd4683-24f9-4384-bc79-6b6e461c32df" providerId="AD" clId="Web-{7C6085D0-7815-C08F-FAF8-31D8F5870C57}" dt="2019-11-18T16:41:49.653" v="3526"/>
          <ac:spMkLst>
            <pc:docMk/>
            <pc:sldMk cId="1959361229" sldId="289"/>
            <ac:spMk id="3" creationId="{F92BB081-E3E6-4DD6-9BEA-7BC9A150EF06}"/>
          </ac:spMkLst>
        </pc:spChg>
        <pc:spChg chg="add">
          <ac:chgData name="Robert Lyon" userId="S::lyonro@edgehill.ac.uk::62cd4683-24f9-4384-bc79-6b6e461c32df" providerId="AD" clId="Web-{7C6085D0-7815-C08F-FAF8-31D8F5870C57}" dt="2019-11-18T16:41:49.685" v="3527"/>
          <ac:spMkLst>
            <pc:docMk/>
            <pc:sldMk cId="1959361229" sldId="289"/>
            <ac:spMk id="6" creationId="{8C6DAE14-3696-432F-B2C4-7517D7F0EAEC}"/>
          </ac:spMkLst>
        </pc:spChg>
        <pc:spChg chg="add">
          <ac:chgData name="Robert Lyon" userId="S::lyonro@edgehill.ac.uk::62cd4683-24f9-4384-bc79-6b6e461c32df" providerId="AD" clId="Web-{7C6085D0-7815-C08F-FAF8-31D8F5870C57}" dt="2019-11-18T16:41:49.716" v="3528"/>
          <ac:spMkLst>
            <pc:docMk/>
            <pc:sldMk cId="1959361229" sldId="289"/>
            <ac:spMk id="10" creationId="{9AFC0D1F-B188-480B-939D-4B92A1505637}"/>
          </ac:spMkLst>
        </pc:spChg>
        <pc:spChg chg="add">
          <ac:chgData name="Robert Lyon" userId="S::lyonro@edgehill.ac.uk::62cd4683-24f9-4384-bc79-6b6e461c32df" providerId="AD" clId="Web-{7C6085D0-7815-C08F-FAF8-31D8F5870C57}" dt="2019-11-18T16:41:49.778" v="3530"/>
          <ac:spMkLst>
            <pc:docMk/>
            <pc:sldMk cId="1959361229" sldId="289"/>
            <ac:spMk id="13" creationId="{2FFD6676-CF9A-4748-BEE2-71B39C4CC505}"/>
          </ac:spMkLst>
        </pc:spChg>
        <pc:spChg chg="add">
          <ac:chgData name="Robert Lyon" userId="S::lyonro@edgehill.ac.uk::62cd4683-24f9-4384-bc79-6b6e461c32df" providerId="AD" clId="Web-{7C6085D0-7815-C08F-FAF8-31D8F5870C57}" dt="2019-11-18T16:41:49.794" v="3531"/>
          <ac:spMkLst>
            <pc:docMk/>
            <pc:sldMk cId="1959361229" sldId="289"/>
            <ac:spMk id="15" creationId="{604F4619-DB1D-4F48-95F1-5F19B3F812C8}"/>
          </ac:spMkLst>
        </pc:spChg>
        <pc:spChg chg="add del">
          <ac:chgData name="Robert Lyon" userId="S::lyonro@edgehill.ac.uk::62cd4683-24f9-4384-bc79-6b6e461c32df" providerId="AD" clId="Web-{7C6085D0-7815-C08F-FAF8-31D8F5870C57}" dt="2019-11-18T16:45:05.901" v="3651"/>
          <ac:spMkLst>
            <pc:docMk/>
            <pc:sldMk cId="1959361229" sldId="289"/>
            <ac:spMk id="18" creationId="{57CE6891-F496-431E-B032-C7469FADDF08}"/>
          </ac:spMkLst>
        </pc:spChg>
        <pc:spChg chg="add del">
          <ac:chgData name="Robert Lyon" userId="S::lyonro@edgehill.ac.uk::62cd4683-24f9-4384-bc79-6b6e461c32df" providerId="AD" clId="Web-{7C6085D0-7815-C08F-FAF8-31D8F5870C57}" dt="2019-11-18T16:45:06.698" v="3652"/>
          <ac:spMkLst>
            <pc:docMk/>
            <pc:sldMk cId="1959361229" sldId="289"/>
            <ac:spMk id="19" creationId="{F001769C-1E1F-4BAF-9BA0-97FCAC8067B5}"/>
          </ac:spMkLst>
        </pc:spChg>
        <pc:spChg chg="add del">
          <ac:chgData name="Robert Lyon" userId="S::lyonro@edgehill.ac.uk::62cd4683-24f9-4384-bc79-6b6e461c32df" providerId="AD" clId="Web-{7C6085D0-7815-C08F-FAF8-31D8F5870C57}" dt="2019-11-18T16:45:10.167" v="3656"/>
          <ac:spMkLst>
            <pc:docMk/>
            <pc:sldMk cId="1959361229" sldId="289"/>
            <ac:spMk id="24" creationId="{F9F225AC-05E6-4B33-8380-BF9FBB67FDED}"/>
          </ac:spMkLst>
        </pc:spChg>
        <pc:spChg chg="add del">
          <ac:chgData name="Robert Lyon" userId="S::lyonro@edgehill.ac.uk::62cd4683-24f9-4384-bc79-6b6e461c32df" providerId="AD" clId="Web-{7C6085D0-7815-C08F-FAF8-31D8F5870C57}" dt="2019-11-18T16:45:11.776" v="3657"/>
          <ac:spMkLst>
            <pc:docMk/>
            <pc:sldMk cId="1959361229" sldId="289"/>
            <ac:spMk id="25" creationId="{1554CCB2-A448-421F-B009-4AA4C8CA20EB}"/>
          </ac:spMkLst>
        </pc:spChg>
        <pc:spChg chg="del mod">
          <ac:chgData name="Robert Lyon" userId="S::lyonro@edgehill.ac.uk::62cd4683-24f9-4384-bc79-6b6e461c32df" providerId="AD" clId="Web-{7C6085D0-7815-C08F-FAF8-31D8F5870C57}" dt="2019-11-18T16:41:48.450" v="3515"/>
          <ac:spMkLst>
            <pc:docMk/>
            <pc:sldMk cId="1959361229" sldId="289"/>
            <ac:spMk id="32" creationId="{B1F2FF7D-30AA-4110-BB46-F15FDA6B4D9B}"/>
          </ac:spMkLst>
        </pc:spChg>
        <pc:spChg chg="add">
          <ac:chgData name="Robert Lyon" userId="S::lyonro@edgehill.ac.uk::62cd4683-24f9-4384-bc79-6b6e461c32df" providerId="AD" clId="Web-{7C6085D0-7815-C08F-FAF8-31D8F5870C57}" dt="2019-11-18T16:41:50.200" v="3544"/>
          <ac:spMkLst>
            <pc:docMk/>
            <pc:sldMk cId="1959361229" sldId="289"/>
            <ac:spMk id="50" creationId="{24DD32F5-62A6-48A1-9E0F-2C4149461CA4}"/>
          </ac:spMkLst>
        </pc:spChg>
        <pc:spChg chg="del">
          <ac:chgData name="Robert Lyon" userId="S::lyonro@edgehill.ac.uk::62cd4683-24f9-4384-bc79-6b6e461c32df" providerId="AD" clId="Web-{7C6085D0-7815-C08F-FAF8-31D8F5870C57}" dt="2019-11-18T16:41:48.482" v="3524"/>
          <ac:spMkLst>
            <pc:docMk/>
            <pc:sldMk cId="1959361229" sldId="289"/>
            <ac:spMk id="74" creationId="{38F07462-6744-4510-B382-FC8E24E1BCD0}"/>
          </ac:spMkLst>
        </pc:spChg>
        <pc:spChg chg="del">
          <ac:chgData name="Robert Lyon" userId="S::lyonro@edgehill.ac.uk::62cd4683-24f9-4384-bc79-6b6e461c32df" providerId="AD" clId="Web-{7C6085D0-7815-C08F-FAF8-31D8F5870C57}" dt="2019-11-18T16:41:48.482" v="3523"/>
          <ac:spMkLst>
            <pc:docMk/>
            <pc:sldMk cId="1959361229" sldId="289"/>
            <ac:spMk id="75" creationId="{FC45E435-EC0B-4D45-B4F5-DCBD0ED1FD33}"/>
          </ac:spMkLst>
        </pc:spChg>
        <pc:spChg chg="del">
          <ac:chgData name="Robert Lyon" userId="S::lyonro@edgehill.ac.uk::62cd4683-24f9-4384-bc79-6b6e461c32df" providerId="AD" clId="Web-{7C6085D0-7815-C08F-FAF8-31D8F5870C57}" dt="2019-11-18T16:41:48.482" v="3521"/>
          <ac:spMkLst>
            <pc:docMk/>
            <pc:sldMk cId="1959361229" sldId="289"/>
            <ac:spMk id="80" creationId="{D65B007A-18FC-4FEE-AF82-4108F497B871}"/>
          </ac:spMkLst>
        </pc:spChg>
        <pc:spChg chg="del">
          <ac:chgData name="Robert Lyon" userId="S::lyonro@edgehill.ac.uk::62cd4683-24f9-4384-bc79-6b6e461c32df" providerId="AD" clId="Web-{7C6085D0-7815-C08F-FAF8-31D8F5870C57}" dt="2019-11-18T16:41:48.450" v="3520"/>
          <ac:spMkLst>
            <pc:docMk/>
            <pc:sldMk cId="1959361229" sldId="289"/>
            <ac:spMk id="81" creationId="{1065F3DD-982B-40E0-873B-B49F81AA92E5}"/>
          </ac:spMkLst>
        </pc:spChg>
        <pc:spChg chg="del">
          <ac:chgData name="Robert Lyon" userId="S::lyonro@edgehill.ac.uk::62cd4683-24f9-4384-bc79-6b6e461c32df" providerId="AD" clId="Web-{7C6085D0-7815-C08F-FAF8-31D8F5870C57}" dt="2019-11-18T17:16:40.709" v="4149"/>
          <ac:spMkLst>
            <pc:docMk/>
            <pc:sldMk cId="1959361229" sldId="289"/>
            <ac:spMk id="90" creationId="{73C7B28D-9117-4123-940A-38D34B2F7642}"/>
          </ac:spMkLst>
        </pc:spChg>
        <pc:spChg chg="del">
          <ac:chgData name="Robert Lyon" userId="S::lyonro@edgehill.ac.uk::62cd4683-24f9-4384-bc79-6b6e461c32df" providerId="AD" clId="Web-{7C6085D0-7815-C08F-FAF8-31D8F5870C57}" dt="2019-11-18T16:41:48.482" v="3525"/>
          <ac:spMkLst>
            <pc:docMk/>
            <pc:sldMk cId="1959361229" sldId="289"/>
            <ac:spMk id="113" creationId="{1783AF96-C74D-4997-9E5A-492AEF792B2E}"/>
          </ac:spMkLst>
        </pc:spChg>
        <pc:picChg chg="del">
          <ac:chgData name="Robert Lyon" userId="S::lyonro@edgehill.ac.uk::62cd4683-24f9-4384-bc79-6b6e461c32df" providerId="AD" clId="Web-{7C6085D0-7815-C08F-FAF8-31D8F5870C57}" dt="2019-11-18T16:41:48.450" v="3518"/>
          <ac:picMkLst>
            <pc:docMk/>
            <pc:sldMk cId="1959361229" sldId="289"/>
            <ac:picMk id="7" creationId="{99C9C8D8-36CE-4A45-BF68-454AFA23E3B8}"/>
          </ac:picMkLst>
        </pc:picChg>
        <pc:picChg chg="add">
          <ac:chgData name="Robert Lyon" userId="S::lyonro@edgehill.ac.uk::62cd4683-24f9-4384-bc79-6b6e461c32df" providerId="AD" clId="Web-{7C6085D0-7815-C08F-FAF8-31D8F5870C57}" dt="2019-11-18T16:41:49.747" v="3529"/>
          <ac:picMkLst>
            <pc:docMk/>
            <pc:sldMk cId="1959361229" sldId="289"/>
            <ac:picMk id="12" creationId="{F980335D-CA70-4BDF-9DF1-1910DCEAA2FE}"/>
          </ac:picMkLst>
        </pc:picChg>
        <pc:picChg chg="add">
          <ac:chgData name="Robert Lyon" userId="S::lyonro@edgehill.ac.uk::62cd4683-24f9-4384-bc79-6b6e461c32df" providerId="AD" clId="Web-{7C6085D0-7815-C08F-FAF8-31D8F5870C57}" dt="2019-11-18T16:41:49.825" v="3532"/>
          <ac:picMkLst>
            <pc:docMk/>
            <pc:sldMk cId="1959361229" sldId="289"/>
            <ac:picMk id="16" creationId="{2D8D48FB-518B-4975-B2CE-D5A63291955C}"/>
          </ac:picMkLst>
        </pc:picChg>
        <pc:picChg chg="add del">
          <ac:chgData name="Robert Lyon" userId="S::lyonro@edgehill.ac.uk::62cd4683-24f9-4384-bc79-6b6e461c32df" providerId="AD" clId="Web-{7C6085D0-7815-C08F-FAF8-31D8F5870C57}" dt="2019-11-18T16:45:04.839" v="3650"/>
          <ac:picMkLst>
            <pc:docMk/>
            <pc:sldMk cId="1959361229" sldId="289"/>
            <ac:picMk id="21" creationId="{E7204244-D0DA-4064-81C1-DEB0C7D9D272}"/>
          </ac:picMkLst>
        </pc:picChg>
        <pc:picChg chg="add del">
          <ac:chgData name="Robert Lyon" userId="S::lyonro@edgehill.ac.uk::62cd4683-24f9-4384-bc79-6b6e461c32df" providerId="AD" clId="Web-{7C6085D0-7815-C08F-FAF8-31D8F5870C57}" dt="2019-11-18T16:45:09.401" v="3655"/>
          <ac:picMkLst>
            <pc:docMk/>
            <pc:sldMk cId="1959361229" sldId="289"/>
            <ac:picMk id="43" creationId="{2EEF368F-3C79-492D-9E58-19BD382727AB}"/>
          </ac:picMkLst>
        </pc:picChg>
        <pc:picChg chg="add">
          <ac:chgData name="Robert Lyon" userId="S::lyonro@edgehill.ac.uk::62cd4683-24f9-4384-bc79-6b6e461c32df" providerId="AD" clId="Web-{7C6085D0-7815-C08F-FAF8-31D8F5870C57}" dt="2019-11-18T16:41:50.107" v="3541"/>
          <ac:picMkLst>
            <pc:docMk/>
            <pc:sldMk cId="1959361229" sldId="289"/>
            <ac:picMk id="45" creationId="{A790990D-CD6C-493A-9184-54E831316268}"/>
          </ac:picMkLst>
        </pc:picChg>
        <pc:picChg chg="del">
          <ac:chgData name="Robert Lyon" userId="S::lyonro@edgehill.ac.uk::62cd4683-24f9-4384-bc79-6b6e461c32df" providerId="AD" clId="Web-{7C6085D0-7815-C08F-FAF8-31D8F5870C57}" dt="2019-11-18T16:41:48.482" v="3522"/>
          <ac:picMkLst>
            <pc:docMk/>
            <pc:sldMk cId="1959361229" sldId="289"/>
            <ac:picMk id="76" creationId="{ED4DA270-7BBA-4689-A696-787D124843ED}"/>
          </ac:picMkLst>
        </pc:picChg>
        <pc:picChg chg="del">
          <ac:chgData name="Robert Lyon" userId="S::lyonro@edgehill.ac.uk::62cd4683-24f9-4384-bc79-6b6e461c32df" providerId="AD" clId="Web-{7C6085D0-7815-C08F-FAF8-31D8F5870C57}" dt="2019-11-18T16:41:48.450" v="3519"/>
          <ac:picMkLst>
            <pc:docMk/>
            <pc:sldMk cId="1959361229" sldId="289"/>
            <ac:picMk id="82" creationId="{C1045368-80F1-476D-B9B7-240F44D583F6}"/>
          </ac:picMkLst>
        </pc:picChg>
        <pc:cxnChg chg="add del">
          <ac:chgData name="Robert Lyon" userId="S::lyonro@edgehill.ac.uk::62cd4683-24f9-4384-bc79-6b6e461c32df" providerId="AD" clId="Web-{7C6085D0-7815-C08F-FAF8-31D8F5870C57}" dt="2019-11-18T16:45:08.464" v="3654"/>
          <ac:cxnSpMkLst>
            <pc:docMk/>
            <pc:sldMk cId="1959361229" sldId="289"/>
            <ac:cxnSpMk id="22" creationId="{2A414C6F-57FC-4C75-8A1B-4776841D9BA4}"/>
          </ac:cxnSpMkLst>
        </pc:cxnChg>
        <pc:cxnChg chg="del">
          <ac:chgData name="Robert Lyon" userId="S::lyonro@edgehill.ac.uk::62cd4683-24f9-4384-bc79-6b6e461c32df" providerId="AD" clId="Web-{7C6085D0-7815-C08F-FAF8-31D8F5870C57}" dt="2019-11-18T16:41:48.450" v="3517"/>
          <ac:cxnSpMkLst>
            <pc:docMk/>
            <pc:sldMk cId="1959361229" sldId="289"/>
            <ac:cxnSpMk id="29" creationId="{BCD98270-E5DB-4FE1-BE24-375CE01BF6D2}"/>
          </ac:cxnSpMkLst>
        </pc:cxnChg>
        <pc:cxnChg chg="del">
          <ac:chgData name="Robert Lyon" userId="S::lyonro@edgehill.ac.uk::62cd4683-24f9-4384-bc79-6b6e461c32df" providerId="AD" clId="Web-{7C6085D0-7815-C08F-FAF8-31D8F5870C57}" dt="2019-11-18T16:41:48.450" v="3516"/>
          <ac:cxnSpMkLst>
            <pc:docMk/>
            <pc:sldMk cId="1959361229" sldId="289"/>
            <ac:cxnSpMk id="30" creationId="{ED4350E7-C25D-45DD-8895-A8CDB1E8EAB0}"/>
          </ac:cxnSpMkLst>
        </pc:cxnChg>
        <pc:cxnChg chg="add del">
          <ac:chgData name="Robert Lyon" userId="S::lyonro@edgehill.ac.uk::62cd4683-24f9-4384-bc79-6b6e461c32df" providerId="AD" clId="Web-{7C6085D0-7815-C08F-FAF8-31D8F5870C57}" dt="2019-11-18T16:45:07.604" v="3653"/>
          <ac:cxnSpMkLst>
            <pc:docMk/>
            <pc:sldMk cId="1959361229" sldId="289"/>
            <ac:cxnSpMk id="44" creationId="{CE0E0EDB-E507-464B-9376-1069D40984A9}"/>
          </ac:cxnSpMkLst>
        </pc:cxnChg>
        <pc:cxnChg chg="mod ord">
          <ac:chgData name="Robert Lyon" userId="S::lyonro@edgehill.ac.uk::62cd4683-24f9-4384-bc79-6b6e461c32df" providerId="AD" clId="Web-{7C6085D0-7815-C08F-FAF8-31D8F5870C57}" dt="2019-11-18T16:42:09.310" v="3548" actId="14100"/>
          <ac:cxnSpMkLst>
            <pc:docMk/>
            <pc:sldMk cId="1959361229" sldId="289"/>
            <ac:cxnSpMk id="46" creationId="{68F9F0D2-5249-415E-A38C-BDAD8B5E0833}"/>
          </ac:cxnSpMkLst>
        </pc:cxnChg>
        <pc:cxnChg chg="add">
          <ac:chgData name="Robert Lyon" userId="S::lyonro@edgehill.ac.uk::62cd4683-24f9-4384-bc79-6b6e461c32df" providerId="AD" clId="Web-{7C6085D0-7815-C08F-FAF8-31D8F5870C57}" dt="2019-11-18T16:41:50.138" v="3542"/>
          <ac:cxnSpMkLst>
            <pc:docMk/>
            <pc:sldMk cId="1959361229" sldId="289"/>
            <ac:cxnSpMk id="47" creationId="{D5B7057B-0687-4D97-9189-B434C7194089}"/>
          </ac:cxnSpMkLst>
        </pc:cxnChg>
        <pc:cxnChg chg="add">
          <ac:chgData name="Robert Lyon" userId="S::lyonro@edgehill.ac.uk::62cd4683-24f9-4384-bc79-6b6e461c32df" providerId="AD" clId="Web-{7C6085D0-7815-C08F-FAF8-31D8F5870C57}" dt="2019-11-18T16:41:50.169" v="3543"/>
          <ac:cxnSpMkLst>
            <pc:docMk/>
            <pc:sldMk cId="1959361229" sldId="289"/>
            <ac:cxnSpMk id="48" creationId="{AF2E9349-507B-4597-9B41-D3CFC5CDA9DE}"/>
          </ac:cxnSpMkLst>
        </pc:cxnChg>
        <pc:cxnChg chg="del mod">
          <ac:chgData name="Robert Lyon" userId="S::lyonro@edgehill.ac.uk::62cd4683-24f9-4384-bc79-6b6e461c32df" providerId="AD" clId="Web-{7C6085D0-7815-C08F-FAF8-31D8F5870C57}" dt="2019-11-18T17:16:43.021" v="4150"/>
          <ac:cxnSpMkLst>
            <pc:docMk/>
            <pc:sldMk cId="1959361229" sldId="289"/>
            <ac:cxnSpMk id="97" creationId="{6485779C-0AB6-45DF-A3C2-087BC57AC857}"/>
          </ac:cxnSpMkLst>
        </pc:cxnChg>
      </pc:sldChg>
      <pc:sldChg chg="addSp delSp modSp delAnim modNotes">
        <pc:chgData name="Robert Lyon" userId="S::lyonro@edgehill.ac.uk::62cd4683-24f9-4384-bc79-6b6e461c32df" providerId="AD" clId="Web-{7C6085D0-7815-C08F-FAF8-31D8F5870C57}" dt="2019-11-18T17:23:09.611" v="4305" actId="1076"/>
        <pc:sldMkLst>
          <pc:docMk/>
          <pc:sldMk cId="2603844577" sldId="291"/>
        </pc:sldMkLst>
        <pc:spChg chg="del">
          <ac:chgData name="Robert Lyon" userId="S::lyonro@edgehill.ac.uk::62cd4683-24f9-4384-bc79-6b6e461c32df" providerId="AD" clId="Web-{7C6085D0-7815-C08F-FAF8-31D8F5870C57}" dt="2019-11-18T14:48:58.843" v="48"/>
          <ac:spMkLst>
            <pc:docMk/>
            <pc:sldMk cId="2603844577" sldId="291"/>
            <ac:spMk id="3" creationId="{5834D379-FC47-4244-9A1F-F0BD17E91D3B}"/>
          </ac:spMkLst>
        </pc:spChg>
        <pc:spChg chg="mod">
          <ac:chgData name="Robert Lyon" userId="S::lyonro@edgehill.ac.uk::62cd4683-24f9-4384-bc79-6b6e461c32df" providerId="AD" clId="Web-{7C6085D0-7815-C08F-FAF8-31D8F5870C57}" dt="2019-11-18T14:49:26.468" v="49" actId="20577"/>
          <ac:spMkLst>
            <pc:docMk/>
            <pc:sldMk cId="2603844577" sldId="291"/>
            <ac:spMk id="4" creationId="{B0C7A116-3758-481F-ADED-1904330939CE}"/>
          </ac:spMkLst>
        </pc:spChg>
        <pc:spChg chg="add mod">
          <ac:chgData name="Robert Lyon" userId="S::lyonro@edgehill.ac.uk::62cd4683-24f9-4384-bc79-6b6e461c32df" providerId="AD" clId="Web-{7C6085D0-7815-C08F-FAF8-31D8F5870C57}" dt="2019-11-18T17:20:38.300" v="4254" actId="20577"/>
          <ac:spMkLst>
            <pc:docMk/>
            <pc:sldMk cId="2603844577" sldId="291"/>
            <ac:spMk id="25" creationId="{C3A156BA-372A-493E-AD00-6F670E2D50E5}"/>
          </ac:spMkLst>
        </pc:spChg>
        <pc:spChg chg="add mod">
          <ac:chgData name="Robert Lyon" userId="S::lyonro@edgehill.ac.uk::62cd4683-24f9-4384-bc79-6b6e461c32df" providerId="AD" clId="Web-{7C6085D0-7815-C08F-FAF8-31D8F5870C57}" dt="2019-11-18T17:21:51.909" v="4265" actId="20577"/>
          <ac:spMkLst>
            <pc:docMk/>
            <pc:sldMk cId="2603844577" sldId="291"/>
            <ac:spMk id="26" creationId="{E4ED9504-15C0-42DD-A2BF-049F85585CFD}"/>
          </ac:spMkLst>
        </pc:spChg>
        <pc:spChg chg="add mod">
          <ac:chgData name="Robert Lyon" userId="S::lyonro@edgehill.ac.uk::62cd4683-24f9-4384-bc79-6b6e461c32df" providerId="AD" clId="Web-{7C6085D0-7815-C08F-FAF8-31D8F5870C57}" dt="2019-11-18T17:22:06.533" v="4298" actId="20577"/>
          <ac:spMkLst>
            <pc:docMk/>
            <pc:sldMk cId="2603844577" sldId="291"/>
            <ac:spMk id="27" creationId="{3C30D5AA-3D8B-4AC9-B37D-395B5727292F}"/>
          </ac:spMkLst>
        </pc:spChg>
        <pc:spChg chg="add mod">
          <ac:chgData name="Robert Lyon" userId="S::lyonro@edgehill.ac.uk::62cd4683-24f9-4384-bc79-6b6e461c32df" providerId="AD" clId="Web-{7C6085D0-7815-C08F-FAF8-31D8F5870C57}" dt="2019-11-18T17:23:09.611" v="4305" actId="1076"/>
          <ac:spMkLst>
            <pc:docMk/>
            <pc:sldMk cId="2603844577" sldId="291"/>
            <ac:spMk id="28" creationId="{4D3AA6FE-8600-4FE7-98A7-6EE464AB8C4D}"/>
          </ac:spMkLst>
        </pc:spChg>
        <pc:spChg chg="mod">
          <ac:chgData name="Robert Lyon" userId="S::lyonro@edgehill.ac.uk::62cd4683-24f9-4384-bc79-6b6e461c32df" providerId="AD" clId="Web-{7C6085D0-7815-C08F-FAF8-31D8F5870C57}" dt="2019-11-18T16:40:48.060" v="3514" actId="1076"/>
          <ac:spMkLst>
            <pc:docMk/>
            <pc:sldMk cId="2603844577" sldId="291"/>
            <ac:spMk id="32" creationId="{B1F2FF7D-30AA-4110-BB46-F15FDA6B4D9B}"/>
          </ac:spMkLst>
        </pc:spChg>
        <pc:spChg chg="mod">
          <ac:chgData name="Robert Lyon" userId="S::lyonro@edgehill.ac.uk::62cd4683-24f9-4384-bc79-6b6e461c32df" providerId="AD" clId="Web-{7C6085D0-7815-C08F-FAF8-31D8F5870C57}" dt="2019-11-18T16:40:01.452" v="3497" actId="1076"/>
          <ac:spMkLst>
            <pc:docMk/>
            <pc:sldMk cId="2603844577" sldId="291"/>
            <ac:spMk id="80" creationId="{D65B007A-18FC-4FEE-AF82-4108F497B871}"/>
          </ac:spMkLst>
        </pc:spChg>
        <pc:spChg chg="mod">
          <ac:chgData name="Robert Lyon" userId="S::lyonro@edgehill.ac.uk::62cd4683-24f9-4384-bc79-6b6e461c32df" providerId="AD" clId="Web-{7C6085D0-7815-C08F-FAF8-31D8F5870C57}" dt="2019-11-18T16:40:01.467" v="3498" actId="1076"/>
          <ac:spMkLst>
            <pc:docMk/>
            <pc:sldMk cId="2603844577" sldId="291"/>
            <ac:spMk id="81" creationId="{1065F3DD-982B-40E0-873B-B49F81AA92E5}"/>
          </ac:spMkLst>
        </pc:spChg>
        <pc:spChg chg="mod">
          <ac:chgData name="Robert Lyon" userId="S::lyonro@edgehill.ac.uk::62cd4683-24f9-4384-bc79-6b6e461c32df" providerId="AD" clId="Web-{7C6085D0-7815-C08F-FAF8-31D8F5870C57}" dt="2019-11-18T16:40:01.514" v="3500" actId="1076"/>
          <ac:spMkLst>
            <pc:docMk/>
            <pc:sldMk cId="2603844577" sldId="291"/>
            <ac:spMk id="86" creationId="{F2A864DC-76B7-4066-9AD6-80E6925E5865}"/>
          </ac:spMkLst>
        </pc:spChg>
        <pc:spChg chg="mod">
          <ac:chgData name="Robert Lyon" userId="S::lyonro@edgehill.ac.uk::62cd4683-24f9-4384-bc79-6b6e461c32df" providerId="AD" clId="Web-{7C6085D0-7815-C08F-FAF8-31D8F5870C57}" dt="2019-11-18T16:40:01.514" v="3501" actId="1076"/>
          <ac:spMkLst>
            <pc:docMk/>
            <pc:sldMk cId="2603844577" sldId="291"/>
            <ac:spMk id="87" creationId="{A3FBFC13-F4B0-4BE1-914E-B7F547D543AE}"/>
          </ac:spMkLst>
        </pc:spChg>
        <pc:spChg chg="mod">
          <ac:chgData name="Robert Lyon" userId="S::lyonro@edgehill.ac.uk::62cd4683-24f9-4384-bc79-6b6e461c32df" providerId="AD" clId="Web-{7C6085D0-7815-C08F-FAF8-31D8F5870C57}" dt="2019-11-18T16:40:01.561" v="3504" actId="1076"/>
          <ac:spMkLst>
            <pc:docMk/>
            <pc:sldMk cId="2603844577" sldId="291"/>
            <ac:spMk id="92" creationId="{69A53FA1-F798-4E88-940B-89F73218AFE6}"/>
          </ac:spMkLst>
        </pc:spChg>
        <pc:spChg chg="mod">
          <ac:chgData name="Robert Lyon" userId="S::lyonro@edgehill.ac.uk::62cd4683-24f9-4384-bc79-6b6e461c32df" providerId="AD" clId="Web-{7C6085D0-7815-C08F-FAF8-31D8F5870C57}" dt="2019-11-18T16:40:01.577" v="3505" actId="1076"/>
          <ac:spMkLst>
            <pc:docMk/>
            <pc:sldMk cId="2603844577" sldId="291"/>
            <ac:spMk id="93" creationId="{003786B8-5405-49C2-8EE2-CD2F5F732C19}"/>
          </ac:spMkLst>
        </pc:spChg>
        <pc:spChg chg="mod">
          <ac:chgData name="Robert Lyon" userId="S::lyonro@edgehill.ac.uk::62cd4683-24f9-4384-bc79-6b6e461c32df" providerId="AD" clId="Web-{7C6085D0-7815-C08F-FAF8-31D8F5870C57}" dt="2019-11-18T16:39:22.499" v="3496" actId="14100"/>
          <ac:spMkLst>
            <pc:docMk/>
            <pc:sldMk cId="2603844577" sldId="291"/>
            <ac:spMk id="113" creationId="{1783AF96-C74D-4997-9E5A-492AEF792B2E}"/>
          </ac:spMkLst>
        </pc:spChg>
        <pc:picChg chg="mod">
          <ac:chgData name="Robert Lyon" userId="S::lyonro@edgehill.ac.uk::62cd4683-24f9-4384-bc79-6b6e461c32df" providerId="AD" clId="Web-{7C6085D0-7815-C08F-FAF8-31D8F5870C57}" dt="2019-11-18T16:40:39.811" v="3513" actId="1076"/>
          <ac:picMkLst>
            <pc:docMk/>
            <pc:sldMk cId="2603844577" sldId="291"/>
            <ac:picMk id="7" creationId="{99C9C8D8-36CE-4A45-BF68-454AFA23E3B8}"/>
          </ac:picMkLst>
        </pc:picChg>
        <pc:picChg chg="mod">
          <ac:chgData name="Robert Lyon" userId="S::lyonro@edgehill.ac.uk::62cd4683-24f9-4384-bc79-6b6e461c32df" providerId="AD" clId="Web-{7C6085D0-7815-C08F-FAF8-31D8F5870C57}" dt="2019-11-18T16:40:01.483" v="3499" actId="1076"/>
          <ac:picMkLst>
            <pc:docMk/>
            <pc:sldMk cId="2603844577" sldId="291"/>
            <ac:picMk id="82" creationId="{C1045368-80F1-476D-B9B7-240F44D583F6}"/>
          </ac:picMkLst>
        </pc:picChg>
        <pc:picChg chg="mod">
          <ac:chgData name="Robert Lyon" userId="S::lyonro@edgehill.ac.uk::62cd4683-24f9-4384-bc79-6b6e461c32df" providerId="AD" clId="Web-{7C6085D0-7815-C08F-FAF8-31D8F5870C57}" dt="2019-11-18T16:40:01.530" v="3502" actId="1076"/>
          <ac:picMkLst>
            <pc:docMk/>
            <pc:sldMk cId="2603844577" sldId="291"/>
            <ac:picMk id="88" creationId="{4BE94B1B-935F-4EB1-AFB2-3DFF82617F2E}"/>
          </ac:picMkLst>
        </pc:picChg>
        <pc:picChg chg="mod">
          <ac:chgData name="Robert Lyon" userId="S::lyonro@edgehill.ac.uk::62cd4683-24f9-4384-bc79-6b6e461c32df" providerId="AD" clId="Web-{7C6085D0-7815-C08F-FAF8-31D8F5870C57}" dt="2019-11-18T16:40:01.592" v="3506" actId="1076"/>
          <ac:picMkLst>
            <pc:docMk/>
            <pc:sldMk cId="2603844577" sldId="291"/>
            <ac:picMk id="94" creationId="{11BD8EBF-5476-4DDF-B5CC-4EEC1D02A35E}"/>
          </ac:picMkLst>
        </pc:picChg>
        <pc:cxnChg chg="mod">
          <ac:chgData name="Robert Lyon" userId="S::lyonro@edgehill.ac.uk::62cd4683-24f9-4384-bc79-6b6e461c32df" providerId="AD" clId="Web-{7C6085D0-7815-C08F-FAF8-31D8F5870C57}" dt="2019-11-18T16:40:29.357" v="3511" actId="1076"/>
          <ac:cxnSpMkLst>
            <pc:docMk/>
            <pc:sldMk cId="2603844577" sldId="291"/>
            <ac:cxnSpMk id="30" creationId="{ED4350E7-C25D-45DD-8895-A8CDB1E8EAB0}"/>
          </ac:cxnSpMkLst>
        </pc:cxnChg>
        <pc:cxnChg chg="mod">
          <ac:chgData name="Robert Lyon" userId="S::lyonro@edgehill.ac.uk::62cd4683-24f9-4384-bc79-6b6e461c32df" providerId="AD" clId="Web-{7C6085D0-7815-C08F-FAF8-31D8F5870C57}" dt="2019-11-18T16:40:01.545" v="3503" actId="1076"/>
          <ac:cxnSpMkLst>
            <pc:docMk/>
            <pc:sldMk cId="2603844577" sldId="291"/>
            <ac:cxnSpMk id="85" creationId="{8395CD97-7AFC-446E-B661-221AD6B9D0A4}"/>
          </ac:cxnSpMkLst>
        </pc:cxnChg>
        <pc:cxnChg chg="mod">
          <ac:chgData name="Robert Lyon" userId="S::lyonro@edgehill.ac.uk::62cd4683-24f9-4384-bc79-6b6e461c32df" providerId="AD" clId="Web-{7C6085D0-7815-C08F-FAF8-31D8F5870C57}" dt="2019-11-18T16:40:01.592" v="3507" actId="1076"/>
          <ac:cxnSpMkLst>
            <pc:docMk/>
            <pc:sldMk cId="2603844577" sldId="291"/>
            <ac:cxnSpMk id="91" creationId="{C3A549FF-BDFB-44B6-9AB2-6C365ECD8CE9}"/>
          </ac:cxnSpMkLst>
        </pc:cxnChg>
      </pc:sldChg>
    </pc:docChg>
  </pc:docChgLst>
  <pc:docChgLst>
    <pc:chgData name="Robert Lyon" userId="S::lyonro@edgehill.ac.uk::62cd4683-24f9-4384-bc79-6b6e461c32df" providerId="AD" clId="Web-{4B5BD13F-C7CA-7F2B-640C-F033AABBF0C7}"/>
    <pc:docChg chg="modSld">
      <pc:chgData name="Robert Lyon" userId="S::lyonro@edgehill.ac.uk::62cd4683-24f9-4384-bc79-6b6e461c32df" providerId="AD" clId="Web-{4B5BD13F-C7CA-7F2B-640C-F033AABBF0C7}" dt="2019-11-08T09:37:54.595" v="38"/>
      <pc:docMkLst>
        <pc:docMk/>
      </pc:docMkLst>
      <pc:sldChg chg="modNotes">
        <pc:chgData name="Robert Lyon" userId="S::lyonro@edgehill.ac.uk::62cd4683-24f9-4384-bc79-6b6e461c32df" providerId="AD" clId="Web-{4B5BD13F-C7CA-7F2B-640C-F033AABBF0C7}" dt="2019-11-08T09:37:54.595" v="38"/>
        <pc:sldMkLst>
          <pc:docMk/>
          <pc:sldMk cId="1774647602" sldId="258"/>
        </pc:sldMkLst>
      </pc:sldChg>
    </pc:docChg>
  </pc:docChgLst>
  <pc:docChgLst>
    <pc:chgData name="Robert Lyon" userId="S::lyonro@edgehill.ac.uk::62cd4683-24f9-4384-bc79-6b6e461c32df" providerId="AD" clId="Web-{F2A55077-919D-756C-EAD5-4DFE10D377D7}"/>
    <pc:docChg chg="modSld">
      <pc:chgData name="Robert Lyon" userId="S::lyonro@edgehill.ac.uk::62cd4683-24f9-4384-bc79-6b6e461c32df" providerId="AD" clId="Web-{F2A55077-919D-756C-EAD5-4DFE10D377D7}" dt="2019-11-11T09:49:47.623" v="325"/>
      <pc:docMkLst>
        <pc:docMk/>
      </pc:docMkLst>
      <pc:sldChg chg="modSp modNotes">
        <pc:chgData name="Robert Lyon" userId="S::lyonro@edgehill.ac.uk::62cd4683-24f9-4384-bc79-6b6e461c32df" providerId="AD" clId="Web-{F2A55077-919D-756C-EAD5-4DFE10D377D7}" dt="2019-11-11T09:45:35.532" v="116"/>
        <pc:sldMkLst>
          <pc:docMk/>
          <pc:sldMk cId="1135503124" sldId="256"/>
        </pc:sldMkLst>
        <pc:spChg chg="mod">
          <ac:chgData name="Robert Lyon" userId="S::lyonro@edgehill.ac.uk::62cd4683-24f9-4384-bc79-6b6e461c32df" providerId="AD" clId="Web-{F2A55077-919D-756C-EAD5-4DFE10D377D7}" dt="2019-11-11T09:44:09.799" v="62" actId="20577"/>
          <ac:spMkLst>
            <pc:docMk/>
            <pc:sldMk cId="1135503124" sldId="256"/>
            <ac:spMk id="19" creationId="{3CF22183-9BED-4EA3-B91C-C99728C9B348}"/>
          </ac:spMkLst>
        </pc:spChg>
      </pc:sldChg>
      <pc:sldChg chg="modSp modNotes">
        <pc:chgData name="Robert Lyon" userId="S::lyonro@edgehill.ac.uk::62cd4683-24f9-4384-bc79-6b6e461c32df" providerId="AD" clId="Web-{F2A55077-919D-756C-EAD5-4DFE10D377D7}" dt="2019-11-11T09:49:47.623" v="325"/>
        <pc:sldMkLst>
          <pc:docMk/>
          <pc:sldMk cId="923704705" sldId="257"/>
        </pc:sldMkLst>
        <pc:spChg chg="mod">
          <ac:chgData name="Robert Lyon" userId="S::lyonro@edgehill.ac.uk::62cd4683-24f9-4384-bc79-6b6e461c32df" providerId="AD" clId="Web-{F2A55077-919D-756C-EAD5-4DFE10D377D7}" dt="2019-11-11T09:46:15.547" v="132" actId="20577"/>
          <ac:spMkLst>
            <pc:docMk/>
            <pc:sldMk cId="923704705" sldId="257"/>
            <ac:spMk id="15" creationId="{7359D984-DE27-4FB2-8F62-125E03C6A35F}"/>
          </ac:spMkLst>
        </pc:spChg>
      </pc:sldChg>
    </pc:docChg>
  </pc:docChgLst>
  <pc:docChgLst>
    <pc:chgData name="Robert Lyon" userId="62cd4683-24f9-4384-bc79-6b6e461c32df" providerId="ADAL" clId="{9362C955-A770-FD4C-A2A3-A28AD65AD54A}"/>
    <pc:docChg chg="undo redo custSel addSld delSld modSld sldOrd">
      <pc:chgData name="Robert Lyon" userId="62cd4683-24f9-4384-bc79-6b6e461c32df" providerId="ADAL" clId="{9362C955-A770-FD4C-A2A3-A28AD65AD54A}" dt="2019-11-12T18:31:43.957" v="20302" actId="207"/>
      <pc:docMkLst>
        <pc:docMk/>
      </pc:docMkLst>
      <pc:sldChg chg="modNotesTx">
        <pc:chgData name="Robert Lyon" userId="62cd4683-24f9-4384-bc79-6b6e461c32df" providerId="ADAL" clId="{9362C955-A770-FD4C-A2A3-A28AD65AD54A}" dt="2019-11-12T14:56:30.323" v="15488" actId="12"/>
        <pc:sldMkLst>
          <pc:docMk/>
          <pc:sldMk cId="1135503124" sldId="256"/>
        </pc:sldMkLst>
      </pc:sldChg>
      <pc:sldChg chg="modSp modAnim modNotesTx">
        <pc:chgData name="Robert Lyon" userId="62cd4683-24f9-4384-bc79-6b6e461c32df" providerId="ADAL" clId="{9362C955-A770-FD4C-A2A3-A28AD65AD54A}" dt="2019-11-12T15:04:03.772" v="15512"/>
        <pc:sldMkLst>
          <pc:docMk/>
          <pc:sldMk cId="923704705" sldId="257"/>
        </pc:sldMkLst>
        <pc:spChg chg="mod">
          <ac:chgData name="Robert Lyon" userId="62cd4683-24f9-4384-bc79-6b6e461c32df" providerId="ADAL" clId="{9362C955-A770-FD4C-A2A3-A28AD65AD54A}" dt="2019-11-12T15:04:03.772" v="15512"/>
          <ac:spMkLst>
            <pc:docMk/>
            <pc:sldMk cId="923704705" sldId="257"/>
            <ac:spMk id="15" creationId="{7359D984-DE27-4FB2-8F62-125E03C6A35F}"/>
          </ac:spMkLst>
        </pc:spChg>
      </pc:sldChg>
      <pc:sldChg chg="modSp">
        <pc:chgData name="Robert Lyon" userId="62cd4683-24f9-4384-bc79-6b6e461c32df" providerId="ADAL" clId="{9362C955-A770-FD4C-A2A3-A28AD65AD54A}" dt="2019-11-12T15:22:37.866" v="17177" actId="20577"/>
        <pc:sldMkLst>
          <pc:docMk/>
          <pc:sldMk cId="1774647602" sldId="258"/>
        </pc:sldMkLst>
        <pc:spChg chg="mod">
          <ac:chgData name="Robert Lyon" userId="62cd4683-24f9-4384-bc79-6b6e461c32df" providerId="ADAL" clId="{9362C955-A770-FD4C-A2A3-A28AD65AD54A}" dt="2019-11-12T15:22:37.866" v="17177" actId="20577"/>
          <ac:spMkLst>
            <pc:docMk/>
            <pc:sldMk cId="1774647602" sldId="258"/>
            <ac:spMk id="4" creationId="{B0C7A116-3758-481F-ADED-1904330939CE}"/>
          </ac:spMkLst>
        </pc:spChg>
      </pc:sldChg>
      <pc:sldChg chg="addSp modSp modAnim modNotesTx">
        <pc:chgData name="Robert Lyon" userId="62cd4683-24f9-4384-bc79-6b6e461c32df" providerId="ADAL" clId="{9362C955-A770-FD4C-A2A3-A28AD65AD54A}" dt="2019-11-12T15:22:50.015" v="17179" actId="20577"/>
        <pc:sldMkLst>
          <pc:docMk/>
          <pc:sldMk cId="1424760700" sldId="259"/>
        </pc:sldMkLst>
        <pc:spChg chg="add mod">
          <ac:chgData name="Robert Lyon" userId="62cd4683-24f9-4384-bc79-6b6e461c32df" providerId="ADAL" clId="{9362C955-A770-FD4C-A2A3-A28AD65AD54A}" dt="2019-11-12T13:57:40.249" v="13498" actId="1076"/>
          <ac:spMkLst>
            <pc:docMk/>
            <pc:sldMk cId="1424760700" sldId="259"/>
            <ac:spMk id="3" creationId="{6327D3DF-9428-A64A-A2E5-E413498BECE9}"/>
          </ac:spMkLst>
        </pc:spChg>
        <pc:spChg chg="mod">
          <ac:chgData name="Robert Lyon" userId="62cd4683-24f9-4384-bc79-6b6e461c32df" providerId="ADAL" clId="{9362C955-A770-FD4C-A2A3-A28AD65AD54A}" dt="2019-11-12T15:22:50.015" v="17179" actId="20577"/>
          <ac:spMkLst>
            <pc:docMk/>
            <pc:sldMk cId="1424760700" sldId="259"/>
            <ac:spMk id="4" creationId="{B0C7A116-3758-481F-ADED-1904330939CE}"/>
          </ac:spMkLst>
        </pc:spChg>
        <pc:spChg chg="add mod">
          <ac:chgData name="Robert Lyon" userId="62cd4683-24f9-4384-bc79-6b6e461c32df" providerId="ADAL" clId="{9362C955-A770-FD4C-A2A3-A28AD65AD54A}" dt="2019-11-12T13:58:10.614" v="13515" actId="20577"/>
          <ac:spMkLst>
            <pc:docMk/>
            <pc:sldMk cId="1424760700" sldId="259"/>
            <ac:spMk id="5" creationId="{B0E48E86-465B-A440-BBED-8BBBFEBD972A}"/>
          </ac:spMkLst>
        </pc:spChg>
        <pc:picChg chg="add mod">
          <ac:chgData name="Robert Lyon" userId="62cd4683-24f9-4384-bc79-6b6e461c32df" providerId="ADAL" clId="{9362C955-A770-FD4C-A2A3-A28AD65AD54A}" dt="2019-11-12T14:06:06.420" v="13665" actId="1440"/>
          <ac:picMkLst>
            <pc:docMk/>
            <pc:sldMk cId="1424760700" sldId="259"/>
            <ac:picMk id="2" creationId="{BB00AA34-F663-624C-B93C-7E69BF2C84AB}"/>
          </ac:picMkLst>
        </pc:picChg>
      </pc:sldChg>
      <pc:sldChg chg="addSp modSp del modAnim">
        <pc:chgData name="Robert Lyon" userId="62cd4683-24f9-4384-bc79-6b6e461c32df" providerId="ADAL" clId="{9362C955-A770-FD4C-A2A3-A28AD65AD54A}" dt="2019-11-12T16:36:31.512" v="19376" actId="2696"/>
        <pc:sldMkLst>
          <pc:docMk/>
          <pc:sldMk cId="252784005" sldId="261"/>
        </pc:sldMkLst>
        <pc:spChg chg="add">
          <ac:chgData name="Robert Lyon" userId="62cd4683-24f9-4384-bc79-6b6e461c32df" providerId="ADAL" clId="{9362C955-A770-FD4C-A2A3-A28AD65AD54A}" dt="2019-11-12T15:37:01.736" v="17459"/>
          <ac:spMkLst>
            <pc:docMk/>
            <pc:sldMk cId="252784005" sldId="261"/>
            <ac:spMk id="3" creationId="{D7D64332-E9DE-9747-8641-E9A93F30ED6E}"/>
          </ac:spMkLst>
        </pc:spChg>
        <pc:spChg chg="mod">
          <ac:chgData name="Robert Lyon" userId="62cd4683-24f9-4384-bc79-6b6e461c32df" providerId="ADAL" clId="{9362C955-A770-FD4C-A2A3-A28AD65AD54A}" dt="2019-11-12T16:35:59.219" v="19375" actId="20577"/>
          <ac:spMkLst>
            <pc:docMk/>
            <pc:sldMk cId="252784005" sldId="261"/>
            <ac:spMk id="4" creationId="{B0C7A116-3758-481F-ADED-1904330939CE}"/>
          </ac:spMkLst>
        </pc:spChg>
      </pc:sldChg>
      <pc:sldChg chg="addSp del modAnim">
        <pc:chgData name="Robert Lyon" userId="62cd4683-24f9-4384-bc79-6b6e461c32df" providerId="ADAL" clId="{9362C955-A770-FD4C-A2A3-A28AD65AD54A}" dt="2019-11-12T16:36:40.142" v="19377" actId="2696"/>
        <pc:sldMkLst>
          <pc:docMk/>
          <pc:sldMk cId="866235639" sldId="262"/>
        </pc:sldMkLst>
        <pc:spChg chg="add">
          <ac:chgData name="Robert Lyon" userId="62cd4683-24f9-4384-bc79-6b6e461c32df" providerId="ADAL" clId="{9362C955-A770-FD4C-A2A3-A28AD65AD54A}" dt="2019-11-12T15:37:03.872" v="17460"/>
          <ac:spMkLst>
            <pc:docMk/>
            <pc:sldMk cId="866235639" sldId="262"/>
            <ac:spMk id="3" creationId="{FEA174DF-29DA-6E45-B769-742B5CAE2123}"/>
          </ac:spMkLst>
        </pc:spChg>
      </pc:sldChg>
      <pc:sldChg chg="addSp modSp modAnim modNotesTx">
        <pc:chgData name="Robert Lyon" userId="62cd4683-24f9-4384-bc79-6b6e461c32df" providerId="ADAL" clId="{9362C955-A770-FD4C-A2A3-A28AD65AD54A}" dt="2019-11-12T18:31:40.001" v="20301" actId="207"/>
        <pc:sldMkLst>
          <pc:docMk/>
          <pc:sldMk cId="618447310" sldId="263"/>
        </pc:sldMkLst>
        <pc:spChg chg="add">
          <ac:chgData name="Robert Lyon" userId="62cd4683-24f9-4384-bc79-6b6e461c32df" providerId="ADAL" clId="{9362C955-A770-FD4C-A2A3-A28AD65AD54A}" dt="2019-11-12T15:37:07.632" v="17461"/>
          <ac:spMkLst>
            <pc:docMk/>
            <pc:sldMk cId="618447310" sldId="263"/>
            <ac:spMk id="3" creationId="{463AE66E-B359-1C41-8387-E4C68047FBD9}"/>
          </ac:spMkLst>
        </pc:spChg>
        <pc:spChg chg="mod">
          <ac:chgData name="Robert Lyon" userId="62cd4683-24f9-4384-bc79-6b6e461c32df" providerId="ADAL" clId="{9362C955-A770-FD4C-A2A3-A28AD65AD54A}" dt="2019-11-12T16:36:47.597" v="19379" actId="20577"/>
          <ac:spMkLst>
            <pc:docMk/>
            <pc:sldMk cId="618447310" sldId="263"/>
            <ac:spMk id="4" creationId="{B0C7A116-3758-481F-ADED-1904330939CE}"/>
          </ac:spMkLst>
        </pc:spChg>
        <pc:picChg chg="add mod">
          <ac:chgData name="Robert Lyon" userId="62cd4683-24f9-4384-bc79-6b6e461c32df" providerId="ADAL" clId="{9362C955-A770-FD4C-A2A3-A28AD65AD54A}" dt="2019-11-12T17:31:18.733" v="20110" actId="1076"/>
          <ac:picMkLst>
            <pc:docMk/>
            <pc:sldMk cId="618447310" sldId="263"/>
            <ac:picMk id="5" creationId="{1CD52A18-D7A1-7D42-A6B6-E59756E0D4F1}"/>
          </ac:picMkLst>
        </pc:picChg>
        <pc:picChg chg="add mod">
          <ac:chgData name="Robert Lyon" userId="62cd4683-24f9-4384-bc79-6b6e461c32df" providerId="ADAL" clId="{9362C955-A770-FD4C-A2A3-A28AD65AD54A}" dt="2019-11-12T17:31:34.630" v="20117" actId="1076"/>
          <ac:picMkLst>
            <pc:docMk/>
            <pc:sldMk cId="618447310" sldId="263"/>
            <ac:picMk id="7" creationId="{3BD87B98-C22B-ED4D-B19C-0E77CE17223E}"/>
          </ac:picMkLst>
        </pc:picChg>
        <pc:picChg chg="add mod">
          <ac:chgData name="Robert Lyon" userId="62cd4683-24f9-4384-bc79-6b6e461c32df" providerId="ADAL" clId="{9362C955-A770-FD4C-A2A3-A28AD65AD54A}" dt="2019-11-12T17:31:25.267" v="20113" actId="14100"/>
          <ac:picMkLst>
            <pc:docMk/>
            <pc:sldMk cId="618447310" sldId="263"/>
            <ac:picMk id="9" creationId="{C3AC023C-BA0B-A443-932D-6938F9B29126}"/>
          </ac:picMkLst>
        </pc:picChg>
        <pc:picChg chg="add mod">
          <ac:chgData name="Robert Lyon" userId="62cd4683-24f9-4384-bc79-6b6e461c32df" providerId="ADAL" clId="{9362C955-A770-FD4C-A2A3-A28AD65AD54A}" dt="2019-11-12T17:31:22.107" v="20112" actId="14100"/>
          <ac:picMkLst>
            <pc:docMk/>
            <pc:sldMk cId="618447310" sldId="263"/>
            <ac:picMk id="11" creationId="{6A2109EE-EA6F-074F-B293-FBA9F74BC102}"/>
          </ac:picMkLst>
        </pc:picChg>
      </pc:sldChg>
      <pc:sldChg chg="addSp modSp modAnim modNotesTx">
        <pc:chgData name="Robert Lyon" userId="62cd4683-24f9-4384-bc79-6b6e461c32df" providerId="ADAL" clId="{9362C955-A770-FD4C-A2A3-A28AD65AD54A}" dt="2019-11-12T18:31:36.561" v="20300" actId="207"/>
        <pc:sldMkLst>
          <pc:docMk/>
          <pc:sldMk cId="2522273040" sldId="264"/>
        </pc:sldMkLst>
        <pc:spChg chg="add">
          <ac:chgData name="Robert Lyon" userId="62cd4683-24f9-4384-bc79-6b6e461c32df" providerId="ADAL" clId="{9362C955-A770-FD4C-A2A3-A28AD65AD54A}" dt="2019-11-12T15:37:10.470" v="17462"/>
          <ac:spMkLst>
            <pc:docMk/>
            <pc:sldMk cId="2522273040" sldId="264"/>
            <ac:spMk id="3" creationId="{511358CA-67D8-F242-9D1F-BF31E7E61F9B}"/>
          </ac:spMkLst>
        </pc:spChg>
        <pc:spChg chg="mod">
          <ac:chgData name="Robert Lyon" userId="62cd4683-24f9-4384-bc79-6b6e461c32df" providerId="ADAL" clId="{9362C955-A770-FD4C-A2A3-A28AD65AD54A}" dt="2019-11-12T16:36:50.399" v="19381" actId="20577"/>
          <ac:spMkLst>
            <pc:docMk/>
            <pc:sldMk cId="2522273040" sldId="264"/>
            <ac:spMk id="4" creationId="{B0C7A116-3758-481F-ADED-1904330939CE}"/>
          </ac:spMkLst>
        </pc:spChg>
        <pc:picChg chg="add mod">
          <ac:chgData name="Robert Lyon" userId="62cd4683-24f9-4384-bc79-6b6e461c32df" providerId="ADAL" clId="{9362C955-A770-FD4C-A2A3-A28AD65AD54A}" dt="2019-11-12T17:37:02.683" v="20260"/>
          <ac:picMkLst>
            <pc:docMk/>
            <pc:sldMk cId="2522273040" sldId="264"/>
            <ac:picMk id="5" creationId="{44AC2E45-A29A-214F-813F-069CBAC95E62}"/>
          </ac:picMkLst>
        </pc:picChg>
        <pc:picChg chg="add mod">
          <ac:chgData name="Robert Lyon" userId="62cd4683-24f9-4384-bc79-6b6e461c32df" providerId="ADAL" clId="{9362C955-A770-FD4C-A2A3-A28AD65AD54A}" dt="2019-11-12T17:39:07.614" v="20261"/>
          <ac:picMkLst>
            <pc:docMk/>
            <pc:sldMk cId="2522273040" sldId="264"/>
            <ac:picMk id="7" creationId="{A293579D-62DF-D244-A2AA-D37F5C16EB37}"/>
          </ac:picMkLst>
        </pc:picChg>
      </pc:sldChg>
      <pc:sldChg chg="addSp modSp modAnim modNotesTx">
        <pc:chgData name="Robert Lyon" userId="62cd4683-24f9-4384-bc79-6b6e461c32df" providerId="ADAL" clId="{9362C955-A770-FD4C-A2A3-A28AD65AD54A}" dt="2019-11-12T18:31:32.991" v="20299" actId="207"/>
        <pc:sldMkLst>
          <pc:docMk/>
          <pc:sldMk cId="3918083050" sldId="265"/>
        </pc:sldMkLst>
        <pc:spChg chg="add">
          <ac:chgData name="Robert Lyon" userId="62cd4683-24f9-4384-bc79-6b6e461c32df" providerId="ADAL" clId="{9362C955-A770-FD4C-A2A3-A28AD65AD54A}" dt="2019-11-12T15:37:12.464" v="17463"/>
          <ac:spMkLst>
            <pc:docMk/>
            <pc:sldMk cId="3918083050" sldId="265"/>
            <ac:spMk id="3" creationId="{356C1B1C-945E-C240-9CE1-3F927B47CB41}"/>
          </ac:spMkLst>
        </pc:spChg>
        <pc:spChg chg="mod">
          <ac:chgData name="Robert Lyon" userId="62cd4683-24f9-4384-bc79-6b6e461c32df" providerId="ADAL" clId="{9362C955-A770-FD4C-A2A3-A28AD65AD54A}" dt="2019-11-12T16:36:53.539" v="19383" actId="20577"/>
          <ac:spMkLst>
            <pc:docMk/>
            <pc:sldMk cId="3918083050" sldId="265"/>
            <ac:spMk id="4" creationId="{B0C7A116-3758-481F-ADED-1904330939CE}"/>
          </ac:spMkLst>
        </pc:spChg>
        <pc:picChg chg="add mod">
          <ac:chgData name="Robert Lyon" userId="62cd4683-24f9-4384-bc79-6b6e461c32df" providerId="ADAL" clId="{9362C955-A770-FD4C-A2A3-A28AD65AD54A}" dt="2019-11-12T17:39:55.780" v="20262"/>
          <ac:picMkLst>
            <pc:docMk/>
            <pc:sldMk cId="3918083050" sldId="265"/>
            <ac:picMk id="5" creationId="{B338ADA7-50ED-E74B-AE72-022C9E735005}"/>
          </ac:picMkLst>
        </pc:picChg>
      </pc:sldChg>
      <pc:sldChg chg="addSp modSp modAnim modNotesTx">
        <pc:chgData name="Robert Lyon" userId="62cd4683-24f9-4384-bc79-6b6e461c32df" providerId="ADAL" clId="{9362C955-A770-FD4C-A2A3-A28AD65AD54A}" dt="2019-11-12T18:31:28.375" v="20298" actId="207"/>
        <pc:sldMkLst>
          <pc:docMk/>
          <pc:sldMk cId="228436235" sldId="266"/>
        </pc:sldMkLst>
        <pc:spChg chg="add">
          <ac:chgData name="Robert Lyon" userId="62cd4683-24f9-4384-bc79-6b6e461c32df" providerId="ADAL" clId="{9362C955-A770-FD4C-A2A3-A28AD65AD54A}" dt="2019-11-12T15:37:14.672" v="17464"/>
          <ac:spMkLst>
            <pc:docMk/>
            <pc:sldMk cId="228436235" sldId="266"/>
            <ac:spMk id="3" creationId="{A1CDB19D-8165-7D43-8445-DBC7D4F9E55A}"/>
          </ac:spMkLst>
        </pc:spChg>
        <pc:spChg chg="mod">
          <ac:chgData name="Robert Lyon" userId="62cd4683-24f9-4384-bc79-6b6e461c32df" providerId="ADAL" clId="{9362C955-A770-FD4C-A2A3-A28AD65AD54A}" dt="2019-11-12T16:36:57.198" v="19384" actId="20577"/>
          <ac:spMkLst>
            <pc:docMk/>
            <pc:sldMk cId="228436235" sldId="266"/>
            <ac:spMk id="4" creationId="{B0C7A116-3758-481F-ADED-1904330939CE}"/>
          </ac:spMkLst>
        </pc:spChg>
      </pc:sldChg>
      <pc:sldChg chg="addSp modSp modAnim modNotesTx">
        <pc:chgData name="Robert Lyon" userId="62cd4683-24f9-4384-bc79-6b6e461c32df" providerId="ADAL" clId="{9362C955-A770-FD4C-A2A3-A28AD65AD54A}" dt="2019-11-12T18:31:25.265" v="20297" actId="207"/>
        <pc:sldMkLst>
          <pc:docMk/>
          <pc:sldMk cId="3591281445" sldId="267"/>
        </pc:sldMkLst>
        <pc:spChg chg="add">
          <ac:chgData name="Robert Lyon" userId="62cd4683-24f9-4384-bc79-6b6e461c32df" providerId="ADAL" clId="{9362C955-A770-FD4C-A2A3-A28AD65AD54A}" dt="2019-11-12T15:37:17.355" v="17465"/>
          <ac:spMkLst>
            <pc:docMk/>
            <pc:sldMk cId="3591281445" sldId="267"/>
            <ac:spMk id="3" creationId="{0F6E57A1-C12B-7941-9075-79505AE690E9}"/>
          </ac:spMkLst>
        </pc:spChg>
        <pc:spChg chg="mod">
          <ac:chgData name="Robert Lyon" userId="62cd4683-24f9-4384-bc79-6b6e461c32df" providerId="ADAL" clId="{9362C955-A770-FD4C-A2A3-A28AD65AD54A}" dt="2019-11-12T16:37:01.418" v="19385" actId="20577"/>
          <ac:spMkLst>
            <pc:docMk/>
            <pc:sldMk cId="3591281445" sldId="267"/>
            <ac:spMk id="4" creationId="{B0C7A116-3758-481F-ADED-1904330939CE}"/>
          </ac:spMkLst>
        </pc:spChg>
        <pc:spChg chg="add mod">
          <ac:chgData name="Robert Lyon" userId="62cd4683-24f9-4384-bc79-6b6e461c32df" providerId="ADAL" clId="{9362C955-A770-FD4C-A2A3-A28AD65AD54A}" dt="2019-11-12T17:43:56.524" v="20288" actId="20577"/>
          <ac:spMkLst>
            <pc:docMk/>
            <pc:sldMk cId="3591281445" sldId="267"/>
            <ac:spMk id="8" creationId="{69E49EA6-7C71-ED44-ACE4-A480E53D9F66}"/>
          </ac:spMkLst>
        </pc:spChg>
        <pc:picChg chg="add mod">
          <ac:chgData name="Robert Lyon" userId="62cd4683-24f9-4384-bc79-6b6e461c32df" providerId="ADAL" clId="{9362C955-A770-FD4C-A2A3-A28AD65AD54A}" dt="2019-11-12T17:44:01.969" v="20289" actId="14100"/>
          <ac:picMkLst>
            <pc:docMk/>
            <pc:sldMk cId="3591281445" sldId="267"/>
            <ac:picMk id="5" creationId="{A887B9A6-7414-8548-8F3E-A08B09C6DE3C}"/>
          </ac:picMkLst>
        </pc:picChg>
        <pc:picChg chg="add mod">
          <ac:chgData name="Robert Lyon" userId="62cd4683-24f9-4384-bc79-6b6e461c32df" providerId="ADAL" clId="{9362C955-A770-FD4C-A2A3-A28AD65AD54A}" dt="2019-11-12T17:43:25.524" v="20272" actId="1440"/>
          <ac:picMkLst>
            <pc:docMk/>
            <pc:sldMk cId="3591281445" sldId="267"/>
            <ac:picMk id="7" creationId="{74C1D60F-0A58-5D42-ABCC-C2A577FF2A63}"/>
          </ac:picMkLst>
        </pc:picChg>
      </pc:sldChg>
      <pc:sldChg chg="addSp modSp modAnim modNotesTx">
        <pc:chgData name="Robert Lyon" userId="62cd4683-24f9-4384-bc79-6b6e461c32df" providerId="ADAL" clId="{9362C955-A770-FD4C-A2A3-A28AD65AD54A}" dt="2019-11-12T18:31:22.339" v="20296" actId="207"/>
        <pc:sldMkLst>
          <pc:docMk/>
          <pc:sldMk cId="4051699976" sldId="268"/>
        </pc:sldMkLst>
        <pc:spChg chg="add">
          <ac:chgData name="Robert Lyon" userId="62cd4683-24f9-4384-bc79-6b6e461c32df" providerId="ADAL" clId="{9362C955-A770-FD4C-A2A3-A28AD65AD54A}" dt="2019-11-12T15:37:20.177" v="17466"/>
          <ac:spMkLst>
            <pc:docMk/>
            <pc:sldMk cId="4051699976" sldId="268"/>
            <ac:spMk id="3" creationId="{EBC0AA02-370E-3A40-85F4-BD92105DC4A1}"/>
          </ac:spMkLst>
        </pc:spChg>
        <pc:spChg chg="mod">
          <ac:chgData name="Robert Lyon" userId="62cd4683-24f9-4384-bc79-6b6e461c32df" providerId="ADAL" clId="{9362C955-A770-FD4C-A2A3-A28AD65AD54A}" dt="2019-11-12T16:37:06.694" v="19386" actId="20577"/>
          <ac:spMkLst>
            <pc:docMk/>
            <pc:sldMk cId="4051699976" sldId="268"/>
            <ac:spMk id="4" creationId="{B0C7A116-3758-481F-ADED-1904330939CE}"/>
          </ac:spMkLst>
        </pc:spChg>
      </pc:sldChg>
      <pc:sldChg chg="addSp modSp modAnim modNotesTx">
        <pc:chgData name="Robert Lyon" userId="62cd4683-24f9-4384-bc79-6b6e461c32df" providerId="ADAL" clId="{9362C955-A770-FD4C-A2A3-A28AD65AD54A}" dt="2019-11-12T18:31:13.958" v="20294" actId="207"/>
        <pc:sldMkLst>
          <pc:docMk/>
          <pc:sldMk cId="3564518649" sldId="269"/>
        </pc:sldMkLst>
        <pc:spChg chg="add">
          <ac:chgData name="Robert Lyon" userId="62cd4683-24f9-4384-bc79-6b6e461c32df" providerId="ADAL" clId="{9362C955-A770-FD4C-A2A3-A28AD65AD54A}" dt="2019-11-12T15:37:23.136" v="17467"/>
          <ac:spMkLst>
            <pc:docMk/>
            <pc:sldMk cId="3564518649" sldId="269"/>
            <ac:spMk id="3" creationId="{FFAFCD43-9F18-964A-A0CE-7E8A43F8FD00}"/>
          </ac:spMkLst>
        </pc:spChg>
        <pc:spChg chg="mod">
          <ac:chgData name="Robert Lyon" userId="62cd4683-24f9-4384-bc79-6b6e461c32df" providerId="ADAL" clId="{9362C955-A770-FD4C-A2A3-A28AD65AD54A}" dt="2019-11-12T16:37:16.258" v="19389" actId="20577"/>
          <ac:spMkLst>
            <pc:docMk/>
            <pc:sldMk cId="3564518649" sldId="269"/>
            <ac:spMk id="4" creationId="{B0C7A116-3758-481F-ADED-1904330939CE}"/>
          </ac:spMkLst>
        </pc:spChg>
      </pc:sldChg>
      <pc:sldChg chg="addSp modSp modAnim modNotesTx">
        <pc:chgData name="Robert Lyon" userId="62cd4683-24f9-4384-bc79-6b6e461c32df" providerId="ADAL" clId="{9362C955-A770-FD4C-A2A3-A28AD65AD54A}" dt="2019-11-12T18:31:10.919" v="20293" actId="207"/>
        <pc:sldMkLst>
          <pc:docMk/>
          <pc:sldMk cId="4236016" sldId="270"/>
        </pc:sldMkLst>
        <pc:spChg chg="add">
          <ac:chgData name="Robert Lyon" userId="62cd4683-24f9-4384-bc79-6b6e461c32df" providerId="ADAL" clId="{9362C955-A770-FD4C-A2A3-A28AD65AD54A}" dt="2019-11-12T15:37:25.480" v="17468"/>
          <ac:spMkLst>
            <pc:docMk/>
            <pc:sldMk cId="4236016" sldId="270"/>
            <ac:spMk id="3" creationId="{24FCC1E4-79DD-8047-BF9C-6E2F140499E8}"/>
          </ac:spMkLst>
        </pc:spChg>
        <pc:spChg chg="mod">
          <ac:chgData name="Robert Lyon" userId="62cd4683-24f9-4384-bc79-6b6e461c32df" providerId="ADAL" clId="{9362C955-A770-FD4C-A2A3-A28AD65AD54A}" dt="2019-11-12T16:37:21.141" v="19391" actId="20577"/>
          <ac:spMkLst>
            <pc:docMk/>
            <pc:sldMk cId="4236016" sldId="270"/>
            <ac:spMk id="4" creationId="{B0C7A116-3758-481F-ADED-1904330939CE}"/>
          </ac:spMkLst>
        </pc:spChg>
      </pc:sldChg>
      <pc:sldChg chg="addSp modSp del modAnim">
        <pc:chgData name="Robert Lyon" userId="62cd4683-24f9-4384-bc79-6b6e461c32df" providerId="ADAL" clId="{9362C955-A770-FD4C-A2A3-A28AD65AD54A}" dt="2019-11-12T16:37:34.946" v="19394" actId="2696"/>
        <pc:sldMkLst>
          <pc:docMk/>
          <pc:sldMk cId="1315319103" sldId="271"/>
        </pc:sldMkLst>
        <pc:spChg chg="add">
          <ac:chgData name="Robert Lyon" userId="62cd4683-24f9-4384-bc79-6b6e461c32df" providerId="ADAL" clId="{9362C955-A770-FD4C-A2A3-A28AD65AD54A}" dt="2019-11-12T15:37:27.785" v="17469"/>
          <ac:spMkLst>
            <pc:docMk/>
            <pc:sldMk cId="1315319103" sldId="271"/>
            <ac:spMk id="3" creationId="{6855FC56-9C7B-6B43-A988-952373CAB5B3}"/>
          </ac:spMkLst>
        </pc:spChg>
        <pc:spChg chg="mod">
          <ac:chgData name="Robert Lyon" userId="62cd4683-24f9-4384-bc79-6b6e461c32df" providerId="ADAL" clId="{9362C955-A770-FD4C-A2A3-A28AD65AD54A}" dt="2019-11-12T16:37:30.375" v="19393" actId="20577"/>
          <ac:spMkLst>
            <pc:docMk/>
            <pc:sldMk cId="1315319103" sldId="271"/>
            <ac:spMk id="4" creationId="{B0C7A116-3758-481F-ADED-1904330939CE}"/>
          </ac:spMkLst>
        </pc:spChg>
      </pc:sldChg>
      <pc:sldChg chg="addSp modAnim modNotesTx">
        <pc:chgData name="Robert Lyon" userId="62cd4683-24f9-4384-bc79-6b6e461c32df" providerId="ADAL" clId="{9362C955-A770-FD4C-A2A3-A28AD65AD54A}" dt="2019-11-12T18:31:00.542" v="20290" actId="207"/>
        <pc:sldMkLst>
          <pc:docMk/>
          <pc:sldMk cId="2289355310" sldId="272"/>
        </pc:sldMkLst>
        <pc:spChg chg="add">
          <ac:chgData name="Robert Lyon" userId="62cd4683-24f9-4384-bc79-6b6e461c32df" providerId="ADAL" clId="{9362C955-A770-FD4C-A2A3-A28AD65AD54A}" dt="2019-11-12T15:37:29.462" v="17470"/>
          <ac:spMkLst>
            <pc:docMk/>
            <pc:sldMk cId="2289355310" sldId="272"/>
            <ac:spMk id="3" creationId="{BBBB86A8-9982-9A4E-AE93-8F458FAE8F5B}"/>
          </ac:spMkLst>
        </pc:spChg>
      </pc:sldChg>
      <pc:sldChg chg="addSp ord modAnim modNotesTx">
        <pc:chgData name="Robert Lyon" userId="62cd4683-24f9-4384-bc79-6b6e461c32df" providerId="ADAL" clId="{9362C955-A770-FD4C-A2A3-A28AD65AD54A}" dt="2019-11-12T18:31:07.837" v="20292" actId="207"/>
        <pc:sldMkLst>
          <pc:docMk/>
          <pc:sldMk cId="2234002710" sldId="273"/>
        </pc:sldMkLst>
        <pc:spChg chg="add">
          <ac:chgData name="Robert Lyon" userId="62cd4683-24f9-4384-bc79-6b6e461c32df" providerId="ADAL" clId="{9362C955-A770-FD4C-A2A3-A28AD65AD54A}" dt="2019-11-12T15:37:31.610" v="17471"/>
          <ac:spMkLst>
            <pc:docMk/>
            <pc:sldMk cId="2234002710" sldId="273"/>
            <ac:spMk id="3" creationId="{5834D379-FC47-4244-9A1F-F0BD17E91D3B}"/>
          </ac:spMkLst>
        </pc:spChg>
      </pc:sldChg>
      <pc:sldChg chg="addSp ord modAnim modNotesTx">
        <pc:chgData name="Robert Lyon" userId="62cd4683-24f9-4384-bc79-6b6e461c32df" providerId="ADAL" clId="{9362C955-A770-FD4C-A2A3-A28AD65AD54A}" dt="2019-11-12T18:31:04.424" v="20291" actId="207"/>
        <pc:sldMkLst>
          <pc:docMk/>
          <pc:sldMk cId="1031993088" sldId="274"/>
        </pc:sldMkLst>
        <pc:spChg chg="add">
          <ac:chgData name="Robert Lyon" userId="62cd4683-24f9-4384-bc79-6b6e461c32df" providerId="ADAL" clId="{9362C955-A770-FD4C-A2A3-A28AD65AD54A}" dt="2019-11-12T15:37:33.358" v="17472"/>
          <ac:spMkLst>
            <pc:docMk/>
            <pc:sldMk cId="1031993088" sldId="274"/>
            <ac:spMk id="3" creationId="{FA27AEAE-752A-234A-929C-F27177A59A0F}"/>
          </ac:spMkLst>
        </pc:spChg>
      </pc:sldChg>
      <pc:sldChg chg="modSp ord modNotesTx">
        <pc:chgData name="Robert Lyon" userId="62cd4683-24f9-4384-bc79-6b6e461c32df" providerId="ADAL" clId="{9362C955-A770-FD4C-A2A3-A28AD65AD54A}" dt="2019-11-12T11:37:10.344" v="9168" actId="20577"/>
        <pc:sldMkLst>
          <pc:docMk/>
          <pc:sldMk cId="782167678" sldId="275"/>
        </pc:sldMkLst>
        <pc:spChg chg="mod">
          <ac:chgData name="Robert Lyon" userId="62cd4683-24f9-4384-bc79-6b6e461c32df" providerId="ADAL" clId="{9362C955-A770-FD4C-A2A3-A28AD65AD54A}" dt="2019-11-12T09:50:54.517" v="680" actId="20577"/>
          <ac:spMkLst>
            <pc:docMk/>
            <pc:sldMk cId="782167678" sldId="275"/>
            <ac:spMk id="3" creationId="{2F05F84B-7096-4DC8-AD6C-4EB2FE9F9391}"/>
          </ac:spMkLst>
        </pc:spChg>
        <pc:spChg chg="mod">
          <ac:chgData name="Robert Lyon" userId="62cd4683-24f9-4384-bc79-6b6e461c32df" providerId="ADAL" clId="{9362C955-A770-FD4C-A2A3-A28AD65AD54A}" dt="2019-11-12T09:49:36.860" v="633" actId="20577"/>
          <ac:spMkLst>
            <pc:docMk/>
            <pc:sldMk cId="782167678" sldId="275"/>
            <ac:spMk id="4" creationId="{B0C7A116-3758-481F-ADED-1904330939CE}"/>
          </ac:spMkLst>
        </pc:spChg>
      </pc:sldChg>
      <pc:sldChg chg="modSp modAnim modNotesTx">
        <pc:chgData name="Robert Lyon" userId="62cd4683-24f9-4384-bc79-6b6e461c32df" providerId="ADAL" clId="{9362C955-A770-FD4C-A2A3-A28AD65AD54A}" dt="2019-11-12T15:22:41.661" v="17178" actId="20577"/>
        <pc:sldMkLst>
          <pc:docMk/>
          <pc:sldMk cId="2254904567" sldId="276"/>
        </pc:sldMkLst>
        <pc:spChg chg="mod">
          <ac:chgData name="Robert Lyon" userId="62cd4683-24f9-4384-bc79-6b6e461c32df" providerId="ADAL" clId="{9362C955-A770-FD4C-A2A3-A28AD65AD54A}" dt="2019-11-12T15:22:41.661" v="17178" actId="20577"/>
          <ac:spMkLst>
            <pc:docMk/>
            <pc:sldMk cId="2254904567" sldId="276"/>
            <ac:spMk id="4" creationId="{B0C7A116-3758-481F-ADED-1904330939CE}"/>
          </ac:spMkLst>
        </pc:spChg>
        <pc:spChg chg="mod">
          <ac:chgData name="Robert Lyon" userId="62cd4683-24f9-4384-bc79-6b6e461c32df" providerId="ADAL" clId="{9362C955-A770-FD4C-A2A3-A28AD65AD54A}" dt="2019-11-12T13:10:12.686" v="11250" actId="27636"/>
          <ac:spMkLst>
            <pc:docMk/>
            <pc:sldMk cId="2254904567" sldId="276"/>
            <ac:spMk id="7" creationId="{C20BEC2F-72E6-40E2-9F9B-767B97888462}"/>
          </ac:spMkLst>
        </pc:spChg>
      </pc:sldChg>
      <pc:sldChg chg="modSp ord modAnim modNotesTx">
        <pc:chgData name="Robert Lyon" userId="62cd4683-24f9-4384-bc79-6b6e461c32df" providerId="ADAL" clId="{9362C955-A770-FD4C-A2A3-A28AD65AD54A}" dt="2019-11-12T14:07:08.301" v="13710" actId="20577"/>
        <pc:sldMkLst>
          <pc:docMk/>
          <pc:sldMk cId="242327688" sldId="277"/>
        </pc:sldMkLst>
        <pc:spChg chg="mod">
          <ac:chgData name="Robert Lyon" userId="62cd4683-24f9-4384-bc79-6b6e461c32df" providerId="ADAL" clId="{9362C955-A770-FD4C-A2A3-A28AD65AD54A}" dt="2019-11-12T09:58:03.492" v="1161" actId="20577"/>
          <ac:spMkLst>
            <pc:docMk/>
            <pc:sldMk cId="242327688" sldId="277"/>
            <ac:spMk id="3" creationId="{2F05F84B-7096-4DC8-AD6C-4EB2FE9F9391}"/>
          </ac:spMkLst>
        </pc:spChg>
        <pc:spChg chg="mod">
          <ac:chgData name="Robert Lyon" userId="62cd4683-24f9-4384-bc79-6b6e461c32df" providerId="ADAL" clId="{9362C955-A770-FD4C-A2A3-A28AD65AD54A}" dt="2019-11-12T09:49:40.382" v="634" actId="20577"/>
          <ac:spMkLst>
            <pc:docMk/>
            <pc:sldMk cId="242327688" sldId="277"/>
            <ac:spMk id="4" creationId="{B0C7A116-3758-481F-ADED-1904330939CE}"/>
          </ac:spMkLst>
        </pc:spChg>
      </pc:sldChg>
      <pc:sldChg chg="addSp modSp add modAnim modNotesTx">
        <pc:chgData name="Robert Lyon" userId="62cd4683-24f9-4384-bc79-6b6e461c32df" providerId="ADAL" clId="{9362C955-A770-FD4C-A2A3-A28AD65AD54A}" dt="2019-11-12T18:31:43.957" v="20302" actId="207"/>
        <pc:sldMkLst>
          <pc:docMk/>
          <pc:sldMk cId="2390847089" sldId="278"/>
        </pc:sldMkLst>
        <pc:spChg chg="add mod">
          <ac:chgData name="Robert Lyon" userId="62cd4683-24f9-4384-bc79-6b6e461c32df" providerId="ADAL" clId="{9362C955-A770-FD4C-A2A3-A28AD65AD54A}" dt="2019-11-12T16:35:09.567" v="19356" actId="20577"/>
          <ac:spMkLst>
            <pc:docMk/>
            <pc:sldMk cId="2390847089" sldId="278"/>
            <ac:spMk id="3" creationId="{558FF855-55F8-CC4C-B16E-9E3A417B0609}"/>
          </ac:spMkLst>
        </pc:spChg>
        <pc:spChg chg="mod">
          <ac:chgData name="Robert Lyon" userId="62cd4683-24f9-4384-bc79-6b6e461c32df" providerId="ADAL" clId="{9362C955-A770-FD4C-A2A3-A28AD65AD54A}" dt="2019-11-12T16:34:46.993" v="19348" actId="20577"/>
          <ac:spMkLst>
            <pc:docMk/>
            <pc:sldMk cId="2390847089" sldId="278"/>
            <ac:spMk id="4" creationId="{B0C7A116-3758-481F-ADED-1904330939CE}"/>
          </ac:spMkLst>
        </pc:spChg>
      </pc:sldChg>
      <pc:sldChg chg="addSp delSp modSp add delAnim modAnim modNotesTx">
        <pc:chgData name="Robert Lyon" userId="62cd4683-24f9-4384-bc79-6b6e461c32df" providerId="ADAL" clId="{9362C955-A770-FD4C-A2A3-A28AD65AD54A}" dt="2019-11-12T15:22:28.248" v="17174" actId="20577"/>
        <pc:sldMkLst>
          <pc:docMk/>
          <pc:sldMk cId="3614903212" sldId="279"/>
        </pc:sldMkLst>
        <pc:spChg chg="add mod">
          <ac:chgData name="Robert Lyon" userId="62cd4683-24f9-4384-bc79-6b6e461c32df" providerId="ADAL" clId="{9362C955-A770-FD4C-A2A3-A28AD65AD54A}" dt="2019-11-12T10:28:17.160" v="3498" actId="1076"/>
          <ac:spMkLst>
            <pc:docMk/>
            <pc:sldMk cId="3614903212" sldId="279"/>
            <ac:spMk id="2" creationId="{60AEFDA8-1DD2-1340-A118-66C8172395DC}"/>
          </ac:spMkLst>
        </pc:spChg>
        <pc:spChg chg="mod">
          <ac:chgData name="Robert Lyon" userId="62cd4683-24f9-4384-bc79-6b6e461c32df" providerId="ADAL" clId="{9362C955-A770-FD4C-A2A3-A28AD65AD54A}" dt="2019-11-12T10:24:39.798" v="3480" actId="1076"/>
          <ac:spMkLst>
            <pc:docMk/>
            <pc:sldMk cId="3614903212" sldId="279"/>
            <ac:spMk id="3" creationId="{2F05F84B-7096-4DC8-AD6C-4EB2FE9F9391}"/>
          </ac:spMkLst>
        </pc:spChg>
        <pc:spChg chg="mod">
          <ac:chgData name="Robert Lyon" userId="62cd4683-24f9-4384-bc79-6b6e461c32df" providerId="ADAL" clId="{9362C955-A770-FD4C-A2A3-A28AD65AD54A}" dt="2019-11-12T15:22:28.248" v="17174" actId="20577"/>
          <ac:spMkLst>
            <pc:docMk/>
            <pc:sldMk cId="3614903212" sldId="279"/>
            <ac:spMk id="4" creationId="{B0C7A116-3758-481F-ADED-1904330939CE}"/>
          </ac:spMkLst>
        </pc:spChg>
        <pc:spChg chg="del">
          <ac:chgData name="Robert Lyon" userId="62cd4683-24f9-4384-bc79-6b6e461c32df" providerId="ADAL" clId="{9362C955-A770-FD4C-A2A3-A28AD65AD54A}" dt="2019-11-12T10:01:16.878" v="1562" actId="478"/>
          <ac:spMkLst>
            <pc:docMk/>
            <pc:sldMk cId="3614903212" sldId="279"/>
            <ac:spMk id="8" creationId="{E05A9FF3-3C3E-4FED-81D0-9EFD3CEB63E1}"/>
          </ac:spMkLst>
        </pc:spChg>
        <pc:picChg chg="add mod">
          <ac:chgData name="Robert Lyon" userId="62cd4683-24f9-4384-bc79-6b6e461c32df" providerId="ADAL" clId="{9362C955-A770-FD4C-A2A3-A28AD65AD54A}" dt="2019-11-12T10:19:55.378" v="3142" actId="1076"/>
          <ac:picMkLst>
            <pc:docMk/>
            <pc:sldMk cId="3614903212" sldId="279"/>
            <ac:picMk id="6" creationId="{10E562E4-F1EE-5044-BDF9-0FB7BC40C7E3}"/>
          </ac:picMkLst>
        </pc:picChg>
        <pc:picChg chg="del">
          <ac:chgData name="Robert Lyon" userId="62cd4683-24f9-4384-bc79-6b6e461c32df" providerId="ADAL" clId="{9362C955-A770-FD4C-A2A3-A28AD65AD54A}" dt="2019-11-12T10:01:14.268" v="1561" actId="478"/>
          <ac:picMkLst>
            <pc:docMk/>
            <pc:sldMk cId="3614903212" sldId="279"/>
            <ac:picMk id="7" creationId="{D1E34096-5ADF-46AD-AB24-36148B04E7EE}"/>
          </ac:picMkLst>
        </pc:picChg>
        <pc:picChg chg="add del mod">
          <ac:chgData name="Robert Lyon" userId="62cd4683-24f9-4384-bc79-6b6e461c32df" providerId="ADAL" clId="{9362C955-A770-FD4C-A2A3-A28AD65AD54A}" dt="2019-11-12T10:28:01.804" v="3496" actId="478"/>
          <ac:picMkLst>
            <pc:docMk/>
            <pc:sldMk cId="3614903212" sldId="279"/>
            <ac:picMk id="10" creationId="{64218054-D928-FA44-A11D-8D9C9B8EB4E2}"/>
          </ac:picMkLst>
        </pc:picChg>
      </pc:sldChg>
      <pc:sldChg chg="addSp delSp modSp add delAnim modAnim modNotesTx">
        <pc:chgData name="Robert Lyon" userId="62cd4683-24f9-4384-bc79-6b6e461c32df" providerId="ADAL" clId="{9362C955-A770-FD4C-A2A3-A28AD65AD54A}" dt="2019-11-12T15:22:31.224" v="17175" actId="20577"/>
        <pc:sldMkLst>
          <pc:docMk/>
          <pc:sldMk cId="773139212" sldId="280"/>
        </pc:sldMkLst>
        <pc:spChg chg="del mod">
          <ac:chgData name="Robert Lyon" userId="62cd4683-24f9-4384-bc79-6b6e461c32df" providerId="ADAL" clId="{9362C955-A770-FD4C-A2A3-A28AD65AD54A}" dt="2019-11-12T10:46:18.197" v="4818" actId="478"/>
          <ac:spMkLst>
            <pc:docMk/>
            <pc:sldMk cId="773139212" sldId="280"/>
            <ac:spMk id="2" creationId="{60AEFDA8-1DD2-1340-A118-66C8172395DC}"/>
          </ac:spMkLst>
        </pc:spChg>
        <pc:spChg chg="mod">
          <ac:chgData name="Robert Lyon" userId="62cd4683-24f9-4384-bc79-6b6e461c32df" providerId="ADAL" clId="{9362C955-A770-FD4C-A2A3-A28AD65AD54A}" dt="2019-11-12T10:57:12.736" v="5417" actId="20577"/>
          <ac:spMkLst>
            <pc:docMk/>
            <pc:sldMk cId="773139212" sldId="280"/>
            <ac:spMk id="3" creationId="{2F05F84B-7096-4DC8-AD6C-4EB2FE9F9391}"/>
          </ac:spMkLst>
        </pc:spChg>
        <pc:spChg chg="mod">
          <ac:chgData name="Robert Lyon" userId="62cd4683-24f9-4384-bc79-6b6e461c32df" providerId="ADAL" clId="{9362C955-A770-FD4C-A2A3-A28AD65AD54A}" dt="2019-11-12T15:22:31.224" v="17175" actId="20577"/>
          <ac:spMkLst>
            <pc:docMk/>
            <pc:sldMk cId="773139212" sldId="280"/>
            <ac:spMk id="4" creationId="{B0C7A116-3758-481F-ADED-1904330939CE}"/>
          </ac:spMkLst>
        </pc:spChg>
        <pc:picChg chg="del">
          <ac:chgData name="Robert Lyon" userId="62cd4683-24f9-4384-bc79-6b6e461c32df" providerId="ADAL" clId="{9362C955-A770-FD4C-A2A3-A28AD65AD54A}" dt="2019-11-12T10:30:23.371" v="3547" actId="478"/>
          <ac:picMkLst>
            <pc:docMk/>
            <pc:sldMk cId="773139212" sldId="280"/>
            <ac:picMk id="6" creationId="{10E562E4-F1EE-5044-BDF9-0FB7BC40C7E3}"/>
          </ac:picMkLst>
        </pc:picChg>
        <pc:picChg chg="add mod">
          <ac:chgData name="Robert Lyon" userId="62cd4683-24f9-4384-bc79-6b6e461c32df" providerId="ADAL" clId="{9362C955-A770-FD4C-A2A3-A28AD65AD54A}" dt="2019-11-12T12:53:23.913" v="10257" actId="1076"/>
          <ac:picMkLst>
            <pc:docMk/>
            <pc:sldMk cId="773139212" sldId="280"/>
            <ac:picMk id="7" creationId="{5B8AB72C-1E48-0449-87D3-3F89D5DCB455}"/>
          </ac:picMkLst>
        </pc:picChg>
        <pc:picChg chg="add mod modCrop">
          <ac:chgData name="Robert Lyon" userId="62cd4683-24f9-4384-bc79-6b6e461c32df" providerId="ADAL" clId="{9362C955-A770-FD4C-A2A3-A28AD65AD54A}" dt="2019-11-12T12:53:23.913" v="10257" actId="1076"/>
          <ac:picMkLst>
            <pc:docMk/>
            <pc:sldMk cId="773139212" sldId="280"/>
            <ac:picMk id="9" creationId="{784788FC-E713-8E46-B9FA-4E40B488CA5F}"/>
          </ac:picMkLst>
        </pc:picChg>
        <pc:picChg chg="add mod modCrop">
          <ac:chgData name="Robert Lyon" userId="62cd4683-24f9-4384-bc79-6b6e461c32df" providerId="ADAL" clId="{9362C955-A770-FD4C-A2A3-A28AD65AD54A}" dt="2019-11-12T12:53:23.913" v="10257" actId="1076"/>
          <ac:picMkLst>
            <pc:docMk/>
            <pc:sldMk cId="773139212" sldId="280"/>
            <ac:picMk id="11" creationId="{9B1BCC63-B3D0-6E45-ADA9-95E92F999BFF}"/>
          </ac:picMkLst>
        </pc:picChg>
        <pc:picChg chg="add mod">
          <ac:chgData name="Robert Lyon" userId="62cd4683-24f9-4384-bc79-6b6e461c32df" providerId="ADAL" clId="{9362C955-A770-FD4C-A2A3-A28AD65AD54A}" dt="2019-11-12T12:53:23.913" v="10257" actId="1076"/>
          <ac:picMkLst>
            <pc:docMk/>
            <pc:sldMk cId="773139212" sldId="280"/>
            <ac:picMk id="13" creationId="{3DE87CB1-E36B-094E-9C1E-9D1EFC7D54CE}"/>
          </ac:picMkLst>
        </pc:picChg>
        <pc:picChg chg="add mod modCrop">
          <ac:chgData name="Robert Lyon" userId="62cd4683-24f9-4384-bc79-6b6e461c32df" providerId="ADAL" clId="{9362C955-A770-FD4C-A2A3-A28AD65AD54A}" dt="2019-11-12T12:53:23.913" v="10257" actId="1076"/>
          <ac:picMkLst>
            <pc:docMk/>
            <pc:sldMk cId="773139212" sldId="280"/>
            <ac:picMk id="15" creationId="{7E1501B8-8F03-954F-8604-D3F28C5FA83C}"/>
          </ac:picMkLst>
        </pc:picChg>
      </pc:sldChg>
      <pc:sldChg chg="delSp modSp add delAnim modAnim modNotesTx">
        <pc:chgData name="Robert Lyon" userId="62cd4683-24f9-4384-bc79-6b6e461c32df" providerId="ADAL" clId="{9362C955-A770-FD4C-A2A3-A28AD65AD54A}" dt="2019-11-12T15:22:34.709" v="17176" actId="20577"/>
        <pc:sldMkLst>
          <pc:docMk/>
          <pc:sldMk cId="3590091811" sldId="281"/>
        </pc:sldMkLst>
        <pc:spChg chg="mod">
          <ac:chgData name="Robert Lyon" userId="62cd4683-24f9-4384-bc79-6b6e461c32df" providerId="ADAL" clId="{9362C955-A770-FD4C-A2A3-A28AD65AD54A}" dt="2019-11-12T12:46:28.514" v="9998" actId="20577"/>
          <ac:spMkLst>
            <pc:docMk/>
            <pc:sldMk cId="3590091811" sldId="281"/>
            <ac:spMk id="3" creationId="{2F05F84B-7096-4DC8-AD6C-4EB2FE9F9391}"/>
          </ac:spMkLst>
        </pc:spChg>
        <pc:spChg chg="mod">
          <ac:chgData name="Robert Lyon" userId="62cd4683-24f9-4384-bc79-6b6e461c32df" providerId="ADAL" clId="{9362C955-A770-FD4C-A2A3-A28AD65AD54A}" dt="2019-11-12T15:22:34.709" v="17176" actId="20577"/>
          <ac:spMkLst>
            <pc:docMk/>
            <pc:sldMk cId="3590091811" sldId="281"/>
            <ac:spMk id="4" creationId="{B0C7A116-3758-481F-ADED-1904330939CE}"/>
          </ac:spMkLst>
        </pc:spChg>
        <pc:picChg chg="del">
          <ac:chgData name="Robert Lyon" userId="62cd4683-24f9-4384-bc79-6b6e461c32df" providerId="ADAL" clId="{9362C955-A770-FD4C-A2A3-A28AD65AD54A}" dt="2019-11-12T10:55:36.008" v="5392" actId="478"/>
          <ac:picMkLst>
            <pc:docMk/>
            <pc:sldMk cId="3590091811" sldId="281"/>
            <ac:picMk id="7" creationId="{5B8AB72C-1E48-0449-87D3-3F89D5DCB455}"/>
          </ac:picMkLst>
        </pc:picChg>
        <pc:picChg chg="del">
          <ac:chgData name="Robert Lyon" userId="62cd4683-24f9-4384-bc79-6b6e461c32df" providerId="ADAL" clId="{9362C955-A770-FD4C-A2A3-A28AD65AD54A}" dt="2019-11-12T10:55:34.828" v="5390" actId="478"/>
          <ac:picMkLst>
            <pc:docMk/>
            <pc:sldMk cId="3590091811" sldId="281"/>
            <ac:picMk id="9" creationId="{784788FC-E713-8E46-B9FA-4E40B488CA5F}"/>
          </ac:picMkLst>
        </pc:picChg>
        <pc:picChg chg="del">
          <ac:chgData name="Robert Lyon" userId="62cd4683-24f9-4384-bc79-6b6e461c32df" providerId="ADAL" clId="{9362C955-A770-FD4C-A2A3-A28AD65AD54A}" dt="2019-11-12T10:55:34.199" v="5389" actId="478"/>
          <ac:picMkLst>
            <pc:docMk/>
            <pc:sldMk cId="3590091811" sldId="281"/>
            <ac:picMk id="11" creationId="{9B1BCC63-B3D0-6E45-ADA9-95E92F999BFF}"/>
          </ac:picMkLst>
        </pc:picChg>
        <pc:picChg chg="del">
          <ac:chgData name="Robert Lyon" userId="62cd4683-24f9-4384-bc79-6b6e461c32df" providerId="ADAL" clId="{9362C955-A770-FD4C-A2A3-A28AD65AD54A}" dt="2019-11-12T10:55:35.466" v="5391" actId="478"/>
          <ac:picMkLst>
            <pc:docMk/>
            <pc:sldMk cId="3590091811" sldId="281"/>
            <ac:picMk id="13" creationId="{3DE87CB1-E36B-094E-9C1E-9D1EFC7D54CE}"/>
          </ac:picMkLst>
        </pc:picChg>
        <pc:picChg chg="del">
          <ac:chgData name="Robert Lyon" userId="62cd4683-24f9-4384-bc79-6b6e461c32df" providerId="ADAL" clId="{9362C955-A770-FD4C-A2A3-A28AD65AD54A}" dt="2019-11-12T10:55:33.514" v="5388" actId="478"/>
          <ac:picMkLst>
            <pc:docMk/>
            <pc:sldMk cId="3590091811" sldId="281"/>
            <ac:picMk id="15" creationId="{7E1501B8-8F03-954F-8604-D3F28C5FA83C}"/>
          </ac:picMkLst>
        </pc:picChg>
      </pc:sldChg>
      <pc:sldChg chg="addSp modSp add ord modNotesTx">
        <pc:chgData name="Robert Lyon" userId="62cd4683-24f9-4384-bc79-6b6e461c32df" providerId="ADAL" clId="{9362C955-A770-FD4C-A2A3-A28AD65AD54A}" dt="2019-11-12T18:31:17.877" v="20295" actId="207"/>
        <pc:sldMkLst>
          <pc:docMk/>
          <pc:sldMk cId="2754138834" sldId="282"/>
        </pc:sldMkLst>
        <pc:spChg chg="add mod">
          <ac:chgData name="Robert Lyon" userId="62cd4683-24f9-4384-bc79-6b6e461c32df" providerId="ADAL" clId="{9362C955-A770-FD4C-A2A3-A28AD65AD54A}" dt="2019-11-12T13:25:47.956" v="12688" actId="1076"/>
          <ac:spMkLst>
            <pc:docMk/>
            <pc:sldMk cId="2754138834" sldId="282"/>
            <ac:spMk id="3" creationId="{D2BF771F-9234-014E-99AA-5A6F7E4BD4B8}"/>
          </ac:spMkLst>
        </pc:spChg>
        <pc:spChg chg="add mod">
          <ac:chgData name="Robert Lyon" userId="62cd4683-24f9-4384-bc79-6b6e461c32df" providerId="ADAL" clId="{9362C955-A770-FD4C-A2A3-A28AD65AD54A}" dt="2019-11-12T13:25:57.765" v="12706" actId="20577"/>
          <ac:spMkLst>
            <pc:docMk/>
            <pc:sldMk cId="2754138834" sldId="282"/>
            <ac:spMk id="5" creationId="{6A28DC96-5F74-A04F-84E6-26842991C80B}"/>
          </ac:spMkLst>
        </pc:spChg>
        <pc:spChg chg="add mod">
          <ac:chgData name="Robert Lyon" userId="62cd4683-24f9-4384-bc79-6b6e461c32df" providerId="ADAL" clId="{9362C955-A770-FD4C-A2A3-A28AD65AD54A}" dt="2019-11-12T13:26:24.491" v="12728" actId="20577"/>
          <ac:spMkLst>
            <pc:docMk/>
            <pc:sldMk cId="2754138834" sldId="282"/>
            <ac:spMk id="6" creationId="{1CBB478F-70F7-9745-9BCA-7BA80573B3B9}"/>
          </ac:spMkLst>
        </pc:spChg>
        <pc:spChg chg="add mod">
          <ac:chgData name="Robert Lyon" userId="62cd4683-24f9-4384-bc79-6b6e461c32df" providerId="ADAL" clId="{9362C955-A770-FD4C-A2A3-A28AD65AD54A}" dt="2019-11-12T13:26:43.597" v="12759" actId="20577"/>
          <ac:spMkLst>
            <pc:docMk/>
            <pc:sldMk cId="2754138834" sldId="282"/>
            <ac:spMk id="7" creationId="{4CDD5D42-0BEB-5E4C-91F1-966FA883BB6B}"/>
          </ac:spMkLst>
        </pc:spChg>
        <pc:spChg chg="add mod">
          <ac:chgData name="Robert Lyon" userId="62cd4683-24f9-4384-bc79-6b6e461c32df" providerId="ADAL" clId="{9362C955-A770-FD4C-A2A3-A28AD65AD54A}" dt="2019-11-12T13:31:37.891" v="13025" actId="1076"/>
          <ac:spMkLst>
            <pc:docMk/>
            <pc:sldMk cId="2754138834" sldId="282"/>
            <ac:spMk id="8" creationId="{F24C61BB-1637-C24D-9286-D36086A77CF7}"/>
          </ac:spMkLst>
        </pc:spChg>
        <pc:spChg chg="add mod">
          <ac:chgData name="Robert Lyon" userId="62cd4683-24f9-4384-bc79-6b6e461c32df" providerId="ADAL" clId="{9362C955-A770-FD4C-A2A3-A28AD65AD54A}" dt="2019-11-12T13:27:07.907" v="12804" actId="20577"/>
          <ac:spMkLst>
            <pc:docMk/>
            <pc:sldMk cId="2754138834" sldId="282"/>
            <ac:spMk id="9" creationId="{7716D07F-B8E3-2142-AF14-E5552A3F042E}"/>
          </ac:spMkLst>
        </pc:spChg>
        <pc:spChg chg="add mod">
          <ac:chgData name="Robert Lyon" userId="62cd4683-24f9-4384-bc79-6b6e461c32df" providerId="ADAL" clId="{9362C955-A770-FD4C-A2A3-A28AD65AD54A}" dt="2019-11-12T13:27:27.382" v="12824" actId="20577"/>
          <ac:spMkLst>
            <pc:docMk/>
            <pc:sldMk cId="2754138834" sldId="282"/>
            <ac:spMk id="10" creationId="{9698B4A0-CEF2-6F46-9DA4-6177715EEE99}"/>
          </ac:spMkLst>
        </pc:spChg>
        <pc:spChg chg="add mod">
          <ac:chgData name="Robert Lyon" userId="62cd4683-24f9-4384-bc79-6b6e461c32df" providerId="ADAL" clId="{9362C955-A770-FD4C-A2A3-A28AD65AD54A}" dt="2019-11-12T13:27:38.442" v="12842" actId="20577"/>
          <ac:spMkLst>
            <pc:docMk/>
            <pc:sldMk cId="2754138834" sldId="282"/>
            <ac:spMk id="11" creationId="{C9AEFB64-2ABB-5E40-BD4C-3EE8EE8EBA6C}"/>
          </ac:spMkLst>
        </pc:spChg>
        <pc:spChg chg="add mod">
          <ac:chgData name="Robert Lyon" userId="62cd4683-24f9-4384-bc79-6b6e461c32df" providerId="ADAL" clId="{9362C955-A770-FD4C-A2A3-A28AD65AD54A}" dt="2019-11-12T13:27:52.747" v="12858" actId="20577"/>
          <ac:spMkLst>
            <pc:docMk/>
            <pc:sldMk cId="2754138834" sldId="282"/>
            <ac:spMk id="12" creationId="{7CF2B4B1-1992-1844-8266-F57ED75E6D2E}"/>
          </ac:spMkLst>
        </pc:spChg>
        <pc:spChg chg="add mod">
          <ac:chgData name="Robert Lyon" userId="62cd4683-24f9-4384-bc79-6b6e461c32df" providerId="ADAL" clId="{9362C955-A770-FD4C-A2A3-A28AD65AD54A}" dt="2019-11-12T13:28:02.166" v="12881" actId="20577"/>
          <ac:spMkLst>
            <pc:docMk/>
            <pc:sldMk cId="2754138834" sldId="282"/>
            <ac:spMk id="13" creationId="{0A749FBF-6FD9-D244-AD00-96D9F9FA86CB}"/>
          </ac:spMkLst>
        </pc:spChg>
        <pc:spChg chg="add mod">
          <ac:chgData name="Robert Lyon" userId="62cd4683-24f9-4384-bc79-6b6e461c32df" providerId="ADAL" clId="{9362C955-A770-FD4C-A2A3-A28AD65AD54A}" dt="2019-11-12T13:28:35.715" v="12906" actId="20577"/>
          <ac:spMkLst>
            <pc:docMk/>
            <pc:sldMk cId="2754138834" sldId="282"/>
            <ac:spMk id="14" creationId="{18C00AEC-A865-1145-8F57-727BCEF151BB}"/>
          </ac:spMkLst>
        </pc:spChg>
        <pc:spChg chg="add mod">
          <ac:chgData name="Robert Lyon" userId="62cd4683-24f9-4384-bc79-6b6e461c32df" providerId="ADAL" clId="{9362C955-A770-FD4C-A2A3-A28AD65AD54A}" dt="2019-11-12T13:28:42.745" v="12919" actId="20577"/>
          <ac:spMkLst>
            <pc:docMk/>
            <pc:sldMk cId="2754138834" sldId="282"/>
            <ac:spMk id="15" creationId="{7E4A2D87-D637-9549-9A6B-6541C4A89802}"/>
          </ac:spMkLst>
        </pc:spChg>
        <pc:spChg chg="add mod">
          <ac:chgData name="Robert Lyon" userId="62cd4683-24f9-4384-bc79-6b6e461c32df" providerId="ADAL" clId="{9362C955-A770-FD4C-A2A3-A28AD65AD54A}" dt="2019-11-12T13:28:58.700" v="12943" actId="20577"/>
          <ac:spMkLst>
            <pc:docMk/>
            <pc:sldMk cId="2754138834" sldId="282"/>
            <ac:spMk id="16" creationId="{E0612755-79C7-B54B-9919-F00B5E155A40}"/>
          </ac:spMkLst>
        </pc:spChg>
        <pc:spChg chg="add mod">
          <ac:chgData name="Robert Lyon" userId="62cd4683-24f9-4384-bc79-6b6e461c32df" providerId="ADAL" clId="{9362C955-A770-FD4C-A2A3-A28AD65AD54A}" dt="2019-11-12T13:29:08.075" v="12962" actId="20577"/>
          <ac:spMkLst>
            <pc:docMk/>
            <pc:sldMk cId="2754138834" sldId="282"/>
            <ac:spMk id="17" creationId="{B3DC5017-1368-0B43-B732-ED03ACEFC2DF}"/>
          </ac:spMkLst>
        </pc:spChg>
        <pc:spChg chg="add mod">
          <ac:chgData name="Robert Lyon" userId="62cd4683-24f9-4384-bc79-6b6e461c32df" providerId="ADAL" clId="{9362C955-A770-FD4C-A2A3-A28AD65AD54A}" dt="2019-11-12T13:29:41.175" v="12973" actId="20577"/>
          <ac:spMkLst>
            <pc:docMk/>
            <pc:sldMk cId="2754138834" sldId="282"/>
            <ac:spMk id="18" creationId="{9607C51B-9694-AC4F-96B7-94AA7F37E3E8}"/>
          </ac:spMkLst>
        </pc:spChg>
        <pc:spChg chg="add mod">
          <ac:chgData name="Robert Lyon" userId="62cd4683-24f9-4384-bc79-6b6e461c32df" providerId="ADAL" clId="{9362C955-A770-FD4C-A2A3-A28AD65AD54A}" dt="2019-11-12T13:29:49.154" v="12984" actId="20577"/>
          <ac:spMkLst>
            <pc:docMk/>
            <pc:sldMk cId="2754138834" sldId="282"/>
            <ac:spMk id="19" creationId="{79B0315A-7100-F048-AA9A-6A258419F588}"/>
          </ac:spMkLst>
        </pc:spChg>
        <pc:spChg chg="add mod">
          <ac:chgData name="Robert Lyon" userId="62cd4683-24f9-4384-bc79-6b6e461c32df" providerId="ADAL" clId="{9362C955-A770-FD4C-A2A3-A28AD65AD54A}" dt="2019-11-12T13:30:12.318" v="13003" actId="20577"/>
          <ac:spMkLst>
            <pc:docMk/>
            <pc:sldMk cId="2754138834" sldId="282"/>
            <ac:spMk id="20" creationId="{5CC41BFF-3AD0-E248-AAE5-F75DA583ADC7}"/>
          </ac:spMkLst>
        </pc:spChg>
        <pc:spChg chg="add mod">
          <ac:chgData name="Robert Lyon" userId="62cd4683-24f9-4384-bc79-6b6e461c32df" providerId="ADAL" clId="{9362C955-A770-FD4C-A2A3-A28AD65AD54A}" dt="2019-11-12T13:30:19.320" v="13018" actId="20577"/>
          <ac:spMkLst>
            <pc:docMk/>
            <pc:sldMk cId="2754138834" sldId="282"/>
            <ac:spMk id="21" creationId="{231B843C-9602-364F-9069-77C7ADEB43AF}"/>
          </ac:spMkLst>
        </pc:spChg>
        <pc:spChg chg="add mod">
          <ac:chgData name="Robert Lyon" userId="62cd4683-24f9-4384-bc79-6b6e461c32df" providerId="ADAL" clId="{9362C955-A770-FD4C-A2A3-A28AD65AD54A}" dt="2019-11-12T13:30:41.624" v="13024" actId="1076"/>
          <ac:spMkLst>
            <pc:docMk/>
            <pc:sldMk cId="2754138834" sldId="282"/>
            <ac:spMk id="22" creationId="{B910B41D-16CB-DF46-B6D8-72FB5872751D}"/>
          </ac:spMkLst>
        </pc:spChg>
        <pc:spChg chg="add mod">
          <ac:chgData name="Robert Lyon" userId="62cd4683-24f9-4384-bc79-6b6e461c32df" providerId="ADAL" clId="{9362C955-A770-FD4C-A2A3-A28AD65AD54A}" dt="2019-11-12T13:31:49.957" v="13046" actId="313"/>
          <ac:spMkLst>
            <pc:docMk/>
            <pc:sldMk cId="2754138834" sldId="282"/>
            <ac:spMk id="23" creationId="{8833BF9F-700D-0D46-8196-2DD3FB6D54E6}"/>
          </ac:spMkLst>
        </pc:spChg>
        <pc:spChg chg="add mod">
          <ac:chgData name="Robert Lyon" userId="62cd4683-24f9-4384-bc79-6b6e461c32df" providerId="ADAL" clId="{9362C955-A770-FD4C-A2A3-A28AD65AD54A}" dt="2019-11-12T13:31:59.294" v="13064" actId="20577"/>
          <ac:spMkLst>
            <pc:docMk/>
            <pc:sldMk cId="2754138834" sldId="282"/>
            <ac:spMk id="24" creationId="{22062A81-03E9-5D41-8C3A-DA94125F4812}"/>
          </ac:spMkLst>
        </pc:spChg>
        <pc:spChg chg="add mod">
          <ac:chgData name="Robert Lyon" userId="62cd4683-24f9-4384-bc79-6b6e461c32df" providerId="ADAL" clId="{9362C955-A770-FD4C-A2A3-A28AD65AD54A}" dt="2019-11-12T13:32:16.052" v="13081" actId="20577"/>
          <ac:spMkLst>
            <pc:docMk/>
            <pc:sldMk cId="2754138834" sldId="282"/>
            <ac:spMk id="25" creationId="{AC177BCB-EB34-9348-B63E-DC045059C4D5}"/>
          </ac:spMkLst>
        </pc:spChg>
        <pc:spChg chg="add mod">
          <ac:chgData name="Robert Lyon" userId="62cd4683-24f9-4384-bc79-6b6e461c32df" providerId="ADAL" clId="{9362C955-A770-FD4C-A2A3-A28AD65AD54A}" dt="2019-11-12T13:32:22.467" v="13094" actId="20577"/>
          <ac:spMkLst>
            <pc:docMk/>
            <pc:sldMk cId="2754138834" sldId="282"/>
            <ac:spMk id="26" creationId="{91BB46BA-743F-CF47-8716-5917609CA573}"/>
          </ac:spMkLst>
        </pc:spChg>
        <pc:spChg chg="add mod">
          <ac:chgData name="Robert Lyon" userId="62cd4683-24f9-4384-bc79-6b6e461c32df" providerId="ADAL" clId="{9362C955-A770-FD4C-A2A3-A28AD65AD54A}" dt="2019-11-12T13:33:03.854" v="13137" actId="313"/>
          <ac:spMkLst>
            <pc:docMk/>
            <pc:sldMk cId="2754138834" sldId="282"/>
            <ac:spMk id="27" creationId="{D739BC79-F43D-6A4C-94FD-BFDACA5B0A6A}"/>
          </ac:spMkLst>
        </pc:spChg>
        <pc:spChg chg="add mod">
          <ac:chgData name="Robert Lyon" userId="62cd4683-24f9-4384-bc79-6b6e461c32df" providerId="ADAL" clId="{9362C955-A770-FD4C-A2A3-A28AD65AD54A}" dt="2019-11-12T13:33:42.093" v="13147" actId="20577"/>
          <ac:spMkLst>
            <pc:docMk/>
            <pc:sldMk cId="2754138834" sldId="282"/>
            <ac:spMk id="28" creationId="{C72B7D6A-A35F-EE4B-BE48-E02C6BF0E795}"/>
          </ac:spMkLst>
        </pc:spChg>
        <pc:spChg chg="add mod">
          <ac:chgData name="Robert Lyon" userId="62cd4683-24f9-4384-bc79-6b6e461c32df" providerId="ADAL" clId="{9362C955-A770-FD4C-A2A3-A28AD65AD54A}" dt="2019-11-12T13:33:48.975" v="13156" actId="20577"/>
          <ac:spMkLst>
            <pc:docMk/>
            <pc:sldMk cId="2754138834" sldId="282"/>
            <ac:spMk id="29" creationId="{D764D92B-78C7-884A-9F97-3D2EEE0D2847}"/>
          </ac:spMkLst>
        </pc:spChg>
        <pc:spChg chg="add mod">
          <ac:chgData name="Robert Lyon" userId="62cd4683-24f9-4384-bc79-6b6e461c32df" providerId="ADAL" clId="{9362C955-A770-FD4C-A2A3-A28AD65AD54A}" dt="2019-11-12T13:34:05.504" v="13168" actId="20577"/>
          <ac:spMkLst>
            <pc:docMk/>
            <pc:sldMk cId="2754138834" sldId="282"/>
            <ac:spMk id="30" creationId="{1B0880E0-21BD-8C47-B357-70BAE5D27B90}"/>
          </ac:spMkLst>
        </pc:spChg>
        <pc:spChg chg="add mod">
          <ac:chgData name="Robert Lyon" userId="62cd4683-24f9-4384-bc79-6b6e461c32df" providerId="ADAL" clId="{9362C955-A770-FD4C-A2A3-A28AD65AD54A}" dt="2019-11-12T13:34:22.084" v="13181" actId="20577"/>
          <ac:spMkLst>
            <pc:docMk/>
            <pc:sldMk cId="2754138834" sldId="282"/>
            <ac:spMk id="31" creationId="{27CEAC75-366B-5F44-8E85-E4E1B4B7C5F2}"/>
          </ac:spMkLst>
        </pc:spChg>
      </pc:sldChg>
      <pc:sldChg chg="add del">
        <pc:chgData name="Robert Lyon" userId="62cd4683-24f9-4384-bc79-6b6e461c32df" providerId="ADAL" clId="{9362C955-A770-FD4C-A2A3-A28AD65AD54A}" dt="2019-11-12T13:40:00.512" v="13189"/>
        <pc:sldMkLst>
          <pc:docMk/>
          <pc:sldMk cId="42151029" sldId="283"/>
        </pc:sldMkLst>
      </pc:sldChg>
      <pc:sldChg chg="addSp delSp modSp add modAnim modNotesTx">
        <pc:chgData name="Robert Lyon" userId="62cd4683-24f9-4384-bc79-6b6e461c32df" providerId="ADAL" clId="{9362C955-A770-FD4C-A2A3-A28AD65AD54A}" dt="2019-11-12T15:35:12.703" v="17454"/>
        <pc:sldMkLst>
          <pc:docMk/>
          <pc:sldMk cId="2311555425" sldId="283"/>
        </pc:sldMkLst>
        <pc:spChg chg="mod">
          <ac:chgData name="Robert Lyon" userId="62cd4683-24f9-4384-bc79-6b6e461c32df" providerId="ADAL" clId="{9362C955-A770-FD4C-A2A3-A28AD65AD54A}" dt="2019-11-12T15:32:51.404" v="17313" actId="14100"/>
          <ac:spMkLst>
            <pc:docMk/>
            <pc:sldMk cId="2311555425" sldId="283"/>
            <ac:spMk id="3" creationId="{6327D3DF-9428-A64A-A2E5-E413498BECE9}"/>
          </ac:spMkLst>
        </pc:spChg>
        <pc:spChg chg="mod">
          <ac:chgData name="Robert Lyon" userId="62cd4683-24f9-4384-bc79-6b6e461c32df" providerId="ADAL" clId="{9362C955-A770-FD4C-A2A3-A28AD65AD54A}" dt="2019-11-12T15:22:54.109" v="17181" actId="20577"/>
          <ac:spMkLst>
            <pc:docMk/>
            <pc:sldMk cId="2311555425" sldId="283"/>
            <ac:spMk id="4" creationId="{B0C7A116-3758-481F-ADED-1904330939CE}"/>
          </ac:spMkLst>
        </pc:spChg>
        <pc:spChg chg="add mod">
          <ac:chgData name="Robert Lyon" userId="62cd4683-24f9-4384-bc79-6b6e461c32df" providerId="ADAL" clId="{9362C955-A770-FD4C-A2A3-A28AD65AD54A}" dt="2019-11-12T15:32:44.330" v="17311" actId="1076"/>
          <ac:spMkLst>
            <pc:docMk/>
            <pc:sldMk cId="2311555425" sldId="283"/>
            <ac:spMk id="6" creationId="{684568BE-8884-3F4F-B9BF-C080EC85116F}"/>
          </ac:spMkLst>
        </pc:spChg>
        <pc:spChg chg="add mod">
          <ac:chgData name="Robert Lyon" userId="62cd4683-24f9-4384-bc79-6b6e461c32df" providerId="ADAL" clId="{9362C955-A770-FD4C-A2A3-A28AD65AD54A}" dt="2019-11-12T15:32:44.330" v="17311" actId="1076"/>
          <ac:spMkLst>
            <pc:docMk/>
            <pc:sldMk cId="2311555425" sldId="283"/>
            <ac:spMk id="7" creationId="{E2DDCDDE-69C9-3741-AFC0-D4E965036EB2}"/>
          </ac:spMkLst>
        </pc:spChg>
        <pc:spChg chg="add mod">
          <ac:chgData name="Robert Lyon" userId="62cd4683-24f9-4384-bc79-6b6e461c32df" providerId="ADAL" clId="{9362C955-A770-FD4C-A2A3-A28AD65AD54A}" dt="2019-11-12T15:32:44.330" v="17311" actId="1076"/>
          <ac:spMkLst>
            <pc:docMk/>
            <pc:sldMk cId="2311555425" sldId="283"/>
            <ac:spMk id="8" creationId="{72BB1CBB-0C3B-A54A-837E-E7FDACB93C30}"/>
          </ac:spMkLst>
        </pc:spChg>
        <pc:spChg chg="add mod">
          <ac:chgData name="Robert Lyon" userId="62cd4683-24f9-4384-bc79-6b6e461c32df" providerId="ADAL" clId="{9362C955-A770-FD4C-A2A3-A28AD65AD54A}" dt="2019-11-12T15:32:44.330" v="17311" actId="1076"/>
          <ac:spMkLst>
            <pc:docMk/>
            <pc:sldMk cId="2311555425" sldId="283"/>
            <ac:spMk id="9" creationId="{4D486625-7E54-1448-8FA0-A069A4B7A03A}"/>
          </ac:spMkLst>
        </pc:spChg>
        <pc:spChg chg="add mod">
          <ac:chgData name="Robert Lyon" userId="62cd4683-24f9-4384-bc79-6b6e461c32df" providerId="ADAL" clId="{9362C955-A770-FD4C-A2A3-A28AD65AD54A}" dt="2019-11-12T15:32:44.330" v="17311" actId="1076"/>
          <ac:spMkLst>
            <pc:docMk/>
            <pc:sldMk cId="2311555425" sldId="283"/>
            <ac:spMk id="10" creationId="{41EB2A8A-97AD-BF48-ADEF-7F10A80BC4C1}"/>
          </ac:spMkLst>
        </pc:spChg>
        <pc:picChg chg="add del mod">
          <ac:chgData name="Robert Lyon" userId="62cd4683-24f9-4384-bc79-6b6e461c32df" providerId="ADAL" clId="{9362C955-A770-FD4C-A2A3-A28AD65AD54A}" dt="2019-11-12T15:25:16.143" v="17190" actId="478"/>
          <ac:picMkLst>
            <pc:docMk/>
            <pc:sldMk cId="2311555425" sldId="283"/>
            <ac:picMk id="5" creationId="{2D3DC23B-0588-6942-952A-535A69796633}"/>
          </ac:picMkLst>
        </pc:picChg>
        <pc:cxnChg chg="add mod">
          <ac:chgData name="Robert Lyon" userId="62cd4683-24f9-4384-bc79-6b6e461c32df" providerId="ADAL" clId="{9362C955-A770-FD4C-A2A3-A28AD65AD54A}" dt="2019-11-12T15:32:44.330" v="17311" actId="1076"/>
          <ac:cxnSpMkLst>
            <pc:docMk/>
            <pc:sldMk cId="2311555425" sldId="283"/>
            <ac:cxnSpMk id="11" creationId="{398D9440-5CB5-D54B-A5E6-0AFD51A4C7F0}"/>
          </ac:cxnSpMkLst>
        </pc:cxnChg>
      </pc:sldChg>
      <pc:sldChg chg="addSp delSp modSp add delAnim modAnim modNotesTx">
        <pc:chgData name="Robert Lyon" userId="62cd4683-24f9-4384-bc79-6b6e461c32df" providerId="ADAL" clId="{9362C955-A770-FD4C-A2A3-A28AD65AD54A}" dt="2019-11-12T15:22:58.982" v="17183" actId="20577"/>
        <pc:sldMkLst>
          <pc:docMk/>
          <pc:sldMk cId="1059276633" sldId="284"/>
        </pc:sldMkLst>
        <pc:spChg chg="del">
          <ac:chgData name="Robert Lyon" userId="62cd4683-24f9-4384-bc79-6b6e461c32df" providerId="ADAL" clId="{9362C955-A770-FD4C-A2A3-A28AD65AD54A}" dt="2019-11-12T13:44:11.691" v="13252" actId="478"/>
          <ac:spMkLst>
            <pc:docMk/>
            <pc:sldMk cId="1059276633" sldId="284"/>
            <ac:spMk id="3" creationId="{6327D3DF-9428-A64A-A2E5-E413498BECE9}"/>
          </ac:spMkLst>
        </pc:spChg>
        <pc:spChg chg="mod">
          <ac:chgData name="Robert Lyon" userId="62cd4683-24f9-4384-bc79-6b6e461c32df" providerId="ADAL" clId="{9362C955-A770-FD4C-A2A3-A28AD65AD54A}" dt="2019-11-12T15:22:58.982" v="17183" actId="20577"/>
          <ac:spMkLst>
            <pc:docMk/>
            <pc:sldMk cId="1059276633" sldId="284"/>
            <ac:spMk id="4" creationId="{B0C7A116-3758-481F-ADED-1904330939CE}"/>
          </ac:spMkLst>
        </pc:spChg>
        <pc:spChg chg="add mod">
          <ac:chgData name="Robert Lyon" userId="62cd4683-24f9-4384-bc79-6b6e461c32df" providerId="ADAL" clId="{9362C955-A770-FD4C-A2A3-A28AD65AD54A}" dt="2019-11-12T13:45:36.177" v="13272" actId="20577"/>
          <ac:spMkLst>
            <pc:docMk/>
            <pc:sldMk cId="1059276633" sldId="284"/>
            <ac:spMk id="5" creationId="{AF100C49-67D7-EC43-B9A7-292C7DE13EAC}"/>
          </ac:spMkLst>
        </pc:spChg>
        <pc:picChg chg="add mod">
          <ac:chgData name="Robert Lyon" userId="62cd4683-24f9-4384-bc79-6b6e461c32df" providerId="ADAL" clId="{9362C955-A770-FD4C-A2A3-A28AD65AD54A}" dt="2019-11-12T14:06:02.114" v="13664" actId="1440"/>
          <ac:picMkLst>
            <pc:docMk/>
            <pc:sldMk cId="1059276633" sldId="284"/>
            <ac:picMk id="2" creationId="{838106C7-590F-A64A-835B-CD57B49ADB36}"/>
          </ac:picMkLst>
        </pc:picChg>
      </pc:sldChg>
      <pc:sldChg chg="addSp delSp modSp add delAnim modAnim modNotesTx">
        <pc:chgData name="Robert Lyon" userId="62cd4683-24f9-4384-bc79-6b6e461c32df" providerId="ADAL" clId="{9362C955-A770-FD4C-A2A3-A28AD65AD54A}" dt="2019-11-12T15:23:02.279" v="17184" actId="20577"/>
        <pc:sldMkLst>
          <pc:docMk/>
          <pc:sldMk cId="1663619742" sldId="285"/>
        </pc:sldMkLst>
        <pc:spChg chg="mod">
          <ac:chgData name="Robert Lyon" userId="62cd4683-24f9-4384-bc79-6b6e461c32df" providerId="ADAL" clId="{9362C955-A770-FD4C-A2A3-A28AD65AD54A}" dt="2019-11-12T15:23:02.279" v="17184" actId="20577"/>
          <ac:spMkLst>
            <pc:docMk/>
            <pc:sldMk cId="1663619742" sldId="285"/>
            <ac:spMk id="4" creationId="{B0C7A116-3758-481F-ADED-1904330939CE}"/>
          </ac:spMkLst>
        </pc:spChg>
        <pc:spChg chg="mod">
          <ac:chgData name="Robert Lyon" userId="62cd4683-24f9-4384-bc79-6b6e461c32df" providerId="ADAL" clId="{9362C955-A770-FD4C-A2A3-A28AD65AD54A}" dt="2019-11-12T14:05:33.460" v="13659" actId="20577"/>
          <ac:spMkLst>
            <pc:docMk/>
            <pc:sldMk cId="1663619742" sldId="285"/>
            <ac:spMk id="5" creationId="{AF100C49-67D7-EC43-B9A7-292C7DE13EAC}"/>
          </ac:spMkLst>
        </pc:spChg>
        <pc:picChg chg="del">
          <ac:chgData name="Robert Lyon" userId="62cd4683-24f9-4384-bc79-6b6e461c32df" providerId="ADAL" clId="{9362C955-A770-FD4C-A2A3-A28AD65AD54A}" dt="2019-11-12T14:05:35.682" v="13660" actId="478"/>
          <ac:picMkLst>
            <pc:docMk/>
            <pc:sldMk cId="1663619742" sldId="285"/>
            <ac:picMk id="2" creationId="{838106C7-590F-A64A-835B-CD57B49ADB36}"/>
          </ac:picMkLst>
        </pc:picChg>
        <pc:picChg chg="add mod">
          <ac:chgData name="Robert Lyon" userId="62cd4683-24f9-4384-bc79-6b6e461c32df" providerId="ADAL" clId="{9362C955-A770-FD4C-A2A3-A28AD65AD54A}" dt="2019-11-12T14:05:57.980" v="13663" actId="1440"/>
          <ac:picMkLst>
            <pc:docMk/>
            <pc:sldMk cId="1663619742" sldId="285"/>
            <ac:picMk id="3" creationId="{FE0A3630-131D-8341-9693-DA35C515C8FD}"/>
          </ac:picMkLst>
        </pc:picChg>
      </pc:sldChg>
      <pc:sldChg chg="addSp delSp modSp add delAnim modAnim modNotesTx">
        <pc:chgData name="Robert Lyon" userId="62cd4683-24f9-4384-bc79-6b6e461c32df" providerId="ADAL" clId="{9362C955-A770-FD4C-A2A3-A28AD65AD54A}" dt="2019-11-12T15:22:13.158" v="17173" actId="20577"/>
        <pc:sldMkLst>
          <pc:docMk/>
          <pc:sldMk cId="201523756" sldId="286"/>
        </pc:sldMkLst>
        <pc:spChg chg="mod">
          <ac:chgData name="Robert Lyon" userId="62cd4683-24f9-4384-bc79-6b6e461c32df" providerId="ADAL" clId="{9362C955-A770-FD4C-A2A3-A28AD65AD54A}" dt="2019-11-12T15:18:50.377" v="16914" actId="14100"/>
          <ac:spMkLst>
            <pc:docMk/>
            <pc:sldMk cId="201523756" sldId="286"/>
            <ac:spMk id="3" creationId="{2F05F84B-7096-4DC8-AD6C-4EB2FE9F9391}"/>
          </ac:spMkLst>
        </pc:spChg>
        <pc:spChg chg="mod">
          <ac:chgData name="Robert Lyon" userId="62cd4683-24f9-4384-bc79-6b6e461c32df" providerId="ADAL" clId="{9362C955-A770-FD4C-A2A3-A28AD65AD54A}" dt="2019-11-12T15:05:01.834" v="15529" actId="20577"/>
          <ac:spMkLst>
            <pc:docMk/>
            <pc:sldMk cId="201523756" sldId="286"/>
            <ac:spMk id="4" creationId="{B0C7A116-3758-481F-ADED-1904330939CE}"/>
          </ac:spMkLst>
        </pc:spChg>
        <pc:spChg chg="del mod">
          <ac:chgData name="Robert Lyon" userId="62cd4683-24f9-4384-bc79-6b6e461c32df" providerId="ADAL" clId="{9362C955-A770-FD4C-A2A3-A28AD65AD54A}" dt="2019-11-12T15:05:07.530" v="15532" actId="478"/>
          <ac:spMkLst>
            <pc:docMk/>
            <pc:sldMk cId="201523756" sldId="286"/>
            <ac:spMk id="8" creationId="{E05A9FF3-3C3E-4FED-81D0-9EFD3CEB63E1}"/>
          </ac:spMkLst>
        </pc:spChg>
        <pc:spChg chg="add mod">
          <ac:chgData name="Robert Lyon" userId="62cd4683-24f9-4384-bc79-6b6e461c32df" providerId="ADAL" clId="{9362C955-A770-FD4C-A2A3-A28AD65AD54A}" dt="2019-11-12T15:18:56.646" v="16915" actId="1076"/>
          <ac:spMkLst>
            <pc:docMk/>
            <pc:sldMk cId="201523756" sldId="286"/>
            <ac:spMk id="9" creationId="{1F48A2B9-3575-BB4C-8756-8C0E5B5A436D}"/>
          </ac:spMkLst>
        </pc:spChg>
        <pc:graphicFrameChg chg="add mod modGraphic">
          <ac:chgData name="Robert Lyon" userId="62cd4683-24f9-4384-bc79-6b6e461c32df" providerId="ADAL" clId="{9362C955-A770-FD4C-A2A3-A28AD65AD54A}" dt="2019-11-12T15:18:56.646" v="16915" actId="1076"/>
          <ac:graphicFrameMkLst>
            <pc:docMk/>
            <pc:sldMk cId="201523756" sldId="286"/>
            <ac:graphicFrameMk id="6" creationId="{4086ABA6-7C83-214A-A9EA-721730B494E4}"/>
          </ac:graphicFrameMkLst>
        </pc:graphicFrameChg>
        <pc:picChg chg="del">
          <ac:chgData name="Robert Lyon" userId="62cd4683-24f9-4384-bc79-6b6e461c32df" providerId="ADAL" clId="{9362C955-A770-FD4C-A2A3-A28AD65AD54A}" dt="2019-11-12T15:05:05.495" v="15530" actId="478"/>
          <ac:picMkLst>
            <pc:docMk/>
            <pc:sldMk cId="201523756" sldId="286"/>
            <ac:picMk id="7" creationId="{D1E34096-5ADF-46AD-AB24-36148B04E7EE}"/>
          </ac:picMkLst>
        </pc:picChg>
      </pc:sldChg>
      <pc:sldChg chg="addSp delSp modSp add del modAnim modNotesTx">
        <pc:chgData name="Robert Lyon" userId="62cd4683-24f9-4384-bc79-6b6e461c32df" providerId="ADAL" clId="{9362C955-A770-FD4C-A2A3-A28AD65AD54A}" dt="2019-11-12T15:32:53.160" v="17314" actId="2696"/>
        <pc:sldMkLst>
          <pc:docMk/>
          <pc:sldMk cId="1325242724" sldId="287"/>
        </pc:sldMkLst>
        <pc:spChg chg="add mod">
          <ac:chgData name="Robert Lyon" userId="62cd4683-24f9-4384-bc79-6b6e461c32df" providerId="ADAL" clId="{9362C955-A770-FD4C-A2A3-A28AD65AD54A}" dt="2019-11-12T15:31:41.161" v="17305" actId="1076"/>
          <ac:spMkLst>
            <pc:docMk/>
            <pc:sldMk cId="1325242724" sldId="287"/>
            <ac:spMk id="2" creationId="{4FC4322C-08E9-DB43-AFB4-FAF4EBA03707}"/>
          </ac:spMkLst>
        </pc:spChg>
        <pc:spChg chg="mod">
          <ac:chgData name="Robert Lyon" userId="62cd4683-24f9-4384-bc79-6b6e461c32df" providerId="ADAL" clId="{9362C955-A770-FD4C-A2A3-A28AD65AD54A}" dt="2019-11-12T15:25:54.039" v="17195" actId="1076"/>
          <ac:spMkLst>
            <pc:docMk/>
            <pc:sldMk cId="1325242724" sldId="287"/>
            <ac:spMk id="3" creationId="{6327D3DF-9428-A64A-A2E5-E413498BECE9}"/>
          </ac:spMkLst>
        </pc:spChg>
        <pc:spChg chg="add mod">
          <ac:chgData name="Robert Lyon" userId="62cd4683-24f9-4384-bc79-6b6e461c32df" providerId="ADAL" clId="{9362C955-A770-FD4C-A2A3-A28AD65AD54A}" dt="2019-11-12T15:31:41.161" v="17305" actId="1076"/>
          <ac:spMkLst>
            <pc:docMk/>
            <pc:sldMk cId="1325242724" sldId="287"/>
            <ac:spMk id="6" creationId="{D95C40C6-B365-3642-B150-372899E4BD1E}"/>
          </ac:spMkLst>
        </pc:spChg>
        <pc:spChg chg="add mod">
          <ac:chgData name="Robert Lyon" userId="62cd4683-24f9-4384-bc79-6b6e461c32df" providerId="ADAL" clId="{9362C955-A770-FD4C-A2A3-A28AD65AD54A}" dt="2019-11-12T15:31:41.161" v="17305" actId="1076"/>
          <ac:spMkLst>
            <pc:docMk/>
            <pc:sldMk cId="1325242724" sldId="287"/>
            <ac:spMk id="7" creationId="{9FF9EA87-5827-AA46-92CA-72DCED89E658}"/>
          </ac:spMkLst>
        </pc:spChg>
        <pc:spChg chg="add mod">
          <ac:chgData name="Robert Lyon" userId="62cd4683-24f9-4384-bc79-6b6e461c32df" providerId="ADAL" clId="{9362C955-A770-FD4C-A2A3-A28AD65AD54A}" dt="2019-11-12T15:31:41.161" v="17305" actId="1076"/>
          <ac:spMkLst>
            <pc:docMk/>
            <pc:sldMk cId="1325242724" sldId="287"/>
            <ac:spMk id="8" creationId="{7BF45615-20C9-F249-AD35-057FF363F7CB}"/>
          </ac:spMkLst>
        </pc:spChg>
        <pc:spChg chg="add mod">
          <ac:chgData name="Robert Lyon" userId="62cd4683-24f9-4384-bc79-6b6e461c32df" providerId="ADAL" clId="{9362C955-A770-FD4C-A2A3-A28AD65AD54A}" dt="2019-11-12T15:31:41.161" v="17305" actId="1076"/>
          <ac:spMkLst>
            <pc:docMk/>
            <pc:sldMk cId="1325242724" sldId="287"/>
            <ac:spMk id="9" creationId="{DEFC9BA3-B991-A745-8755-C682105F32F6}"/>
          </ac:spMkLst>
        </pc:spChg>
        <pc:picChg chg="mod">
          <ac:chgData name="Robert Lyon" userId="62cd4683-24f9-4384-bc79-6b6e461c32df" providerId="ADAL" clId="{9362C955-A770-FD4C-A2A3-A28AD65AD54A}" dt="2019-11-12T15:32:01.509" v="17306" actId="1076"/>
          <ac:picMkLst>
            <pc:docMk/>
            <pc:sldMk cId="1325242724" sldId="287"/>
            <ac:picMk id="5" creationId="{2D3DC23B-0588-6942-952A-535A69796633}"/>
          </ac:picMkLst>
        </pc:picChg>
        <pc:cxnChg chg="add del mod">
          <ac:chgData name="Robert Lyon" userId="62cd4683-24f9-4384-bc79-6b6e461c32df" providerId="ADAL" clId="{9362C955-A770-FD4C-A2A3-A28AD65AD54A}" dt="2019-11-12T15:30:37.296" v="17286" actId="11529"/>
          <ac:cxnSpMkLst>
            <pc:docMk/>
            <pc:sldMk cId="1325242724" sldId="287"/>
            <ac:cxnSpMk id="11" creationId="{024FA2D7-D0BC-0142-BA9C-79BC847DD98B}"/>
          </ac:cxnSpMkLst>
        </pc:cxnChg>
        <pc:cxnChg chg="add mod">
          <ac:chgData name="Robert Lyon" userId="62cd4683-24f9-4384-bc79-6b6e461c32df" providerId="ADAL" clId="{9362C955-A770-FD4C-A2A3-A28AD65AD54A}" dt="2019-11-12T15:31:41.161" v="17305" actId="1076"/>
          <ac:cxnSpMkLst>
            <pc:docMk/>
            <pc:sldMk cId="1325242724" sldId="287"/>
            <ac:cxnSpMk id="14" creationId="{96509808-E08B-0E4A-AA3E-2C5726C2B0C6}"/>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91790" y="506172"/>
            <a:ext cx="3636094" cy="204607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501967" y="2792627"/>
            <a:ext cx="4015740" cy="3837803"/>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879566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datascienceglossary.org/"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towardsdatascience.com/the-a-z-of-ai-and-machine-learning-comprehensive-glossary-fb6f0dd8230" TargetMode="External"/><Relationship Id="rId4" Type="http://schemas.openxmlformats.org/officeDocument/2006/relationships/hyperlink" Target="https://docs.microsoft.com/en-us/dotnet/machine-learning/resources/glossar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365datascience.com/wp-content/uploads/2018/05/365-Data-Science-Infographic.jp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youtu.be/edZ_JYpOM8U"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227013"/>
            <a:ext cx="3922712" cy="2208212"/>
          </a:xfrm>
        </p:spPr>
      </p:sp>
      <p:sp>
        <p:nvSpPr>
          <p:cNvPr id="3" name="Notes Placeholder 2"/>
          <p:cNvSpPr>
            <a:spLocks noGrp="1"/>
          </p:cNvSpPr>
          <p:nvPr>
            <p:ph type="body" idx="1"/>
          </p:nvPr>
        </p:nvSpPr>
        <p:spPr/>
        <p:txBody>
          <a:bodyPr/>
          <a:lstStyle/>
          <a:p>
            <a:r>
              <a:rPr lang="en-US" dirty="0">
                <a:solidFill>
                  <a:schemeClr val="tx1"/>
                </a:solidFill>
              </a:rPr>
              <a:t>Hello and welcome to Part 2 of Topic 11c, Applied Data Science. During this topic I'll introduce what data science is, the basic principles underpinning data science, and some important data science tools that may be unfamiliar to you. My name is Dr. Robert Lyon, and I’ll be taking you through the learning material.</a:t>
            </a: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1</a:t>
            </a:fld>
            <a:endParaRPr lang="en-GB"/>
          </a:p>
        </p:txBody>
      </p:sp>
    </p:spTree>
    <p:extLst>
      <p:ext uri="{BB962C8B-B14F-4D97-AF65-F5344CB8AC3E}">
        <p14:creationId xmlns:p14="http://schemas.microsoft.com/office/powerpoint/2010/main" val="2575398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227013"/>
            <a:ext cx="4016375" cy="2260600"/>
          </a:xfrm>
        </p:spPr>
      </p:sp>
      <p:sp>
        <p:nvSpPr>
          <p:cNvPr id="3" name="Notes Placeholder 2"/>
          <p:cNvSpPr>
            <a:spLocks noGrp="1"/>
          </p:cNvSpPr>
          <p:nvPr>
            <p:ph type="body" idx="1"/>
          </p:nvPr>
        </p:nvSpPr>
        <p:spPr/>
        <p:txBody>
          <a:bodyPr/>
          <a:lstStyle/>
          <a:p>
            <a:r>
              <a:rPr lang="en-GB" sz="1100" dirty="0">
                <a:cs typeface="Calibri"/>
              </a:rPr>
              <a:t>In order provide those in these roles with something to do, we need </a:t>
            </a:r>
            <a:r>
              <a:rPr lang="en-GB" sz="1100" b="1" dirty="0">
                <a:cs typeface="Calibri"/>
              </a:rPr>
              <a:t>data</a:t>
            </a:r>
            <a:r>
              <a:rPr lang="en-GB" sz="1100" dirty="0">
                <a:cs typeface="Calibri"/>
              </a:rPr>
              <a:t> – or data sources we aim to tap. There are many different types of data source, online databases, websites, physical documents etc. There is some terminology related to data that you may find useful.</a:t>
            </a:r>
          </a:p>
          <a:p>
            <a:pPr marL="171450" indent="-171450">
              <a:buFont typeface="Arial"/>
              <a:buChar char="•"/>
            </a:pPr>
            <a:r>
              <a:rPr lang="en-GB" sz="1100" b="1" dirty="0">
                <a:cs typeface="Calibri"/>
              </a:rPr>
              <a:t>Velocity</a:t>
            </a:r>
            <a:r>
              <a:rPr lang="en-GB" sz="1100" dirty="0">
                <a:cs typeface="Calibri"/>
              </a:rPr>
              <a:t> describes how quickly data arrives to be processed – in some situations data may arrive in one large lump, for example, when accessed from a database. However data may also arrive incrementally over time, for instance, like the data produced by social media platforms.</a:t>
            </a:r>
          </a:p>
          <a:p>
            <a:pPr marL="171450" indent="-171450">
              <a:buFont typeface="Arial"/>
              <a:buChar char="•"/>
            </a:pPr>
            <a:r>
              <a:rPr lang="en-GB" sz="1100" b="1" dirty="0">
                <a:cs typeface="Calibri"/>
              </a:rPr>
              <a:t>Variety</a:t>
            </a:r>
            <a:r>
              <a:rPr lang="en-GB" sz="1100" dirty="0">
                <a:cs typeface="Calibri"/>
              </a:rPr>
              <a:t> refers to the different characteristics of the data being processed. Data sources may be highly varied, For instance, patient heart rate traces are a form of time-series data. Whilst patient records are in tabular format.</a:t>
            </a:r>
          </a:p>
          <a:p>
            <a:pPr marL="171450" indent="-171450">
              <a:buFont typeface="Arial"/>
              <a:buChar char="•"/>
            </a:pPr>
            <a:r>
              <a:rPr lang="en-GB" sz="1100" b="1" dirty="0">
                <a:cs typeface="Calibri"/>
              </a:rPr>
              <a:t>Veracity</a:t>
            </a:r>
            <a:r>
              <a:rPr lang="en-GB" sz="1100" dirty="0">
                <a:cs typeface="Calibri"/>
              </a:rPr>
              <a:t> refers to how accurate the data is or how far it can be trusted. When monitoring self-reported spending habits we may need to be careful trusting this data. People maybe unwilling to reveal the truth extent of their (perhaps frivolous spending). Whilst banking records should be more accurate, precise, and trustworthy.</a:t>
            </a:r>
          </a:p>
          <a:p>
            <a:pPr marL="171450" indent="-171450">
              <a:buFont typeface="Arial"/>
              <a:buChar char="•"/>
            </a:pPr>
            <a:r>
              <a:rPr lang="en-GB" sz="1100" b="1" dirty="0">
                <a:cs typeface="Calibri"/>
              </a:rPr>
              <a:t>Variability</a:t>
            </a:r>
            <a:r>
              <a:rPr lang="en-GB" sz="1100" dirty="0">
                <a:cs typeface="Calibri"/>
              </a:rPr>
              <a:t> refers to how much the data varies, perhaps over time. Highly variable data can be difficult to model. It becomes somewhat unpredictable.</a:t>
            </a: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10</a:t>
            </a:fld>
            <a:endParaRPr lang="en-GB"/>
          </a:p>
        </p:txBody>
      </p:sp>
    </p:spTree>
    <p:extLst>
      <p:ext uri="{BB962C8B-B14F-4D97-AF65-F5344CB8AC3E}">
        <p14:creationId xmlns:p14="http://schemas.microsoft.com/office/powerpoint/2010/main" val="321105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227013"/>
            <a:ext cx="4016375" cy="22606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GB" sz="1100" b="1" dirty="0"/>
              <a:t>Data aggregation </a:t>
            </a:r>
            <a:r>
              <a:rPr lang="en-GB" sz="1100" dirty="0"/>
              <a:t>is the process of collecting data from multiple data sources for reporting or analysis.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GB" sz="1100" b="1" dirty="0">
                <a:cs typeface="Calibri"/>
              </a:rPr>
              <a:t>Data</a:t>
            </a:r>
            <a:r>
              <a:rPr lang="en-GB" sz="1100" dirty="0">
                <a:cs typeface="Calibri"/>
              </a:rPr>
              <a:t> streams are sources of information that produce data continually. A sensor control system on a nuclear reactor will continually produce data (at some rate) to describe the health of the reactor. Sometimes data stream processing will be referred to as </a:t>
            </a:r>
            <a:r>
              <a:rPr lang="en-GB" sz="1100" b="1" dirty="0"/>
              <a:t>Online</a:t>
            </a:r>
            <a:r>
              <a:rPr lang="en-GB" sz="1100" dirty="0"/>
              <a:t> analytical processing (OLAP) or </a:t>
            </a:r>
            <a:r>
              <a:rPr lang="en-GB" sz="1100" b="1" dirty="0"/>
              <a:t>Online</a:t>
            </a:r>
            <a:r>
              <a:rPr lang="en-GB" sz="1100" dirty="0"/>
              <a:t> transactional processing (OLTP) depending on the data.</a:t>
            </a:r>
            <a:endParaRPr lang="en-GB" sz="1100" dirty="0">
              <a:cs typeface="Calibri"/>
            </a:endParaRPr>
          </a:p>
          <a:p>
            <a:pPr marL="171450" indent="-171450">
              <a:buFont typeface="Arial"/>
              <a:buChar char="•"/>
            </a:pPr>
            <a:r>
              <a:rPr lang="en-GB" sz="1100" b="1" dirty="0">
                <a:cs typeface="Calibri"/>
              </a:rPr>
              <a:t>Unstructured</a:t>
            </a:r>
            <a:r>
              <a:rPr lang="en-GB" sz="1100" dirty="0">
                <a:cs typeface="Calibri"/>
              </a:rPr>
              <a:t> data has a non-standard format, for instance, like in JSON files.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GB" sz="1100" b="1" dirty="0">
                <a:cs typeface="Calibri"/>
              </a:rPr>
              <a:t>Structured</a:t>
            </a:r>
            <a:r>
              <a:rPr lang="en-GB" sz="1100" dirty="0">
                <a:cs typeface="Calibri"/>
              </a:rPr>
              <a:t> data is data that has a clearly defined format – much like in XML files, CSV files, or database tables.</a:t>
            </a: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11</a:t>
            </a:fld>
            <a:endParaRPr lang="en-GB"/>
          </a:p>
        </p:txBody>
      </p:sp>
    </p:spTree>
    <p:extLst>
      <p:ext uri="{BB962C8B-B14F-4D97-AF65-F5344CB8AC3E}">
        <p14:creationId xmlns:p14="http://schemas.microsoft.com/office/powerpoint/2010/main" val="2561335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227013"/>
            <a:ext cx="4016375" cy="2260600"/>
          </a:xfrm>
        </p:spPr>
      </p:sp>
      <p:sp>
        <p:nvSpPr>
          <p:cNvPr id="3" name="Notes Placeholder 2"/>
          <p:cNvSpPr>
            <a:spLocks noGrp="1"/>
          </p:cNvSpPr>
          <p:nvPr>
            <p:ph type="body" idx="1"/>
          </p:nvPr>
        </p:nvSpPr>
        <p:spPr/>
        <p:txBody>
          <a:bodyPr/>
          <a:lstStyle/>
          <a:p>
            <a:r>
              <a:rPr lang="en-GB" sz="1100" dirty="0">
                <a:cs typeface="Calibri"/>
              </a:rPr>
              <a:t>Once we have data, it is important that we </a:t>
            </a:r>
            <a:r>
              <a:rPr lang="en-GB" sz="1100" b="1" dirty="0">
                <a:cs typeface="Calibri"/>
              </a:rPr>
              <a:t>store</a:t>
            </a:r>
            <a:r>
              <a:rPr lang="en-GB" sz="1100" dirty="0">
                <a:cs typeface="Calibri"/>
              </a:rPr>
              <a:t> it somewhere safe. There is some terminology related to data storage that you be unfamiliar with.</a:t>
            </a:r>
          </a:p>
          <a:p>
            <a:pPr marL="171450" indent="-171450">
              <a:buFont typeface="Arial"/>
              <a:buChar char="•"/>
            </a:pPr>
            <a:r>
              <a:rPr lang="en-GB" sz="1100" b="1" dirty="0">
                <a:cs typeface="Calibri"/>
              </a:rPr>
              <a:t>A</a:t>
            </a:r>
            <a:r>
              <a:rPr lang="en-GB" sz="1100" dirty="0">
                <a:cs typeface="Calibri"/>
              </a:rPr>
              <a:t> database is a software system optimised for the storage and retrieval of information. Databases maybe relational (which use the SQL database query language), or non-relational. </a:t>
            </a:r>
          </a:p>
          <a:p>
            <a:pPr marL="171450" indent="-171450">
              <a:buFont typeface="Arial"/>
              <a:buChar char="•"/>
            </a:pPr>
            <a:r>
              <a:rPr lang="en-GB" sz="1100" b="1" dirty="0">
                <a:cs typeface="Calibri"/>
              </a:rPr>
              <a:t>A</a:t>
            </a:r>
            <a:r>
              <a:rPr lang="en-GB" sz="1100" dirty="0">
                <a:cs typeface="Calibri"/>
              </a:rPr>
              <a:t> data warehouse is a system designed to store vast quantities of data, collected for some specific purpose. Data warehouses are usually designed to be used optimally for data analytics, making them somewhat different from traditional databases. </a:t>
            </a:r>
          </a:p>
          <a:p>
            <a:pPr marL="171450" indent="-171450">
              <a:buFont typeface="Arial"/>
              <a:buChar char="•"/>
            </a:pPr>
            <a:r>
              <a:rPr lang="en-GB" sz="1100" b="1" dirty="0">
                <a:cs typeface="Calibri"/>
              </a:rPr>
              <a:t>A</a:t>
            </a:r>
            <a:r>
              <a:rPr lang="en-GB" sz="1100" dirty="0">
                <a:cs typeface="Calibri"/>
              </a:rPr>
              <a:t> data lake is a data storage system, or combination of systems, that contain enormous volumes of data not necessarily optimised for analytics. Such data must be pre-processed before it becomes useful. An organisation may deposit large quantities of unstructured highly variable data into a data lake, on the basis that it may prove useful at some point.</a:t>
            </a:r>
          </a:p>
          <a:p>
            <a:pPr marL="171450" indent="-171450">
              <a:buFont typeface="Arial"/>
              <a:buChar char="•"/>
            </a:pPr>
            <a:r>
              <a:rPr lang="en-GB" sz="1100" b="1" dirty="0">
                <a:cs typeface="Calibri"/>
              </a:rPr>
              <a:t>Data</a:t>
            </a:r>
            <a:r>
              <a:rPr lang="en-GB" sz="1100" dirty="0">
                <a:cs typeface="Calibri"/>
              </a:rPr>
              <a:t> governance covers the legal and ethical frameworks that must be taken into account, when responsible for the storage and processing of data. It may also define a set of processes used to ensure data integrity and security.</a:t>
            </a:r>
          </a:p>
          <a:p>
            <a:pPr marL="171450" indent="-171450">
              <a:buFont typeface="Arial"/>
              <a:buChar char="•"/>
            </a:pPr>
            <a:endParaRPr lang="en-GB" sz="1100" dirty="0">
              <a:cs typeface="Calibri"/>
            </a:endParaRPr>
          </a:p>
          <a:p>
            <a:endParaRPr lang="en-GB" sz="1100" dirty="0">
              <a:cs typeface="Calibri"/>
            </a:endParaRP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12</a:t>
            </a:fld>
            <a:endParaRPr lang="en-GB"/>
          </a:p>
        </p:txBody>
      </p:sp>
    </p:spTree>
    <p:extLst>
      <p:ext uri="{BB962C8B-B14F-4D97-AF65-F5344CB8AC3E}">
        <p14:creationId xmlns:p14="http://schemas.microsoft.com/office/powerpoint/2010/main" val="3986070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1638" y="227013"/>
            <a:ext cx="4248150" cy="2390775"/>
          </a:xfrm>
        </p:spPr>
      </p:sp>
      <p:sp>
        <p:nvSpPr>
          <p:cNvPr id="3" name="Notes Placeholder 2"/>
          <p:cNvSpPr>
            <a:spLocks noGrp="1"/>
          </p:cNvSpPr>
          <p:nvPr>
            <p:ph type="body" idx="1"/>
          </p:nvPr>
        </p:nvSpPr>
        <p:spPr/>
        <p:txBody>
          <a:bodyPr/>
          <a:lstStyle/>
          <a:p>
            <a:r>
              <a:rPr lang="en-GB" sz="1100" dirty="0"/>
              <a:t>We now provide a visual summary of the first three areas taken together.</a:t>
            </a:r>
            <a:endParaRPr lang="en-GB" sz="1100" dirty="0">
              <a:cs typeface="Calibri"/>
            </a:endParaRP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13</a:t>
            </a:fld>
            <a:endParaRPr lang="en-GB"/>
          </a:p>
        </p:txBody>
      </p:sp>
    </p:spTree>
    <p:extLst>
      <p:ext uri="{BB962C8B-B14F-4D97-AF65-F5344CB8AC3E}">
        <p14:creationId xmlns:p14="http://schemas.microsoft.com/office/powerpoint/2010/main" val="2621673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9888" y="227013"/>
            <a:ext cx="4278312" cy="2406650"/>
          </a:xfrm>
        </p:spPr>
      </p:sp>
      <p:sp>
        <p:nvSpPr>
          <p:cNvPr id="3" name="Notes Placeholder 2"/>
          <p:cNvSpPr>
            <a:spLocks noGrp="1"/>
          </p:cNvSpPr>
          <p:nvPr>
            <p:ph type="body" idx="1"/>
          </p:nvPr>
        </p:nvSpPr>
        <p:spPr/>
        <p:txBody>
          <a:bodyPr/>
          <a:lstStyle/>
          <a:p>
            <a:r>
              <a:rPr lang="en-GB" sz="1100" dirty="0">
                <a:cs typeface="Calibri"/>
              </a:rPr>
              <a:t>Once we've designed our data science experiment, we must turn our </a:t>
            </a:r>
            <a:r>
              <a:rPr lang="en-GB" sz="1100" b="1" dirty="0">
                <a:cs typeface="Calibri"/>
              </a:rPr>
              <a:t>attention</a:t>
            </a:r>
            <a:r>
              <a:rPr lang="en-GB" sz="1100" dirty="0">
                <a:cs typeface="Calibri"/>
              </a:rPr>
              <a:t> to data acquisition and preparing the data for use:</a:t>
            </a:r>
          </a:p>
          <a:p>
            <a:endParaRPr lang="en-GB" sz="1100" dirty="0">
              <a:cs typeface="Calibri"/>
            </a:endParaRPr>
          </a:p>
          <a:p>
            <a:pPr marL="171450" indent="-171450">
              <a:buFont typeface="Arial"/>
              <a:buChar char="•"/>
            </a:pPr>
            <a:r>
              <a:rPr lang="en-GB" sz="1100" b="1" dirty="0">
                <a:cs typeface="Calibri"/>
              </a:rPr>
              <a:t>Data</a:t>
            </a:r>
            <a:r>
              <a:rPr lang="en-GB" sz="1100" dirty="0">
                <a:cs typeface="Calibri"/>
              </a:rPr>
              <a:t> cleaning refers to the process of modifying data so that it is ready for use by analytic methods. This may involve removing erroneous entries or duplicate records or repairing the structure of a dataset.</a:t>
            </a:r>
          </a:p>
          <a:p>
            <a:pPr marL="171450" indent="-171450">
              <a:buFont typeface="Arial"/>
              <a:buChar char="•"/>
            </a:pPr>
            <a:r>
              <a:rPr lang="en-GB" sz="1100" b="1" dirty="0">
                <a:cs typeface="Calibri"/>
              </a:rPr>
              <a:t>Data</a:t>
            </a:r>
            <a:r>
              <a:rPr lang="en-GB" sz="1100" dirty="0">
                <a:cs typeface="Calibri"/>
              </a:rPr>
              <a:t> labelling is the process of assigning correct labels to data records describing their content, so that the records can be used to teach machine learning algorithms.</a:t>
            </a:r>
          </a:p>
          <a:p>
            <a:pPr marL="171450" indent="-171450">
              <a:buFont typeface="Arial"/>
              <a:buChar char="•"/>
            </a:pPr>
            <a:r>
              <a:rPr lang="en-GB" sz="1100" b="1" dirty="0">
                <a:cs typeface="Calibri"/>
              </a:rPr>
              <a:t>Automatic</a:t>
            </a:r>
            <a:r>
              <a:rPr lang="en-GB" sz="1100" dirty="0">
                <a:cs typeface="Calibri"/>
              </a:rPr>
              <a:t> identification and capture is a process used to identify and collect data from appropriate sources automatically without human intervention.</a:t>
            </a:r>
          </a:p>
          <a:p>
            <a:pPr marL="171450" indent="-171450">
              <a:buFont typeface="Arial"/>
              <a:buChar char="•"/>
            </a:pPr>
            <a:r>
              <a:rPr lang="en-GB" sz="1100" b="1" dirty="0">
                <a:cs typeface="Calibri"/>
              </a:rPr>
              <a:t>Data</a:t>
            </a:r>
            <a:r>
              <a:rPr lang="en-GB" sz="1100" dirty="0">
                <a:cs typeface="Calibri"/>
              </a:rPr>
              <a:t> transformation is used to alter data sets so they become useable for analytics tasks. This may involve, for example, extracting structured information from unstructured data.</a:t>
            </a:r>
          </a:p>
          <a:p>
            <a:pPr>
              <a:buFont typeface="Arial"/>
              <a:buChar char="•"/>
            </a:pPr>
            <a:endParaRPr lang="en-GB" sz="1100" dirty="0">
              <a:cs typeface="Calibri"/>
            </a:endParaRPr>
          </a:p>
          <a:p>
            <a:pPr marL="171450" indent="-171450">
              <a:buFont typeface="Arial"/>
              <a:buChar char="•"/>
            </a:pPr>
            <a:endParaRPr lang="en-GB" sz="1100" dirty="0">
              <a:cs typeface="Calibri"/>
            </a:endParaRP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14</a:t>
            </a:fld>
            <a:endParaRPr lang="en-GB"/>
          </a:p>
        </p:txBody>
      </p:sp>
    </p:spTree>
    <p:extLst>
      <p:ext uri="{BB962C8B-B14F-4D97-AF65-F5344CB8AC3E}">
        <p14:creationId xmlns:p14="http://schemas.microsoft.com/office/powerpoint/2010/main" val="2099212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9888" y="227013"/>
            <a:ext cx="4278312" cy="240665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GB" sz="1100" b="1" dirty="0">
                <a:cs typeface="Calibri"/>
              </a:rPr>
              <a:t>Extract</a:t>
            </a:r>
            <a:r>
              <a:rPr lang="en-GB" sz="1100" dirty="0">
                <a:cs typeface="Calibri"/>
              </a:rPr>
              <a:t>, transform, load is a process used to extract data from large data lakes</a:t>
            </a:r>
            <a:r>
              <a:rPr lang="en-GB" sz="1100" dirty="0"/>
              <a:t>. Here extraction involves retrieving raw data from an unstructured data pool and migrating it into a temporary staging area for transformation. During transformation the data is converted into a format amenable to further processing. Once the data is transformed in to some structured format, it is loaded into a data warehouse. This approach is often compared to Extract, load and transform, which transforms the data once loaded in to some database or analysis tool. This approach is not practical for large datasets, while ETL is.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GB" sz="1100" b="1" dirty="0">
                <a:cs typeface="Calibri"/>
              </a:rPr>
              <a:t>Duplicate </a:t>
            </a:r>
            <a:r>
              <a:rPr lang="en-GB" sz="1100" dirty="0">
                <a:cs typeface="Calibri"/>
              </a:rPr>
              <a:t>elimination involves removing duplicate entries in datasets. </a:t>
            </a:r>
          </a:p>
          <a:p>
            <a:pPr marL="171450" indent="-171450">
              <a:buFont typeface="Arial"/>
              <a:buChar char="•"/>
            </a:pPr>
            <a:r>
              <a:rPr lang="en-GB" sz="1100" b="1" dirty="0">
                <a:cs typeface="Calibri"/>
              </a:rPr>
              <a:t>Data</a:t>
            </a:r>
            <a:r>
              <a:rPr lang="en-GB" sz="1100" dirty="0">
                <a:cs typeface="Calibri"/>
              </a:rPr>
              <a:t> pre-processing is a catch all term often used to describe multiple processes applied to data before it’s ready for use. This may involve cleaning, transformation, and duplicate elimination. </a:t>
            </a:r>
          </a:p>
          <a:p>
            <a:pPr marL="171450" indent="-171450">
              <a:buFont typeface="Arial"/>
              <a:buChar char="•"/>
            </a:pPr>
            <a:r>
              <a:rPr lang="en-GB" sz="1100" b="1" dirty="0">
                <a:cs typeface="Calibri"/>
              </a:rPr>
              <a:t>Data</a:t>
            </a:r>
            <a:r>
              <a:rPr lang="en-GB" sz="1100" dirty="0">
                <a:cs typeface="Calibri"/>
              </a:rPr>
              <a:t> munging </a:t>
            </a:r>
            <a:r>
              <a:rPr lang="en-GB" sz="1100" b="0" i="0" kern="1200" dirty="0">
                <a:solidFill>
                  <a:schemeClr val="tx1"/>
                </a:solidFill>
                <a:effectLst/>
                <a:latin typeface="+mn-lt"/>
                <a:ea typeface="+mn-ea"/>
                <a:cs typeface="+mn-cs"/>
              </a:rPr>
              <a:t>is the process of transforming and mapping data from one "raw" data form into another format so it is ready for use. This process is similar to pre-processing.</a:t>
            </a:r>
            <a:endParaRPr lang="en-GB" sz="1100" dirty="0">
              <a:cs typeface="Calibri"/>
            </a:endParaRPr>
          </a:p>
          <a:p>
            <a:pPr marL="171450" indent="-171450">
              <a:buFont typeface="Arial"/>
              <a:buChar char="•"/>
            </a:pPr>
            <a:r>
              <a:rPr lang="en-GB" sz="1100" b="1" dirty="0">
                <a:cs typeface="Calibri"/>
              </a:rPr>
              <a:t>Data</a:t>
            </a:r>
            <a:r>
              <a:rPr lang="en-GB" sz="1100" dirty="0">
                <a:cs typeface="Calibri"/>
              </a:rPr>
              <a:t> wrangling is a synonym for data munging.</a:t>
            </a:r>
          </a:p>
          <a:p>
            <a:pPr>
              <a:buFont typeface="Arial"/>
              <a:buChar char="•"/>
            </a:pPr>
            <a:endParaRPr lang="en-GB" sz="1100" dirty="0">
              <a:cs typeface="Calibri"/>
            </a:endParaRPr>
          </a:p>
          <a:p>
            <a:pPr>
              <a:buFont typeface="Arial"/>
              <a:buChar char="•"/>
            </a:pPr>
            <a:endParaRPr lang="en-GB" sz="1100" dirty="0">
              <a:cs typeface="Calibri"/>
            </a:endParaRPr>
          </a:p>
          <a:p>
            <a:pPr marL="171450" indent="-171450">
              <a:buFont typeface="Arial"/>
              <a:buChar char="•"/>
            </a:pPr>
            <a:endParaRPr lang="en-GB" sz="1100" dirty="0">
              <a:cs typeface="Calibri"/>
            </a:endParaRP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15</a:t>
            </a:fld>
            <a:endParaRPr lang="en-GB"/>
          </a:p>
        </p:txBody>
      </p:sp>
    </p:spTree>
    <p:extLst>
      <p:ext uri="{BB962C8B-B14F-4D97-AF65-F5344CB8AC3E}">
        <p14:creationId xmlns:p14="http://schemas.microsoft.com/office/powerpoint/2010/main" val="172966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368300"/>
            <a:ext cx="4084638" cy="2298700"/>
          </a:xfrm>
        </p:spPr>
      </p:sp>
      <p:sp>
        <p:nvSpPr>
          <p:cNvPr id="3" name="Notes Placeholder 2"/>
          <p:cNvSpPr>
            <a:spLocks noGrp="1"/>
          </p:cNvSpPr>
          <p:nvPr>
            <p:ph type="body" idx="1"/>
          </p:nvPr>
        </p:nvSpPr>
        <p:spPr/>
        <p:txBody>
          <a:bodyPr/>
          <a:lstStyle/>
          <a:p>
            <a:r>
              <a:rPr lang="en-GB" sz="1100" dirty="0">
                <a:solidFill>
                  <a:schemeClr val="tx1"/>
                </a:solidFill>
              </a:rPr>
              <a:t>To conduct our data science experiments we need </a:t>
            </a:r>
            <a:r>
              <a:rPr lang="en-GB" sz="1100" b="1" dirty="0">
                <a:solidFill>
                  <a:schemeClr val="tx1"/>
                </a:solidFill>
              </a:rPr>
              <a:t>tools</a:t>
            </a:r>
            <a:r>
              <a:rPr lang="en-GB" sz="1100" dirty="0">
                <a:solidFill>
                  <a:schemeClr val="tx1"/>
                </a:solidFill>
              </a:rPr>
              <a:t>. There are some obvious tools we may need, a computer for instance. But there are some specific terms used to describes tools in this area. </a:t>
            </a:r>
          </a:p>
          <a:p>
            <a:endParaRPr lang="en-GB" sz="1100" dirty="0">
              <a:cs typeface="Calibri"/>
            </a:endParaRPr>
          </a:p>
          <a:p>
            <a:pPr marL="171450" indent="-171450">
              <a:buFont typeface="Arial"/>
              <a:buChar char="•"/>
            </a:pPr>
            <a:r>
              <a:rPr lang="en-GB" sz="1100" b="1" dirty="0">
                <a:cs typeface="Calibri"/>
              </a:rPr>
              <a:t>Data</a:t>
            </a:r>
            <a:r>
              <a:rPr lang="en-GB" sz="1100" dirty="0">
                <a:cs typeface="Calibri"/>
              </a:rPr>
              <a:t> mining tools are an abstract set of software systems and statistical methods used to extract knowledge from data.</a:t>
            </a:r>
          </a:p>
          <a:p>
            <a:pPr marL="171450" indent="-171450">
              <a:buFont typeface="Arial"/>
              <a:buChar char="•"/>
            </a:pPr>
            <a:r>
              <a:rPr lang="en-GB" sz="1100" dirty="0">
                <a:cs typeface="Calibri"/>
              </a:rPr>
              <a:t>A data science </a:t>
            </a:r>
            <a:r>
              <a:rPr lang="en-GB" sz="1100" b="1" dirty="0">
                <a:cs typeface="Calibri"/>
              </a:rPr>
              <a:t>Stack</a:t>
            </a:r>
            <a:r>
              <a:rPr lang="en-GB" sz="1100" dirty="0">
                <a:cs typeface="Calibri"/>
              </a:rPr>
              <a:t>, or data science software stack, is a collection of software tools used to carry out the various stages of the data science process, usually from start to finish. This includes tools capable of storing, transforming, modelling, analysing and visualising data. We can see some examples here in the image on the left of the slide. We can see database tools such as MySQL, Python for coding tasks, and machine learning libraries for modelling. Companies usually develop their own stack. If you hear to the term-full stack, then know that this refers to a collection of software supporting all aspects of data science - not just an individual task like visualisation. </a:t>
            </a: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16</a:t>
            </a:fld>
            <a:endParaRPr lang="en-GB"/>
          </a:p>
        </p:txBody>
      </p:sp>
    </p:spTree>
    <p:extLst>
      <p:ext uri="{BB962C8B-B14F-4D97-AF65-F5344CB8AC3E}">
        <p14:creationId xmlns:p14="http://schemas.microsoft.com/office/powerpoint/2010/main" val="1847174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368300"/>
            <a:ext cx="4084638" cy="2298700"/>
          </a:xfrm>
        </p:spPr>
      </p:sp>
      <p:sp>
        <p:nvSpPr>
          <p:cNvPr id="3" name="Notes Placeholder 2"/>
          <p:cNvSpPr>
            <a:spLocks noGrp="1"/>
          </p:cNvSpPr>
          <p:nvPr>
            <p:ph type="body" idx="1"/>
          </p:nvPr>
        </p:nvSpPr>
        <p:spPr/>
        <p:txBody>
          <a:bodyPr/>
          <a:lstStyle/>
          <a:p>
            <a:pPr marL="0" indent="0">
              <a:buFont typeface="Arial"/>
              <a:buNone/>
            </a:pPr>
            <a:r>
              <a:rPr lang="en-GB" sz="1100" dirty="0">
                <a:cs typeface="Calibri"/>
              </a:rPr>
              <a:t>There are some terms arising from the field of </a:t>
            </a:r>
            <a:r>
              <a:rPr lang="en-GB" sz="1100" b="1" dirty="0">
                <a:cs typeface="Calibri"/>
              </a:rPr>
              <a:t>statistics</a:t>
            </a:r>
            <a:r>
              <a:rPr lang="en-GB" sz="1100" dirty="0">
                <a:cs typeface="Calibri"/>
              </a:rPr>
              <a:t> related to experimentation.</a:t>
            </a:r>
          </a:p>
          <a:p>
            <a:pPr marL="171450" indent="-171450">
              <a:buFont typeface="Arial"/>
              <a:buChar char="•"/>
            </a:pPr>
            <a:r>
              <a:rPr lang="en-GB" sz="1100" b="1" dirty="0">
                <a:cs typeface="Calibri"/>
              </a:rPr>
              <a:t>Linear </a:t>
            </a:r>
            <a:r>
              <a:rPr lang="en-GB" sz="1100" dirty="0">
                <a:cs typeface="Calibri"/>
              </a:rPr>
              <a:t>regression – a statistical method used to model the relationship between variables in an experiment.</a:t>
            </a:r>
          </a:p>
          <a:p>
            <a:pPr marL="171450" indent="-171450">
              <a:buFont typeface="Arial"/>
              <a:buChar char="•"/>
            </a:pPr>
            <a:r>
              <a:rPr lang="en-GB" sz="1100" b="1" dirty="0">
                <a:cs typeface="Calibri"/>
              </a:rPr>
              <a:t>Sampling </a:t>
            </a:r>
            <a:r>
              <a:rPr lang="en-GB" sz="1100" dirty="0">
                <a:cs typeface="Calibri"/>
              </a:rPr>
              <a:t>– a process used to select data for analysis.</a:t>
            </a:r>
          </a:p>
          <a:p>
            <a:pPr marL="171450" indent="-171450">
              <a:buFont typeface="Arial"/>
              <a:buChar char="•"/>
            </a:pPr>
            <a:r>
              <a:rPr lang="en-GB" sz="1100" b="1" dirty="0">
                <a:cs typeface="Calibri"/>
              </a:rPr>
              <a:t>Cross</a:t>
            </a:r>
            <a:r>
              <a:rPr lang="en-GB" sz="1100" dirty="0">
                <a:cs typeface="Calibri"/>
              </a:rPr>
              <a:t> validation – a method for evaluating machine learning algorithms or for evaluating statistical results, to ensure the results are robust and not specific to a sampled data set only.</a:t>
            </a:r>
          </a:p>
          <a:p>
            <a:pPr marL="171450" indent="-171450">
              <a:buFont typeface="Arial"/>
              <a:buChar char="•"/>
            </a:pPr>
            <a:r>
              <a:rPr lang="en-GB" sz="1100" b="1" dirty="0">
                <a:cs typeface="Calibri"/>
              </a:rPr>
              <a:t>Hypothesis</a:t>
            </a:r>
            <a:r>
              <a:rPr lang="en-GB" sz="1100" dirty="0">
                <a:cs typeface="Calibri"/>
              </a:rPr>
              <a:t> testing – a statistical framework for checking and interpreting available evidence related to a hypothesis.</a:t>
            </a:r>
          </a:p>
          <a:p>
            <a:pPr marL="171450" indent="-171450">
              <a:buFont typeface="Arial"/>
              <a:buChar char="•"/>
            </a:pPr>
            <a:r>
              <a:rPr lang="en-GB" sz="1100" b="1" dirty="0">
                <a:cs typeface="Calibri"/>
              </a:rPr>
              <a:t>A/B </a:t>
            </a:r>
            <a:r>
              <a:rPr lang="en-GB" sz="1100" dirty="0">
                <a:cs typeface="Calibri"/>
              </a:rPr>
              <a:t>Testing – a form of randomised experiment that splits test subjects into control and experimental groups. The results of the experiment are typically evaluated using hypothesis testing.</a:t>
            </a: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17</a:t>
            </a:fld>
            <a:endParaRPr lang="en-GB"/>
          </a:p>
        </p:txBody>
      </p:sp>
    </p:spTree>
    <p:extLst>
      <p:ext uri="{BB962C8B-B14F-4D97-AF65-F5344CB8AC3E}">
        <p14:creationId xmlns:p14="http://schemas.microsoft.com/office/powerpoint/2010/main" val="1526257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368300"/>
            <a:ext cx="4084638" cy="22987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GB" sz="1100" dirty="0">
                <a:cs typeface="Calibri"/>
              </a:rPr>
              <a:t>There are some terms arising from the field of </a:t>
            </a:r>
            <a:r>
              <a:rPr lang="en-GB" sz="1100" b="1" dirty="0">
                <a:cs typeface="Calibri"/>
              </a:rPr>
              <a:t>machine </a:t>
            </a:r>
            <a:r>
              <a:rPr lang="en-GB" sz="1100" b="0" dirty="0">
                <a:cs typeface="Calibri"/>
              </a:rPr>
              <a:t>learning</a:t>
            </a:r>
            <a:r>
              <a:rPr lang="en-GB" sz="1100" dirty="0">
                <a:cs typeface="Calibri"/>
              </a:rPr>
              <a:t> related to experimentation.</a:t>
            </a:r>
          </a:p>
          <a:p>
            <a:pPr marL="171450" indent="-171450">
              <a:buFont typeface="Arial"/>
              <a:buChar char="•"/>
            </a:pPr>
            <a:r>
              <a:rPr lang="en-GB" sz="1100" b="1" dirty="0">
                <a:cs typeface="Calibri"/>
              </a:rPr>
              <a:t>Supervised </a:t>
            </a:r>
            <a:r>
              <a:rPr lang="en-GB" sz="1100" dirty="0">
                <a:cs typeface="Calibri"/>
              </a:rPr>
              <a:t>Learning – a form of machine learning capable of making predictions or grouping data. These methods are given information to learn from by some form of teacher which can be as simple as labelled data.</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GB" sz="1100" b="1" dirty="0">
                <a:cs typeface="Calibri"/>
              </a:rPr>
              <a:t>Unsupervised</a:t>
            </a:r>
            <a:r>
              <a:rPr lang="en-GB" sz="1100" dirty="0">
                <a:cs typeface="Calibri"/>
              </a:rPr>
              <a:t> Learning – similar to supervised learning except there is no teacher. Instead unsupervised methods learn from a collection of unlabelled examples. These methods learn to group or predict using just the inherent structure of data.</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GB" sz="1100" b="1" dirty="0">
                <a:cs typeface="Calibri"/>
              </a:rPr>
              <a:t>Semi-supervised</a:t>
            </a:r>
            <a:r>
              <a:rPr lang="en-GB" sz="1100" dirty="0">
                <a:cs typeface="Calibri"/>
              </a:rPr>
              <a:t> Learning - a form of machine learning that combines supervised and unsupervised learning.</a:t>
            </a:r>
          </a:p>
          <a:p>
            <a:pPr marL="171450" indent="-171450">
              <a:buFont typeface="Arial"/>
              <a:buChar char="•"/>
            </a:pPr>
            <a:r>
              <a:rPr lang="en-GB" sz="1100" b="1" dirty="0">
                <a:cs typeface="Calibri"/>
              </a:rPr>
              <a:t>Classification</a:t>
            </a:r>
            <a:r>
              <a:rPr lang="en-GB" sz="1100" dirty="0">
                <a:cs typeface="Calibri"/>
              </a:rPr>
              <a:t> - the process of assigning predicted labels to data points. Usually done using automated algorithms.</a:t>
            </a:r>
          </a:p>
          <a:p>
            <a:pPr marL="171450" indent="-171450">
              <a:buFont typeface="Arial"/>
              <a:buChar char="•"/>
            </a:pPr>
            <a:endParaRPr lang="en-GB" sz="1100" dirty="0">
              <a:cs typeface="Calibri"/>
            </a:endParaRPr>
          </a:p>
          <a:p>
            <a:pPr marL="171450" indent="-171450">
              <a:buFont typeface="Arial"/>
              <a:buChar char="•"/>
            </a:pPr>
            <a:endParaRPr lang="en-GB" sz="1100" dirty="0">
              <a:cs typeface="Calibri"/>
            </a:endParaRP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18</a:t>
            </a:fld>
            <a:endParaRPr lang="en-GB"/>
          </a:p>
        </p:txBody>
      </p:sp>
    </p:spTree>
    <p:extLst>
      <p:ext uri="{BB962C8B-B14F-4D97-AF65-F5344CB8AC3E}">
        <p14:creationId xmlns:p14="http://schemas.microsoft.com/office/powerpoint/2010/main" val="3481299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368300"/>
            <a:ext cx="4187825" cy="2355850"/>
          </a:xfrm>
        </p:spPr>
      </p:sp>
      <p:sp>
        <p:nvSpPr>
          <p:cNvPr id="3" name="Notes Placeholder 2"/>
          <p:cNvSpPr>
            <a:spLocks noGrp="1"/>
          </p:cNvSpPr>
          <p:nvPr>
            <p:ph type="body" idx="1"/>
          </p:nvPr>
        </p:nvSpPr>
        <p:spPr/>
        <p:txBody>
          <a:bodyPr/>
          <a:lstStyle/>
          <a:p>
            <a:r>
              <a:rPr lang="en-GB" sz="1100" dirty="0">
                <a:solidFill>
                  <a:schemeClr val="tx1"/>
                </a:solidFill>
              </a:rPr>
              <a:t>There are a couple of types of </a:t>
            </a:r>
            <a:r>
              <a:rPr lang="en-GB" sz="1100" b="1" dirty="0">
                <a:solidFill>
                  <a:schemeClr val="tx1"/>
                </a:solidFill>
              </a:rPr>
              <a:t>analysis </a:t>
            </a:r>
            <a:r>
              <a:rPr lang="en-GB" sz="1100" dirty="0">
                <a:solidFill>
                  <a:schemeClr val="tx1"/>
                </a:solidFill>
              </a:rPr>
              <a:t>worth knowing about.</a:t>
            </a:r>
          </a:p>
          <a:p>
            <a:endParaRPr lang="en-GB" sz="1100" dirty="0">
              <a:solidFill>
                <a:schemeClr val="tx1"/>
              </a:solidFill>
            </a:endParaRPr>
          </a:p>
          <a:p>
            <a:pPr marL="171450" indent="-171450">
              <a:buFont typeface="Arial" panose="020B0604020202020204" pitchFamily="34" charset="0"/>
              <a:buChar char="•"/>
            </a:pPr>
            <a:r>
              <a:rPr lang="en-GB" sz="1100" b="1" dirty="0">
                <a:solidFill>
                  <a:schemeClr val="tx1"/>
                </a:solidFill>
              </a:rPr>
              <a:t>Exploratory</a:t>
            </a:r>
            <a:r>
              <a:rPr lang="en-GB" sz="1100" dirty="0">
                <a:solidFill>
                  <a:schemeClr val="tx1"/>
                </a:solidFill>
              </a:rPr>
              <a:t> analysis is as approach to studying data that uses summary statistics – such as the mean or standard deviation, to describe the main characteristics of the data. This allows general patterns or trends to be identified quickly.</a:t>
            </a:r>
          </a:p>
          <a:p>
            <a:pPr marL="171450" indent="-171450">
              <a:buFont typeface="Arial" panose="020B0604020202020204" pitchFamily="34" charset="0"/>
              <a:buChar char="•"/>
            </a:pPr>
            <a:r>
              <a:rPr lang="en-GB" sz="1100" b="1" dirty="0">
                <a:solidFill>
                  <a:schemeClr val="tx1"/>
                </a:solidFill>
              </a:rPr>
              <a:t>Correlation</a:t>
            </a:r>
            <a:r>
              <a:rPr lang="en-GB" sz="1100" dirty="0">
                <a:solidFill>
                  <a:schemeClr val="tx1"/>
                </a:solidFill>
              </a:rPr>
              <a:t> analysis is an approach used to measure the significance or strength of a relationship between one or more variables in a dataset.</a:t>
            </a:r>
          </a:p>
          <a:p>
            <a:pPr marL="171450" indent="-171450">
              <a:buFont typeface="Arial" panose="020B0604020202020204" pitchFamily="34" charset="0"/>
              <a:buChar char="•"/>
            </a:pPr>
            <a:r>
              <a:rPr lang="en-GB" sz="1100" b="1" dirty="0">
                <a:solidFill>
                  <a:schemeClr val="tx1"/>
                </a:solidFill>
              </a:rPr>
              <a:t>Comparative</a:t>
            </a:r>
            <a:r>
              <a:rPr lang="en-GB" sz="1100" dirty="0">
                <a:solidFill>
                  <a:schemeClr val="tx1"/>
                </a:solidFill>
              </a:rPr>
              <a:t> analysis compares data sets or variables side-by-side, allowing differences between them to be quickly found.</a:t>
            </a:r>
            <a:endParaRPr lang="en-GB" sz="1100" dirty="0"/>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19</a:t>
            </a:fld>
            <a:endParaRPr lang="en-GB"/>
          </a:p>
        </p:txBody>
      </p:sp>
    </p:spTree>
    <p:extLst>
      <p:ext uri="{BB962C8B-B14F-4D97-AF65-F5344CB8AC3E}">
        <p14:creationId xmlns:p14="http://schemas.microsoft.com/office/powerpoint/2010/main" val="3556657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496888"/>
            <a:ext cx="3851275" cy="2166937"/>
          </a:xfrm>
        </p:spPr>
      </p:sp>
      <p:sp>
        <p:nvSpPr>
          <p:cNvPr id="3" name="Notes Placeholder 2"/>
          <p:cNvSpPr>
            <a:spLocks noGrp="1"/>
          </p:cNvSpPr>
          <p:nvPr>
            <p:ph type="body" idx="1"/>
          </p:nvPr>
        </p:nvSpPr>
        <p:spPr>
          <a:xfrm>
            <a:off x="169172" y="2921168"/>
            <a:ext cx="4681330" cy="3647152"/>
          </a:xfrm>
        </p:spPr>
        <p:txBody>
          <a:bodyPr/>
          <a:lstStyle/>
          <a:p>
            <a:r>
              <a:rPr lang="en-US" sz="1100" dirty="0">
                <a:solidFill>
                  <a:schemeClr val="tx1"/>
                </a:solidFill>
              </a:rPr>
              <a:t>What material will we cover while studying this topic? Well, this topic aims to </a:t>
            </a:r>
            <a:r>
              <a:rPr lang="en-US" sz="1100" b="1" dirty="0">
                <a:solidFill>
                  <a:schemeClr val="tx1"/>
                </a:solidFill>
              </a:rPr>
              <a:t>introduce</a:t>
            </a:r>
            <a:r>
              <a:rPr lang="en-US" sz="1100" dirty="0">
                <a:solidFill>
                  <a:schemeClr val="tx1"/>
                </a:solidFill>
              </a:rPr>
              <a:t>…</a:t>
            </a:r>
          </a:p>
          <a:p>
            <a:pPr marL="171450" indent="-171450">
              <a:buFont typeface="Arial" panose="020B0604020202020204" pitchFamily="34" charset="0"/>
              <a:buChar char="•"/>
            </a:pPr>
            <a:endParaRPr lang="en-US" sz="1100" dirty="0">
              <a:solidFill>
                <a:schemeClr val="tx1"/>
              </a:solidFill>
            </a:endParaRPr>
          </a:p>
          <a:p>
            <a:pPr marL="171450" indent="-171450">
              <a:buFont typeface="Arial" panose="020B0604020202020204" pitchFamily="34" charset="0"/>
              <a:buChar char="•"/>
            </a:pPr>
            <a:r>
              <a:rPr lang="en-US" sz="1100" b="1" dirty="0">
                <a:solidFill>
                  <a:schemeClr val="tx1"/>
                </a:solidFill>
              </a:rPr>
              <a:t>What</a:t>
            </a:r>
            <a:r>
              <a:rPr lang="en-US" sz="1100" dirty="0">
                <a:solidFill>
                  <a:schemeClr val="tx1"/>
                </a:solidFill>
              </a:rPr>
              <a:t> data science is all about.</a:t>
            </a:r>
            <a:endParaRPr lang="en-US" sz="1100" dirty="0">
              <a:solidFill>
                <a:schemeClr val="tx1"/>
              </a:solidFill>
              <a:cs typeface="Calibri"/>
            </a:endParaRPr>
          </a:p>
          <a:p>
            <a:pPr marL="171450" indent="-171450">
              <a:buFont typeface="Arial" panose="020B0604020202020204" pitchFamily="34" charset="0"/>
              <a:buChar char="•"/>
            </a:pPr>
            <a:r>
              <a:rPr lang="en-US" sz="1100" b="0" dirty="0">
                <a:solidFill>
                  <a:schemeClr val="tx1"/>
                </a:solidFill>
              </a:rPr>
              <a:t>The </a:t>
            </a:r>
            <a:r>
              <a:rPr lang="en-US" sz="1100" b="1" dirty="0">
                <a:solidFill>
                  <a:schemeClr val="tx1"/>
                </a:solidFill>
              </a:rPr>
              <a:t>Key</a:t>
            </a:r>
            <a:r>
              <a:rPr lang="en-US" sz="1100" dirty="0">
                <a:solidFill>
                  <a:schemeClr val="tx1"/>
                </a:solidFill>
              </a:rPr>
              <a:t> concepts underpinning good data science – primarily the scientific method.</a:t>
            </a:r>
          </a:p>
          <a:p>
            <a:pPr marL="171450" indent="-171450">
              <a:buFont typeface="Arial" panose="020B0604020202020204" pitchFamily="34" charset="0"/>
              <a:buChar char="•"/>
            </a:pPr>
            <a:endParaRPr lang="en-US" sz="1100" dirty="0">
              <a:solidFill>
                <a:schemeClr val="tx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1" dirty="0">
                <a:solidFill>
                  <a:schemeClr val="tx1"/>
                </a:solidFill>
              </a:rPr>
              <a:t>Useful</a:t>
            </a:r>
            <a:r>
              <a:rPr lang="en-US" sz="1100" dirty="0">
                <a:solidFill>
                  <a:schemeClr val="tx1"/>
                </a:solidFill>
              </a:rPr>
              <a:t> terminology that will help you navigate the world of data science.</a:t>
            </a:r>
            <a:endParaRPr lang="en-US" sz="1100" dirty="0">
              <a:solidFill>
                <a:schemeClr val="tx1"/>
              </a:solidFill>
              <a:cs typeface="Calibri"/>
            </a:endParaRPr>
          </a:p>
          <a:p>
            <a:pPr marL="171450" indent="-171450">
              <a:buFont typeface="Arial" panose="020B0604020202020204" pitchFamily="34" charset="0"/>
              <a:buChar char="•"/>
            </a:pPr>
            <a:endParaRPr lang="en-US" sz="1100" dirty="0">
              <a:solidFill>
                <a:schemeClr val="tx1"/>
              </a:solidFill>
            </a:endParaRPr>
          </a:p>
          <a:p>
            <a:pPr marL="171450" indent="-171450">
              <a:buFont typeface="Arial" panose="020B0604020202020204" pitchFamily="34" charset="0"/>
              <a:buChar char="•"/>
            </a:pPr>
            <a:r>
              <a:rPr lang="en-US" sz="1100" b="1" dirty="0">
                <a:solidFill>
                  <a:schemeClr val="tx1"/>
                </a:solidFill>
              </a:rPr>
              <a:t>The </a:t>
            </a:r>
            <a:r>
              <a:rPr lang="en-US" sz="1100" b="0" dirty="0">
                <a:solidFill>
                  <a:schemeClr val="tx1"/>
                </a:solidFill>
              </a:rPr>
              <a:t>Ethics of data science.</a:t>
            </a:r>
            <a:endParaRPr lang="en-US" sz="1100" b="0" dirty="0">
              <a:solidFill>
                <a:schemeClr val="tx1"/>
              </a:solidFill>
              <a:cs typeface="Calibri"/>
            </a:endParaRPr>
          </a:p>
          <a:p>
            <a:endParaRPr lang="en-US" sz="1100" dirty="0">
              <a:solidFill>
                <a:schemeClr val="tx1"/>
              </a:solidFill>
            </a:endParaRPr>
          </a:p>
          <a:p>
            <a:r>
              <a:rPr lang="en-US" sz="1100" b="1" dirty="0">
                <a:solidFill>
                  <a:schemeClr val="tx1"/>
                </a:solidFill>
              </a:rPr>
              <a:t>The</a:t>
            </a:r>
            <a:r>
              <a:rPr lang="en-US" sz="1100" dirty="0">
                <a:solidFill>
                  <a:schemeClr val="tx1"/>
                </a:solidFill>
              </a:rPr>
              <a:t> aim: to help you understand what it means to be a data scientist and to get you familiar with the data science ecosystem.</a:t>
            </a:r>
          </a:p>
          <a:p>
            <a:endParaRPr lang="en-US" sz="1100" dirty="0">
              <a:solidFill>
                <a:schemeClr val="tx1"/>
              </a:solidFill>
            </a:endParaRPr>
          </a:p>
          <a:p>
            <a:r>
              <a:rPr lang="en-US" sz="1100" dirty="0">
                <a:cs typeface="Calibri"/>
              </a:rPr>
              <a:t>In part 2 we're going to get to grips with the terminology most commonly used in data science.</a:t>
            </a:r>
          </a:p>
        </p:txBody>
      </p:sp>
    </p:spTree>
    <p:extLst>
      <p:ext uri="{BB962C8B-B14F-4D97-AF65-F5344CB8AC3E}">
        <p14:creationId xmlns:p14="http://schemas.microsoft.com/office/powerpoint/2010/main" val="2668809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427038"/>
            <a:ext cx="4048125" cy="2278062"/>
          </a:xfrm>
        </p:spPr>
      </p:sp>
      <p:sp>
        <p:nvSpPr>
          <p:cNvPr id="3" name="Notes Placeholder 2"/>
          <p:cNvSpPr>
            <a:spLocks noGrp="1"/>
          </p:cNvSpPr>
          <p:nvPr>
            <p:ph type="body" idx="1"/>
          </p:nvPr>
        </p:nvSpPr>
        <p:spPr/>
        <p:txBody>
          <a:bodyPr/>
          <a:lstStyle/>
          <a:p>
            <a:r>
              <a:rPr lang="en-GB" sz="1100" b="1" dirty="0">
                <a:solidFill>
                  <a:schemeClr val="tx1"/>
                </a:solidFill>
              </a:rPr>
              <a:t>We’ve</a:t>
            </a:r>
            <a:r>
              <a:rPr lang="en-GB" sz="1100" dirty="0">
                <a:solidFill>
                  <a:schemeClr val="tx1"/>
                </a:solidFill>
              </a:rPr>
              <a:t> now introduced many of the most common terms you’ll come across in data science. </a:t>
            </a:r>
            <a:r>
              <a:rPr lang="en-GB" sz="1100" b="1" dirty="0">
                <a:solidFill>
                  <a:schemeClr val="tx1"/>
                </a:solidFill>
              </a:rPr>
              <a:t>I’m </a:t>
            </a:r>
            <a:r>
              <a:rPr lang="en-GB" sz="1100" dirty="0">
                <a:solidFill>
                  <a:schemeClr val="tx1"/>
                </a:solidFill>
              </a:rPr>
              <a:t>sure you are now experiencing information overload, and perhaps can’t connect these terms to any intuitive understanding yet. </a:t>
            </a:r>
            <a:r>
              <a:rPr lang="en-GB" sz="1100" b="1" dirty="0">
                <a:solidFill>
                  <a:schemeClr val="tx1"/>
                </a:solidFill>
              </a:rPr>
              <a:t>We</a:t>
            </a:r>
            <a:r>
              <a:rPr lang="en-GB" sz="1100" dirty="0">
                <a:solidFill>
                  <a:schemeClr val="tx1"/>
                </a:solidFill>
              </a:rPr>
              <a:t> may come across these terms again as we move forward, helping us to build a better understanding.</a:t>
            </a:r>
          </a:p>
          <a:p>
            <a:endParaRPr lang="en-GB" sz="1100" dirty="0">
              <a:solidFill>
                <a:schemeClr val="tx1"/>
              </a:solidFill>
            </a:endParaRP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20</a:t>
            </a:fld>
            <a:endParaRPr lang="en-GB"/>
          </a:p>
        </p:txBody>
      </p:sp>
    </p:spTree>
    <p:extLst>
      <p:ext uri="{BB962C8B-B14F-4D97-AF65-F5344CB8AC3E}">
        <p14:creationId xmlns:p14="http://schemas.microsoft.com/office/powerpoint/2010/main" val="4090092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344488"/>
            <a:ext cx="4022725" cy="2263775"/>
          </a:xfrm>
        </p:spPr>
      </p:sp>
      <p:sp>
        <p:nvSpPr>
          <p:cNvPr id="3" name="Notes Placeholder 2"/>
          <p:cNvSpPr>
            <a:spLocks noGrp="1"/>
          </p:cNvSpPr>
          <p:nvPr>
            <p:ph type="body" idx="1"/>
          </p:nvPr>
        </p:nvSpPr>
        <p:spPr/>
        <p:txBody>
          <a:bodyPr/>
          <a:lstStyle/>
          <a:p>
            <a:r>
              <a:rPr lang="en-GB" sz="1100" dirty="0">
                <a:solidFill>
                  <a:schemeClr val="tx1"/>
                </a:solidFill>
              </a:rPr>
              <a:t>There are lots of terms floating around when it comes to data science. We simply can’t cover them all here. So</a:t>
            </a:r>
            <a:r>
              <a:rPr lang="en-GB" sz="1100" b="1" dirty="0">
                <a:solidFill>
                  <a:schemeClr val="tx1"/>
                </a:solidFill>
              </a:rPr>
              <a:t> here </a:t>
            </a:r>
            <a:r>
              <a:rPr lang="en-GB" sz="1100" dirty="0">
                <a:solidFill>
                  <a:schemeClr val="tx1"/>
                </a:solidFill>
              </a:rPr>
              <a:t>are some resources that you may find useful if you come across an unfamiliar term.</a:t>
            </a:r>
          </a:p>
          <a:p>
            <a:endParaRPr lang="en-GB" sz="1100" dirty="0">
              <a:solidFill>
                <a:schemeClr val="tx1"/>
              </a:solidFill>
            </a:endParaRPr>
          </a:p>
          <a:p>
            <a:r>
              <a:rPr lang="en-GB" sz="1100" b="1" dirty="0">
                <a:solidFill>
                  <a:schemeClr val="tx1"/>
                </a:solidFill>
              </a:rPr>
              <a:t>The</a:t>
            </a:r>
            <a:r>
              <a:rPr lang="en-GB" sz="1100" dirty="0">
                <a:solidFill>
                  <a:schemeClr val="tx1"/>
                </a:solidFill>
              </a:rPr>
              <a:t> data science glossary is a fairly complete resource that you can turn to: </a:t>
            </a:r>
            <a:r>
              <a:rPr lang="en-GB" sz="1100" dirty="0">
                <a:hlinkClick r:id="rId3"/>
              </a:rPr>
              <a:t>http://www.datascienceglossary.org/</a:t>
            </a:r>
            <a:endParaRPr lang="en-GB" sz="1100" dirty="0"/>
          </a:p>
          <a:p>
            <a:endParaRPr lang="en-GB" sz="1100" dirty="0">
              <a:solidFill>
                <a:schemeClr val="tx1"/>
              </a:solidFill>
            </a:endParaRPr>
          </a:p>
          <a:p>
            <a:r>
              <a:rPr lang="en-GB" sz="1100" b="1" dirty="0">
                <a:solidFill>
                  <a:schemeClr val="tx1"/>
                </a:solidFill>
              </a:rPr>
              <a:t>While</a:t>
            </a:r>
            <a:r>
              <a:rPr lang="en-GB" sz="1100" dirty="0">
                <a:solidFill>
                  <a:schemeClr val="tx1"/>
                </a:solidFill>
              </a:rPr>
              <a:t> companies like Microsoft have provided glossaries describing machine learning and data science terminology: </a:t>
            </a:r>
            <a:r>
              <a:rPr lang="en-GB" sz="1100" dirty="0">
                <a:hlinkClick r:id="rId4"/>
              </a:rPr>
              <a:t>https://docs.microsoft.com/en-us/dotnet/machine-learning/resources/glossary</a:t>
            </a:r>
            <a:endParaRPr lang="en-GB" sz="1100" dirty="0"/>
          </a:p>
          <a:p>
            <a:endParaRPr lang="en-GB" sz="11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b="1" dirty="0">
                <a:solidFill>
                  <a:schemeClr val="tx1"/>
                </a:solidFill>
                <a:cs typeface="Calibri"/>
              </a:rPr>
              <a:t>Then</a:t>
            </a:r>
            <a:r>
              <a:rPr lang="en-GB" sz="1100" b="0" dirty="0">
                <a:solidFill>
                  <a:schemeClr val="tx1"/>
                </a:solidFill>
                <a:cs typeface="Calibri"/>
              </a:rPr>
              <a:t> there are some other useful online discussions, such as this: </a:t>
            </a:r>
            <a:r>
              <a:rPr lang="en-GB" sz="1100" dirty="0">
                <a:hlinkClick r:id="rId5"/>
              </a:rPr>
              <a:t>https://towardsdatascience.com/the-a-z-of-ai-and-machine-learning-comprehensive-glossary-fb6f0dd8230</a:t>
            </a:r>
            <a:endParaRPr lang="en-GB" sz="1100" dirty="0">
              <a:solidFill>
                <a:schemeClr val="tx1"/>
              </a:solidFill>
            </a:endParaRP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21</a:t>
            </a:fld>
            <a:endParaRPr lang="en-GB"/>
          </a:p>
        </p:txBody>
      </p:sp>
    </p:spTree>
    <p:extLst>
      <p:ext uri="{BB962C8B-B14F-4D97-AF65-F5344CB8AC3E}">
        <p14:creationId xmlns:p14="http://schemas.microsoft.com/office/powerpoint/2010/main" val="1165181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369888"/>
            <a:ext cx="4016375" cy="2259012"/>
          </a:xfrm>
        </p:spPr>
      </p:sp>
      <p:sp>
        <p:nvSpPr>
          <p:cNvPr id="3" name="Notes Placeholder 2"/>
          <p:cNvSpPr>
            <a:spLocks noGrp="1"/>
          </p:cNvSpPr>
          <p:nvPr>
            <p:ph type="body" idx="1"/>
          </p:nvPr>
        </p:nvSpPr>
        <p:spPr/>
        <p:txBody>
          <a:bodyPr/>
          <a:lstStyle/>
          <a:p>
            <a:r>
              <a:rPr lang="en-GB" sz="1100" dirty="0">
                <a:solidFill>
                  <a:schemeClr val="tx1"/>
                </a:solidFill>
              </a:rPr>
              <a:t>The field of data science is filled with </a:t>
            </a:r>
            <a:r>
              <a:rPr lang="en-GB" sz="1100" b="1" dirty="0">
                <a:solidFill>
                  <a:schemeClr val="tx1"/>
                </a:solidFill>
              </a:rPr>
              <a:t>terminology</a:t>
            </a:r>
            <a:r>
              <a:rPr lang="en-GB" sz="1100" dirty="0">
                <a:solidFill>
                  <a:schemeClr val="tx1"/>
                </a:solidFill>
              </a:rPr>
              <a:t> that can make it hard for beginners to get started. The terminology is spread across multiple disciplines, which makes things even harder. You almost need a </a:t>
            </a:r>
            <a:r>
              <a:rPr lang="en-GB" sz="1100" b="1" dirty="0">
                <a:solidFill>
                  <a:schemeClr val="tx1"/>
                </a:solidFill>
              </a:rPr>
              <a:t>map</a:t>
            </a:r>
            <a:r>
              <a:rPr lang="en-GB" sz="1100" dirty="0">
                <a:solidFill>
                  <a:schemeClr val="tx1"/>
                </a:solidFill>
              </a:rPr>
              <a:t> to understand the data science landscape. To complicate matters that landscape is constantly changing. I hear terms mentioned from time-to-time that I’m unfamiliar with. Often the new terms describe existing concepts/ideas! Yet the new terminology takes hold so we must learn it. To help guide you I’ve provided a map of sorts. Hopefully this will help you learn more quickly, and enable you to participate in data science discussions.</a:t>
            </a: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3</a:t>
            </a:fld>
            <a:endParaRPr lang="en-GB"/>
          </a:p>
        </p:txBody>
      </p:sp>
    </p:spTree>
    <p:extLst>
      <p:ext uri="{BB962C8B-B14F-4D97-AF65-F5344CB8AC3E}">
        <p14:creationId xmlns:p14="http://schemas.microsoft.com/office/powerpoint/2010/main" val="4090092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6588" y="452438"/>
            <a:ext cx="3746500" cy="2108200"/>
          </a:xfrm>
        </p:spPr>
      </p:sp>
      <p:sp>
        <p:nvSpPr>
          <p:cNvPr id="3" name="Notes Placeholder 2"/>
          <p:cNvSpPr>
            <a:spLocks noGrp="1"/>
          </p:cNvSpPr>
          <p:nvPr>
            <p:ph type="body" idx="1"/>
          </p:nvPr>
        </p:nvSpPr>
        <p:spPr/>
        <p:txBody>
          <a:bodyPr/>
          <a:lstStyle/>
          <a:p>
            <a:r>
              <a:rPr lang="en-GB" sz="1100" dirty="0">
                <a:solidFill>
                  <a:schemeClr val="tx1"/>
                </a:solidFill>
              </a:rPr>
              <a:t>During part 1, slide 18, we encountered </a:t>
            </a:r>
            <a:r>
              <a:rPr lang="en-GB" sz="1100" b="1" dirty="0">
                <a:solidFill>
                  <a:schemeClr val="tx1"/>
                </a:solidFill>
              </a:rPr>
              <a:t>this</a:t>
            </a:r>
            <a:r>
              <a:rPr lang="en-GB" sz="1100" dirty="0">
                <a:solidFill>
                  <a:schemeClr val="tx1"/>
                </a:solidFill>
              </a:rPr>
              <a:t> diagram describing the scientific process. This is a good starting point for our map, since principled data science involves applying the steps of the scientific method in sequence. As we can see here, we start with a research question that we wish to ask. We then conduct research to equip ourselves to understand it. Once done we’re in a position to develop hypotheses, design and conduct an experiment, analyse and interpret the results, and finally report them. We’ll focus on the </a:t>
            </a:r>
            <a:r>
              <a:rPr lang="en-GB" sz="1100" b="1" dirty="0">
                <a:solidFill>
                  <a:schemeClr val="tx1"/>
                </a:solidFill>
              </a:rPr>
              <a:t>enclosed</a:t>
            </a:r>
            <a:r>
              <a:rPr lang="en-GB" sz="1100" dirty="0">
                <a:solidFill>
                  <a:schemeClr val="tx1"/>
                </a:solidFill>
              </a:rPr>
              <a:t> portion of this process to create our map. </a:t>
            </a:r>
          </a:p>
          <a:p>
            <a:endParaRPr lang="en-GB" sz="1100" dirty="0">
              <a:solidFill>
                <a:schemeClr val="tx1"/>
              </a:solidFill>
            </a:endParaRPr>
          </a:p>
          <a:p>
            <a:r>
              <a:rPr lang="en-GB" sz="1100" dirty="0">
                <a:solidFill>
                  <a:schemeClr val="tx1"/>
                </a:solidFill>
              </a:rPr>
              <a:t>Before we do that, let us consider the different umbrella terms often used to refer to this process but related to common </a:t>
            </a:r>
            <a:r>
              <a:rPr lang="en-GB" sz="1100" b="0" dirty="0">
                <a:solidFill>
                  <a:schemeClr val="tx1"/>
                </a:solidFill>
              </a:rPr>
              <a:t>application</a:t>
            </a:r>
            <a:r>
              <a:rPr lang="en-GB" sz="1100" b="1" dirty="0">
                <a:solidFill>
                  <a:schemeClr val="tx1"/>
                </a:solidFill>
              </a:rPr>
              <a:t> </a:t>
            </a:r>
            <a:r>
              <a:rPr lang="en-GB" sz="1100" b="0" dirty="0">
                <a:solidFill>
                  <a:schemeClr val="tx1"/>
                </a:solidFill>
              </a:rPr>
              <a:t>areas.</a:t>
            </a: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4</a:t>
            </a:fld>
            <a:endParaRPr lang="en-GB"/>
          </a:p>
        </p:txBody>
      </p:sp>
    </p:spTree>
    <p:extLst>
      <p:ext uri="{BB962C8B-B14F-4D97-AF65-F5344CB8AC3E}">
        <p14:creationId xmlns:p14="http://schemas.microsoft.com/office/powerpoint/2010/main" val="4292164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369888"/>
            <a:ext cx="4016375" cy="2259012"/>
          </a:xfrm>
        </p:spPr>
      </p:sp>
      <p:sp>
        <p:nvSpPr>
          <p:cNvPr id="3" name="Notes Placeholder 2"/>
          <p:cNvSpPr>
            <a:spLocks noGrp="1"/>
          </p:cNvSpPr>
          <p:nvPr>
            <p:ph type="body" idx="1"/>
          </p:nvPr>
        </p:nvSpPr>
        <p:spPr/>
        <p:txBody>
          <a:bodyPr/>
          <a:lstStyle/>
          <a:p>
            <a:r>
              <a:rPr lang="en-US" sz="1100" b="1" dirty="0">
                <a:solidFill>
                  <a:schemeClr val="tx1"/>
                </a:solidFill>
              </a:rPr>
              <a:t>Analytics</a:t>
            </a:r>
            <a:r>
              <a:rPr lang="en-US" sz="1100" dirty="0">
                <a:solidFill>
                  <a:schemeClr val="tx1"/>
                </a:solidFill>
              </a:rPr>
              <a:t> is a term often used to describe a field focused on the discovery, interpretation, and communication of meaningful patterns in data. We often see modifiers applied to this term. Such as </a:t>
            </a:r>
            <a:r>
              <a:rPr lang="en-US" sz="1100" b="1" dirty="0">
                <a:solidFill>
                  <a:schemeClr val="tx1"/>
                </a:solidFill>
              </a:rPr>
              <a:t>Big</a:t>
            </a:r>
            <a:r>
              <a:rPr lang="en-US" sz="1100" dirty="0">
                <a:solidFill>
                  <a:schemeClr val="tx1"/>
                </a:solidFill>
              </a:rPr>
              <a:t> Data Analytics, which deals with extremely large dataset. Then there’s </a:t>
            </a:r>
            <a:r>
              <a:rPr lang="en-US" sz="1100" b="1" dirty="0">
                <a:solidFill>
                  <a:schemeClr val="tx1"/>
                </a:solidFill>
              </a:rPr>
              <a:t>Real-time</a:t>
            </a:r>
            <a:r>
              <a:rPr lang="en-US" sz="1100" dirty="0">
                <a:solidFill>
                  <a:schemeClr val="tx1"/>
                </a:solidFill>
              </a:rPr>
              <a:t> analytics, concerned with decision making and pattern discovery in real-time on high volume streams of data – where a stream is a data set of potentially infinite size that grows over time. </a:t>
            </a:r>
          </a:p>
          <a:p>
            <a:endParaRPr lang="en-US" sz="1100" dirty="0">
              <a:solidFill>
                <a:schemeClr val="tx1"/>
              </a:solidFill>
            </a:endParaRPr>
          </a:p>
          <a:p>
            <a:r>
              <a:rPr lang="en-US" sz="1100" dirty="0">
                <a:solidFill>
                  <a:schemeClr val="tx1"/>
                </a:solidFill>
              </a:rPr>
              <a:t>Many consider these terms to be synonymous with </a:t>
            </a:r>
            <a:r>
              <a:rPr lang="en-US" sz="1100" b="1" dirty="0">
                <a:solidFill>
                  <a:schemeClr val="tx1"/>
                </a:solidFill>
              </a:rPr>
              <a:t>Data</a:t>
            </a:r>
            <a:r>
              <a:rPr lang="en-US" sz="1100" dirty="0">
                <a:solidFill>
                  <a:schemeClr val="tx1"/>
                </a:solidFill>
              </a:rPr>
              <a:t> Science, which I’ve previously </a:t>
            </a:r>
            <a:r>
              <a:rPr lang="en-US" sz="1100" b="1" dirty="0">
                <a:solidFill>
                  <a:schemeClr val="tx1"/>
                </a:solidFill>
              </a:rPr>
              <a:t>described</a:t>
            </a:r>
            <a:r>
              <a:rPr lang="en-US" sz="1100" dirty="0">
                <a:solidFill>
                  <a:schemeClr val="tx1"/>
                </a:solidFill>
              </a:rPr>
              <a:t> </a:t>
            </a:r>
            <a:r>
              <a:rPr lang="en-US" sz="1100" dirty="0">
                <a:solidFill>
                  <a:schemeClr val="tx1"/>
                </a:solidFill>
                <a:cs typeface="Calibri"/>
              </a:rPr>
              <a:t>as:</a:t>
            </a:r>
          </a:p>
          <a:p>
            <a:endParaRPr lang="en-US" sz="1100" dirty="0">
              <a:solidFill>
                <a:schemeClr val="tx1"/>
              </a:solidFill>
              <a:cs typeface="Calibri"/>
            </a:endParaRPr>
          </a:p>
          <a:p>
            <a:r>
              <a:rPr lang="en-US" sz="1100" dirty="0">
                <a:solidFill>
                  <a:schemeClr val="tx1"/>
                </a:solidFill>
                <a:cs typeface="Calibri"/>
              </a:rPr>
              <a:t>“ a</a:t>
            </a:r>
            <a:r>
              <a:rPr lang="en-US" sz="1100" dirty="0">
                <a:solidFill>
                  <a:schemeClr val="tx1"/>
                </a:solidFill>
                <a:latin typeface="+mn-lt"/>
                <a:cs typeface="Calibri"/>
              </a:rPr>
              <a:t> technical discipline concerned with the extraction of new knowledge from data, via application of the scientific method, in conjunction with the tools of mathematics and statistics.”</a:t>
            </a:r>
          </a:p>
          <a:p>
            <a:endParaRPr lang="en-US" sz="1100" dirty="0">
              <a:solidFill>
                <a:schemeClr val="tx1"/>
              </a:solidFill>
              <a:latin typeface="+mn-lt"/>
              <a:cs typeface="Calibri"/>
            </a:endParaRPr>
          </a:p>
          <a:p>
            <a:r>
              <a:rPr lang="en-US" sz="1100" dirty="0">
                <a:solidFill>
                  <a:schemeClr val="tx1"/>
                </a:solidFill>
                <a:latin typeface="+mn-lt"/>
                <a:cs typeface="Calibri"/>
              </a:rPr>
              <a:t>If you search for definitions of these terms for yourself, you’ll find conflicting descriptions and justifications for why they are the same or different. Though some feel that analytics is a sub-field within data science, as data science has become somewhat all encompassing!</a:t>
            </a:r>
            <a:r>
              <a:rPr lang="en-US" sz="1100" dirty="0">
                <a:solidFill>
                  <a:schemeClr val="tx1"/>
                </a:solidFill>
                <a:cs typeface="Calibri"/>
              </a:rPr>
              <a:t> </a:t>
            </a:r>
            <a:endParaRPr lang="en-US" sz="1100" dirty="0">
              <a:solidFill>
                <a:schemeClr val="tx1"/>
              </a:solidFill>
              <a:latin typeface="+mn-lt"/>
              <a:cs typeface="Calibri"/>
            </a:endParaRP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5</a:t>
            </a:fld>
            <a:endParaRPr lang="en-GB"/>
          </a:p>
        </p:txBody>
      </p:sp>
    </p:spTree>
    <p:extLst>
      <p:ext uri="{BB962C8B-B14F-4D97-AF65-F5344CB8AC3E}">
        <p14:creationId xmlns:p14="http://schemas.microsoft.com/office/powerpoint/2010/main" val="445962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369888"/>
            <a:ext cx="4016375" cy="2259012"/>
          </a:xfrm>
        </p:spPr>
      </p:sp>
      <p:sp>
        <p:nvSpPr>
          <p:cNvPr id="3" name="Notes Placeholder 2"/>
          <p:cNvSpPr>
            <a:spLocks noGrp="1"/>
          </p:cNvSpPr>
          <p:nvPr>
            <p:ph type="body" idx="1"/>
          </p:nvPr>
        </p:nvSpPr>
        <p:spPr/>
        <p:txBody>
          <a:bodyPr/>
          <a:lstStyle/>
          <a:p>
            <a:r>
              <a:rPr lang="en-US" sz="1100" dirty="0">
                <a:solidFill>
                  <a:schemeClr val="tx1"/>
                </a:solidFill>
                <a:latin typeface="+mn-lt"/>
                <a:cs typeface="Calibri"/>
              </a:rPr>
              <a:t>Whatever view you take, there are further modifiers you can apply to the terms data science and analytics. There is </a:t>
            </a:r>
            <a:r>
              <a:rPr lang="en-US" sz="1100" b="1" dirty="0">
                <a:solidFill>
                  <a:schemeClr val="tx1"/>
                </a:solidFill>
                <a:latin typeface="+mn-lt"/>
                <a:cs typeface="Calibri"/>
              </a:rPr>
              <a:t>predictive</a:t>
            </a:r>
            <a:r>
              <a:rPr lang="en-US" sz="1100" dirty="0">
                <a:solidFill>
                  <a:schemeClr val="tx1"/>
                </a:solidFill>
                <a:latin typeface="+mn-lt"/>
                <a:cs typeface="Calibri"/>
              </a:rPr>
              <a:t> analytics/data science, which is concerned with making predictions from historical facts and trends in data. Whilst </a:t>
            </a:r>
            <a:r>
              <a:rPr lang="en-US" sz="1100" b="1" dirty="0">
                <a:solidFill>
                  <a:schemeClr val="tx1"/>
                </a:solidFill>
                <a:latin typeface="+mn-lt"/>
                <a:cs typeface="Calibri"/>
              </a:rPr>
              <a:t>descriptive</a:t>
            </a:r>
            <a:r>
              <a:rPr lang="en-US" sz="1100" dirty="0">
                <a:solidFill>
                  <a:schemeClr val="tx1"/>
                </a:solidFill>
                <a:latin typeface="+mn-lt"/>
                <a:cs typeface="Calibri"/>
              </a:rPr>
              <a:t> analytics/data science, focuses on improving our understanding of dataset by interpreting it using summary statistics. Finally prescriptive analytics/data science combines predictive and descriptive approaches allowing decisions to be made using past data and predictions of the future, to yield improved decision-making outcomes.</a:t>
            </a:r>
          </a:p>
          <a:p>
            <a:endParaRPr lang="en-US" sz="1100" dirty="0">
              <a:solidFill>
                <a:schemeClr val="tx1"/>
              </a:solidFill>
              <a:latin typeface="+mn-lt"/>
              <a:cs typeface="Calibri"/>
            </a:endParaRPr>
          </a:p>
          <a:p>
            <a:r>
              <a:rPr lang="en-US" sz="1100" dirty="0">
                <a:solidFill>
                  <a:schemeClr val="tx1"/>
                </a:solidFill>
                <a:cs typeface="Calibri"/>
              </a:rPr>
              <a:t>Analytics</a:t>
            </a:r>
            <a:r>
              <a:rPr lang="en-US" sz="1100" dirty="0">
                <a:solidFill>
                  <a:schemeClr val="tx1"/>
                </a:solidFill>
                <a:latin typeface="+mn-lt"/>
                <a:cs typeface="Calibri"/>
              </a:rPr>
              <a:t> </a:t>
            </a:r>
            <a:r>
              <a:rPr lang="en-US" sz="1100" dirty="0">
                <a:solidFill>
                  <a:schemeClr val="tx1"/>
                </a:solidFill>
                <a:cs typeface="Calibri"/>
              </a:rPr>
              <a:t>is applied</a:t>
            </a:r>
            <a:r>
              <a:rPr lang="en-US" sz="1100" dirty="0">
                <a:solidFill>
                  <a:schemeClr val="tx1"/>
                </a:solidFill>
                <a:latin typeface="+mn-lt"/>
                <a:cs typeface="Calibri"/>
              </a:rPr>
              <a:t> to different fields too. When applied in Business, it is referred to as </a:t>
            </a:r>
            <a:r>
              <a:rPr lang="en-US" sz="1100" b="1" dirty="0">
                <a:solidFill>
                  <a:schemeClr val="tx1"/>
                </a:solidFill>
                <a:latin typeface="+mn-lt"/>
                <a:cs typeface="Calibri"/>
              </a:rPr>
              <a:t>Business</a:t>
            </a:r>
            <a:r>
              <a:rPr lang="en-US" sz="1100" dirty="0">
                <a:solidFill>
                  <a:schemeClr val="tx1"/>
                </a:solidFill>
                <a:latin typeface="+mn-lt"/>
                <a:cs typeface="Calibri"/>
              </a:rPr>
              <a:t> Intelligence (BI) or Business Analytics. In medicine it is usually called </a:t>
            </a:r>
            <a:r>
              <a:rPr lang="en-US" sz="1100" b="1" dirty="0">
                <a:solidFill>
                  <a:schemeClr val="tx1"/>
                </a:solidFill>
                <a:latin typeface="+mn-lt"/>
                <a:cs typeface="Calibri"/>
              </a:rPr>
              <a:t>Healthcare</a:t>
            </a:r>
            <a:r>
              <a:rPr lang="en-US" sz="1100" dirty="0">
                <a:solidFill>
                  <a:schemeClr val="tx1"/>
                </a:solidFill>
                <a:latin typeface="+mn-lt"/>
                <a:cs typeface="Calibri"/>
              </a:rPr>
              <a:t> Analytics. There are many other areas such as </a:t>
            </a:r>
            <a:r>
              <a:rPr lang="en-US" sz="1100" b="1" dirty="0">
                <a:solidFill>
                  <a:schemeClr val="tx1"/>
                </a:solidFill>
                <a:latin typeface="+mn-lt"/>
                <a:cs typeface="Calibri"/>
              </a:rPr>
              <a:t>Fraud</a:t>
            </a:r>
            <a:r>
              <a:rPr lang="en-US" sz="1100" dirty="0">
                <a:solidFill>
                  <a:schemeClr val="tx1"/>
                </a:solidFill>
                <a:latin typeface="+mn-lt"/>
                <a:cs typeface="Calibri"/>
              </a:rPr>
              <a:t> Analytics, not to mention the application of these methods in science. What we’ve covered here provides us with a high-level view of our data science map. Next, we’ll delve a little deeper into specific areas.</a:t>
            </a:r>
          </a:p>
          <a:p>
            <a:endParaRPr lang="en-GB" sz="1100" dirty="0">
              <a:solidFill>
                <a:schemeClr val="tx1"/>
              </a:solidFill>
            </a:endParaRP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6</a:t>
            </a:fld>
            <a:endParaRPr lang="en-GB"/>
          </a:p>
        </p:txBody>
      </p:sp>
    </p:spTree>
    <p:extLst>
      <p:ext uri="{BB962C8B-B14F-4D97-AF65-F5344CB8AC3E}">
        <p14:creationId xmlns:p14="http://schemas.microsoft.com/office/powerpoint/2010/main" val="4243512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6588" y="393700"/>
            <a:ext cx="3881437" cy="2184400"/>
          </a:xfrm>
        </p:spPr>
      </p:sp>
      <p:sp>
        <p:nvSpPr>
          <p:cNvPr id="3" name="Notes Placeholder 2"/>
          <p:cNvSpPr>
            <a:spLocks noGrp="1"/>
          </p:cNvSpPr>
          <p:nvPr>
            <p:ph type="body" idx="1"/>
          </p:nvPr>
        </p:nvSpPr>
        <p:spPr/>
        <p:txBody>
          <a:bodyPr/>
          <a:lstStyle/>
          <a:p>
            <a:r>
              <a:rPr lang="en-GB" sz="1100" dirty="0">
                <a:solidFill>
                  <a:schemeClr val="tx1"/>
                </a:solidFill>
              </a:rPr>
              <a:t>You’ll find the following video useful when it comes to understanding the terms and buzz words surrounding data science. The info graphic mentioned during the video, can be found here: </a:t>
            </a:r>
            <a:r>
              <a:rPr lang="en-GB" sz="1100" dirty="0">
                <a:hlinkClick r:id="rId3"/>
              </a:rPr>
              <a:t>https://365datascience.com/wp-content/uploads/2018/05/365-Data-Science-Infographic.jpg</a:t>
            </a:r>
            <a:r>
              <a:rPr lang="en-GB" sz="1100" dirty="0"/>
              <a:t> for those that are interested.</a:t>
            </a:r>
          </a:p>
          <a:p>
            <a:endParaRPr lang="en-GB" sz="1100" dirty="0">
              <a:solidFill>
                <a:schemeClr val="tx1"/>
              </a:solidFill>
            </a:endParaRPr>
          </a:p>
          <a:p>
            <a:r>
              <a:rPr lang="en-GB" sz="1100" dirty="0">
                <a:solidFill>
                  <a:schemeClr val="tx1"/>
                </a:solidFill>
              </a:rPr>
              <a:t>Video link: </a:t>
            </a:r>
            <a:r>
              <a:rPr lang="en-GB" sz="1200" b="0" i="0" kern="1200" dirty="0">
                <a:solidFill>
                  <a:schemeClr val="tx1"/>
                </a:solidFill>
                <a:effectLst/>
                <a:latin typeface="+mn-lt"/>
                <a:ea typeface="+mn-ea"/>
                <a:cs typeface="+mn-cs"/>
                <a:hlinkClick r:id="rId4"/>
              </a:rPr>
              <a:t>https://youtu.be</a:t>
            </a:r>
            <a:r>
              <a:rPr lang="en-GB" sz="1200" b="0" i="0" kern="1200">
                <a:solidFill>
                  <a:schemeClr val="tx1"/>
                </a:solidFill>
                <a:effectLst/>
                <a:latin typeface="+mn-lt"/>
                <a:ea typeface="+mn-ea"/>
                <a:cs typeface="+mn-cs"/>
                <a:hlinkClick r:id="rId4"/>
              </a:rPr>
              <a:t>/edZ_JYpOM8U</a:t>
            </a:r>
            <a:r>
              <a:rPr lang="en-GB" sz="1200" b="0" i="0" u="none" strike="noStrike" kern="1200">
                <a:solidFill>
                  <a:schemeClr val="tx1"/>
                </a:solidFill>
                <a:effectLst/>
                <a:latin typeface="+mn-lt"/>
                <a:ea typeface="+mn-ea"/>
                <a:cs typeface="+mn-cs"/>
              </a:rPr>
              <a:t> </a:t>
            </a:r>
            <a:endParaRPr lang="en-GB" sz="1100" dirty="0">
              <a:solidFill>
                <a:schemeClr val="tx1"/>
              </a:solidFill>
            </a:endParaRP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7</a:t>
            </a:fld>
            <a:endParaRPr lang="en-GB"/>
          </a:p>
        </p:txBody>
      </p:sp>
    </p:spTree>
    <p:extLst>
      <p:ext uri="{BB962C8B-B14F-4D97-AF65-F5344CB8AC3E}">
        <p14:creationId xmlns:p14="http://schemas.microsoft.com/office/powerpoint/2010/main" val="1485534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5788" y="444500"/>
            <a:ext cx="3848100" cy="2163763"/>
          </a:xfrm>
        </p:spPr>
      </p:sp>
      <p:sp>
        <p:nvSpPr>
          <p:cNvPr id="3" name="Notes Placeholder 2"/>
          <p:cNvSpPr>
            <a:spLocks noGrp="1"/>
          </p:cNvSpPr>
          <p:nvPr>
            <p:ph type="body" idx="1"/>
          </p:nvPr>
        </p:nvSpPr>
        <p:spPr>
          <a:xfrm>
            <a:off x="501967" y="2721375"/>
            <a:ext cx="4015740" cy="3837803"/>
          </a:xfrm>
        </p:spPr>
        <p:txBody>
          <a:bodyPr/>
          <a:lstStyle/>
          <a:p>
            <a:r>
              <a:rPr lang="en-GB" sz="1100" dirty="0"/>
              <a:t>Now we</a:t>
            </a:r>
            <a:r>
              <a:rPr lang="en-GB" sz="1100" dirty="0">
                <a:solidFill>
                  <a:schemeClr val="tx1"/>
                </a:solidFill>
              </a:rPr>
              <a:t> try to break down data science terminology into semantically related areas. This map won’t be perfect - there’s too much terminology out there to cover. So we’ll deal with the common terms as a starting point. </a:t>
            </a:r>
            <a:r>
              <a:rPr lang="en-GB" sz="1100" dirty="0"/>
              <a:t>I'll also provide details in the notes, so don't worry if you miss a term.</a:t>
            </a:r>
          </a:p>
          <a:p>
            <a:endParaRPr lang="en-GB" sz="1100" dirty="0">
              <a:cs typeface="Calibri"/>
            </a:endParaRPr>
          </a:p>
          <a:p>
            <a:r>
              <a:rPr lang="en-GB" sz="1100" dirty="0">
                <a:cs typeface="Calibri"/>
              </a:rPr>
              <a:t>When designing an experiment we may think about the types of people we made need to undertake it. What sort of </a:t>
            </a:r>
            <a:r>
              <a:rPr lang="en-GB" sz="1100" b="1" dirty="0">
                <a:cs typeface="Calibri"/>
              </a:rPr>
              <a:t>roles</a:t>
            </a:r>
            <a:r>
              <a:rPr lang="en-GB" sz="1100" dirty="0">
                <a:cs typeface="Calibri"/>
              </a:rPr>
              <a:t> do we need to fill? We may need,</a:t>
            </a:r>
          </a:p>
          <a:p>
            <a:endParaRPr lang="en-GB" sz="1100" dirty="0">
              <a:cs typeface="Calibri"/>
            </a:endParaRPr>
          </a:p>
          <a:p>
            <a:pPr marL="171450" indent="-171450">
              <a:buFont typeface="Arial"/>
              <a:buChar char="•"/>
            </a:pPr>
            <a:r>
              <a:rPr lang="en-GB" sz="1100" b="1" dirty="0">
                <a:cs typeface="Calibri"/>
              </a:rPr>
              <a:t>A</a:t>
            </a:r>
            <a:r>
              <a:rPr lang="en-GB" sz="1100" dirty="0">
                <a:cs typeface="Calibri"/>
              </a:rPr>
              <a:t> data analyst is a person that may clean, transform and analyse data using statistical tools, with the aim of unlocking insights useful for decision making from existing data.</a:t>
            </a:r>
          </a:p>
          <a:p>
            <a:pPr marL="171450" indent="-171450">
              <a:buFont typeface="Arial"/>
              <a:buChar char="•"/>
            </a:pPr>
            <a:r>
              <a:rPr lang="en-GB" sz="1100" b="1" dirty="0">
                <a:cs typeface="Calibri"/>
              </a:rPr>
              <a:t>A</a:t>
            </a:r>
            <a:r>
              <a:rPr lang="en-GB" sz="1100" dirty="0">
                <a:cs typeface="Calibri"/>
              </a:rPr>
              <a:t> data scientist is a person that applies statistical and machine learning based tools to data, with the aim of </a:t>
            </a:r>
            <a:r>
              <a:rPr lang="en-GB" sz="1100" dirty="0"/>
              <a:t>unlocking insights useful for decision making. This sounds similar to the data analyst role, though data scientists are usually more technically capable. Data scientists often have extensive coding experience. A data scientist is able to make future predictions from data.</a:t>
            </a:r>
          </a:p>
          <a:p>
            <a:pPr marL="171450" indent="-171450">
              <a:buFont typeface="Arial"/>
              <a:buChar char="•"/>
            </a:pPr>
            <a:r>
              <a:rPr lang="en-GB" sz="1100" b="1" dirty="0">
                <a:cs typeface="Calibri"/>
              </a:rPr>
              <a:t>A</a:t>
            </a:r>
            <a:r>
              <a:rPr lang="en-GB" sz="1100" dirty="0">
                <a:cs typeface="Calibri"/>
              </a:rPr>
              <a:t> data engineer is a person that takes responsibility for the collection, cleaning, and transformation of data. They also develop / maintain the architecture used to undertake data science. This is a crucial supporting role.</a:t>
            </a:r>
          </a:p>
          <a:p>
            <a:endParaRPr lang="en-GB" sz="1100" dirty="0">
              <a:cs typeface="Calibri"/>
            </a:endParaRPr>
          </a:p>
          <a:p>
            <a:pPr marL="171450" indent="-171450">
              <a:buFont typeface="Arial"/>
              <a:buChar char="•"/>
            </a:pPr>
            <a:endParaRPr lang="en-GB" sz="1100" dirty="0">
              <a:cs typeface="Calibri"/>
            </a:endParaRPr>
          </a:p>
          <a:p>
            <a:endParaRPr lang="en-GB" sz="1100" dirty="0">
              <a:cs typeface="Calibri"/>
            </a:endParaRP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8</a:t>
            </a:fld>
            <a:endParaRPr lang="en-GB"/>
          </a:p>
        </p:txBody>
      </p:sp>
    </p:spTree>
    <p:extLst>
      <p:ext uri="{BB962C8B-B14F-4D97-AF65-F5344CB8AC3E}">
        <p14:creationId xmlns:p14="http://schemas.microsoft.com/office/powerpoint/2010/main" val="4096532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5788" y="444500"/>
            <a:ext cx="3848100" cy="2163763"/>
          </a:xfrm>
        </p:spPr>
      </p:sp>
      <p:sp>
        <p:nvSpPr>
          <p:cNvPr id="3" name="Notes Placeholder 2"/>
          <p:cNvSpPr>
            <a:spLocks noGrp="1"/>
          </p:cNvSpPr>
          <p:nvPr>
            <p:ph type="body" idx="1"/>
          </p:nvPr>
        </p:nvSpPr>
        <p:spPr>
          <a:xfrm>
            <a:off x="501967" y="2721375"/>
            <a:ext cx="4015740" cy="3837803"/>
          </a:xfrm>
        </p:spPr>
        <p:txBody>
          <a:bodyPr/>
          <a:lstStyle/>
          <a:p>
            <a:pPr marL="171450" indent="-171450">
              <a:buFont typeface="Arial"/>
              <a:buChar char="•"/>
            </a:pPr>
            <a:r>
              <a:rPr lang="en-GB" sz="1100" b="1" dirty="0">
                <a:cs typeface="Calibri"/>
              </a:rPr>
              <a:t>A</a:t>
            </a:r>
            <a:r>
              <a:rPr lang="en-GB" sz="1100" dirty="0">
                <a:cs typeface="Calibri"/>
              </a:rPr>
              <a:t> data wrangler (sometimes called a data "</a:t>
            </a:r>
            <a:r>
              <a:rPr lang="en-GB" sz="1100" dirty="0" err="1">
                <a:cs typeface="Calibri"/>
              </a:rPr>
              <a:t>munger</a:t>
            </a:r>
            <a:r>
              <a:rPr lang="en-GB" sz="1100" dirty="0">
                <a:cs typeface="Calibri"/>
              </a:rPr>
              <a:t>") is a person that takes ownership of the transformation of data so it is more easily processed by data scientists (and software programmes). This role is varied and includes cleaning the data, deciding what to do with missing values, and combining possibly very different datasets for use.</a:t>
            </a:r>
          </a:p>
          <a:p>
            <a:pPr marL="171450" indent="-171450">
              <a:buFont typeface="Arial"/>
              <a:buChar char="•"/>
            </a:pPr>
            <a:r>
              <a:rPr lang="en-GB" sz="1100" b="1" dirty="0">
                <a:cs typeface="Calibri"/>
              </a:rPr>
              <a:t>A</a:t>
            </a:r>
            <a:r>
              <a:rPr lang="en-GB" sz="1100" dirty="0">
                <a:cs typeface="Calibri"/>
              </a:rPr>
              <a:t> data architect is someone responsible for designing how data is collected, stored, and processed within an organisation. They focus on designing an infrastructure capable of enabling cutting edge analytics. Generally this is a senior role filled with someone possessing years of experience.</a:t>
            </a:r>
          </a:p>
          <a:p>
            <a:pPr marL="171450" indent="-171450">
              <a:buFont typeface="Arial"/>
              <a:buChar char="•"/>
            </a:pPr>
            <a:r>
              <a:rPr lang="en-GB" sz="1100" b="1" dirty="0">
                <a:cs typeface="Calibri"/>
              </a:rPr>
              <a:t>A</a:t>
            </a:r>
            <a:r>
              <a:rPr lang="en-GB" sz="1100" dirty="0">
                <a:cs typeface="Calibri"/>
              </a:rPr>
              <a:t> unicorn – yes you heard me a "unicorn", is a term you might hear in this space. This describes the (mostly) mythical individual capable of filling all the previously described roles. Such individuals have a wealth of experience which makes them incredibly rare. It is up to you to determine whether or not such individuals really exist. Unicorns bring experience that can greatly accelerate the data science function within in a business, yet if/when they leave, the data science function is greatly impacted.</a:t>
            </a:r>
          </a:p>
          <a:p>
            <a:pPr marL="171450" indent="-171450">
              <a:buFont typeface="Arial"/>
              <a:buChar char="•"/>
            </a:pPr>
            <a:endParaRPr lang="en-GB" sz="1100" dirty="0">
              <a:cs typeface="Calibri"/>
            </a:endParaRPr>
          </a:p>
          <a:p>
            <a:endParaRPr lang="en-GB" sz="1100" dirty="0">
              <a:cs typeface="Calibri"/>
            </a:endParaRPr>
          </a:p>
          <a:p>
            <a:pPr marL="171450" indent="-171450">
              <a:buFont typeface="Arial"/>
              <a:buChar char="•"/>
            </a:pPr>
            <a:endParaRPr lang="en-GB" sz="1100" dirty="0">
              <a:cs typeface="Calibri"/>
            </a:endParaRPr>
          </a:p>
          <a:p>
            <a:endParaRPr lang="en-GB" sz="1100" dirty="0">
              <a:cs typeface="Calibri"/>
            </a:endParaRP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9</a:t>
            </a:fld>
            <a:endParaRPr lang="en-GB"/>
          </a:p>
        </p:txBody>
      </p:sp>
    </p:spTree>
    <p:extLst>
      <p:ext uri="{BB962C8B-B14F-4D97-AF65-F5344CB8AC3E}">
        <p14:creationId xmlns:p14="http://schemas.microsoft.com/office/powerpoint/2010/main" val="2832986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B263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384AC-3748-4254-BEAD-3AFF4AC4EE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8399948-CF40-4DBD-8C05-FC129EB69349}"/>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0DDC652-2471-4EC0-BD23-3DFCFBB89AD5}"/>
              </a:ext>
            </a:extLst>
          </p:cNvPr>
          <p:cNvSpPr>
            <a:spLocks noGrp="1"/>
          </p:cNvSpPr>
          <p:nvPr>
            <p:ph type="dt" sz="half" idx="10"/>
          </p:nvPr>
        </p:nvSpPr>
        <p:spPr/>
        <p:txBody>
          <a:bodyPr/>
          <a:lstStyle/>
          <a:p>
            <a:fld id="{24784DCF-46A0-4011-BF77-149F49FD88DF}" type="datetimeFigureOut">
              <a:rPr lang="en-GB" smtClean="0"/>
              <a:t>21/11/2019</a:t>
            </a:fld>
            <a:endParaRPr lang="en-GB"/>
          </a:p>
        </p:txBody>
      </p:sp>
      <p:sp>
        <p:nvSpPr>
          <p:cNvPr id="5" name="Footer Placeholder 4">
            <a:extLst>
              <a:ext uri="{FF2B5EF4-FFF2-40B4-BE49-F238E27FC236}">
                <a16:creationId xmlns:a16="http://schemas.microsoft.com/office/drawing/2014/main" id="{A3E4BB49-6E5F-4FF1-AE2E-1BC8B696D9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6A063F-0BD2-4988-A539-F8C835CA3024}"/>
              </a:ext>
            </a:extLst>
          </p:cNvPr>
          <p:cNvSpPr>
            <a:spLocks noGrp="1"/>
          </p:cNvSpPr>
          <p:nvPr>
            <p:ph type="sldNum" sz="quarter" idx="12"/>
          </p:nvPr>
        </p:nvSpPr>
        <p:spPr/>
        <p:txBody>
          <a:bodyPr/>
          <a:lstStyle/>
          <a:p>
            <a:fld id="{D12D8D11-C989-4EB9-8EB9-1E31BBEF77A0}" type="slidenum">
              <a:rPr lang="en-GB" smtClean="0"/>
              <a:t>‹#›</a:t>
            </a:fld>
            <a:endParaRPr lang="en-GB"/>
          </a:p>
        </p:txBody>
      </p:sp>
    </p:spTree>
    <p:extLst>
      <p:ext uri="{BB962C8B-B14F-4D97-AF65-F5344CB8AC3E}">
        <p14:creationId xmlns:p14="http://schemas.microsoft.com/office/powerpoint/2010/main" val="36435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06D6-95E7-464A-9DAB-0BC660370E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5578825-0E23-4B04-92D5-020189B603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43CAFC-C993-4701-8682-E4C9ACA7F16B}"/>
              </a:ext>
            </a:extLst>
          </p:cNvPr>
          <p:cNvSpPr>
            <a:spLocks noGrp="1"/>
          </p:cNvSpPr>
          <p:nvPr>
            <p:ph type="dt" sz="half" idx="10"/>
          </p:nvPr>
        </p:nvSpPr>
        <p:spPr/>
        <p:txBody>
          <a:bodyPr/>
          <a:lstStyle/>
          <a:p>
            <a:fld id="{24784DCF-46A0-4011-BF77-149F49FD88DF}" type="datetimeFigureOut">
              <a:rPr lang="en-GB" smtClean="0"/>
              <a:t>21/11/2019</a:t>
            </a:fld>
            <a:endParaRPr lang="en-GB"/>
          </a:p>
        </p:txBody>
      </p:sp>
      <p:sp>
        <p:nvSpPr>
          <p:cNvPr id="5" name="Footer Placeholder 4">
            <a:extLst>
              <a:ext uri="{FF2B5EF4-FFF2-40B4-BE49-F238E27FC236}">
                <a16:creationId xmlns:a16="http://schemas.microsoft.com/office/drawing/2014/main" id="{D04C5C48-764A-4A54-92C9-8CE1BC001C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06BD29-F7DA-46E4-929E-D2C755569CFB}"/>
              </a:ext>
            </a:extLst>
          </p:cNvPr>
          <p:cNvSpPr>
            <a:spLocks noGrp="1"/>
          </p:cNvSpPr>
          <p:nvPr>
            <p:ph type="sldNum" sz="quarter" idx="12"/>
          </p:nvPr>
        </p:nvSpPr>
        <p:spPr/>
        <p:txBody>
          <a:bodyPr/>
          <a:lstStyle/>
          <a:p>
            <a:fld id="{D12D8D11-C989-4EB9-8EB9-1E31BBEF77A0}" type="slidenum">
              <a:rPr lang="en-GB" smtClean="0"/>
              <a:t>‹#›</a:t>
            </a:fld>
            <a:endParaRPr lang="en-GB"/>
          </a:p>
        </p:txBody>
      </p:sp>
    </p:spTree>
    <p:extLst>
      <p:ext uri="{BB962C8B-B14F-4D97-AF65-F5344CB8AC3E}">
        <p14:creationId xmlns:p14="http://schemas.microsoft.com/office/powerpoint/2010/main" val="2123464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D0C793-347D-4C13-93FE-48A16F12A833}"/>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2EAE843-F836-4EE9-BC15-3FE547D7AD26}"/>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C34ADB-CC3C-4C2E-B622-01AFB5A8B812}"/>
              </a:ext>
            </a:extLst>
          </p:cNvPr>
          <p:cNvSpPr>
            <a:spLocks noGrp="1"/>
          </p:cNvSpPr>
          <p:nvPr>
            <p:ph type="dt" sz="half" idx="10"/>
          </p:nvPr>
        </p:nvSpPr>
        <p:spPr/>
        <p:txBody>
          <a:bodyPr/>
          <a:lstStyle/>
          <a:p>
            <a:fld id="{24784DCF-46A0-4011-BF77-149F49FD88DF}" type="datetimeFigureOut">
              <a:rPr lang="en-GB" smtClean="0"/>
              <a:t>21/11/2019</a:t>
            </a:fld>
            <a:endParaRPr lang="en-GB"/>
          </a:p>
        </p:txBody>
      </p:sp>
      <p:sp>
        <p:nvSpPr>
          <p:cNvPr id="5" name="Footer Placeholder 4">
            <a:extLst>
              <a:ext uri="{FF2B5EF4-FFF2-40B4-BE49-F238E27FC236}">
                <a16:creationId xmlns:a16="http://schemas.microsoft.com/office/drawing/2014/main" id="{5800F691-A47D-4322-8317-427D8CB64D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FCD9E5-50EA-4BD6-9232-041D44D0BF40}"/>
              </a:ext>
            </a:extLst>
          </p:cNvPr>
          <p:cNvSpPr>
            <a:spLocks noGrp="1"/>
          </p:cNvSpPr>
          <p:nvPr>
            <p:ph type="sldNum" sz="quarter" idx="12"/>
          </p:nvPr>
        </p:nvSpPr>
        <p:spPr/>
        <p:txBody>
          <a:bodyPr/>
          <a:lstStyle/>
          <a:p>
            <a:fld id="{D12D8D11-C989-4EB9-8EB9-1E31BBEF77A0}" type="slidenum">
              <a:rPr lang="en-GB" smtClean="0"/>
              <a:t>‹#›</a:t>
            </a:fld>
            <a:endParaRPr lang="en-GB"/>
          </a:p>
        </p:txBody>
      </p:sp>
    </p:spTree>
    <p:extLst>
      <p:ext uri="{BB962C8B-B14F-4D97-AF65-F5344CB8AC3E}">
        <p14:creationId xmlns:p14="http://schemas.microsoft.com/office/powerpoint/2010/main" val="3123375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17CCA-DEAE-475E-879A-A69E67730E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1A0F2F0-3866-4803-9119-35681867F7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6279CD-2B9F-46B7-9371-B1CF407A7E55}"/>
              </a:ext>
            </a:extLst>
          </p:cNvPr>
          <p:cNvSpPr>
            <a:spLocks noGrp="1"/>
          </p:cNvSpPr>
          <p:nvPr>
            <p:ph type="dt" sz="half" idx="10"/>
          </p:nvPr>
        </p:nvSpPr>
        <p:spPr/>
        <p:txBody>
          <a:bodyPr/>
          <a:lstStyle/>
          <a:p>
            <a:fld id="{24784DCF-46A0-4011-BF77-149F49FD88DF}" type="datetimeFigureOut">
              <a:rPr lang="en-GB" smtClean="0"/>
              <a:t>21/11/2019</a:t>
            </a:fld>
            <a:endParaRPr lang="en-GB"/>
          </a:p>
        </p:txBody>
      </p:sp>
      <p:sp>
        <p:nvSpPr>
          <p:cNvPr id="5" name="Footer Placeholder 4">
            <a:extLst>
              <a:ext uri="{FF2B5EF4-FFF2-40B4-BE49-F238E27FC236}">
                <a16:creationId xmlns:a16="http://schemas.microsoft.com/office/drawing/2014/main" id="{DD583C4E-9397-445D-84F0-501C950A26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8B0442-C70F-487C-A5BC-4084D2F59011}"/>
              </a:ext>
            </a:extLst>
          </p:cNvPr>
          <p:cNvSpPr>
            <a:spLocks noGrp="1"/>
          </p:cNvSpPr>
          <p:nvPr>
            <p:ph type="sldNum" sz="quarter" idx="12"/>
          </p:nvPr>
        </p:nvSpPr>
        <p:spPr/>
        <p:txBody>
          <a:bodyPr/>
          <a:lstStyle/>
          <a:p>
            <a:fld id="{D12D8D11-C989-4EB9-8EB9-1E31BBEF77A0}" type="slidenum">
              <a:rPr lang="en-GB" smtClean="0"/>
              <a:t>‹#›</a:t>
            </a:fld>
            <a:endParaRPr lang="en-GB"/>
          </a:p>
        </p:txBody>
      </p:sp>
      <p:pic>
        <p:nvPicPr>
          <p:cNvPr id="7" name="Picture 4" descr="A close up of text on a white background&#10;&#10;Description generated with high confidence">
            <a:extLst>
              <a:ext uri="{FF2B5EF4-FFF2-40B4-BE49-F238E27FC236}">
                <a16:creationId xmlns:a16="http://schemas.microsoft.com/office/drawing/2014/main" id="{5B11879E-F2B1-4FFD-BB1D-57337ABE5FDD}"/>
              </a:ext>
            </a:extLst>
          </p:cNvPr>
          <p:cNvPicPr>
            <a:picLocks noChangeAspect="1"/>
          </p:cNvPicPr>
          <p:nvPr userDrawn="1"/>
        </p:nvPicPr>
        <p:blipFill>
          <a:blip r:embed="rId2"/>
          <a:stretch>
            <a:fillRect/>
          </a:stretch>
        </p:blipFill>
        <p:spPr>
          <a:xfrm>
            <a:off x="89648" y="107772"/>
            <a:ext cx="1039907" cy="582316"/>
          </a:xfrm>
          <a:prstGeom prst="rect">
            <a:avLst/>
          </a:prstGeom>
        </p:spPr>
      </p:pic>
      <p:pic>
        <p:nvPicPr>
          <p:cNvPr id="8" name="Picture 7">
            <a:extLst>
              <a:ext uri="{FF2B5EF4-FFF2-40B4-BE49-F238E27FC236}">
                <a16:creationId xmlns:a16="http://schemas.microsoft.com/office/drawing/2014/main" id="{4026D550-5C44-41B8-B327-BFB40BC1D30C}"/>
              </a:ext>
            </a:extLst>
          </p:cNvPr>
          <p:cNvPicPr/>
          <p:nvPr userDrawn="1"/>
        </p:nvPicPr>
        <p:blipFill>
          <a:blip r:embed="rId3"/>
          <a:srcRect l="6632" t="10241" r="3903" b="12881"/>
          <a:stretch/>
        </p:blipFill>
        <p:spPr>
          <a:xfrm>
            <a:off x="11151493" y="0"/>
            <a:ext cx="1039907" cy="886408"/>
          </a:xfrm>
          <a:prstGeom prst="rect">
            <a:avLst/>
          </a:prstGeom>
          <a:ln>
            <a:noFill/>
          </a:ln>
        </p:spPr>
      </p:pic>
    </p:spTree>
    <p:extLst>
      <p:ext uri="{BB962C8B-B14F-4D97-AF65-F5344CB8AC3E}">
        <p14:creationId xmlns:p14="http://schemas.microsoft.com/office/powerpoint/2010/main" val="757775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89C7-D264-416B-9A3F-559875866D6A}"/>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4E30BC5-D427-4EDA-BDC1-0855BC3B211F}"/>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2CBE3D-C435-4322-BC22-9760675AB9C3}"/>
              </a:ext>
            </a:extLst>
          </p:cNvPr>
          <p:cNvSpPr>
            <a:spLocks noGrp="1"/>
          </p:cNvSpPr>
          <p:nvPr>
            <p:ph type="dt" sz="half" idx="10"/>
          </p:nvPr>
        </p:nvSpPr>
        <p:spPr/>
        <p:txBody>
          <a:bodyPr/>
          <a:lstStyle/>
          <a:p>
            <a:fld id="{24784DCF-46A0-4011-BF77-149F49FD88DF}" type="datetimeFigureOut">
              <a:rPr lang="en-GB" smtClean="0"/>
              <a:t>21/11/2019</a:t>
            </a:fld>
            <a:endParaRPr lang="en-GB"/>
          </a:p>
        </p:txBody>
      </p:sp>
      <p:sp>
        <p:nvSpPr>
          <p:cNvPr id="5" name="Footer Placeholder 4">
            <a:extLst>
              <a:ext uri="{FF2B5EF4-FFF2-40B4-BE49-F238E27FC236}">
                <a16:creationId xmlns:a16="http://schemas.microsoft.com/office/drawing/2014/main" id="{2EE48816-0A67-425A-8304-14A5C675EC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D630A6-02B2-41B3-890F-AAC391C7726D}"/>
              </a:ext>
            </a:extLst>
          </p:cNvPr>
          <p:cNvSpPr>
            <a:spLocks noGrp="1"/>
          </p:cNvSpPr>
          <p:nvPr>
            <p:ph type="sldNum" sz="quarter" idx="12"/>
          </p:nvPr>
        </p:nvSpPr>
        <p:spPr/>
        <p:txBody>
          <a:bodyPr/>
          <a:lstStyle/>
          <a:p>
            <a:fld id="{D12D8D11-C989-4EB9-8EB9-1E31BBEF77A0}" type="slidenum">
              <a:rPr lang="en-GB" smtClean="0"/>
              <a:t>‹#›</a:t>
            </a:fld>
            <a:endParaRPr lang="en-GB"/>
          </a:p>
        </p:txBody>
      </p:sp>
    </p:spTree>
    <p:extLst>
      <p:ext uri="{BB962C8B-B14F-4D97-AF65-F5344CB8AC3E}">
        <p14:creationId xmlns:p14="http://schemas.microsoft.com/office/powerpoint/2010/main" val="241184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F4AE-0644-4BD3-B1A9-A597CFB6C4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E16D09-51D8-4232-B10C-C86AEAEAF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1741C60-DB5C-48D2-9808-45BC3D68BA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AFB1926-5E8E-4FB2-8B83-5BF8031DE3EC}"/>
              </a:ext>
            </a:extLst>
          </p:cNvPr>
          <p:cNvSpPr>
            <a:spLocks noGrp="1"/>
          </p:cNvSpPr>
          <p:nvPr>
            <p:ph type="dt" sz="half" idx="10"/>
          </p:nvPr>
        </p:nvSpPr>
        <p:spPr/>
        <p:txBody>
          <a:bodyPr/>
          <a:lstStyle/>
          <a:p>
            <a:fld id="{24784DCF-46A0-4011-BF77-149F49FD88DF}" type="datetimeFigureOut">
              <a:rPr lang="en-GB" smtClean="0"/>
              <a:t>21/11/2019</a:t>
            </a:fld>
            <a:endParaRPr lang="en-GB"/>
          </a:p>
        </p:txBody>
      </p:sp>
      <p:sp>
        <p:nvSpPr>
          <p:cNvPr id="6" name="Footer Placeholder 5">
            <a:extLst>
              <a:ext uri="{FF2B5EF4-FFF2-40B4-BE49-F238E27FC236}">
                <a16:creationId xmlns:a16="http://schemas.microsoft.com/office/drawing/2014/main" id="{EAFCEC49-C45D-4BB9-A878-338BE3AC61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48322F-D929-4DB3-979A-49BDC774285B}"/>
              </a:ext>
            </a:extLst>
          </p:cNvPr>
          <p:cNvSpPr>
            <a:spLocks noGrp="1"/>
          </p:cNvSpPr>
          <p:nvPr>
            <p:ph type="sldNum" sz="quarter" idx="12"/>
          </p:nvPr>
        </p:nvSpPr>
        <p:spPr/>
        <p:txBody>
          <a:bodyPr/>
          <a:lstStyle/>
          <a:p>
            <a:fld id="{D12D8D11-C989-4EB9-8EB9-1E31BBEF77A0}" type="slidenum">
              <a:rPr lang="en-GB" smtClean="0"/>
              <a:t>‹#›</a:t>
            </a:fld>
            <a:endParaRPr lang="en-GB"/>
          </a:p>
        </p:txBody>
      </p:sp>
    </p:spTree>
    <p:extLst>
      <p:ext uri="{BB962C8B-B14F-4D97-AF65-F5344CB8AC3E}">
        <p14:creationId xmlns:p14="http://schemas.microsoft.com/office/powerpoint/2010/main" val="331494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C5D0-14D0-4AEA-B227-C3772073FEE6}"/>
              </a:ext>
            </a:extLst>
          </p:cNvPr>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DBC112B-8D8C-4F61-A7B2-5576E890E784}"/>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480DCE-E1B1-4776-A160-A255D812BC8A}"/>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630E7FC-5312-4BA0-A7D5-E0D79B39A37B}"/>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DFC847-5A78-4B08-AF90-42A742C47EA5}"/>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708EE12-E4C7-4A30-8621-7582A31466E5}"/>
              </a:ext>
            </a:extLst>
          </p:cNvPr>
          <p:cNvSpPr>
            <a:spLocks noGrp="1"/>
          </p:cNvSpPr>
          <p:nvPr>
            <p:ph type="dt" sz="half" idx="10"/>
          </p:nvPr>
        </p:nvSpPr>
        <p:spPr/>
        <p:txBody>
          <a:bodyPr/>
          <a:lstStyle/>
          <a:p>
            <a:fld id="{24784DCF-46A0-4011-BF77-149F49FD88DF}" type="datetimeFigureOut">
              <a:rPr lang="en-GB" smtClean="0"/>
              <a:t>21/11/2019</a:t>
            </a:fld>
            <a:endParaRPr lang="en-GB"/>
          </a:p>
        </p:txBody>
      </p:sp>
      <p:sp>
        <p:nvSpPr>
          <p:cNvPr id="8" name="Footer Placeholder 7">
            <a:extLst>
              <a:ext uri="{FF2B5EF4-FFF2-40B4-BE49-F238E27FC236}">
                <a16:creationId xmlns:a16="http://schemas.microsoft.com/office/drawing/2014/main" id="{6FE4BE37-8DD9-4D31-9329-16EBE19D8C1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137FB6A-359D-4EB1-94CF-4F7B229D65B9}"/>
              </a:ext>
            </a:extLst>
          </p:cNvPr>
          <p:cNvSpPr>
            <a:spLocks noGrp="1"/>
          </p:cNvSpPr>
          <p:nvPr>
            <p:ph type="sldNum" sz="quarter" idx="12"/>
          </p:nvPr>
        </p:nvSpPr>
        <p:spPr/>
        <p:txBody>
          <a:bodyPr/>
          <a:lstStyle/>
          <a:p>
            <a:fld id="{D12D8D11-C989-4EB9-8EB9-1E31BBEF77A0}" type="slidenum">
              <a:rPr lang="en-GB" smtClean="0"/>
              <a:t>‹#›</a:t>
            </a:fld>
            <a:endParaRPr lang="en-GB"/>
          </a:p>
        </p:txBody>
      </p:sp>
    </p:spTree>
    <p:extLst>
      <p:ext uri="{BB962C8B-B14F-4D97-AF65-F5344CB8AC3E}">
        <p14:creationId xmlns:p14="http://schemas.microsoft.com/office/powerpoint/2010/main" val="1696284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C2945-ED1E-44B2-A3C9-8879F451C0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520AB8-91BD-4B23-BBB4-8445ABB29DC0}"/>
              </a:ext>
            </a:extLst>
          </p:cNvPr>
          <p:cNvSpPr>
            <a:spLocks noGrp="1"/>
          </p:cNvSpPr>
          <p:nvPr>
            <p:ph type="dt" sz="half" idx="10"/>
          </p:nvPr>
        </p:nvSpPr>
        <p:spPr/>
        <p:txBody>
          <a:bodyPr/>
          <a:lstStyle/>
          <a:p>
            <a:fld id="{24784DCF-46A0-4011-BF77-149F49FD88DF}" type="datetimeFigureOut">
              <a:rPr lang="en-GB" smtClean="0"/>
              <a:t>21/11/2019</a:t>
            </a:fld>
            <a:endParaRPr lang="en-GB"/>
          </a:p>
        </p:txBody>
      </p:sp>
      <p:sp>
        <p:nvSpPr>
          <p:cNvPr id="4" name="Footer Placeholder 3">
            <a:extLst>
              <a:ext uri="{FF2B5EF4-FFF2-40B4-BE49-F238E27FC236}">
                <a16:creationId xmlns:a16="http://schemas.microsoft.com/office/drawing/2014/main" id="{E3B9AF2D-36D9-4427-84AA-BB7D43DFB36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FAD049F-B27A-4C53-993D-B42B14AB98BB}"/>
              </a:ext>
            </a:extLst>
          </p:cNvPr>
          <p:cNvSpPr>
            <a:spLocks noGrp="1"/>
          </p:cNvSpPr>
          <p:nvPr>
            <p:ph type="sldNum" sz="quarter" idx="12"/>
          </p:nvPr>
        </p:nvSpPr>
        <p:spPr/>
        <p:txBody>
          <a:bodyPr/>
          <a:lstStyle/>
          <a:p>
            <a:fld id="{D12D8D11-C989-4EB9-8EB9-1E31BBEF77A0}" type="slidenum">
              <a:rPr lang="en-GB" smtClean="0"/>
              <a:t>‹#›</a:t>
            </a:fld>
            <a:endParaRPr lang="en-GB"/>
          </a:p>
        </p:txBody>
      </p:sp>
    </p:spTree>
    <p:extLst>
      <p:ext uri="{BB962C8B-B14F-4D97-AF65-F5344CB8AC3E}">
        <p14:creationId xmlns:p14="http://schemas.microsoft.com/office/powerpoint/2010/main" val="3784515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C1C32E-73C6-4D5D-817F-CC1C944D86B1}"/>
              </a:ext>
            </a:extLst>
          </p:cNvPr>
          <p:cNvSpPr>
            <a:spLocks noGrp="1"/>
          </p:cNvSpPr>
          <p:nvPr>
            <p:ph type="dt" sz="half" idx="10"/>
          </p:nvPr>
        </p:nvSpPr>
        <p:spPr/>
        <p:txBody>
          <a:bodyPr/>
          <a:lstStyle/>
          <a:p>
            <a:fld id="{24784DCF-46A0-4011-BF77-149F49FD88DF}" type="datetimeFigureOut">
              <a:rPr lang="en-GB" smtClean="0"/>
              <a:t>21/11/2019</a:t>
            </a:fld>
            <a:endParaRPr lang="en-GB"/>
          </a:p>
        </p:txBody>
      </p:sp>
      <p:sp>
        <p:nvSpPr>
          <p:cNvPr id="3" name="Footer Placeholder 2">
            <a:extLst>
              <a:ext uri="{FF2B5EF4-FFF2-40B4-BE49-F238E27FC236}">
                <a16:creationId xmlns:a16="http://schemas.microsoft.com/office/drawing/2014/main" id="{C4169FE2-C26B-46F1-8957-0EF4C2D76A2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5A4B762-8F32-49B0-940F-9D09164160EB}"/>
              </a:ext>
            </a:extLst>
          </p:cNvPr>
          <p:cNvSpPr>
            <a:spLocks noGrp="1"/>
          </p:cNvSpPr>
          <p:nvPr>
            <p:ph type="sldNum" sz="quarter" idx="12"/>
          </p:nvPr>
        </p:nvSpPr>
        <p:spPr/>
        <p:txBody>
          <a:bodyPr/>
          <a:lstStyle/>
          <a:p>
            <a:fld id="{D12D8D11-C989-4EB9-8EB9-1E31BBEF77A0}" type="slidenum">
              <a:rPr lang="en-GB" smtClean="0"/>
              <a:t>‹#›</a:t>
            </a:fld>
            <a:endParaRPr lang="en-GB"/>
          </a:p>
        </p:txBody>
      </p:sp>
    </p:spTree>
    <p:extLst>
      <p:ext uri="{BB962C8B-B14F-4D97-AF65-F5344CB8AC3E}">
        <p14:creationId xmlns:p14="http://schemas.microsoft.com/office/powerpoint/2010/main" val="390291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EC97-6642-4EBB-9D2D-F729374E5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D4A167E-FBBE-4CE6-83BD-AB6ECC94200F}"/>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BCEE05E-A139-4715-A3B5-E0E4288752BF}"/>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B2F101-33DC-4324-B4EF-5D9CEBAB3259}"/>
              </a:ext>
            </a:extLst>
          </p:cNvPr>
          <p:cNvSpPr>
            <a:spLocks noGrp="1"/>
          </p:cNvSpPr>
          <p:nvPr>
            <p:ph type="dt" sz="half" idx="10"/>
          </p:nvPr>
        </p:nvSpPr>
        <p:spPr/>
        <p:txBody>
          <a:bodyPr/>
          <a:lstStyle/>
          <a:p>
            <a:fld id="{24784DCF-46A0-4011-BF77-149F49FD88DF}" type="datetimeFigureOut">
              <a:rPr lang="en-GB" smtClean="0"/>
              <a:t>21/11/2019</a:t>
            </a:fld>
            <a:endParaRPr lang="en-GB"/>
          </a:p>
        </p:txBody>
      </p:sp>
      <p:sp>
        <p:nvSpPr>
          <p:cNvPr id="6" name="Footer Placeholder 5">
            <a:extLst>
              <a:ext uri="{FF2B5EF4-FFF2-40B4-BE49-F238E27FC236}">
                <a16:creationId xmlns:a16="http://schemas.microsoft.com/office/drawing/2014/main" id="{673A2664-4654-4E50-B06E-0F882496289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3827A01-DD8E-4231-9D7F-0CD21C339D43}"/>
              </a:ext>
            </a:extLst>
          </p:cNvPr>
          <p:cNvSpPr>
            <a:spLocks noGrp="1"/>
          </p:cNvSpPr>
          <p:nvPr>
            <p:ph type="sldNum" sz="quarter" idx="12"/>
          </p:nvPr>
        </p:nvSpPr>
        <p:spPr/>
        <p:txBody>
          <a:bodyPr/>
          <a:lstStyle/>
          <a:p>
            <a:fld id="{D12D8D11-C989-4EB9-8EB9-1E31BBEF77A0}" type="slidenum">
              <a:rPr lang="en-GB" smtClean="0"/>
              <a:t>‹#›</a:t>
            </a:fld>
            <a:endParaRPr lang="en-GB"/>
          </a:p>
        </p:txBody>
      </p:sp>
    </p:spTree>
    <p:extLst>
      <p:ext uri="{BB962C8B-B14F-4D97-AF65-F5344CB8AC3E}">
        <p14:creationId xmlns:p14="http://schemas.microsoft.com/office/powerpoint/2010/main" val="2441845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558DB-8F0B-489C-98DC-08936D4AFC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6A872B8-B08B-44AD-8E28-076DD6422905}"/>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GB"/>
          </a:p>
        </p:txBody>
      </p:sp>
      <p:sp>
        <p:nvSpPr>
          <p:cNvPr id="4" name="Text Placeholder 3">
            <a:extLst>
              <a:ext uri="{FF2B5EF4-FFF2-40B4-BE49-F238E27FC236}">
                <a16:creationId xmlns:a16="http://schemas.microsoft.com/office/drawing/2014/main" id="{E19C580D-6EDB-41B0-B2E9-E64E3EB61C15}"/>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9BDBB-2155-4F42-ADBC-FFFD49CC7CB1}"/>
              </a:ext>
            </a:extLst>
          </p:cNvPr>
          <p:cNvSpPr>
            <a:spLocks noGrp="1"/>
          </p:cNvSpPr>
          <p:nvPr>
            <p:ph type="dt" sz="half" idx="10"/>
          </p:nvPr>
        </p:nvSpPr>
        <p:spPr/>
        <p:txBody>
          <a:bodyPr/>
          <a:lstStyle/>
          <a:p>
            <a:fld id="{24784DCF-46A0-4011-BF77-149F49FD88DF}" type="datetimeFigureOut">
              <a:rPr lang="en-GB" smtClean="0"/>
              <a:t>21/11/2019</a:t>
            </a:fld>
            <a:endParaRPr lang="en-GB"/>
          </a:p>
        </p:txBody>
      </p:sp>
      <p:sp>
        <p:nvSpPr>
          <p:cNvPr id="6" name="Footer Placeholder 5">
            <a:extLst>
              <a:ext uri="{FF2B5EF4-FFF2-40B4-BE49-F238E27FC236}">
                <a16:creationId xmlns:a16="http://schemas.microsoft.com/office/drawing/2014/main" id="{77703BC0-F391-4792-A0AC-FE10F35F90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28F523-B1C8-433F-8E56-949D6F0AFAC0}"/>
              </a:ext>
            </a:extLst>
          </p:cNvPr>
          <p:cNvSpPr>
            <a:spLocks noGrp="1"/>
          </p:cNvSpPr>
          <p:nvPr>
            <p:ph type="sldNum" sz="quarter" idx="12"/>
          </p:nvPr>
        </p:nvSpPr>
        <p:spPr/>
        <p:txBody>
          <a:bodyPr/>
          <a:lstStyle/>
          <a:p>
            <a:fld id="{D12D8D11-C989-4EB9-8EB9-1E31BBEF77A0}" type="slidenum">
              <a:rPr lang="en-GB" smtClean="0"/>
              <a:t>‹#›</a:t>
            </a:fld>
            <a:endParaRPr lang="en-GB"/>
          </a:p>
        </p:txBody>
      </p:sp>
    </p:spTree>
    <p:extLst>
      <p:ext uri="{BB962C8B-B14F-4D97-AF65-F5344CB8AC3E}">
        <p14:creationId xmlns:p14="http://schemas.microsoft.com/office/powerpoint/2010/main" val="63167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7.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D5C755-AA67-414E-8E47-D468B33296C9}"/>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11A41DD-9C7F-453E-9AEB-C6287389BC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3ECE74-6B96-4C76-8455-B1AF5C79AB8A}"/>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84DCF-46A0-4011-BF77-149F49FD88DF}" type="datetimeFigureOut">
              <a:rPr lang="en-GB" smtClean="0"/>
              <a:t>21/11/2019</a:t>
            </a:fld>
            <a:endParaRPr lang="en-GB"/>
          </a:p>
        </p:txBody>
      </p:sp>
      <p:sp>
        <p:nvSpPr>
          <p:cNvPr id="5" name="Footer Placeholder 4">
            <a:extLst>
              <a:ext uri="{FF2B5EF4-FFF2-40B4-BE49-F238E27FC236}">
                <a16:creationId xmlns:a16="http://schemas.microsoft.com/office/drawing/2014/main" id="{DC8A6586-9255-4AD3-BEEF-0515889A1B40}"/>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FB3BC74-3658-4AD6-BF4C-C48E4AB5AB4A}"/>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D8D11-C989-4EB9-8EB9-1E31BBEF77A0}" type="slidenum">
              <a:rPr lang="en-GB" smtClean="0"/>
              <a:t>‹#›</a:t>
            </a:fld>
            <a:endParaRPr lang="en-GB"/>
          </a:p>
        </p:txBody>
      </p:sp>
      <p:grpSp>
        <p:nvGrpSpPr>
          <p:cNvPr id="7" name="Group 3">
            <a:extLst>
              <a:ext uri="{FF2B5EF4-FFF2-40B4-BE49-F238E27FC236}">
                <a16:creationId xmlns:a16="http://schemas.microsoft.com/office/drawing/2014/main" id="{E65C00C2-EB6F-441C-8922-813F0FD47003}"/>
              </a:ext>
            </a:extLst>
          </p:cNvPr>
          <p:cNvGrpSpPr/>
          <p:nvPr userDrawn="1"/>
        </p:nvGrpSpPr>
        <p:grpSpPr>
          <a:xfrm>
            <a:off x="83280" y="6078600"/>
            <a:ext cx="12025440" cy="779400"/>
            <a:chOff x="11880" y="6048360"/>
            <a:chExt cx="12025440" cy="779400"/>
          </a:xfrm>
        </p:grpSpPr>
        <p:grpSp>
          <p:nvGrpSpPr>
            <p:cNvPr id="8" name="Group 4">
              <a:extLst>
                <a:ext uri="{FF2B5EF4-FFF2-40B4-BE49-F238E27FC236}">
                  <a16:creationId xmlns:a16="http://schemas.microsoft.com/office/drawing/2014/main" id="{D736A762-60F8-48F0-A9B6-C41A80B9A2CD}"/>
                </a:ext>
              </a:extLst>
            </p:cNvPr>
            <p:cNvGrpSpPr/>
            <p:nvPr/>
          </p:nvGrpSpPr>
          <p:grpSpPr>
            <a:xfrm>
              <a:off x="11880" y="6048360"/>
              <a:ext cx="10517760" cy="779400"/>
              <a:chOff x="11880" y="6048360"/>
              <a:chExt cx="10517760" cy="779400"/>
            </a:xfrm>
          </p:grpSpPr>
          <p:pic>
            <p:nvPicPr>
              <p:cNvPr id="10" name="Picture 10">
                <a:extLst>
                  <a:ext uri="{FF2B5EF4-FFF2-40B4-BE49-F238E27FC236}">
                    <a16:creationId xmlns:a16="http://schemas.microsoft.com/office/drawing/2014/main" id="{74F1FBC7-0B50-49BD-BB58-D12DFBF55F64}"/>
                  </a:ext>
                </a:extLst>
              </p:cNvPr>
              <p:cNvPicPr/>
              <p:nvPr/>
            </p:nvPicPr>
            <p:blipFill>
              <a:blip r:embed="rId13"/>
              <a:srcRect t="24389" r="4194" b="30021"/>
              <a:stretch/>
            </p:blipFill>
            <p:spPr>
              <a:xfrm>
                <a:off x="8178120" y="6091560"/>
                <a:ext cx="2351520" cy="720000"/>
              </a:xfrm>
              <a:prstGeom prst="rect">
                <a:avLst/>
              </a:prstGeom>
              <a:ln>
                <a:noFill/>
              </a:ln>
            </p:spPr>
          </p:pic>
          <p:pic>
            <p:nvPicPr>
              <p:cNvPr id="11" name="Picture 11">
                <a:extLst>
                  <a:ext uri="{FF2B5EF4-FFF2-40B4-BE49-F238E27FC236}">
                    <a16:creationId xmlns:a16="http://schemas.microsoft.com/office/drawing/2014/main" id="{DF704822-8740-45D1-ABD6-958A389C60B1}"/>
                  </a:ext>
                </a:extLst>
              </p:cNvPr>
              <p:cNvPicPr/>
              <p:nvPr/>
            </p:nvPicPr>
            <p:blipFill>
              <a:blip r:embed="rId14">
                <a:lum bright="70000" contrast="-70000"/>
              </a:blip>
              <a:stretch/>
            </p:blipFill>
            <p:spPr>
              <a:xfrm>
                <a:off x="6542280" y="6107760"/>
                <a:ext cx="1722240" cy="720000"/>
              </a:xfrm>
              <a:prstGeom prst="rect">
                <a:avLst/>
              </a:prstGeom>
              <a:ln>
                <a:noFill/>
              </a:ln>
            </p:spPr>
          </p:pic>
          <p:pic>
            <p:nvPicPr>
              <p:cNvPr id="12" name="Picture 12">
                <a:extLst>
                  <a:ext uri="{FF2B5EF4-FFF2-40B4-BE49-F238E27FC236}">
                    <a16:creationId xmlns:a16="http://schemas.microsoft.com/office/drawing/2014/main" id="{3FEA11C2-6F93-4852-A6B1-571E09429557}"/>
                  </a:ext>
                </a:extLst>
              </p:cNvPr>
              <p:cNvPicPr/>
              <p:nvPr/>
            </p:nvPicPr>
            <p:blipFill>
              <a:blip r:embed="rId15">
                <a:lum bright="70000" contrast="-70000"/>
              </a:blip>
              <a:srcRect t="28993" r="-179" b="24662"/>
              <a:stretch/>
            </p:blipFill>
            <p:spPr>
              <a:xfrm>
                <a:off x="1839600" y="6107760"/>
                <a:ext cx="2607480" cy="618120"/>
              </a:xfrm>
              <a:prstGeom prst="rect">
                <a:avLst/>
              </a:prstGeom>
              <a:ln>
                <a:noFill/>
              </a:ln>
            </p:spPr>
          </p:pic>
          <p:pic>
            <p:nvPicPr>
              <p:cNvPr id="13" name="Picture 13">
                <a:extLst>
                  <a:ext uri="{FF2B5EF4-FFF2-40B4-BE49-F238E27FC236}">
                    <a16:creationId xmlns:a16="http://schemas.microsoft.com/office/drawing/2014/main" id="{9A317DFB-155D-47CB-B738-EF00B83949A6}"/>
                  </a:ext>
                </a:extLst>
              </p:cNvPr>
              <p:cNvPicPr/>
              <p:nvPr/>
            </p:nvPicPr>
            <p:blipFill>
              <a:blip r:embed="rId16"/>
              <a:srcRect l="-3652" t="31895" r="-737" b="26574"/>
              <a:stretch/>
            </p:blipFill>
            <p:spPr>
              <a:xfrm>
                <a:off x="4518360" y="6107760"/>
                <a:ext cx="1952640" cy="703800"/>
              </a:xfrm>
              <a:prstGeom prst="rect">
                <a:avLst/>
              </a:prstGeom>
              <a:ln>
                <a:noFill/>
              </a:ln>
            </p:spPr>
          </p:pic>
          <p:pic>
            <p:nvPicPr>
              <p:cNvPr id="14" name="Picture 14">
                <a:extLst>
                  <a:ext uri="{FF2B5EF4-FFF2-40B4-BE49-F238E27FC236}">
                    <a16:creationId xmlns:a16="http://schemas.microsoft.com/office/drawing/2014/main" id="{0A34CC21-B0E2-44E4-94D1-BBACC4A4AA38}"/>
                  </a:ext>
                </a:extLst>
              </p:cNvPr>
              <p:cNvPicPr/>
              <p:nvPr/>
            </p:nvPicPr>
            <p:blipFill>
              <a:blip r:embed="rId17">
                <a:lum bright="70000" contrast="-70000"/>
              </a:blip>
              <a:srcRect t="21023" r="-887" b="30583"/>
              <a:stretch/>
            </p:blipFill>
            <p:spPr>
              <a:xfrm>
                <a:off x="11880" y="6048360"/>
                <a:ext cx="1557360" cy="677160"/>
              </a:xfrm>
              <a:prstGeom prst="rect">
                <a:avLst/>
              </a:prstGeom>
              <a:ln>
                <a:noFill/>
              </a:ln>
            </p:spPr>
          </p:pic>
        </p:grpSp>
        <p:pic>
          <p:nvPicPr>
            <p:cNvPr id="9" name="Picture 9">
              <a:extLst>
                <a:ext uri="{FF2B5EF4-FFF2-40B4-BE49-F238E27FC236}">
                  <a16:creationId xmlns:a16="http://schemas.microsoft.com/office/drawing/2014/main" id="{AC42E64A-42B0-4D84-9C8E-CBAA4AE118CC}"/>
                </a:ext>
              </a:extLst>
            </p:cNvPr>
            <p:cNvPicPr/>
            <p:nvPr/>
          </p:nvPicPr>
          <p:blipFill>
            <a:blip r:embed="rId18">
              <a:lum bright="70000" contrast="-70000"/>
            </a:blip>
            <a:stretch/>
          </p:blipFill>
          <p:spPr>
            <a:xfrm>
              <a:off x="10443240" y="6107760"/>
              <a:ext cx="1594080" cy="609480"/>
            </a:xfrm>
            <a:prstGeom prst="rect">
              <a:avLst/>
            </a:prstGeom>
            <a:ln>
              <a:noFill/>
            </a:ln>
          </p:spPr>
        </p:pic>
      </p:grpSp>
      <p:pic>
        <p:nvPicPr>
          <p:cNvPr id="15" name="Picture 4" descr="A close up of text on a white background&#10;&#10;Description generated with high confidence">
            <a:extLst>
              <a:ext uri="{FF2B5EF4-FFF2-40B4-BE49-F238E27FC236}">
                <a16:creationId xmlns:a16="http://schemas.microsoft.com/office/drawing/2014/main" id="{59C0521B-38E3-4413-A95C-4F0D29CC21E2}"/>
              </a:ext>
            </a:extLst>
          </p:cNvPr>
          <p:cNvPicPr>
            <a:picLocks noChangeAspect="1"/>
          </p:cNvPicPr>
          <p:nvPr userDrawn="1"/>
        </p:nvPicPr>
        <p:blipFill>
          <a:blip r:embed="rId19"/>
          <a:stretch>
            <a:fillRect/>
          </a:stretch>
        </p:blipFill>
        <p:spPr>
          <a:xfrm>
            <a:off x="89648" y="107772"/>
            <a:ext cx="1039907" cy="582316"/>
          </a:xfrm>
          <a:prstGeom prst="rect">
            <a:avLst/>
          </a:prstGeom>
        </p:spPr>
      </p:pic>
      <p:pic>
        <p:nvPicPr>
          <p:cNvPr id="16" name="Picture 15">
            <a:extLst>
              <a:ext uri="{FF2B5EF4-FFF2-40B4-BE49-F238E27FC236}">
                <a16:creationId xmlns:a16="http://schemas.microsoft.com/office/drawing/2014/main" id="{0C7741AD-41E1-4F9D-BAC6-AED3DA359F76}"/>
              </a:ext>
            </a:extLst>
          </p:cNvPr>
          <p:cNvPicPr/>
          <p:nvPr userDrawn="1"/>
        </p:nvPicPr>
        <p:blipFill>
          <a:blip r:embed="rId20"/>
          <a:srcRect l="6632" t="10241" r="3903" b="12881"/>
          <a:stretch/>
        </p:blipFill>
        <p:spPr>
          <a:xfrm>
            <a:off x="11151493" y="0"/>
            <a:ext cx="1039907" cy="886408"/>
          </a:xfrm>
          <a:prstGeom prst="rect">
            <a:avLst/>
          </a:prstGeom>
          <a:ln>
            <a:noFill/>
          </a:ln>
        </p:spPr>
      </p:pic>
    </p:spTree>
    <p:extLst>
      <p:ext uri="{BB962C8B-B14F-4D97-AF65-F5344CB8AC3E}">
        <p14:creationId xmlns:p14="http://schemas.microsoft.com/office/powerpoint/2010/main" val="2223853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4.sv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4.svg"/></Relationships>
</file>

<file path=ppt/slides/_rels/slide1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3.png"/><Relationship Id="rId7"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9.jpg"/><Relationship Id="rId4" Type="http://schemas.openxmlformats.org/officeDocument/2006/relationships/image" Target="../media/image14.svg"/><Relationship Id="rId9"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3.png"/><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8.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3.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7.sv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6.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datascienceglossary.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towardsdatascience.com/the-a-z-of-ai-and-machine-learning-comprehensive-glossary-fb6f0dd8230" TargetMode="External"/><Relationship Id="rId4" Type="http://schemas.openxmlformats.org/officeDocument/2006/relationships/hyperlink" Target="https://docs.microsoft.com/en-us/dotnet/machine-learning/resources/glossar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1.png"/><Relationship Id="rId7" Type="http://schemas.openxmlformats.org/officeDocument/2006/relationships/image" Target="../media/image14.svg"/><Relationship Id="rId12" Type="http://schemas.openxmlformats.org/officeDocument/2006/relationships/image" Target="../media/image19.png"/><Relationship Id="rId17" Type="http://schemas.openxmlformats.org/officeDocument/2006/relationships/image" Target="../media/image24.svg"/><Relationship Id="rId2" Type="http://schemas.openxmlformats.org/officeDocument/2006/relationships/notesSlide" Target="../notesSlides/notesSlide4.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31.png"/><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12.svg"/><Relationship Id="rId9" Type="http://schemas.openxmlformats.org/officeDocument/2006/relationships/image" Target="../media/image16.svg"/><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ideo" Target="https://www.youtube.com/embed/edZ_JYpOM8U?feature=oembed" TargetMode="Externa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18" name="TextShape 1">
            <a:extLst>
              <a:ext uri="{FF2B5EF4-FFF2-40B4-BE49-F238E27FC236}">
                <a16:creationId xmlns:a16="http://schemas.microsoft.com/office/drawing/2014/main" id="{F97C391F-E6E4-40C5-AE45-31BF21EEB233}"/>
              </a:ext>
            </a:extLst>
          </p:cNvPr>
          <p:cNvSpPr txBox="1"/>
          <p:nvPr/>
        </p:nvSpPr>
        <p:spPr>
          <a:xfrm>
            <a:off x="1523520" y="1122480"/>
            <a:ext cx="9143640" cy="2387160"/>
          </a:xfrm>
          <a:prstGeom prst="rect">
            <a:avLst/>
          </a:prstGeom>
          <a:noFill/>
          <a:ln>
            <a:noFill/>
          </a:ln>
        </p:spPr>
        <p:txBody>
          <a:bodyPr anchor="b">
            <a:normAutofit/>
          </a:bodyPr>
          <a:lstStyle/>
          <a:p>
            <a:pPr algn="ctr">
              <a:lnSpc>
                <a:spcPct val="90000"/>
              </a:lnSpc>
            </a:pPr>
            <a:r>
              <a:rPr lang="en-US" sz="4800" spc="-1">
                <a:solidFill>
                  <a:srgbClr val="FCBF12"/>
                </a:solidFill>
                <a:latin typeface="Verdana"/>
                <a:ea typeface="Verdana"/>
              </a:rPr>
              <a:t>Terminology</a:t>
            </a:r>
            <a:endParaRPr lang="en-US" dirty="0"/>
          </a:p>
        </p:txBody>
      </p:sp>
      <p:sp>
        <p:nvSpPr>
          <p:cNvPr id="19" name="TextShape 2">
            <a:extLst>
              <a:ext uri="{FF2B5EF4-FFF2-40B4-BE49-F238E27FC236}">
                <a16:creationId xmlns:a16="http://schemas.microsoft.com/office/drawing/2014/main" id="{3CF22183-9BED-4EA3-B91C-C99728C9B348}"/>
              </a:ext>
            </a:extLst>
          </p:cNvPr>
          <p:cNvSpPr txBox="1"/>
          <p:nvPr/>
        </p:nvSpPr>
        <p:spPr>
          <a:xfrm>
            <a:off x="1523520" y="3602160"/>
            <a:ext cx="9143640" cy="1655280"/>
          </a:xfrm>
          <a:prstGeom prst="rect">
            <a:avLst/>
          </a:prstGeom>
          <a:noFill/>
          <a:ln>
            <a:noFill/>
          </a:ln>
        </p:spPr>
        <p:txBody>
          <a:bodyPr anchor="t"/>
          <a:lstStyle/>
          <a:p>
            <a:pPr algn="ctr">
              <a:lnSpc>
                <a:spcPct val="90000"/>
              </a:lnSpc>
              <a:spcBef>
                <a:spcPts val="1001"/>
              </a:spcBef>
            </a:pPr>
            <a:r>
              <a:rPr lang="en-GB" sz="2400" spc="-1" dirty="0">
                <a:solidFill>
                  <a:srgbClr val="FCBF12"/>
                </a:solidFill>
                <a:latin typeface="Verdana"/>
                <a:ea typeface="Verdana"/>
              </a:rPr>
              <a:t>Topic 11c – Part 2</a:t>
            </a:r>
          </a:p>
          <a:p>
            <a:pPr algn="ctr">
              <a:lnSpc>
                <a:spcPct val="90000"/>
              </a:lnSpc>
              <a:spcBef>
                <a:spcPts val="1001"/>
              </a:spcBef>
            </a:pPr>
            <a:endParaRPr lang="en-GB" sz="2400" spc="-1" dirty="0">
              <a:solidFill>
                <a:srgbClr val="FCBF12"/>
              </a:solidFill>
              <a:latin typeface="Verdana"/>
              <a:ea typeface="Verdana"/>
            </a:endParaRPr>
          </a:p>
          <a:p>
            <a:pPr algn="ctr">
              <a:lnSpc>
                <a:spcPct val="90000"/>
              </a:lnSpc>
              <a:spcBef>
                <a:spcPts val="1001"/>
              </a:spcBef>
            </a:pPr>
            <a:endParaRPr lang="en-GB" sz="2400" spc="-1" dirty="0">
              <a:solidFill>
                <a:srgbClr val="FCBF12"/>
              </a:solidFill>
              <a:latin typeface="Verdana"/>
              <a:ea typeface="Verdana"/>
            </a:endParaRPr>
          </a:p>
        </p:txBody>
      </p:sp>
    </p:spTree>
    <p:extLst>
      <p:ext uri="{BB962C8B-B14F-4D97-AF65-F5344CB8AC3E}">
        <p14:creationId xmlns:p14="http://schemas.microsoft.com/office/powerpoint/2010/main" val="1135503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3"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9. Data</a:t>
            </a:r>
            <a:endParaRPr lang="en-GB" sz="3600" spc="-1" dirty="0">
              <a:latin typeface="Arial"/>
            </a:endParaRPr>
          </a:p>
        </p:txBody>
      </p:sp>
      <p:grpSp>
        <p:nvGrpSpPr>
          <p:cNvPr id="24" name="Group 23">
            <a:extLst>
              <a:ext uri="{FF2B5EF4-FFF2-40B4-BE49-F238E27FC236}">
                <a16:creationId xmlns:a16="http://schemas.microsoft.com/office/drawing/2014/main" id="{EAE6FDCA-2DFB-1342-AB4A-5686965FC28D}"/>
              </a:ext>
            </a:extLst>
          </p:cNvPr>
          <p:cNvGrpSpPr/>
          <p:nvPr/>
        </p:nvGrpSpPr>
        <p:grpSpPr>
          <a:xfrm>
            <a:off x="3293447" y="3176932"/>
            <a:ext cx="2564754" cy="521056"/>
            <a:chOff x="3293448" y="3176929"/>
            <a:chExt cx="2564755" cy="521055"/>
          </a:xfrm>
        </p:grpSpPr>
        <p:sp>
          <p:nvSpPr>
            <p:cNvPr id="138" name="TextBox 137">
              <a:extLst>
                <a:ext uri="{FF2B5EF4-FFF2-40B4-BE49-F238E27FC236}">
                  <a16:creationId xmlns:a16="http://schemas.microsoft.com/office/drawing/2014/main" id="{37A11FDE-24FA-44F0-8D8C-062747E2DD5E}"/>
                </a:ext>
              </a:extLst>
            </p:cNvPr>
            <p:cNvSpPr txBox="1"/>
            <p:nvPr/>
          </p:nvSpPr>
          <p:spPr>
            <a:xfrm>
              <a:off x="3293448" y="3176929"/>
              <a:ext cx="945452" cy="369331"/>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Velocity</a:t>
              </a:r>
            </a:p>
          </p:txBody>
        </p:sp>
        <p:cxnSp>
          <p:nvCxnSpPr>
            <p:cNvPr id="180" name="Connector: Curved 179">
              <a:extLst>
                <a:ext uri="{FF2B5EF4-FFF2-40B4-BE49-F238E27FC236}">
                  <a16:creationId xmlns:a16="http://schemas.microsoft.com/office/drawing/2014/main" id="{3DED1D48-6B36-4C1A-A1DD-9DAF407364E5}"/>
                </a:ext>
              </a:extLst>
            </p:cNvPr>
            <p:cNvCxnSpPr>
              <a:cxnSpLocks/>
              <a:stCxn id="116" idx="1"/>
              <a:endCxn id="138" idx="3"/>
            </p:cNvCxnSpPr>
            <p:nvPr/>
          </p:nvCxnSpPr>
          <p:spPr>
            <a:xfrm rot="16200000" flipV="1">
              <a:off x="4880358" y="2720138"/>
              <a:ext cx="336388" cy="1619303"/>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6ED2151-80C9-2A4C-ACFA-023E1DB36AB8}"/>
              </a:ext>
            </a:extLst>
          </p:cNvPr>
          <p:cNvGrpSpPr/>
          <p:nvPr/>
        </p:nvGrpSpPr>
        <p:grpSpPr>
          <a:xfrm>
            <a:off x="2504659" y="4003180"/>
            <a:ext cx="3227128" cy="658259"/>
            <a:chOff x="2504659" y="4003181"/>
            <a:chExt cx="3227127" cy="658258"/>
          </a:xfrm>
        </p:grpSpPr>
        <p:sp>
          <p:nvSpPr>
            <p:cNvPr id="139" name="TextBox 138">
              <a:extLst>
                <a:ext uri="{FF2B5EF4-FFF2-40B4-BE49-F238E27FC236}">
                  <a16:creationId xmlns:a16="http://schemas.microsoft.com/office/drawing/2014/main" id="{8841C8CC-2468-44DC-9323-DCE612E9ED67}"/>
                </a:ext>
              </a:extLst>
            </p:cNvPr>
            <p:cNvSpPr txBox="1"/>
            <p:nvPr/>
          </p:nvSpPr>
          <p:spPr>
            <a:xfrm>
              <a:off x="2504659" y="4292107"/>
              <a:ext cx="862800"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Variety</a:t>
              </a:r>
            </a:p>
          </p:txBody>
        </p:sp>
        <p:cxnSp>
          <p:nvCxnSpPr>
            <p:cNvPr id="184" name="Connector: Curved 183">
              <a:extLst>
                <a:ext uri="{FF2B5EF4-FFF2-40B4-BE49-F238E27FC236}">
                  <a16:creationId xmlns:a16="http://schemas.microsoft.com/office/drawing/2014/main" id="{4B9BD18B-FAD5-41B2-8817-DBB984F40D5B}"/>
                </a:ext>
              </a:extLst>
            </p:cNvPr>
            <p:cNvCxnSpPr>
              <a:cxnSpLocks/>
              <a:stCxn id="116" idx="2"/>
              <a:endCxn id="139" idx="0"/>
            </p:cNvCxnSpPr>
            <p:nvPr/>
          </p:nvCxnSpPr>
          <p:spPr>
            <a:xfrm rot="10800000" flipV="1">
              <a:off x="2936060" y="4003181"/>
              <a:ext cx="2795726" cy="288926"/>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8AEFBCE5-5535-C547-8D21-B72D02B82423}"/>
              </a:ext>
            </a:extLst>
          </p:cNvPr>
          <p:cNvGrpSpPr/>
          <p:nvPr/>
        </p:nvGrpSpPr>
        <p:grpSpPr>
          <a:xfrm>
            <a:off x="2505913" y="4308372"/>
            <a:ext cx="3352288" cy="1226298"/>
            <a:chOff x="2505913" y="4308369"/>
            <a:chExt cx="3352288" cy="1226298"/>
          </a:xfrm>
        </p:grpSpPr>
        <p:sp>
          <p:nvSpPr>
            <p:cNvPr id="140" name="TextBox 139">
              <a:extLst>
                <a:ext uri="{FF2B5EF4-FFF2-40B4-BE49-F238E27FC236}">
                  <a16:creationId xmlns:a16="http://schemas.microsoft.com/office/drawing/2014/main" id="{A07329AC-FF0F-4965-83BB-F1C27D5ED26E}"/>
                </a:ext>
              </a:extLst>
            </p:cNvPr>
            <p:cNvSpPr txBox="1"/>
            <p:nvPr/>
          </p:nvSpPr>
          <p:spPr>
            <a:xfrm>
              <a:off x="2505913" y="5165335"/>
              <a:ext cx="956416"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Veracity</a:t>
              </a:r>
            </a:p>
          </p:txBody>
        </p:sp>
        <p:cxnSp>
          <p:nvCxnSpPr>
            <p:cNvPr id="187" name="Connector: Curved 186">
              <a:extLst>
                <a:ext uri="{FF2B5EF4-FFF2-40B4-BE49-F238E27FC236}">
                  <a16:creationId xmlns:a16="http://schemas.microsoft.com/office/drawing/2014/main" id="{364CA0FD-84A6-445B-9AB9-26173680A62C}"/>
                </a:ext>
              </a:extLst>
            </p:cNvPr>
            <p:cNvCxnSpPr>
              <a:cxnSpLocks/>
              <a:stCxn id="116" idx="3"/>
              <a:endCxn id="140" idx="3"/>
            </p:cNvCxnSpPr>
            <p:nvPr/>
          </p:nvCxnSpPr>
          <p:spPr>
            <a:xfrm rot="5400000">
              <a:off x="4139449" y="3631249"/>
              <a:ext cx="1041632" cy="2395872"/>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313D760D-24E7-5341-9BE2-0C78B2812AAA}"/>
              </a:ext>
            </a:extLst>
          </p:cNvPr>
          <p:cNvGrpSpPr/>
          <p:nvPr/>
        </p:nvGrpSpPr>
        <p:grpSpPr>
          <a:xfrm>
            <a:off x="3856353" y="4434786"/>
            <a:ext cx="2307042" cy="1641748"/>
            <a:chOff x="3856351" y="4434781"/>
            <a:chExt cx="2307043" cy="1641746"/>
          </a:xfrm>
        </p:grpSpPr>
        <p:sp>
          <p:nvSpPr>
            <p:cNvPr id="141" name="TextBox 140">
              <a:extLst>
                <a:ext uri="{FF2B5EF4-FFF2-40B4-BE49-F238E27FC236}">
                  <a16:creationId xmlns:a16="http://schemas.microsoft.com/office/drawing/2014/main" id="{2F1B4E12-5DB7-4C12-8763-0C3F73A0E664}"/>
                </a:ext>
              </a:extLst>
            </p:cNvPr>
            <p:cNvSpPr txBox="1"/>
            <p:nvPr/>
          </p:nvSpPr>
          <p:spPr>
            <a:xfrm>
              <a:off x="3856351" y="5707195"/>
              <a:ext cx="1154548"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Variability</a:t>
              </a:r>
            </a:p>
          </p:txBody>
        </p:sp>
        <p:cxnSp>
          <p:nvCxnSpPr>
            <p:cNvPr id="190" name="Connector: Curved 189">
              <a:extLst>
                <a:ext uri="{FF2B5EF4-FFF2-40B4-BE49-F238E27FC236}">
                  <a16:creationId xmlns:a16="http://schemas.microsoft.com/office/drawing/2014/main" id="{CF97AC84-FF58-4D28-9234-CBF89211758A}"/>
                </a:ext>
              </a:extLst>
            </p:cNvPr>
            <p:cNvCxnSpPr>
              <a:cxnSpLocks/>
              <a:stCxn id="116" idx="4"/>
              <a:endCxn id="141" idx="3"/>
            </p:cNvCxnSpPr>
            <p:nvPr/>
          </p:nvCxnSpPr>
          <p:spPr>
            <a:xfrm rot="5400000">
              <a:off x="4858607" y="4587074"/>
              <a:ext cx="1457079" cy="1152494"/>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70C3DADC-623E-47A7-85BD-D82FEB52DFF5}"/>
              </a:ext>
            </a:extLst>
          </p:cNvPr>
          <p:cNvSpPr/>
          <p:nvPr/>
        </p:nvSpPr>
        <p:spPr>
          <a:xfrm>
            <a:off x="3727086" y="1012875"/>
            <a:ext cx="6918607" cy="1392701"/>
          </a:xfrm>
          <a:prstGeom prst="roundRect">
            <a:avLst/>
          </a:prstGeom>
          <a:ln w="254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08A39402-05A9-4C9A-AD44-C2A2FC9D32F7}"/>
              </a:ext>
            </a:extLst>
          </p:cNvPr>
          <p:cNvSpPr>
            <a:spLocks noChangeAspect="1"/>
          </p:cNvSpPr>
          <p:nvPr/>
        </p:nvSpPr>
        <p:spPr>
          <a:xfrm>
            <a:off x="4123867" y="1803071"/>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a:extLst>
              <a:ext uri="{FF2B5EF4-FFF2-40B4-BE49-F238E27FC236}">
                <a16:creationId xmlns:a16="http://schemas.microsoft.com/office/drawing/2014/main" id="{BFC2D900-4373-4EDA-B14D-F1DDBC7B1454}"/>
              </a:ext>
            </a:extLst>
          </p:cNvPr>
          <p:cNvSpPr txBox="1"/>
          <p:nvPr/>
        </p:nvSpPr>
        <p:spPr>
          <a:xfrm>
            <a:off x="3727088" y="1150806"/>
            <a:ext cx="1283813"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Design</a:t>
            </a:r>
          </a:p>
          <a:p>
            <a:pPr algn="ctr"/>
            <a:r>
              <a:rPr lang="en-GB" b="1" dirty="0">
                <a:solidFill>
                  <a:schemeClr val="bg1"/>
                </a:solidFill>
                <a:latin typeface="Calibri" panose="020F0502020204030204" pitchFamily="34" charset="0"/>
                <a:cs typeface="Calibri" panose="020F0502020204030204" pitchFamily="34" charset="0"/>
              </a:rPr>
              <a:t>Experiment</a:t>
            </a:r>
          </a:p>
        </p:txBody>
      </p:sp>
      <p:grpSp>
        <p:nvGrpSpPr>
          <p:cNvPr id="23" name="Group 22">
            <a:extLst>
              <a:ext uri="{FF2B5EF4-FFF2-40B4-BE49-F238E27FC236}">
                <a16:creationId xmlns:a16="http://schemas.microsoft.com/office/drawing/2014/main" id="{1A56C893-39E8-844D-9074-09D80BFA99B2}"/>
              </a:ext>
            </a:extLst>
          </p:cNvPr>
          <p:cNvGrpSpPr/>
          <p:nvPr/>
        </p:nvGrpSpPr>
        <p:grpSpPr>
          <a:xfrm>
            <a:off x="4353934" y="2218336"/>
            <a:ext cx="2241067" cy="2216451"/>
            <a:chOff x="4353933" y="2218335"/>
            <a:chExt cx="2241067" cy="2216451"/>
          </a:xfrm>
        </p:grpSpPr>
        <p:grpSp>
          <p:nvGrpSpPr>
            <p:cNvPr id="115" name="Group 114">
              <a:extLst>
                <a:ext uri="{FF2B5EF4-FFF2-40B4-BE49-F238E27FC236}">
                  <a16:creationId xmlns:a16="http://schemas.microsoft.com/office/drawing/2014/main" id="{2250F620-766B-49CF-B82A-016D7FE854F8}"/>
                </a:ext>
              </a:extLst>
            </p:cNvPr>
            <p:cNvGrpSpPr/>
            <p:nvPr/>
          </p:nvGrpSpPr>
          <p:grpSpPr>
            <a:xfrm>
              <a:off x="5731785" y="3571571"/>
              <a:ext cx="863215" cy="863215"/>
              <a:chOff x="2669816" y="3059668"/>
              <a:chExt cx="863215" cy="863215"/>
            </a:xfrm>
          </p:grpSpPr>
          <p:sp>
            <p:nvSpPr>
              <p:cNvPr id="116" name="Oval 115">
                <a:extLst>
                  <a:ext uri="{FF2B5EF4-FFF2-40B4-BE49-F238E27FC236}">
                    <a16:creationId xmlns:a16="http://schemas.microsoft.com/office/drawing/2014/main" id="{86B69CA0-8779-4101-9B64-57A0B988E5B3}"/>
                  </a:ext>
                </a:extLst>
              </p:cNvPr>
              <p:cNvSpPr>
                <a:spLocks noChangeAspect="1"/>
              </p:cNvSpPr>
              <p:nvPr/>
            </p:nvSpPr>
            <p:spPr>
              <a:xfrm>
                <a:off x="2669816" y="3059668"/>
                <a:ext cx="863215" cy="8632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7" name="TextBox 116">
                <a:extLst>
                  <a:ext uri="{FF2B5EF4-FFF2-40B4-BE49-F238E27FC236}">
                    <a16:creationId xmlns:a16="http://schemas.microsoft.com/office/drawing/2014/main" id="{F0EF3B88-AFF8-4AA2-9998-6294AECCA13C}"/>
                  </a:ext>
                </a:extLst>
              </p:cNvPr>
              <p:cNvSpPr txBox="1"/>
              <p:nvPr/>
            </p:nvSpPr>
            <p:spPr>
              <a:xfrm>
                <a:off x="2784445" y="3306609"/>
                <a:ext cx="633956"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Data</a:t>
                </a:r>
              </a:p>
            </p:txBody>
          </p:sp>
        </p:grpSp>
        <p:cxnSp>
          <p:nvCxnSpPr>
            <p:cNvPr id="126" name="Connector: Curved 125">
              <a:extLst>
                <a:ext uri="{FF2B5EF4-FFF2-40B4-BE49-F238E27FC236}">
                  <a16:creationId xmlns:a16="http://schemas.microsoft.com/office/drawing/2014/main" id="{EC4BDA72-45BB-45C6-B974-6E2162C501EB}"/>
                </a:ext>
              </a:extLst>
            </p:cNvPr>
            <p:cNvCxnSpPr>
              <a:cxnSpLocks/>
              <a:stCxn id="7" idx="2"/>
              <a:endCxn id="116" idx="0"/>
            </p:cNvCxnSpPr>
            <p:nvPr/>
          </p:nvCxnSpPr>
          <p:spPr>
            <a:xfrm rot="16200000" flipH="1">
              <a:off x="4582045" y="1990223"/>
              <a:ext cx="1353236" cy="1809459"/>
            </a:xfrm>
            <a:prstGeom prst="curvedConnector3">
              <a:avLst/>
            </a:prstGeom>
            <a:ln w="50800">
              <a:solidFill>
                <a:schemeClr val="bg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7" name="Graphic 6" descr="Blackboard">
            <a:extLst>
              <a:ext uri="{FF2B5EF4-FFF2-40B4-BE49-F238E27FC236}">
                <a16:creationId xmlns:a16="http://schemas.microsoft.com/office/drawing/2014/main" id="{2D9D77F3-9FDC-4D82-91DA-4383B644C6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68737" y="1847941"/>
            <a:ext cx="370395" cy="37039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0039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3"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10. Data</a:t>
            </a:r>
            <a:endParaRPr lang="en-GB" sz="3600" spc="-1" dirty="0">
              <a:latin typeface="Arial"/>
            </a:endParaRPr>
          </a:p>
        </p:txBody>
      </p:sp>
      <p:grpSp>
        <p:nvGrpSpPr>
          <p:cNvPr id="24" name="Group 23">
            <a:extLst>
              <a:ext uri="{FF2B5EF4-FFF2-40B4-BE49-F238E27FC236}">
                <a16:creationId xmlns:a16="http://schemas.microsoft.com/office/drawing/2014/main" id="{EAE6FDCA-2DFB-1342-AB4A-5686965FC28D}"/>
              </a:ext>
            </a:extLst>
          </p:cNvPr>
          <p:cNvGrpSpPr/>
          <p:nvPr/>
        </p:nvGrpSpPr>
        <p:grpSpPr>
          <a:xfrm>
            <a:off x="3293447" y="3176932"/>
            <a:ext cx="2564754" cy="521056"/>
            <a:chOff x="3293448" y="3176929"/>
            <a:chExt cx="2564755" cy="521055"/>
          </a:xfrm>
        </p:grpSpPr>
        <p:sp>
          <p:nvSpPr>
            <p:cNvPr id="138" name="TextBox 137">
              <a:extLst>
                <a:ext uri="{FF2B5EF4-FFF2-40B4-BE49-F238E27FC236}">
                  <a16:creationId xmlns:a16="http://schemas.microsoft.com/office/drawing/2014/main" id="{37A11FDE-24FA-44F0-8D8C-062747E2DD5E}"/>
                </a:ext>
              </a:extLst>
            </p:cNvPr>
            <p:cNvSpPr txBox="1"/>
            <p:nvPr/>
          </p:nvSpPr>
          <p:spPr>
            <a:xfrm>
              <a:off x="3293448" y="3176929"/>
              <a:ext cx="945452" cy="369331"/>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Velocity</a:t>
              </a:r>
            </a:p>
          </p:txBody>
        </p:sp>
        <p:cxnSp>
          <p:nvCxnSpPr>
            <p:cNvPr id="180" name="Connector: Curved 179">
              <a:extLst>
                <a:ext uri="{FF2B5EF4-FFF2-40B4-BE49-F238E27FC236}">
                  <a16:creationId xmlns:a16="http://schemas.microsoft.com/office/drawing/2014/main" id="{3DED1D48-6B36-4C1A-A1DD-9DAF407364E5}"/>
                </a:ext>
              </a:extLst>
            </p:cNvPr>
            <p:cNvCxnSpPr>
              <a:cxnSpLocks/>
              <a:stCxn id="116" idx="1"/>
              <a:endCxn id="138" idx="3"/>
            </p:cNvCxnSpPr>
            <p:nvPr/>
          </p:nvCxnSpPr>
          <p:spPr>
            <a:xfrm rot="16200000" flipV="1">
              <a:off x="4880358" y="2720138"/>
              <a:ext cx="336388" cy="1619303"/>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6ED2151-80C9-2A4C-ACFA-023E1DB36AB8}"/>
              </a:ext>
            </a:extLst>
          </p:cNvPr>
          <p:cNvGrpSpPr/>
          <p:nvPr/>
        </p:nvGrpSpPr>
        <p:grpSpPr>
          <a:xfrm>
            <a:off x="2504659" y="4003180"/>
            <a:ext cx="3227128" cy="658259"/>
            <a:chOff x="2504659" y="4003181"/>
            <a:chExt cx="3227127" cy="658258"/>
          </a:xfrm>
        </p:grpSpPr>
        <p:sp>
          <p:nvSpPr>
            <p:cNvPr id="139" name="TextBox 138">
              <a:extLst>
                <a:ext uri="{FF2B5EF4-FFF2-40B4-BE49-F238E27FC236}">
                  <a16:creationId xmlns:a16="http://schemas.microsoft.com/office/drawing/2014/main" id="{8841C8CC-2468-44DC-9323-DCE612E9ED67}"/>
                </a:ext>
              </a:extLst>
            </p:cNvPr>
            <p:cNvSpPr txBox="1"/>
            <p:nvPr/>
          </p:nvSpPr>
          <p:spPr>
            <a:xfrm>
              <a:off x="2504659" y="4292107"/>
              <a:ext cx="862800"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Variety</a:t>
              </a:r>
            </a:p>
          </p:txBody>
        </p:sp>
        <p:cxnSp>
          <p:nvCxnSpPr>
            <p:cNvPr id="184" name="Connector: Curved 183">
              <a:extLst>
                <a:ext uri="{FF2B5EF4-FFF2-40B4-BE49-F238E27FC236}">
                  <a16:creationId xmlns:a16="http://schemas.microsoft.com/office/drawing/2014/main" id="{4B9BD18B-FAD5-41B2-8817-DBB984F40D5B}"/>
                </a:ext>
              </a:extLst>
            </p:cNvPr>
            <p:cNvCxnSpPr>
              <a:cxnSpLocks/>
              <a:stCxn id="116" idx="2"/>
              <a:endCxn id="139" idx="0"/>
            </p:cNvCxnSpPr>
            <p:nvPr/>
          </p:nvCxnSpPr>
          <p:spPr>
            <a:xfrm rot="10800000" flipV="1">
              <a:off x="2936060" y="4003181"/>
              <a:ext cx="2795726" cy="288926"/>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8AEFBCE5-5535-C547-8D21-B72D02B82423}"/>
              </a:ext>
            </a:extLst>
          </p:cNvPr>
          <p:cNvGrpSpPr/>
          <p:nvPr/>
        </p:nvGrpSpPr>
        <p:grpSpPr>
          <a:xfrm>
            <a:off x="2505913" y="4308372"/>
            <a:ext cx="3352288" cy="1226298"/>
            <a:chOff x="2505913" y="4308369"/>
            <a:chExt cx="3352288" cy="1226298"/>
          </a:xfrm>
        </p:grpSpPr>
        <p:sp>
          <p:nvSpPr>
            <p:cNvPr id="140" name="TextBox 139">
              <a:extLst>
                <a:ext uri="{FF2B5EF4-FFF2-40B4-BE49-F238E27FC236}">
                  <a16:creationId xmlns:a16="http://schemas.microsoft.com/office/drawing/2014/main" id="{A07329AC-FF0F-4965-83BB-F1C27D5ED26E}"/>
                </a:ext>
              </a:extLst>
            </p:cNvPr>
            <p:cNvSpPr txBox="1"/>
            <p:nvPr/>
          </p:nvSpPr>
          <p:spPr>
            <a:xfrm>
              <a:off x="2505913" y="5165335"/>
              <a:ext cx="956416"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Veracity</a:t>
              </a:r>
            </a:p>
          </p:txBody>
        </p:sp>
        <p:cxnSp>
          <p:nvCxnSpPr>
            <p:cNvPr id="187" name="Connector: Curved 186">
              <a:extLst>
                <a:ext uri="{FF2B5EF4-FFF2-40B4-BE49-F238E27FC236}">
                  <a16:creationId xmlns:a16="http://schemas.microsoft.com/office/drawing/2014/main" id="{364CA0FD-84A6-445B-9AB9-26173680A62C}"/>
                </a:ext>
              </a:extLst>
            </p:cNvPr>
            <p:cNvCxnSpPr>
              <a:cxnSpLocks/>
              <a:stCxn id="116" idx="3"/>
              <a:endCxn id="140" idx="3"/>
            </p:cNvCxnSpPr>
            <p:nvPr/>
          </p:nvCxnSpPr>
          <p:spPr>
            <a:xfrm rot="5400000">
              <a:off x="4139449" y="3631249"/>
              <a:ext cx="1041632" cy="2395872"/>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313D760D-24E7-5341-9BE2-0C78B2812AAA}"/>
              </a:ext>
            </a:extLst>
          </p:cNvPr>
          <p:cNvGrpSpPr/>
          <p:nvPr/>
        </p:nvGrpSpPr>
        <p:grpSpPr>
          <a:xfrm>
            <a:off x="3856353" y="4434786"/>
            <a:ext cx="2307042" cy="1641748"/>
            <a:chOff x="3856351" y="4434781"/>
            <a:chExt cx="2307043" cy="1641746"/>
          </a:xfrm>
        </p:grpSpPr>
        <p:sp>
          <p:nvSpPr>
            <p:cNvPr id="141" name="TextBox 140">
              <a:extLst>
                <a:ext uri="{FF2B5EF4-FFF2-40B4-BE49-F238E27FC236}">
                  <a16:creationId xmlns:a16="http://schemas.microsoft.com/office/drawing/2014/main" id="{2F1B4E12-5DB7-4C12-8763-0C3F73A0E664}"/>
                </a:ext>
              </a:extLst>
            </p:cNvPr>
            <p:cNvSpPr txBox="1"/>
            <p:nvPr/>
          </p:nvSpPr>
          <p:spPr>
            <a:xfrm>
              <a:off x="3856351" y="5707195"/>
              <a:ext cx="1154548"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Variability</a:t>
              </a:r>
            </a:p>
          </p:txBody>
        </p:sp>
        <p:cxnSp>
          <p:nvCxnSpPr>
            <p:cNvPr id="190" name="Connector: Curved 189">
              <a:extLst>
                <a:ext uri="{FF2B5EF4-FFF2-40B4-BE49-F238E27FC236}">
                  <a16:creationId xmlns:a16="http://schemas.microsoft.com/office/drawing/2014/main" id="{CF97AC84-FF58-4D28-9234-CBF89211758A}"/>
                </a:ext>
              </a:extLst>
            </p:cNvPr>
            <p:cNvCxnSpPr>
              <a:cxnSpLocks/>
              <a:stCxn id="116" idx="4"/>
              <a:endCxn id="141" idx="3"/>
            </p:cNvCxnSpPr>
            <p:nvPr/>
          </p:nvCxnSpPr>
          <p:spPr>
            <a:xfrm rot="5400000">
              <a:off x="4858607" y="4587074"/>
              <a:ext cx="1457079" cy="1152494"/>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12DC8DD3-EF6B-EE40-AAC2-195A6EEFA5CC}"/>
              </a:ext>
            </a:extLst>
          </p:cNvPr>
          <p:cNvGrpSpPr/>
          <p:nvPr/>
        </p:nvGrpSpPr>
        <p:grpSpPr>
          <a:xfrm>
            <a:off x="6468586" y="2743031"/>
            <a:ext cx="1761064" cy="954956"/>
            <a:chOff x="6468581" y="2743032"/>
            <a:chExt cx="1761063" cy="954957"/>
          </a:xfrm>
        </p:grpSpPr>
        <p:sp>
          <p:nvSpPr>
            <p:cNvPr id="147" name="TextBox 146">
              <a:extLst>
                <a:ext uri="{FF2B5EF4-FFF2-40B4-BE49-F238E27FC236}">
                  <a16:creationId xmlns:a16="http://schemas.microsoft.com/office/drawing/2014/main" id="{C59FACA2-8A5E-4A91-9CC5-8A5E6829600D}"/>
                </a:ext>
              </a:extLst>
            </p:cNvPr>
            <p:cNvSpPr txBox="1"/>
            <p:nvPr/>
          </p:nvSpPr>
          <p:spPr>
            <a:xfrm>
              <a:off x="7032843" y="2743032"/>
              <a:ext cx="1196801"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Structured</a:t>
              </a:r>
            </a:p>
          </p:txBody>
        </p:sp>
        <p:cxnSp>
          <p:nvCxnSpPr>
            <p:cNvPr id="204" name="Connector: Curved 203">
              <a:extLst>
                <a:ext uri="{FF2B5EF4-FFF2-40B4-BE49-F238E27FC236}">
                  <a16:creationId xmlns:a16="http://schemas.microsoft.com/office/drawing/2014/main" id="{ABE5E930-B0BC-4BD4-9F87-4587E993D52C}"/>
                </a:ext>
              </a:extLst>
            </p:cNvPr>
            <p:cNvCxnSpPr>
              <a:cxnSpLocks/>
              <a:stCxn id="116" idx="7"/>
              <a:endCxn id="147" idx="1"/>
            </p:cNvCxnSpPr>
            <p:nvPr/>
          </p:nvCxnSpPr>
          <p:spPr>
            <a:xfrm rot="5400000" flipH="1" flipV="1">
              <a:off x="6365566" y="3030713"/>
              <a:ext cx="770291" cy="564262"/>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06F366F1-2126-8046-93A0-E06898F77EFE}"/>
              </a:ext>
            </a:extLst>
          </p:cNvPr>
          <p:cNvGrpSpPr/>
          <p:nvPr/>
        </p:nvGrpSpPr>
        <p:grpSpPr>
          <a:xfrm>
            <a:off x="6595001" y="3195337"/>
            <a:ext cx="3513140" cy="807843"/>
            <a:chOff x="6595000" y="3195336"/>
            <a:chExt cx="3513141" cy="807843"/>
          </a:xfrm>
        </p:grpSpPr>
        <p:sp>
          <p:nvSpPr>
            <p:cNvPr id="148" name="TextBox 147">
              <a:extLst>
                <a:ext uri="{FF2B5EF4-FFF2-40B4-BE49-F238E27FC236}">
                  <a16:creationId xmlns:a16="http://schemas.microsoft.com/office/drawing/2014/main" id="{BC4E1B4D-A172-4CBA-BA8C-BFA7B7FFA0F2}"/>
                </a:ext>
              </a:extLst>
            </p:cNvPr>
            <p:cNvSpPr txBox="1"/>
            <p:nvPr/>
          </p:nvSpPr>
          <p:spPr>
            <a:xfrm>
              <a:off x="8657423" y="3195336"/>
              <a:ext cx="1450718"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Unstructured</a:t>
              </a:r>
            </a:p>
          </p:txBody>
        </p:sp>
        <p:cxnSp>
          <p:nvCxnSpPr>
            <p:cNvPr id="207" name="Connector: Curved 206">
              <a:extLst>
                <a:ext uri="{FF2B5EF4-FFF2-40B4-BE49-F238E27FC236}">
                  <a16:creationId xmlns:a16="http://schemas.microsoft.com/office/drawing/2014/main" id="{4B76C459-D435-4256-9D7E-9C58FBA3A153}"/>
                </a:ext>
              </a:extLst>
            </p:cNvPr>
            <p:cNvCxnSpPr>
              <a:cxnSpLocks/>
              <a:stCxn id="116" idx="6"/>
              <a:endCxn id="148" idx="2"/>
            </p:cNvCxnSpPr>
            <p:nvPr/>
          </p:nvCxnSpPr>
          <p:spPr>
            <a:xfrm flipV="1">
              <a:off x="6595000" y="3564668"/>
              <a:ext cx="2787782" cy="438511"/>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05402A6E-429A-DA41-A823-4CC77CAA57CB}"/>
              </a:ext>
            </a:extLst>
          </p:cNvPr>
          <p:cNvGrpSpPr/>
          <p:nvPr/>
        </p:nvGrpSpPr>
        <p:grpSpPr>
          <a:xfrm>
            <a:off x="6468586" y="4308372"/>
            <a:ext cx="2623734" cy="495751"/>
            <a:chOff x="6468584" y="4308367"/>
            <a:chExt cx="2623733" cy="495750"/>
          </a:xfrm>
        </p:grpSpPr>
        <p:sp>
          <p:nvSpPr>
            <p:cNvPr id="144" name="TextBox 143">
              <a:extLst>
                <a:ext uri="{FF2B5EF4-FFF2-40B4-BE49-F238E27FC236}">
                  <a16:creationId xmlns:a16="http://schemas.microsoft.com/office/drawing/2014/main" id="{D1946100-567E-4C06-9482-477E50B360CF}"/>
                </a:ext>
              </a:extLst>
            </p:cNvPr>
            <p:cNvSpPr txBox="1"/>
            <p:nvPr/>
          </p:nvSpPr>
          <p:spPr>
            <a:xfrm>
              <a:off x="8222527" y="4434786"/>
              <a:ext cx="869790" cy="369331"/>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Stream</a:t>
              </a:r>
            </a:p>
          </p:txBody>
        </p:sp>
        <p:cxnSp>
          <p:nvCxnSpPr>
            <p:cNvPr id="220" name="Connector: Curved 219">
              <a:extLst>
                <a:ext uri="{FF2B5EF4-FFF2-40B4-BE49-F238E27FC236}">
                  <a16:creationId xmlns:a16="http://schemas.microsoft.com/office/drawing/2014/main" id="{511016CC-44AD-41ED-8787-60D5E88F83A3}"/>
                </a:ext>
              </a:extLst>
            </p:cNvPr>
            <p:cNvCxnSpPr>
              <a:cxnSpLocks/>
              <a:stCxn id="116" idx="5"/>
              <a:endCxn id="144" idx="1"/>
            </p:cNvCxnSpPr>
            <p:nvPr/>
          </p:nvCxnSpPr>
          <p:spPr>
            <a:xfrm rot="16200000" flipH="1">
              <a:off x="7190014" y="3586937"/>
              <a:ext cx="311084" cy="1753943"/>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ED08E4D7-A921-EB46-9D47-C3A2B27907AA}"/>
              </a:ext>
            </a:extLst>
          </p:cNvPr>
          <p:cNvGrpSpPr/>
          <p:nvPr/>
        </p:nvGrpSpPr>
        <p:grpSpPr>
          <a:xfrm>
            <a:off x="6280532" y="4358596"/>
            <a:ext cx="1643702" cy="1534801"/>
            <a:chOff x="6280533" y="4358593"/>
            <a:chExt cx="1643702" cy="1534800"/>
          </a:xfrm>
        </p:grpSpPr>
        <p:sp>
          <p:nvSpPr>
            <p:cNvPr id="55" name="TextBox 54">
              <a:extLst>
                <a:ext uri="{FF2B5EF4-FFF2-40B4-BE49-F238E27FC236}">
                  <a16:creationId xmlns:a16="http://schemas.microsoft.com/office/drawing/2014/main" id="{483A0E2D-3568-42E0-A114-B8ED46F35DAD}"/>
                </a:ext>
              </a:extLst>
            </p:cNvPr>
            <p:cNvSpPr txBox="1"/>
            <p:nvPr/>
          </p:nvSpPr>
          <p:spPr>
            <a:xfrm>
              <a:off x="6585727" y="5524061"/>
              <a:ext cx="1338508" cy="369332"/>
            </a:xfrm>
            <a:prstGeom prst="rect">
              <a:avLst/>
            </a:prstGeom>
            <a:noFill/>
          </p:spPr>
          <p:txBody>
            <a:bodyPr wrap="none" rtlCol="0" anchor="t">
              <a:spAutoFit/>
            </a:bodyPr>
            <a:lstStyle/>
            <a:p>
              <a:r>
                <a:rPr lang="en-GB" b="1" dirty="0">
                  <a:solidFill>
                    <a:schemeClr val="bg1"/>
                  </a:solidFill>
                  <a:latin typeface="Calibri"/>
                  <a:cs typeface="Calibri"/>
                </a:rPr>
                <a:t>Aggregation</a:t>
              </a:r>
              <a:endParaRPr lang="en-US" dirty="0"/>
            </a:p>
          </p:txBody>
        </p:sp>
        <p:cxnSp>
          <p:nvCxnSpPr>
            <p:cNvPr id="56" name="Connector: Curved 55">
              <a:extLst>
                <a:ext uri="{FF2B5EF4-FFF2-40B4-BE49-F238E27FC236}">
                  <a16:creationId xmlns:a16="http://schemas.microsoft.com/office/drawing/2014/main" id="{D961A01F-EA4A-4B3E-BE8A-5BD69A782178}"/>
                </a:ext>
              </a:extLst>
            </p:cNvPr>
            <p:cNvCxnSpPr>
              <a:cxnSpLocks/>
              <a:endCxn id="55" idx="0"/>
            </p:cNvCxnSpPr>
            <p:nvPr/>
          </p:nvCxnSpPr>
          <p:spPr>
            <a:xfrm rot="16200000" flipH="1">
              <a:off x="6185023" y="4454103"/>
              <a:ext cx="1165468" cy="974447"/>
            </a:xfrm>
            <a:prstGeom prst="curvedConnector3">
              <a:avLst>
                <a:gd name="adj1" fmla="val 50000"/>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70C3DADC-623E-47A7-85BD-D82FEB52DFF5}"/>
              </a:ext>
            </a:extLst>
          </p:cNvPr>
          <p:cNvSpPr/>
          <p:nvPr/>
        </p:nvSpPr>
        <p:spPr>
          <a:xfrm>
            <a:off x="3727086" y="1012875"/>
            <a:ext cx="6918607" cy="1392701"/>
          </a:xfrm>
          <a:prstGeom prst="roundRect">
            <a:avLst/>
          </a:prstGeom>
          <a:ln w="254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08A39402-05A9-4C9A-AD44-C2A2FC9D32F7}"/>
              </a:ext>
            </a:extLst>
          </p:cNvPr>
          <p:cNvSpPr>
            <a:spLocks noChangeAspect="1"/>
          </p:cNvSpPr>
          <p:nvPr/>
        </p:nvSpPr>
        <p:spPr>
          <a:xfrm>
            <a:off x="4123867" y="1803071"/>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a:extLst>
              <a:ext uri="{FF2B5EF4-FFF2-40B4-BE49-F238E27FC236}">
                <a16:creationId xmlns:a16="http://schemas.microsoft.com/office/drawing/2014/main" id="{BFC2D900-4373-4EDA-B14D-F1DDBC7B1454}"/>
              </a:ext>
            </a:extLst>
          </p:cNvPr>
          <p:cNvSpPr txBox="1"/>
          <p:nvPr/>
        </p:nvSpPr>
        <p:spPr>
          <a:xfrm>
            <a:off x="3727088" y="1150806"/>
            <a:ext cx="1283813"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Design</a:t>
            </a:r>
          </a:p>
          <a:p>
            <a:pPr algn="ctr"/>
            <a:r>
              <a:rPr lang="en-GB" b="1" dirty="0">
                <a:solidFill>
                  <a:schemeClr val="bg1"/>
                </a:solidFill>
                <a:latin typeface="Calibri" panose="020F0502020204030204" pitchFamily="34" charset="0"/>
                <a:cs typeface="Calibri" panose="020F0502020204030204" pitchFamily="34" charset="0"/>
              </a:rPr>
              <a:t>Experiment</a:t>
            </a:r>
          </a:p>
        </p:txBody>
      </p:sp>
      <p:grpSp>
        <p:nvGrpSpPr>
          <p:cNvPr id="23" name="Group 22">
            <a:extLst>
              <a:ext uri="{FF2B5EF4-FFF2-40B4-BE49-F238E27FC236}">
                <a16:creationId xmlns:a16="http://schemas.microsoft.com/office/drawing/2014/main" id="{1A56C893-39E8-844D-9074-09D80BFA99B2}"/>
              </a:ext>
            </a:extLst>
          </p:cNvPr>
          <p:cNvGrpSpPr/>
          <p:nvPr/>
        </p:nvGrpSpPr>
        <p:grpSpPr>
          <a:xfrm>
            <a:off x="4353934" y="2218336"/>
            <a:ext cx="2241067" cy="2216451"/>
            <a:chOff x="4353933" y="2218335"/>
            <a:chExt cx="2241067" cy="2216451"/>
          </a:xfrm>
        </p:grpSpPr>
        <p:grpSp>
          <p:nvGrpSpPr>
            <p:cNvPr id="115" name="Group 114">
              <a:extLst>
                <a:ext uri="{FF2B5EF4-FFF2-40B4-BE49-F238E27FC236}">
                  <a16:creationId xmlns:a16="http://schemas.microsoft.com/office/drawing/2014/main" id="{2250F620-766B-49CF-B82A-016D7FE854F8}"/>
                </a:ext>
              </a:extLst>
            </p:cNvPr>
            <p:cNvGrpSpPr/>
            <p:nvPr/>
          </p:nvGrpSpPr>
          <p:grpSpPr>
            <a:xfrm>
              <a:off x="5731785" y="3571571"/>
              <a:ext cx="863215" cy="863215"/>
              <a:chOff x="2669816" y="3059668"/>
              <a:chExt cx="863215" cy="863215"/>
            </a:xfrm>
          </p:grpSpPr>
          <p:sp>
            <p:nvSpPr>
              <p:cNvPr id="116" name="Oval 115">
                <a:extLst>
                  <a:ext uri="{FF2B5EF4-FFF2-40B4-BE49-F238E27FC236}">
                    <a16:creationId xmlns:a16="http://schemas.microsoft.com/office/drawing/2014/main" id="{86B69CA0-8779-4101-9B64-57A0B988E5B3}"/>
                  </a:ext>
                </a:extLst>
              </p:cNvPr>
              <p:cNvSpPr>
                <a:spLocks noChangeAspect="1"/>
              </p:cNvSpPr>
              <p:nvPr/>
            </p:nvSpPr>
            <p:spPr>
              <a:xfrm>
                <a:off x="2669816" y="3059668"/>
                <a:ext cx="863215" cy="8632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7" name="TextBox 116">
                <a:extLst>
                  <a:ext uri="{FF2B5EF4-FFF2-40B4-BE49-F238E27FC236}">
                    <a16:creationId xmlns:a16="http://schemas.microsoft.com/office/drawing/2014/main" id="{F0EF3B88-AFF8-4AA2-9998-6294AECCA13C}"/>
                  </a:ext>
                </a:extLst>
              </p:cNvPr>
              <p:cNvSpPr txBox="1"/>
              <p:nvPr/>
            </p:nvSpPr>
            <p:spPr>
              <a:xfrm>
                <a:off x="2784445" y="3306609"/>
                <a:ext cx="633956"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Data</a:t>
                </a:r>
              </a:p>
            </p:txBody>
          </p:sp>
        </p:grpSp>
        <p:cxnSp>
          <p:nvCxnSpPr>
            <p:cNvPr id="126" name="Connector: Curved 125">
              <a:extLst>
                <a:ext uri="{FF2B5EF4-FFF2-40B4-BE49-F238E27FC236}">
                  <a16:creationId xmlns:a16="http://schemas.microsoft.com/office/drawing/2014/main" id="{EC4BDA72-45BB-45C6-B974-6E2162C501EB}"/>
                </a:ext>
              </a:extLst>
            </p:cNvPr>
            <p:cNvCxnSpPr>
              <a:cxnSpLocks/>
              <a:stCxn id="7" idx="2"/>
              <a:endCxn id="116" idx="0"/>
            </p:cNvCxnSpPr>
            <p:nvPr/>
          </p:nvCxnSpPr>
          <p:spPr>
            <a:xfrm rot="16200000" flipH="1">
              <a:off x="4582045" y="1990223"/>
              <a:ext cx="1353236" cy="1809459"/>
            </a:xfrm>
            <a:prstGeom prst="curvedConnector3">
              <a:avLst/>
            </a:prstGeom>
            <a:ln w="50800">
              <a:solidFill>
                <a:schemeClr val="bg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7" name="Graphic 6" descr="Blackboard">
            <a:extLst>
              <a:ext uri="{FF2B5EF4-FFF2-40B4-BE49-F238E27FC236}">
                <a16:creationId xmlns:a16="http://schemas.microsoft.com/office/drawing/2014/main" id="{2D9D77F3-9FDC-4D82-91DA-4383B644C6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68737" y="1847941"/>
            <a:ext cx="370395" cy="370395"/>
          </a:xfrm>
          <a:prstGeom prst="rect">
            <a:avLst/>
          </a:prstGeom>
          <a:effectLst>
            <a:outerShdw blurRad="50800" dist="38100" dir="2700000" algn="tl" rotWithShape="0">
              <a:prstClr val="black">
                <a:alpha val="40000"/>
              </a:prstClr>
            </a:outerShdw>
          </a:effectLst>
        </p:spPr>
      </p:pic>
      <p:grpSp>
        <p:nvGrpSpPr>
          <p:cNvPr id="38" name="Group 37">
            <a:extLst>
              <a:ext uri="{FF2B5EF4-FFF2-40B4-BE49-F238E27FC236}">
                <a16:creationId xmlns:a16="http://schemas.microsoft.com/office/drawing/2014/main" id="{3DE96E89-93C6-F84B-8F02-ED39B39FA9BB}"/>
              </a:ext>
            </a:extLst>
          </p:cNvPr>
          <p:cNvGrpSpPr/>
          <p:nvPr/>
        </p:nvGrpSpPr>
        <p:grpSpPr>
          <a:xfrm>
            <a:off x="8657425" y="3824474"/>
            <a:ext cx="3319759" cy="646331"/>
            <a:chOff x="8657425" y="3824477"/>
            <a:chExt cx="3319760" cy="646331"/>
          </a:xfrm>
        </p:grpSpPr>
        <p:sp>
          <p:nvSpPr>
            <p:cNvPr id="79" name="TextBox 78">
              <a:extLst>
                <a:ext uri="{FF2B5EF4-FFF2-40B4-BE49-F238E27FC236}">
                  <a16:creationId xmlns:a16="http://schemas.microsoft.com/office/drawing/2014/main" id="{4A614F6E-984F-8E40-8DD2-515A5B5A3AF0}"/>
                </a:ext>
              </a:extLst>
            </p:cNvPr>
            <p:cNvSpPr txBox="1"/>
            <p:nvPr/>
          </p:nvSpPr>
          <p:spPr>
            <a:xfrm>
              <a:off x="10059864" y="3824477"/>
              <a:ext cx="1917321"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Online  Analytical </a:t>
              </a:r>
            </a:p>
            <a:p>
              <a:pPr algn="ctr"/>
              <a:r>
                <a:rPr lang="en-GB" b="1" dirty="0">
                  <a:solidFill>
                    <a:schemeClr val="bg1"/>
                  </a:solidFill>
                  <a:latin typeface="Calibri" panose="020F0502020204030204" pitchFamily="34" charset="0"/>
                  <a:cs typeface="Calibri" panose="020F0502020204030204" pitchFamily="34" charset="0"/>
                </a:rPr>
                <a:t>Processing (OLAP)</a:t>
              </a:r>
            </a:p>
          </p:txBody>
        </p:sp>
        <p:cxnSp>
          <p:nvCxnSpPr>
            <p:cNvPr id="83" name="Connector: Curved 219">
              <a:extLst>
                <a:ext uri="{FF2B5EF4-FFF2-40B4-BE49-F238E27FC236}">
                  <a16:creationId xmlns:a16="http://schemas.microsoft.com/office/drawing/2014/main" id="{B3E5891B-DAE5-DF40-87C4-29BDBA5FC86D}"/>
                </a:ext>
              </a:extLst>
            </p:cNvPr>
            <p:cNvCxnSpPr>
              <a:cxnSpLocks/>
              <a:stCxn id="144" idx="0"/>
              <a:endCxn id="79" idx="1"/>
            </p:cNvCxnSpPr>
            <p:nvPr/>
          </p:nvCxnSpPr>
          <p:spPr>
            <a:xfrm rot="5400000" flipH="1" flipV="1">
              <a:off x="9215069" y="3590000"/>
              <a:ext cx="287151" cy="1402439"/>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B145DE3F-52A2-1D45-8CDD-950AC6787960}"/>
              </a:ext>
            </a:extLst>
          </p:cNvPr>
          <p:cNvGrpSpPr/>
          <p:nvPr/>
        </p:nvGrpSpPr>
        <p:grpSpPr>
          <a:xfrm>
            <a:off x="8657425" y="4804123"/>
            <a:ext cx="3272289" cy="944599"/>
            <a:chOff x="8657425" y="4804119"/>
            <a:chExt cx="3272289" cy="944598"/>
          </a:xfrm>
        </p:grpSpPr>
        <p:sp>
          <p:nvSpPr>
            <p:cNvPr id="80" name="TextBox 79">
              <a:extLst>
                <a:ext uri="{FF2B5EF4-FFF2-40B4-BE49-F238E27FC236}">
                  <a16:creationId xmlns:a16="http://schemas.microsoft.com/office/drawing/2014/main" id="{D797DBFC-F5AE-E341-8914-3A526728A667}"/>
                </a:ext>
              </a:extLst>
            </p:cNvPr>
            <p:cNvSpPr txBox="1"/>
            <p:nvPr/>
          </p:nvSpPr>
          <p:spPr>
            <a:xfrm>
              <a:off x="9686087" y="5102387"/>
              <a:ext cx="2243627" cy="646330"/>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Online  Transactional </a:t>
              </a:r>
            </a:p>
            <a:p>
              <a:pPr algn="ctr"/>
              <a:r>
                <a:rPr lang="en-GB" b="1" dirty="0">
                  <a:solidFill>
                    <a:schemeClr val="bg1"/>
                  </a:solidFill>
                  <a:latin typeface="Calibri" panose="020F0502020204030204" pitchFamily="34" charset="0"/>
                  <a:cs typeface="Calibri" panose="020F0502020204030204" pitchFamily="34" charset="0"/>
                </a:rPr>
                <a:t>Processing (OLTP)</a:t>
              </a:r>
            </a:p>
          </p:txBody>
        </p:sp>
        <p:cxnSp>
          <p:nvCxnSpPr>
            <p:cNvPr id="87" name="Connector: Curved 219">
              <a:extLst>
                <a:ext uri="{FF2B5EF4-FFF2-40B4-BE49-F238E27FC236}">
                  <a16:creationId xmlns:a16="http://schemas.microsoft.com/office/drawing/2014/main" id="{1322A6CC-C532-9B45-A67F-A50F0D4D9693}"/>
                </a:ext>
              </a:extLst>
            </p:cNvPr>
            <p:cNvCxnSpPr>
              <a:cxnSpLocks/>
              <a:stCxn id="144" idx="2"/>
              <a:endCxn id="80" idx="1"/>
            </p:cNvCxnSpPr>
            <p:nvPr/>
          </p:nvCxnSpPr>
          <p:spPr>
            <a:xfrm rot="16200000" flipH="1">
              <a:off x="8861039" y="4600505"/>
              <a:ext cx="621433" cy="1028662"/>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8687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3"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11. Storage</a:t>
            </a:r>
            <a:endParaRPr lang="en-GB" sz="3600" spc="-1" dirty="0">
              <a:latin typeface="Arial"/>
            </a:endParaRPr>
          </a:p>
        </p:txBody>
      </p:sp>
      <p:grpSp>
        <p:nvGrpSpPr>
          <p:cNvPr id="30" name="Group 29">
            <a:extLst>
              <a:ext uri="{FF2B5EF4-FFF2-40B4-BE49-F238E27FC236}">
                <a16:creationId xmlns:a16="http://schemas.microsoft.com/office/drawing/2014/main" id="{1CC8996D-F992-4B48-BF50-D31D4B62F7DF}"/>
              </a:ext>
            </a:extLst>
          </p:cNvPr>
          <p:cNvGrpSpPr/>
          <p:nvPr/>
        </p:nvGrpSpPr>
        <p:grpSpPr>
          <a:xfrm>
            <a:off x="6842905" y="2797046"/>
            <a:ext cx="2796440" cy="754282"/>
            <a:chOff x="6842901" y="2797041"/>
            <a:chExt cx="2796438" cy="754280"/>
          </a:xfrm>
        </p:grpSpPr>
        <p:sp>
          <p:nvSpPr>
            <p:cNvPr id="136" name="TextBox 135">
              <a:extLst>
                <a:ext uri="{FF2B5EF4-FFF2-40B4-BE49-F238E27FC236}">
                  <a16:creationId xmlns:a16="http://schemas.microsoft.com/office/drawing/2014/main" id="{9CC08F41-47C9-451F-BB52-26FD49E588CD}"/>
                </a:ext>
              </a:extLst>
            </p:cNvPr>
            <p:cNvSpPr txBox="1"/>
            <p:nvPr/>
          </p:nvSpPr>
          <p:spPr>
            <a:xfrm>
              <a:off x="8308142" y="2797041"/>
              <a:ext cx="1331197" cy="646330"/>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Data</a:t>
              </a:r>
            </a:p>
            <a:p>
              <a:pPr algn="ctr"/>
              <a:r>
                <a:rPr lang="en-GB" b="1" dirty="0">
                  <a:solidFill>
                    <a:schemeClr val="bg1"/>
                  </a:solidFill>
                  <a:latin typeface="Calibri" panose="020F0502020204030204" pitchFamily="34" charset="0"/>
                  <a:cs typeface="Calibri" panose="020F0502020204030204" pitchFamily="34" charset="0"/>
                </a:rPr>
                <a:t>Governance</a:t>
              </a:r>
            </a:p>
          </p:txBody>
        </p:sp>
        <p:cxnSp>
          <p:nvCxnSpPr>
            <p:cNvPr id="193" name="Connector: Curved 192">
              <a:extLst>
                <a:ext uri="{FF2B5EF4-FFF2-40B4-BE49-F238E27FC236}">
                  <a16:creationId xmlns:a16="http://schemas.microsoft.com/office/drawing/2014/main" id="{B3087F8C-FF6C-4E20-9C2E-3CD665AD335B}"/>
                </a:ext>
              </a:extLst>
            </p:cNvPr>
            <p:cNvCxnSpPr>
              <a:cxnSpLocks/>
              <a:stCxn id="119" idx="7"/>
              <a:endCxn id="136" idx="1"/>
            </p:cNvCxnSpPr>
            <p:nvPr/>
          </p:nvCxnSpPr>
          <p:spPr>
            <a:xfrm rot="5400000" flipH="1" flipV="1">
              <a:off x="7359964" y="2603143"/>
              <a:ext cx="431115" cy="1465241"/>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CACA7681-036E-6841-B055-0C9543831B2A}"/>
              </a:ext>
            </a:extLst>
          </p:cNvPr>
          <p:cNvGrpSpPr/>
          <p:nvPr/>
        </p:nvGrpSpPr>
        <p:grpSpPr>
          <a:xfrm>
            <a:off x="4351897" y="2819196"/>
            <a:ext cx="1754208" cy="1015644"/>
            <a:chOff x="4351893" y="2819191"/>
            <a:chExt cx="1754207" cy="1015642"/>
          </a:xfrm>
        </p:grpSpPr>
        <p:sp>
          <p:nvSpPr>
            <p:cNvPr id="145" name="TextBox 144">
              <a:extLst>
                <a:ext uri="{FF2B5EF4-FFF2-40B4-BE49-F238E27FC236}">
                  <a16:creationId xmlns:a16="http://schemas.microsoft.com/office/drawing/2014/main" id="{8D98FDF4-7329-424F-9ACD-D07483E8DA47}"/>
                </a:ext>
              </a:extLst>
            </p:cNvPr>
            <p:cNvSpPr txBox="1"/>
            <p:nvPr/>
          </p:nvSpPr>
          <p:spPr>
            <a:xfrm>
              <a:off x="4351893" y="2819191"/>
              <a:ext cx="1077986" cy="369331"/>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Database</a:t>
              </a:r>
            </a:p>
          </p:txBody>
        </p:sp>
        <p:cxnSp>
          <p:nvCxnSpPr>
            <p:cNvPr id="211" name="Connector: Curved 210">
              <a:extLst>
                <a:ext uri="{FF2B5EF4-FFF2-40B4-BE49-F238E27FC236}">
                  <a16:creationId xmlns:a16="http://schemas.microsoft.com/office/drawing/2014/main" id="{FA0FBE14-2E7D-4E59-A6C9-8380ABEA98E3}"/>
                </a:ext>
              </a:extLst>
            </p:cNvPr>
            <p:cNvCxnSpPr>
              <a:cxnSpLocks/>
              <a:stCxn id="120" idx="1"/>
              <a:endCxn id="145" idx="2"/>
            </p:cNvCxnSpPr>
            <p:nvPr/>
          </p:nvCxnSpPr>
          <p:spPr>
            <a:xfrm rot="10800000">
              <a:off x="4890887" y="3188523"/>
              <a:ext cx="1215213" cy="646310"/>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E3C0C897-315F-DE4D-87D7-290C7DC502F5}"/>
              </a:ext>
            </a:extLst>
          </p:cNvPr>
          <p:cNvGrpSpPr/>
          <p:nvPr/>
        </p:nvGrpSpPr>
        <p:grpSpPr>
          <a:xfrm>
            <a:off x="4269378" y="4161713"/>
            <a:ext cx="1963142" cy="1381271"/>
            <a:chOff x="4269378" y="4161711"/>
            <a:chExt cx="1963142" cy="1381270"/>
          </a:xfrm>
        </p:grpSpPr>
        <p:sp>
          <p:nvSpPr>
            <p:cNvPr id="137" name="TextBox 136">
              <a:extLst>
                <a:ext uri="{FF2B5EF4-FFF2-40B4-BE49-F238E27FC236}">
                  <a16:creationId xmlns:a16="http://schemas.microsoft.com/office/drawing/2014/main" id="{788CB7F4-6401-46B5-B8FF-BB1B3BD2D9A3}"/>
                </a:ext>
              </a:extLst>
            </p:cNvPr>
            <p:cNvSpPr txBox="1"/>
            <p:nvPr/>
          </p:nvSpPr>
          <p:spPr>
            <a:xfrm>
              <a:off x="4269378" y="4896650"/>
              <a:ext cx="1271823"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Data</a:t>
              </a:r>
            </a:p>
            <a:p>
              <a:pPr algn="ctr"/>
              <a:r>
                <a:rPr lang="en-GB" b="1" dirty="0">
                  <a:solidFill>
                    <a:schemeClr val="bg1"/>
                  </a:solidFill>
                  <a:latin typeface="Calibri" panose="020F0502020204030204" pitchFamily="34" charset="0"/>
                  <a:cs typeface="Calibri" panose="020F0502020204030204" pitchFamily="34" charset="0"/>
                </a:rPr>
                <a:t>Warehouse</a:t>
              </a:r>
            </a:p>
          </p:txBody>
        </p:sp>
        <p:cxnSp>
          <p:nvCxnSpPr>
            <p:cNvPr id="214" name="Connector: Curved 213">
              <a:extLst>
                <a:ext uri="{FF2B5EF4-FFF2-40B4-BE49-F238E27FC236}">
                  <a16:creationId xmlns:a16="http://schemas.microsoft.com/office/drawing/2014/main" id="{1B428CBC-788B-488E-9B4B-38E539097FB3}"/>
                </a:ext>
              </a:extLst>
            </p:cNvPr>
            <p:cNvCxnSpPr>
              <a:cxnSpLocks/>
              <a:stCxn id="119" idx="3"/>
              <a:endCxn id="137" idx="0"/>
            </p:cNvCxnSpPr>
            <p:nvPr/>
          </p:nvCxnSpPr>
          <p:spPr>
            <a:xfrm rot="5400000">
              <a:off x="5201435" y="3865566"/>
              <a:ext cx="734939" cy="1327230"/>
            </a:xfrm>
            <a:prstGeom prst="curvedConnector3">
              <a:avLst>
                <a:gd name="adj1" fmla="val 50000"/>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8B7340AA-2656-AC4A-A90F-10A6BEFE6EA1}"/>
              </a:ext>
            </a:extLst>
          </p:cNvPr>
          <p:cNvGrpSpPr/>
          <p:nvPr/>
        </p:nvGrpSpPr>
        <p:grpSpPr>
          <a:xfrm>
            <a:off x="6927729" y="4072227"/>
            <a:ext cx="2679677" cy="1157313"/>
            <a:chOff x="6927728" y="4072228"/>
            <a:chExt cx="2679676" cy="1157314"/>
          </a:xfrm>
        </p:grpSpPr>
        <p:sp>
          <p:nvSpPr>
            <p:cNvPr id="146" name="TextBox 145">
              <a:extLst>
                <a:ext uri="{FF2B5EF4-FFF2-40B4-BE49-F238E27FC236}">
                  <a16:creationId xmlns:a16="http://schemas.microsoft.com/office/drawing/2014/main" id="{B697F7EC-9B38-4404-A66A-AED665A14C22}"/>
                </a:ext>
              </a:extLst>
            </p:cNvPr>
            <p:cNvSpPr txBox="1"/>
            <p:nvPr/>
          </p:nvSpPr>
          <p:spPr>
            <a:xfrm>
              <a:off x="8489213" y="4860210"/>
              <a:ext cx="1118191"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Data Lake</a:t>
              </a:r>
            </a:p>
          </p:txBody>
        </p:sp>
        <p:cxnSp>
          <p:nvCxnSpPr>
            <p:cNvPr id="223" name="Connector: Curved 222">
              <a:extLst>
                <a:ext uri="{FF2B5EF4-FFF2-40B4-BE49-F238E27FC236}">
                  <a16:creationId xmlns:a16="http://schemas.microsoft.com/office/drawing/2014/main" id="{B7D91905-D216-4A73-BD33-86EDF4FD7035}"/>
                </a:ext>
              </a:extLst>
            </p:cNvPr>
            <p:cNvCxnSpPr>
              <a:cxnSpLocks/>
              <a:endCxn id="146" idx="0"/>
            </p:cNvCxnSpPr>
            <p:nvPr/>
          </p:nvCxnSpPr>
          <p:spPr>
            <a:xfrm>
              <a:off x="6927728" y="4072228"/>
              <a:ext cx="2120581" cy="787982"/>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70C3DADC-623E-47A7-85BD-D82FEB52DFF5}"/>
              </a:ext>
            </a:extLst>
          </p:cNvPr>
          <p:cNvSpPr/>
          <p:nvPr/>
        </p:nvSpPr>
        <p:spPr>
          <a:xfrm>
            <a:off x="3727086" y="1012875"/>
            <a:ext cx="6918607" cy="1392701"/>
          </a:xfrm>
          <a:prstGeom prst="roundRect">
            <a:avLst/>
          </a:prstGeom>
          <a:ln w="254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08A39402-05A9-4C9A-AD44-C2A2FC9D32F7}"/>
              </a:ext>
            </a:extLst>
          </p:cNvPr>
          <p:cNvSpPr>
            <a:spLocks noChangeAspect="1"/>
          </p:cNvSpPr>
          <p:nvPr/>
        </p:nvSpPr>
        <p:spPr>
          <a:xfrm>
            <a:off x="4123867" y="1803071"/>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a:extLst>
              <a:ext uri="{FF2B5EF4-FFF2-40B4-BE49-F238E27FC236}">
                <a16:creationId xmlns:a16="http://schemas.microsoft.com/office/drawing/2014/main" id="{BFC2D900-4373-4EDA-B14D-F1DDBC7B1454}"/>
              </a:ext>
            </a:extLst>
          </p:cNvPr>
          <p:cNvSpPr txBox="1"/>
          <p:nvPr/>
        </p:nvSpPr>
        <p:spPr>
          <a:xfrm>
            <a:off x="3727088" y="1150806"/>
            <a:ext cx="1283813"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Design</a:t>
            </a:r>
          </a:p>
          <a:p>
            <a:pPr algn="ctr"/>
            <a:r>
              <a:rPr lang="en-GB" b="1" dirty="0">
                <a:solidFill>
                  <a:schemeClr val="bg1"/>
                </a:solidFill>
                <a:latin typeface="Calibri" panose="020F0502020204030204" pitchFamily="34" charset="0"/>
                <a:cs typeface="Calibri" panose="020F0502020204030204" pitchFamily="34" charset="0"/>
              </a:rPr>
              <a:t>Experiment</a:t>
            </a:r>
          </a:p>
        </p:txBody>
      </p:sp>
      <p:grpSp>
        <p:nvGrpSpPr>
          <p:cNvPr id="26" name="Group 25">
            <a:extLst>
              <a:ext uri="{FF2B5EF4-FFF2-40B4-BE49-F238E27FC236}">
                <a16:creationId xmlns:a16="http://schemas.microsoft.com/office/drawing/2014/main" id="{161F2079-EF84-B542-B862-943EB0E4BFFD}"/>
              </a:ext>
            </a:extLst>
          </p:cNvPr>
          <p:cNvGrpSpPr/>
          <p:nvPr/>
        </p:nvGrpSpPr>
        <p:grpSpPr>
          <a:xfrm>
            <a:off x="4612757" y="2032605"/>
            <a:ext cx="2400776" cy="2255523"/>
            <a:chOff x="4612755" y="2032604"/>
            <a:chExt cx="2400776" cy="2255523"/>
          </a:xfrm>
        </p:grpSpPr>
        <p:grpSp>
          <p:nvGrpSpPr>
            <p:cNvPr id="118" name="Group 117">
              <a:extLst>
                <a:ext uri="{FF2B5EF4-FFF2-40B4-BE49-F238E27FC236}">
                  <a16:creationId xmlns:a16="http://schemas.microsoft.com/office/drawing/2014/main" id="{BB285D38-48DC-4729-AF21-71C93721899D}"/>
                </a:ext>
              </a:extLst>
            </p:cNvPr>
            <p:cNvGrpSpPr/>
            <p:nvPr/>
          </p:nvGrpSpPr>
          <p:grpSpPr>
            <a:xfrm>
              <a:off x="6106103" y="3424912"/>
              <a:ext cx="907428" cy="863215"/>
              <a:chOff x="8066314" y="2649742"/>
              <a:chExt cx="907428" cy="863215"/>
            </a:xfrm>
          </p:grpSpPr>
          <p:sp>
            <p:nvSpPr>
              <p:cNvPr id="119" name="Oval 118">
                <a:extLst>
                  <a:ext uri="{FF2B5EF4-FFF2-40B4-BE49-F238E27FC236}">
                    <a16:creationId xmlns:a16="http://schemas.microsoft.com/office/drawing/2014/main" id="{9C47C29D-8707-40F0-B7A0-5989822355E0}"/>
                  </a:ext>
                </a:extLst>
              </p:cNvPr>
              <p:cNvSpPr>
                <a:spLocks noChangeAspect="1"/>
              </p:cNvSpPr>
              <p:nvPr/>
            </p:nvSpPr>
            <p:spPr>
              <a:xfrm>
                <a:off x="8066314" y="2649742"/>
                <a:ext cx="863215" cy="8632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0" name="TextBox 119">
                <a:extLst>
                  <a:ext uri="{FF2B5EF4-FFF2-40B4-BE49-F238E27FC236}">
                    <a16:creationId xmlns:a16="http://schemas.microsoft.com/office/drawing/2014/main" id="{9B8AC079-303E-4535-A909-76C1AA35BB54}"/>
                  </a:ext>
                </a:extLst>
              </p:cNvPr>
              <p:cNvSpPr txBox="1"/>
              <p:nvPr/>
            </p:nvSpPr>
            <p:spPr>
              <a:xfrm>
                <a:off x="8066314" y="2875002"/>
                <a:ext cx="907428"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Storage</a:t>
                </a:r>
              </a:p>
            </p:txBody>
          </p:sp>
        </p:grpSp>
        <p:cxnSp>
          <p:nvCxnSpPr>
            <p:cNvPr id="129" name="Connector: Curved 128">
              <a:extLst>
                <a:ext uri="{FF2B5EF4-FFF2-40B4-BE49-F238E27FC236}">
                  <a16:creationId xmlns:a16="http://schemas.microsoft.com/office/drawing/2014/main" id="{C7AC2290-4E25-45F4-92E8-F1E931C35F60}"/>
                </a:ext>
              </a:extLst>
            </p:cNvPr>
            <p:cNvCxnSpPr>
              <a:cxnSpLocks/>
              <a:endCxn id="119" idx="0"/>
            </p:cNvCxnSpPr>
            <p:nvPr/>
          </p:nvCxnSpPr>
          <p:spPr>
            <a:xfrm>
              <a:off x="4612755" y="2032604"/>
              <a:ext cx="1924956" cy="1392308"/>
            </a:xfrm>
            <a:prstGeom prst="curvedConnector2">
              <a:avLst/>
            </a:prstGeom>
            <a:ln w="50800">
              <a:solidFill>
                <a:schemeClr val="bg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7" name="Graphic 6" descr="Blackboard">
            <a:extLst>
              <a:ext uri="{FF2B5EF4-FFF2-40B4-BE49-F238E27FC236}">
                <a16:creationId xmlns:a16="http://schemas.microsoft.com/office/drawing/2014/main" id="{2D9D77F3-9FDC-4D82-91DA-4383B644C6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68737" y="1847941"/>
            <a:ext cx="370395" cy="37039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4339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3"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12. Macro View</a:t>
            </a:r>
            <a:endParaRPr lang="en-GB" sz="3600" spc="-1" dirty="0">
              <a:latin typeface="Arial"/>
            </a:endParaRPr>
          </a:p>
        </p:txBody>
      </p:sp>
      <p:sp>
        <p:nvSpPr>
          <p:cNvPr id="132" name="TextBox 131">
            <a:extLst>
              <a:ext uri="{FF2B5EF4-FFF2-40B4-BE49-F238E27FC236}">
                <a16:creationId xmlns:a16="http://schemas.microsoft.com/office/drawing/2014/main" id="{0B5DCB24-16F1-4F6F-964E-777030723D22}"/>
              </a:ext>
            </a:extLst>
          </p:cNvPr>
          <p:cNvSpPr txBox="1"/>
          <p:nvPr/>
        </p:nvSpPr>
        <p:spPr>
          <a:xfrm>
            <a:off x="115588" y="3815045"/>
            <a:ext cx="1523622"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Data Engineer</a:t>
            </a:r>
          </a:p>
        </p:txBody>
      </p:sp>
      <p:sp>
        <p:nvSpPr>
          <p:cNvPr id="134" name="TextBox 133">
            <a:extLst>
              <a:ext uri="{FF2B5EF4-FFF2-40B4-BE49-F238E27FC236}">
                <a16:creationId xmlns:a16="http://schemas.microsoft.com/office/drawing/2014/main" id="{8A89B8F4-1547-47AF-939E-201D76FD817B}"/>
              </a:ext>
            </a:extLst>
          </p:cNvPr>
          <p:cNvSpPr txBox="1"/>
          <p:nvPr/>
        </p:nvSpPr>
        <p:spPr>
          <a:xfrm>
            <a:off x="482982" y="1847940"/>
            <a:ext cx="1396151"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Data Analyst</a:t>
            </a:r>
          </a:p>
        </p:txBody>
      </p:sp>
      <p:sp>
        <p:nvSpPr>
          <p:cNvPr id="135" name="TextBox 134">
            <a:extLst>
              <a:ext uri="{FF2B5EF4-FFF2-40B4-BE49-F238E27FC236}">
                <a16:creationId xmlns:a16="http://schemas.microsoft.com/office/drawing/2014/main" id="{6CC230B3-264D-48B9-889A-6B8A460E9AFA}"/>
              </a:ext>
            </a:extLst>
          </p:cNvPr>
          <p:cNvSpPr txBox="1"/>
          <p:nvPr/>
        </p:nvSpPr>
        <p:spPr>
          <a:xfrm>
            <a:off x="3198138" y="2540997"/>
            <a:ext cx="938527"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Unicorn</a:t>
            </a:r>
          </a:p>
        </p:txBody>
      </p:sp>
      <p:sp>
        <p:nvSpPr>
          <p:cNvPr id="136" name="TextBox 135">
            <a:extLst>
              <a:ext uri="{FF2B5EF4-FFF2-40B4-BE49-F238E27FC236}">
                <a16:creationId xmlns:a16="http://schemas.microsoft.com/office/drawing/2014/main" id="{9CC08F41-47C9-451F-BB52-26FD49E588CD}"/>
              </a:ext>
            </a:extLst>
          </p:cNvPr>
          <p:cNvSpPr txBox="1"/>
          <p:nvPr/>
        </p:nvSpPr>
        <p:spPr>
          <a:xfrm>
            <a:off x="10160259" y="4637615"/>
            <a:ext cx="1331198"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Data</a:t>
            </a:r>
          </a:p>
          <a:p>
            <a:pPr algn="ctr"/>
            <a:r>
              <a:rPr lang="en-GB" b="1" dirty="0">
                <a:solidFill>
                  <a:schemeClr val="bg1"/>
                </a:solidFill>
                <a:latin typeface="Calibri" panose="020F0502020204030204" pitchFamily="34" charset="0"/>
                <a:cs typeface="Calibri" panose="020F0502020204030204" pitchFamily="34" charset="0"/>
              </a:rPr>
              <a:t>Governance</a:t>
            </a:r>
          </a:p>
        </p:txBody>
      </p:sp>
      <p:sp>
        <p:nvSpPr>
          <p:cNvPr id="137" name="TextBox 136">
            <a:extLst>
              <a:ext uri="{FF2B5EF4-FFF2-40B4-BE49-F238E27FC236}">
                <a16:creationId xmlns:a16="http://schemas.microsoft.com/office/drawing/2014/main" id="{788CB7F4-6401-46B5-B8FF-BB1B3BD2D9A3}"/>
              </a:ext>
            </a:extLst>
          </p:cNvPr>
          <p:cNvSpPr txBox="1"/>
          <p:nvPr/>
        </p:nvSpPr>
        <p:spPr>
          <a:xfrm>
            <a:off x="10801696" y="2746862"/>
            <a:ext cx="1271823"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Data</a:t>
            </a:r>
          </a:p>
          <a:p>
            <a:pPr algn="ctr"/>
            <a:r>
              <a:rPr lang="en-GB" b="1" dirty="0">
                <a:solidFill>
                  <a:schemeClr val="bg1"/>
                </a:solidFill>
                <a:latin typeface="Calibri" panose="020F0502020204030204" pitchFamily="34" charset="0"/>
                <a:cs typeface="Calibri" panose="020F0502020204030204" pitchFamily="34" charset="0"/>
              </a:rPr>
              <a:t>Warehouse</a:t>
            </a:r>
          </a:p>
        </p:txBody>
      </p:sp>
      <p:sp>
        <p:nvSpPr>
          <p:cNvPr id="138" name="TextBox 137">
            <a:extLst>
              <a:ext uri="{FF2B5EF4-FFF2-40B4-BE49-F238E27FC236}">
                <a16:creationId xmlns:a16="http://schemas.microsoft.com/office/drawing/2014/main" id="{37A11FDE-24FA-44F0-8D8C-062747E2DD5E}"/>
              </a:ext>
            </a:extLst>
          </p:cNvPr>
          <p:cNvSpPr txBox="1"/>
          <p:nvPr/>
        </p:nvSpPr>
        <p:spPr>
          <a:xfrm>
            <a:off x="4149463" y="2843699"/>
            <a:ext cx="945452"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Velocity</a:t>
            </a:r>
          </a:p>
        </p:txBody>
      </p:sp>
      <p:sp>
        <p:nvSpPr>
          <p:cNvPr id="139" name="TextBox 138">
            <a:extLst>
              <a:ext uri="{FF2B5EF4-FFF2-40B4-BE49-F238E27FC236}">
                <a16:creationId xmlns:a16="http://schemas.microsoft.com/office/drawing/2014/main" id="{8841C8CC-2468-44DC-9323-DCE612E9ED67}"/>
              </a:ext>
            </a:extLst>
          </p:cNvPr>
          <p:cNvSpPr txBox="1"/>
          <p:nvPr/>
        </p:nvSpPr>
        <p:spPr>
          <a:xfrm>
            <a:off x="4020831" y="3435516"/>
            <a:ext cx="862800"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Variety</a:t>
            </a:r>
          </a:p>
        </p:txBody>
      </p:sp>
      <p:sp>
        <p:nvSpPr>
          <p:cNvPr id="140" name="TextBox 139">
            <a:extLst>
              <a:ext uri="{FF2B5EF4-FFF2-40B4-BE49-F238E27FC236}">
                <a16:creationId xmlns:a16="http://schemas.microsoft.com/office/drawing/2014/main" id="{A07329AC-FF0F-4965-83BB-F1C27D5ED26E}"/>
              </a:ext>
            </a:extLst>
          </p:cNvPr>
          <p:cNvSpPr txBox="1"/>
          <p:nvPr/>
        </p:nvSpPr>
        <p:spPr>
          <a:xfrm>
            <a:off x="4143980" y="3972931"/>
            <a:ext cx="956416"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Veracity</a:t>
            </a:r>
          </a:p>
        </p:txBody>
      </p:sp>
      <p:sp>
        <p:nvSpPr>
          <p:cNvPr id="141" name="TextBox 140">
            <a:extLst>
              <a:ext uri="{FF2B5EF4-FFF2-40B4-BE49-F238E27FC236}">
                <a16:creationId xmlns:a16="http://schemas.microsoft.com/office/drawing/2014/main" id="{2F1B4E12-5DB7-4C12-8763-0C3F73A0E664}"/>
              </a:ext>
            </a:extLst>
          </p:cNvPr>
          <p:cNvSpPr txBox="1"/>
          <p:nvPr/>
        </p:nvSpPr>
        <p:spPr>
          <a:xfrm>
            <a:off x="4055347" y="4452948"/>
            <a:ext cx="1154547"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Variability</a:t>
            </a:r>
          </a:p>
        </p:txBody>
      </p:sp>
      <p:sp>
        <p:nvSpPr>
          <p:cNvPr id="142" name="TextBox 141">
            <a:extLst>
              <a:ext uri="{FF2B5EF4-FFF2-40B4-BE49-F238E27FC236}">
                <a16:creationId xmlns:a16="http://schemas.microsoft.com/office/drawing/2014/main" id="{D693A275-1C12-4568-B684-1E97BFCC2C93}"/>
              </a:ext>
            </a:extLst>
          </p:cNvPr>
          <p:cNvSpPr txBox="1"/>
          <p:nvPr/>
        </p:nvSpPr>
        <p:spPr>
          <a:xfrm>
            <a:off x="199647" y="2479889"/>
            <a:ext cx="1490088"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Data Scientist</a:t>
            </a:r>
          </a:p>
        </p:txBody>
      </p:sp>
      <p:sp>
        <p:nvSpPr>
          <p:cNvPr id="143" name="TextBox 142">
            <a:extLst>
              <a:ext uri="{FF2B5EF4-FFF2-40B4-BE49-F238E27FC236}">
                <a16:creationId xmlns:a16="http://schemas.microsoft.com/office/drawing/2014/main" id="{6AE5DBE9-C444-4156-95D2-6886E2DA55AD}"/>
              </a:ext>
            </a:extLst>
          </p:cNvPr>
          <p:cNvSpPr txBox="1"/>
          <p:nvPr/>
        </p:nvSpPr>
        <p:spPr>
          <a:xfrm>
            <a:off x="158721" y="4636886"/>
            <a:ext cx="1719060" cy="646331"/>
          </a:xfrm>
          <a:prstGeom prst="rect">
            <a:avLst/>
          </a:prstGeom>
          <a:noFill/>
        </p:spPr>
        <p:txBody>
          <a:bodyPr wrap="none" rtlCol="0" anchor="t">
            <a:spAutoFit/>
          </a:bodyPr>
          <a:lstStyle/>
          <a:p>
            <a:r>
              <a:rPr lang="en-GB" b="1">
                <a:solidFill>
                  <a:schemeClr val="bg1"/>
                </a:solidFill>
                <a:latin typeface="Calibri"/>
                <a:cs typeface="Calibri"/>
              </a:rPr>
              <a:t>Data Wrangler /</a:t>
            </a:r>
            <a:endParaRPr lang="en-GB" b="1" dirty="0">
              <a:solidFill>
                <a:schemeClr val="bg1"/>
              </a:solidFill>
              <a:latin typeface="Calibri" panose="020F0502020204030204" pitchFamily="34" charset="0"/>
              <a:cs typeface="Calibri" panose="020F0502020204030204" pitchFamily="34" charset="0"/>
            </a:endParaRPr>
          </a:p>
          <a:p>
            <a:r>
              <a:rPr lang="en-GB" b="1">
                <a:solidFill>
                  <a:schemeClr val="bg1"/>
                </a:solidFill>
                <a:latin typeface="Calibri"/>
                <a:cs typeface="Calibri"/>
              </a:rPr>
              <a:t>Data Munger</a:t>
            </a:r>
            <a:endParaRPr lang="en-GB" b="1">
              <a:solidFill>
                <a:schemeClr val="bg1"/>
              </a:solidFill>
              <a:latin typeface="Calibri" panose="020F0502020204030204" pitchFamily="34" charset="0"/>
              <a:cs typeface="Calibri" panose="020F0502020204030204" pitchFamily="34" charset="0"/>
            </a:endParaRPr>
          </a:p>
        </p:txBody>
      </p:sp>
      <p:sp>
        <p:nvSpPr>
          <p:cNvPr id="144" name="TextBox 143">
            <a:extLst>
              <a:ext uri="{FF2B5EF4-FFF2-40B4-BE49-F238E27FC236}">
                <a16:creationId xmlns:a16="http://schemas.microsoft.com/office/drawing/2014/main" id="{D1946100-567E-4C06-9482-477E50B360CF}"/>
              </a:ext>
            </a:extLst>
          </p:cNvPr>
          <p:cNvSpPr txBox="1"/>
          <p:nvPr/>
        </p:nvSpPr>
        <p:spPr>
          <a:xfrm>
            <a:off x="6987053" y="3757271"/>
            <a:ext cx="869790"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Stream</a:t>
            </a:r>
          </a:p>
        </p:txBody>
      </p:sp>
      <p:sp>
        <p:nvSpPr>
          <p:cNvPr id="145" name="TextBox 144">
            <a:extLst>
              <a:ext uri="{FF2B5EF4-FFF2-40B4-BE49-F238E27FC236}">
                <a16:creationId xmlns:a16="http://schemas.microsoft.com/office/drawing/2014/main" id="{8D98FDF4-7329-424F-9ACD-D07483E8DA47}"/>
              </a:ext>
            </a:extLst>
          </p:cNvPr>
          <p:cNvSpPr txBox="1"/>
          <p:nvPr/>
        </p:nvSpPr>
        <p:spPr>
          <a:xfrm>
            <a:off x="8081907" y="3761228"/>
            <a:ext cx="1077987"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Database</a:t>
            </a:r>
          </a:p>
        </p:txBody>
      </p:sp>
      <p:sp>
        <p:nvSpPr>
          <p:cNvPr id="146" name="TextBox 145">
            <a:extLst>
              <a:ext uri="{FF2B5EF4-FFF2-40B4-BE49-F238E27FC236}">
                <a16:creationId xmlns:a16="http://schemas.microsoft.com/office/drawing/2014/main" id="{B697F7EC-9B38-4404-A66A-AED665A14C22}"/>
              </a:ext>
            </a:extLst>
          </p:cNvPr>
          <p:cNvSpPr txBox="1"/>
          <p:nvPr/>
        </p:nvSpPr>
        <p:spPr>
          <a:xfrm>
            <a:off x="9035494" y="5361020"/>
            <a:ext cx="1118191"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Data Lake</a:t>
            </a:r>
          </a:p>
        </p:txBody>
      </p:sp>
      <p:sp>
        <p:nvSpPr>
          <p:cNvPr id="147" name="TextBox 146">
            <a:extLst>
              <a:ext uri="{FF2B5EF4-FFF2-40B4-BE49-F238E27FC236}">
                <a16:creationId xmlns:a16="http://schemas.microsoft.com/office/drawing/2014/main" id="{C59FACA2-8A5E-4A91-9CC5-8A5E6829600D}"/>
              </a:ext>
            </a:extLst>
          </p:cNvPr>
          <p:cNvSpPr txBox="1"/>
          <p:nvPr/>
        </p:nvSpPr>
        <p:spPr>
          <a:xfrm>
            <a:off x="6751125" y="2672505"/>
            <a:ext cx="1196802"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Structured</a:t>
            </a:r>
          </a:p>
        </p:txBody>
      </p:sp>
      <p:sp>
        <p:nvSpPr>
          <p:cNvPr id="148" name="TextBox 147">
            <a:extLst>
              <a:ext uri="{FF2B5EF4-FFF2-40B4-BE49-F238E27FC236}">
                <a16:creationId xmlns:a16="http://schemas.microsoft.com/office/drawing/2014/main" id="{BC4E1B4D-A172-4CBA-BA8C-BFA7B7FFA0F2}"/>
              </a:ext>
            </a:extLst>
          </p:cNvPr>
          <p:cNvSpPr txBox="1"/>
          <p:nvPr/>
        </p:nvSpPr>
        <p:spPr>
          <a:xfrm>
            <a:off x="7105388" y="3109893"/>
            <a:ext cx="1450718"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Unstructured</a:t>
            </a:r>
          </a:p>
        </p:txBody>
      </p:sp>
      <p:cxnSp>
        <p:nvCxnSpPr>
          <p:cNvPr id="150" name="Connector: Curved 149">
            <a:extLst>
              <a:ext uri="{FF2B5EF4-FFF2-40B4-BE49-F238E27FC236}">
                <a16:creationId xmlns:a16="http://schemas.microsoft.com/office/drawing/2014/main" id="{0ED8047C-2D9B-4738-9359-8A429D6F41A5}"/>
              </a:ext>
            </a:extLst>
          </p:cNvPr>
          <p:cNvCxnSpPr>
            <a:cxnSpLocks/>
            <a:stCxn id="114" idx="1"/>
            <a:endCxn id="134" idx="3"/>
          </p:cNvCxnSpPr>
          <p:nvPr/>
        </p:nvCxnSpPr>
        <p:spPr>
          <a:xfrm rot="16200000" flipV="1">
            <a:off x="1571806" y="2339934"/>
            <a:ext cx="1077287" cy="462632"/>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cxnSp>
        <p:nvCxnSpPr>
          <p:cNvPr id="153" name="Connector: Curved 152">
            <a:extLst>
              <a:ext uri="{FF2B5EF4-FFF2-40B4-BE49-F238E27FC236}">
                <a16:creationId xmlns:a16="http://schemas.microsoft.com/office/drawing/2014/main" id="{6692305D-2804-41F7-BC55-B3B248D54C01}"/>
              </a:ext>
            </a:extLst>
          </p:cNvPr>
          <p:cNvCxnSpPr>
            <a:cxnSpLocks/>
            <a:stCxn id="114" idx="2"/>
            <a:endCxn id="142" idx="3"/>
          </p:cNvCxnSpPr>
          <p:nvPr/>
        </p:nvCxnSpPr>
        <p:spPr>
          <a:xfrm rot="10800000">
            <a:off x="1689736" y="2664556"/>
            <a:ext cx="525615" cy="750531"/>
          </a:xfrm>
          <a:prstGeom prst="curvedConnector3">
            <a:avLst>
              <a:gd name="adj1" fmla="val 50000"/>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cxnSp>
        <p:nvCxnSpPr>
          <p:cNvPr id="161" name="Connector: Curved 160">
            <a:extLst>
              <a:ext uri="{FF2B5EF4-FFF2-40B4-BE49-F238E27FC236}">
                <a16:creationId xmlns:a16="http://schemas.microsoft.com/office/drawing/2014/main" id="{1B995FBE-9141-466A-94A6-6E11C25D1361}"/>
              </a:ext>
            </a:extLst>
          </p:cNvPr>
          <p:cNvCxnSpPr>
            <a:cxnSpLocks/>
            <a:stCxn id="114" idx="4"/>
            <a:endCxn id="132" idx="3"/>
          </p:cNvCxnSpPr>
          <p:nvPr/>
        </p:nvCxnSpPr>
        <p:spPr>
          <a:xfrm rot="5400000">
            <a:off x="2066575" y="3419329"/>
            <a:ext cx="153018" cy="1007747"/>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cxnSp>
        <p:nvCxnSpPr>
          <p:cNvPr id="164" name="Connector: Curved 163">
            <a:extLst>
              <a:ext uri="{FF2B5EF4-FFF2-40B4-BE49-F238E27FC236}">
                <a16:creationId xmlns:a16="http://schemas.microsoft.com/office/drawing/2014/main" id="{4B16CFA7-7DB8-42D8-B3F7-DB06E3E8F629}"/>
              </a:ext>
            </a:extLst>
          </p:cNvPr>
          <p:cNvCxnSpPr>
            <a:cxnSpLocks/>
            <a:stCxn id="114" idx="5"/>
            <a:endCxn id="143" idx="3"/>
          </p:cNvCxnSpPr>
          <p:nvPr/>
        </p:nvCxnSpPr>
        <p:spPr>
          <a:xfrm rot="5400000">
            <a:off x="1795078" y="3802981"/>
            <a:ext cx="1239774" cy="1074368"/>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cxnSp>
        <p:nvCxnSpPr>
          <p:cNvPr id="167" name="Connector: Curved 166">
            <a:extLst>
              <a:ext uri="{FF2B5EF4-FFF2-40B4-BE49-F238E27FC236}">
                <a16:creationId xmlns:a16="http://schemas.microsoft.com/office/drawing/2014/main" id="{A258C9CC-1362-4929-B07A-933B2BC037AD}"/>
              </a:ext>
            </a:extLst>
          </p:cNvPr>
          <p:cNvCxnSpPr>
            <a:cxnSpLocks/>
            <a:stCxn id="114" idx="7"/>
            <a:endCxn id="135" idx="1"/>
          </p:cNvCxnSpPr>
          <p:nvPr/>
        </p:nvCxnSpPr>
        <p:spPr>
          <a:xfrm rot="5400000" flipH="1" flipV="1">
            <a:off x="2883028" y="2794784"/>
            <a:ext cx="384230" cy="245989"/>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id="{0D58C2DC-8ABA-4955-B018-8DCE437D5C21}"/>
              </a:ext>
            </a:extLst>
          </p:cNvPr>
          <p:cNvGrpSpPr/>
          <p:nvPr/>
        </p:nvGrpSpPr>
        <p:grpSpPr>
          <a:xfrm>
            <a:off x="2215350" y="2983478"/>
            <a:ext cx="863214" cy="863215"/>
            <a:chOff x="3361848" y="2762863"/>
            <a:chExt cx="863214" cy="863214"/>
          </a:xfrm>
        </p:grpSpPr>
        <p:sp>
          <p:nvSpPr>
            <p:cNvPr id="114" name="Oval 113">
              <a:extLst>
                <a:ext uri="{FF2B5EF4-FFF2-40B4-BE49-F238E27FC236}">
                  <a16:creationId xmlns:a16="http://schemas.microsoft.com/office/drawing/2014/main" id="{E6919328-6BF9-44B4-9F5E-0F6B14D6BC32}"/>
                </a:ext>
              </a:extLst>
            </p:cNvPr>
            <p:cNvSpPr>
              <a:spLocks noChangeAspect="1"/>
            </p:cNvSpPr>
            <p:nvPr/>
          </p:nvSpPr>
          <p:spPr>
            <a:xfrm>
              <a:off x="3361848" y="2762863"/>
              <a:ext cx="863214" cy="863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769801EF-03B3-4134-A8B0-8AEC2136480B}"/>
                </a:ext>
              </a:extLst>
            </p:cNvPr>
            <p:cNvSpPr txBox="1"/>
            <p:nvPr/>
          </p:nvSpPr>
          <p:spPr>
            <a:xfrm>
              <a:off x="3445059" y="3017573"/>
              <a:ext cx="696794"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Roles</a:t>
              </a:r>
            </a:p>
          </p:txBody>
        </p:sp>
      </p:grpSp>
      <p:cxnSp>
        <p:nvCxnSpPr>
          <p:cNvPr id="180" name="Connector: Curved 179">
            <a:extLst>
              <a:ext uri="{FF2B5EF4-FFF2-40B4-BE49-F238E27FC236}">
                <a16:creationId xmlns:a16="http://schemas.microsoft.com/office/drawing/2014/main" id="{3DED1D48-6B36-4C1A-A1DD-9DAF407364E5}"/>
              </a:ext>
            </a:extLst>
          </p:cNvPr>
          <p:cNvCxnSpPr>
            <a:cxnSpLocks/>
            <a:stCxn id="116" idx="1"/>
            <a:endCxn id="138" idx="3"/>
          </p:cNvCxnSpPr>
          <p:nvPr/>
        </p:nvCxnSpPr>
        <p:spPr>
          <a:xfrm rot="16200000" flipV="1">
            <a:off x="5395141" y="2728139"/>
            <a:ext cx="95444" cy="695895"/>
          </a:xfrm>
          <a:prstGeom prst="curvedConnector4">
            <a:avLst>
              <a:gd name="adj1" fmla="val 239512"/>
              <a:gd name="adj2" fmla="val 59083"/>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cxnSp>
        <p:nvCxnSpPr>
          <p:cNvPr id="184" name="Connector: Curved 183">
            <a:extLst>
              <a:ext uri="{FF2B5EF4-FFF2-40B4-BE49-F238E27FC236}">
                <a16:creationId xmlns:a16="http://schemas.microsoft.com/office/drawing/2014/main" id="{4B9BD18B-FAD5-41B2-8817-DBB984F40D5B}"/>
              </a:ext>
            </a:extLst>
          </p:cNvPr>
          <p:cNvCxnSpPr>
            <a:cxnSpLocks/>
            <a:stCxn id="116" idx="2"/>
            <a:endCxn id="139" idx="3"/>
          </p:cNvCxnSpPr>
          <p:nvPr/>
        </p:nvCxnSpPr>
        <p:spPr>
          <a:xfrm rot="10800000" flipV="1">
            <a:off x="4883631" y="3429002"/>
            <a:ext cx="780764" cy="191180"/>
          </a:xfrm>
          <a:prstGeom prst="curvedConnector3">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cxnSp>
        <p:nvCxnSpPr>
          <p:cNvPr id="187" name="Connector: Curved 186">
            <a:extLst>
              <a:ext uri="{FF2B5EF4-FFF2-40B4-BE49-F238E27FC236}">
                <a16:creationId xmlns:a16="http://schemas.microsoft.com/office/drawing/2014/main" id="{364CA0FD-84A6-445B-9AB9-26173680A62C}"/>
              </a:ext>
            </a:extLst>
          </p:cNvPr>
          <p:cNvCxnSpPr>
            <a:cxnSpLocks/>
            <a:stCxn id="116" idx="3"/>
            <a:endCxn id="140" idx="3"/>
          </p:cNvCxnSpPr>
          <p:nvPr/>
        </p:nvCxnSpPr>
        <p:spPr>
          <a:xfrm rot="5400000">
            <a:off x="5233902" y="3600688"/>
            <a:ext cx="423403" cy="690414"/>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cxnSp>
        <p:nvCxnSpPr>
          <p:cNvPr id="190" name="Connector: Curved 189">
            <a:extLst>
              <a:ext uri="{FF2B5EF4-FFF2-40B4-BE49-F238E27FC236}">
                <a16:creationId xmlns:a16="http://schemas.microsoft.com/office/drawing/2014/main" id="{CF97AC84-FF58-4D28-9234-CBF89211758A}"/>
              </a:ext>
            </a:extLst>
          </p:cNvPr>
          <p:cNvCxnSpPr>
            <a:cxnSpLocks/>
            <a:stCxn id="116" idx="4"/>
            <a:endCxn id="141" idx="3"/>
          </p:cNvCxnSpPr>
          <p:nvPr/>
        </p:nvCxnSpPr>
        <p:spPr>
          <a:xfrm rot="5400000">
            <a:off x="5264447" y="3806057"/>
            <a:ext cx="777005" cy="886109"/>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cxnSp>
        <p:nvCxnSpPr>
          <p:cNvPr id="193" name="Connector: Curved 192">
            <a:extLst>
              <a:ext uri="{FF2B5EF4-FFF2-40B4-BE49-F238E27FC236}">
                <a16:creationId xmlns:a16="http://schemas.microsoft.com/office/drawing/2014/main" id="{B3087F8C-FF6C-4E20-9C2E-3CD665AD335B}"/>
              </a:ext>
            </a:extLst>
          </p:cNvPr>
          <p:cNvCxnSpPr>
            <a:cxnSpLocks/>
            <a:stCxn id="119" idx="5"/>
            <a:endCxn id="136" idx="3"/>
          </p:cNvCxnSpPr>
          <p:nvPr/>
        </p:nvCxnSpPr>
        <p:spPr>
          <a:xfrm rot="16200000" flipH="1">
            <a:off x="10597355" y="4066679"/>
            <a:ext cx="913842" cy="874361"/>
          </a:xfrm>
          <a:prstGeom prst="curvedConnector4">
            <a:avLst>
              <a:gd name="adj1" fmla="val 25402"/>
              <a:gd name="adj2" fmla="val 126145"/>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cxnSp>
        <p:nvCxnSpPr>
          <p:cNvPr id="204" name="Connector: Curved 203">
            <a:extLst>
              <a:ext uri="{FF2B5EF4-FFF2-40B4-BE49-F238E27FC236}">
                <a16:creationId xmlns:a16="http://schemas.microsoft.com/office/drawing/2014/main" id="{ABE5E930-B0BC-4BD4-9F87-4587E993D52C}"/>
              </a:ext>
            </a:extLst>
          </p:cNvPr>
          <p:cNvCxnSpPr>
            <a:cxnSpLocks/>
            <a:stCxn id="116" idx="7"/>
            <a:endCxn id="147" idx="1"/>
          </p:cNvCxnSpPr>
          <p:nvPr/>
        </p:nvCxnSpPr>
        <p:spPr>
          <a:xfrm rot="5400000" flipH="1" flipV="1">
            <a:off x="6442841" y="2815525"/>
            <a:ext cx="266638" cy="349930"/>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cxnSp>
        <p:nvCxnSpPr>
          <p:cNvPr id="207" name="Connector: Curved 206">
            <a:extLst>
              <a:ext uri="{FF2B5EF4-FFF2-40B4-BE49-F238E27FC236}">
                <a16:creationId xmlns:a16="http://schemas.microsoft.com/office/drawing/2014/main" id="{4B76C459-D435-4256-9D7E-9C58FBA3A153}"/>
              </a:ext>
            </a:extLst>
          </p:cNvPr>
          <p:cNvCxnSpPr>
            <a:cxnSpLocks/>
            <a:stCxn id="116" idx="6"/>
            <a:endCxn id="148" idx="1"/>
          </p:cNvCxnSpPr>
          <p:nvPr/>
        </p:nvCxnSpPr>
        <p:spPr>
          <a:xfrm flipV="1">
            <a:off x="6527610" y="3294559"/>
            <a:ext cx="577778" cy="134443"/>
          </a:xfrm>
          <a:prstGeom prst="curvedConnector3">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cxnSp>
        <p:nvCxnSpPr>
          <p:cNvPr id="211" name="Connector: Curved 210">
            <a:extLst>
              <a:ext uri="{FF2B5EF4-FFF2-40B4-BE49-F238E27FC236}">
                <a16:creationId xmlns:a16="http://schemas.microsoft.com/office/drawing/2014/main" id="{FA0FBE14-2E7D-4E59-A6C9-8380ABEA98E3}"/>
              </a:ext>
            </a:extLst>
          </p:cNvPr>
          <p:cNvCxnSpPr>
            <a:cxnSpLocks/>
            <a:stCxn id="120" idx="1"/>
            <a:endCxn id="145" idx="3"/>
          </p:cNvCxnSpPr>
          <p:nvPr/>
        </p:nvCxnSpPr>
        <p:spPr>
          <a:xfrm rot="10800000" flipV="1">
            <a:off x="9159894" y="3720064"/>
            <a:ext cx="720402" cy="225829"/>
          </a:xfrm>
          <a:prstGeom prst="curvedConnector3">
            <a:avLst>
              <a:gd name="adj1" fmla="val 50000"/>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cxnSp>
        <p:nvCxnSpPr>
          <p:cNvPr id="214" name="Connector: Curved 213">
            <a:extLst>
              <a:ext uri="{FF2B5EF4-FFF2-40B4-BE49-F238E27FC236}">
                <a16:creationId xmlns:a16="http://schemas.microsoft.com/office/drawing/2014/main" id="{1B428CBC-788B-488E-9B4B-38E539097FB3}"/>
              </a:ext>
            </a:extLst>
          </p:cNvPr>
          <p:cNvCxnSpPr>
            <a:cxnSpLocks/>
            <a:stCxn id="120" idx="3"/>
            <a:endCxn id="137" idx="2"/>
          </p:cNvCxnSpPr>
          <p:nvPr/>
        </p:nvCxnSpPr>
        <p:spPr>
          <a:xfrm flipV="1">
            <a:off x="10787724" y="3393193"/>
            <a:ext cx="649884" cy="326872"/>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cxnSp>
        <p:nvCxnSpPr>
          <p:cNvPr id="220" name="Connector: Curved 219">
            <a:extLst>
              <a:ext uri="{FF2B5EF4-FFF2-40B4-BE49-F238E27FC236}">
                <a16:creationId xmlns:a16="http://schemas.microsoft.com/office/drawing/2014/main" id="{511016CC-44AD-41ED-8787-60D5E88F83A3}"/>
              </a:ext>
            </a:extLst>
          </p:cNvPr>
          <p:cNvCxnSpPr>
            <a:cxnSpLocks/>
            <a:stCxn id="116" idx="5"/>
            <a:endCxn id="144" idx="1"/>
          </p:cNvCxnSpPr>
          <p:nvPr/>
        </p:nvCxnSpPr>
        <p:spPr>
          <a:xfrm rot="16200000" flipH="1">
            <a:off x="6590253" y="3545136"/>
            <a:ext cx="207743" cy="585858"/>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cxnSp>
        <p:nvCxnSpPr>
          <p:cNvPr id="223" name="Connector: Curved 222">
            <a:extLst>
              <a:ext uri="{FF2B5EF4-FFF2-40B4-BE49-F238E27FC236}">
                <a16:creationId xmlns:a16="http://schemas.microsoft.com/office/drawing/2014/main" id="{B7D91905-D216-4A73-BD33-86EDF4FD7035}"/>
              </a:ext>
            </a:extLst>
          </p:cNvPr>
          <p:cNvCxnSpPr>
            <a:cxnSpLocks/>
            <a:stCxn id="119" idx="4"/>
            <a:endCxn id="146" idx="0"/>
          </p:cNvCxnSpPr>
          <p:nvPr/>
        </p:nvCxnSpPr>
        <p:spPr>
          <a:xfrm rot="5400000">
            <a:off x="9359414" y="4408530"/>
            <a:ext cx="1187666" cy="717314"/>
          </a:xfrm>
          <a:prstGeom prst="curvedConnector3">
            <a:avLst>
              <a:gd name="adj1" fmla="val 50000"/>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nvGrpSpPr>
          <p:cNvPr id="115" name="Group 114">
            <a:extLst>
              <a:ext uri="{FF2B5EF4-FFF2-40B4-BE49-F238E27FC236}">
                <a16:creationId xmlns:a16="http://schemas.microsoft.com/office/drawing/2014/main" id="{2250F620-766B-49CF-B82A-016D7FE854F8}"/>
              </a:ext>
            </a:extLst>
          </p:cNvPr>
          <p:cNvGrpSpPr/>
          <p:nvPr/>
        </p:nvGrpSpPr>
        <p:grpSpPr>
          <a:xfrm>
            <a:off x="5664395" y="2997394"/>
            <a:ext cx="863215" cy="863215"/>
            <a:chOff x="2669816" y="3059668"/>
            <a:chExt cx="863215" cy="863215"/>
          </a:xfrm>
        </p:grpSpPr>
        <p:sp>
          <p:nvSpPr>
            <p:cNvPr id="116" name="Oval 115">
              <a:extLst>
                <a:ext uri="{FF2B5EF4-FFF2-40B4-BE49-F238E27FC236}">
                  <a16:creationId xmlns:a16="http://schemas.microsoft.com/office/drawing/2014/main" id="{86B69CA0-8779-4101-9B64-57A0B988E5B3}"/>
                </a:ext>
              </a:extLst>
            </p:cNvPr>
            <p:cNvSpPr>
              <a:spLocks noChangeAspect="1"/>
            </p:cNvSpPr>
            <p:nvPr/>
          </p:nvSpPr>
          <p:spPr>
            <a:xfrm>
              <a:off x="2669816" y="3059668"/>
              <a:ext cx="863215" cy="8632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7" name="TextBox 116">
              <a:extLst>
                <a:ext uri="{FF2B5EF4-FFF2-40B4-BE49-F238E27FC236}">
                  <a16:creationId xmlns:a16="http://schemas.microsoft.com/office/drawing/2014/main" id="{F0EF3B88-AFF8-4AA2-9998-6294AECCA13C}"/>
                </a:ext>
              </a:extLst>
            </p:cNvPr>
            <p:cNvSpPr txBox="1"/>
            <p:nvPr/>
          </p:nvSpPr>
          <p:spPr>
            <a:xfrm>
              <a:off x="2784445" y="3306609"/>
              <a:ext cx="633956"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Data</a:t>
              </a:r>
            </a:p>
          </p:txBody>
        </p:sp>
      </p:grpSp>
      <p:grpSp>
        <p:nvGrpSpPr>
          <p:cNvPr id="118" name="Group 117">
            <a:extLst>
              <a:ext uri="{FF2B5EF4-FFF2-40B4-BE49-F238E27FC236}">
                <a16:creationId xmlns:a16="http://schemas.microsoft.com/office/drawing/2014/main" id="{BB285D38-48DC-4729-AF21-71C93721899D}"/>
              </a:ext>
            </a:extLst>
          </p:cNvPr>
          <p:cNvGrpSpPr/>
          <p:nvPr/>
        </p:nvGrpSpPr>
        <p:grpSpPr>
          <a:xfrm>
            <a:off x="9880296" y="3310139"/>
            <a:ext cx="907428" cy="863215"/>
            <a:chOff x="8066314" y="2649742"/>
            <a:chExt cx="907428" cy="863215"/>
          </a:xfrm>
        </p:grpSpPr>
        <p:sp>
          <p:nvSpPr>
            <p:cNvPr id="119" name="Oval 118">
              <a:extLst>
                <a:ext uri="{FF2B5EF4-FFF2-40B4-BE49-F238E27FC236}">
                  <a16:creationId xmlns:a16="http://schemas.microsoft.com/office/drawing/2014/main" id="{9C47C29D-8707-40F0-B7A0-5989822355E0}"/>
                </a:ext>
              </a:extLst>
            </p:cNvPr>
            <p:cNvSpPr>
              <a:spLocks noChangeAspect="1"/>
            </p:cNvSpPr>
            <p:nvPr/>
          </p:nvSpPr>
          <p:spPr>
            <a:xfrm>
              <a:off x="8066314" y="2649742"/>
              <a:ext cx="863215" cy="8632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0" name="TextBox 119">
              <a:extLst>
                <a:ext uri="{FF2B5EF4-FFF2-40B4-BE49-F238E27FC236}">
                  <a16:creationId xmlns:a16="http://schemas.microsoft.com/office/drawing/2014/main" id="{9B8AC079-303E-4535-A909-76C1AA35BB54}"/>
                </a:ext>
              </a:extLst>
            </p:cNvPr>
            <p:cNvSpPr txBox="1"/>
            <p:nvPr/>
          </p:nvSpPr>
          <p:spPr>
            <a:xfrm>
              <a:off x="8066314" y="2875002"/>
              <a:ext cx="907428"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Storage</a:t>
              </a:r>
            </a:p>
          </p:txBody>
        </p:sp>
      </p:grpSp>
      <p:sp>
        <p:nvSpPr>
          <p:cNvPr id="294" name="TextBox 293">
            <a:extLst>
              <a:ext uri="{FF2B5EF4-FFF2-40B4-BE49-F238E27FC236}">
                <a16:creationId xmlns:a16="http://schemas.microsoft.com/office/drawing/2014/main" id="{D0903354-8FF2-48E7-B173-D2AC0AAC8EF5}"/>
              </a:ext>
            </a:extLst>
          </p:cNvPr>
          <p:cNvSpPr txBox="1"/>
          <p:nvPr/>
        </p:nvSpPr>
        <p:spPr>
          <a:xfrm>
            <a:off x="2505757" y="4942837"/>
            <a:ext cx="1549591"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Data Architect</a:t>
            </a:r>
          </a:p>
        </p:txBody>
      </p:sp>
      <p:cxnSp>
        <p:nvCxnSpPr>
          <p:cNvPr id="295" name="Connector: Curved 294">
            <a:extLst>
              <a:ext uri="{FF2B5EF4-FFF2-40B4-BE49-F238E27FC236}">
                <a16:creationId xmlns:a16="http://schemas.microsoft.com/office/drawing/2014/main" id="{E912A132-9ACC-4BD4-AF55-8F01103ACA20}"/>
              </a:ext>
            </a:extLst>
          </p:cNvPr>
          <p:cNvCxnSpPr>
            <a:cxnSpLocks/>
            <a:stCxn id="114" idx="6"/>
            <a:endCxn id="294" idx="0"/>
          </p:cNvCxnSpPr>
          <p:nvPr/>
        </p:nvCxnSpPr>
        <p:spPr>
          <a:xfrm>
            <a:off x="3078564" y="3415086"/>
            <a:ext cx="201989" cy="1527751"/>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83A0E2D-3568-42E0-A114-B8ED46F35DAD}"/>
              </a:ext>
            </a:extLst>
          </p:cNvPr>
          <p:cNvSpPr txBox="1"/>
          <p:nvPr/>
        </p:nvSpPr>
        <p:spPr>
          <a:xfrm>
            <a:off x="5951883" y="4763685"/>
            <a:ext cx="1338508" cy="369332"/>
          </a:xfrm>
          <a:prstGeom prst="rect">
            <a:avLst/>
          </a:prstGeom>
          <a:noFill/>
        </p:spPr>
        <p:txBody>
          <a:bodyPr wrap="none" rtlCol="0" anchor="t">
            <a:spAutoFit/>
          </a:bodyPr>
          <a:lstStyle/>
          <a:p>
            <a:r>
              <a:rPr lang="en-GB" b="1">
                <a:solidFill>
                  <a:schemeClr val="bg1"/>
                </a:solidFill>
                <a:latin typeface="Calibri"/>
                <a:cs typeface="Calibri"/>
              </a:rPr>
              <a:t>Aggregation</a:t>
            </a:r>
            <a:endParaRPr lang="en-US"/>
          </a:p>
        </p:txBody>
      </p:sp>
      <p:cxnSp>
        <p:nvCxnSpPr>
          <p:cNvPr id="56" name="Connector: Curved 55">
            <a:extLst>
              <a:ext uri="{FF2B5EF4-FFF2-40B4-BE49-F238E27FC236}">
                <a16:creationId xmlns:a16="http://schemas.microsoft.com/office/drawing/2014/main" id="{D961A01F-EA4A-4B3E-BE8A-5BD69A782178}"/>
              </a:ext>
            </a:extLst>
          </p:cNvPr>
          <p:cNvCxnSpPr>
            <a:cxnSpLocks/>
          </p:cNvCxnSpPr>
          <p:nvPr/>
        </p:nvCxnSpPr>
        <p:spPr>
          <a:xfrm>
            <a:off x="6243040" y="3863587"/>
            <a:ext cx="269560" cy="912235"/>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70C3DADC-623E-47A7-85BD-D82FEB52DFF5}"/>
              </a:ext>
            </a:extLst>
          </p:cNvPr>
          <p:cNvSpPr/>
          <p:nvPr/>
        </p:nvSpPr>
        <p:spPr>
          <a:xfrm>
            <a:off x="3727086" y="1012875"/>
            <a:ext cx="6918607" cy="1392701"/>
          </a:xfrm>
          <a:prstGeom prst="roundRect">
            <a:avLst/>
          </a:prstGeom>
          <a:ln w="254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08A39402-05A9-4C9A-AD44-C2A2FC9D32F7}"/>
              </a:ext>
            </a:extLst>
          </p:cNvPr>
          <p:cNvSpPr>
            <a:spLocks noChangeAspect="1"/>
          </p:cNvSpPr>
          <p:nvPr/>
        </p:nvSpPr>
        <p:spPr>
          <a:xfrm>
            <a:off x="4123867" y="1803071"/>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a:extLst>
              <a:ext uri="{FF2B5EF4-FFF2-40B4-BE49-F238E27FC236}">
                <a16:creationId xmlns:a16="http://schemas.microsoft.com/office/drawing/2014/main" id="{BFC2D900-4373-4EDA-B14D-F1DDBC7B1454}"/>
              </a:ext>
            </a:extLst>
          </p:cNvPr>
          <p:cNvSpPr txBox="1"/>
          <p:nvPr/>
        </p:nvSpPr>
        <p:spPr>
          <a:xfrm>
            <a:off x="3727088" y="1150806"/>
            <a:ext cx="1283813"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Design</a:t>
            </a:r>
          </a:p>
          <a:p>
            <a:pPr algn="ctr"/>
            <a:r>
              <a:rPr lang="en-GB" b="1" dirty="0">
                <a:solidFill>
                  <a:schemeClr val="bg1"/>
                </a:solidFill>
                <a:latin typeface="Calibri" panose="020F0502020204030204" pitchFamily="34" charset="0"/>
                <a:cs typeface="Calibri" panose="020F0502020204030204" pitchFamily="34" charset="0"/>
              </a:rPr>
              <a:t>Experiment</a:t>
            </a:r>
          </a:p>
        </p:txBody>
      </p:sp>
      <p:cxnSp>
        <p:nvCxnSpPr>
          <p:cNvPr id="123" name="Connector: Curved 122">
            <a:extLst>
              <a:ext uri="{FF2B5EF4-FFF2-40B4-BE49-F238E27FC236}">
                <a16:creationId xmlns:a16="http://schemas.microsoft.com/office/drawing/2014/main" id="{1E841B12-DA4B-4DD4-83D5-14B2D72A5699}"/>
              </a:ext>
            </a:extLst>
          </p:cNvPr>
          <p:cNvCxnSpPr>
            <a:cxnSpLocks/>
            <a:endCxn id="114" idx="0"/>
          </p:cNvCxnSpPr>
          <p:nvPr/>
        </p:nvCxnSpPr>
        <p:spPr>
          <a:xfrm rot="10800000" flipV="1">
            <a:off x="2646959" y="2033139"/>
            <a:ext cx="1476908" cy="950340"/>
          </a:xfrm>
          <a:prstGeom prst="curvedConnector2">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9" name="Connector: Curved 128">
            <a:extLst>
              <a:ext uri="{FF2B5EF4-FFF2-40B4-BE49-F238E27FC236}">
                <a16:creationId xmlns:a16="http://schemas.microsoft.com/office/drawing/2014/main" id="{C7AC2290-4E25-45F4-92E8-F1E931C35F60}"/>
              </a:ext>
            </a:extLst>
          </p:cNvPr>
          <p:cNvCxnSpPr>
            <a:cxnSpLocks/>
          </p:cNvCxnSpPr>
          <p:nvPr/>
        </p:nvCxnSpPr>
        <p:spPr>
          <a:xfrm>
            <a:off x="4612756" y="2032604"/>
            <a:ext cx="5727899" cy="1277533"/>
          </a:xfrm>
          <a:prstGeom prst="curvedConnector2">
            <a:avLst/>
          </a:prstGeom>
          <a:ln w="50800">
            <a:solidFill>
              <a:schemeClr val="bg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6" name="Connector: Curved 125">
            <a:extLst>
              <a:ext uri="{FF2B5EF4-FFF2-40B4-BE49-F238E27FC236}">
                <a16:creationId xmlns:a16="http://schemas.microsoft.com/office/drawing/2014/main" id="{EC4BDA72-45BB-45C6-B974-6E2162C501EB}"/>
              </a:ext>
            </a:extLst>
          </p:cNvPr>
          <p:cNvCxnSpPr>
            <a:cxnSpLocks/>
            <a:endCxn id="116" idx="0"/>
          </p:cNvCxnSpPr>
          <p:nvPr/>
        </p:nvCxnSpPr>
        <p:spPr>
          <a:xfrm rot="16200000" flipH="1">
            <a:off x="4857875" y="1759265"/>
            <a:ext cx="734187" cy="1742067"/>
          </a:xfrm>
          <a:prstGeom prst="curvedConnector3">
            <a:avLst/>
          </a:prstGeom>
          <a:ln w="50800">
            <a:solidFill>
              <a:schemeClr val="bg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D9D77F3-9FDC-4D82-91DA-4383B644C6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68737" y="1847941"/>
            <a:ext cx="370395" cy="37039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38587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2696186" y="226175"/>
            <a:ext cx="7275951"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13. Acquiring and Preparing Data</a:t>
            </a:r>
            <a:endParaRPr lang="en-GB" sz="3600" spc="-1" dirty="0">
              <a:latin typeface="Arial"/>
            </a:endParaRPr>
          </a:p>
        </p:txBody>
      </p:sp>
      <p:grpSp>
        <p:nvGrpSpPr>
          <p:cNvPr id="11" name="Group 10">
            <a:extLst>
              <a:ext uri="{FF2B5EF4-FFF2-40B4-BE49-F238E27FC236}">
                <a16:creationId xmlns:a16="http://schemas.microsoft.com/office/drawing/2014/main" id="{22F0D394-1D0E-464D-9A57-523BD7FB82BD}"/>
              </a:ext>
            </a:extLst>
          </p:cNvPr>
          <p:cNvGrpSpPr/>
          <p:nvPr/>
        </p:nvGrpSpPr>
        <p:grpSpPr>
          <a:xfrm>
            <a:off x="3588044" y="2753885"/>
            <a:ext cx="1811157" cy="996410"/>
            <a:chOff x="3588044" y="2753886"/>
            <a:chExt cx="1811157" cy="996411"/>
          </a:xfrm>
        </p:grpSpPr>
        <p:sp>
          <p:nvSpPr>
            <p:cNvPr id="39" name="TextBox 38">
              <a:extLst>
                <a:ext uri="{FF2B5EF4-FFF2-40B4-BE49-F238E27FC236}">
                  <a16:creationId xmlns:a16="http://schemas.microsoft.com/office/drawing/2014/main" id="{EB3ADAAE-3074-426F-A14C-C305163F9197}"/>
                </a:ext>
              </a:extLst>
            </p:cNvPr>
            <p:cNvSpPr txBox="1"/>
            <p:nvPr/>
          </p:nvSpPr>
          <p:spPr>
            <a:xfrm>
              <a:off x="3588044" y="2753886"/>
              <a:ext cx="1505990"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Data Cleaning</a:t>
              </a:r>
            </a:p>
          </p:txBody>
        </p:sp>
        <p:cxnSp>
          <p:nvCxnSpPr>
            <p:cNvPr id="22" name="Connector: Curved 21">
              <a:extLst>
                <a:ext uri="{FF2B5EF4-FFF2-40B4-BE49-F238E27FC236}">
                  <a16:creationId xmlns:a16="http://schemas.microsoft.com/office/drawing/2014/main" id="{97741119-586E-45BE-8AAA-10E01E8A9332}"/>
                </a:ext>
              </a:extLst>
            </p:cNvPr>
            <p:cNvCxnSpPr>
              <a:cxnSpLocks/>
              <a:stCxn id="2" idx="1"/>
              <a:endCxn id="39" idx="3"/>
            </p:cNvCxnSpPr>
            <p:nvPr/>
          </p:nvCxnSpPr>
          <p:spPr>
            <a:xfrm rot="16200000" flipV="1">
              <a:off x="4840745" y="3191842"/>
              <a:ext cx="811745" cy="305166"/>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9C6DDF19-AB06-2E4A-964B-52545BE763E1}"/>
              </a:ext>
            </a:extLst>
          </p:cNvPr>
          <p:cNvGrpSpPr/>
          <p:nvPr/>
        </p:nvGrpSpPr>
        <p:grpSpPr>
          <a:xfrm>
            <a:off x="2457755" y="3235028"/>
            <a:ext cx="2807534" cy="838556"/>
            <a:chOff x="2457755" y="3235024"/>
            <a:chExt cx="2807533" cy="838556"/>
          </a:xfrm>
        </p:grpSpPr>
        <p:sp>
          <p:nvSpPr>
            <p:cNvPr id="40" name="TextBox 39">
              <a:extLst>
                <a:ext uri="{FF2B5EF4-FFF2-40B4-BE49-F238E27FC236}">
                  <a16:creationId xmlns:a16="http://schemas.microsoft.com/office/drawing/2014/main" id="{DC158938-1982-4F3D-88D2-75135067867F}"/>
                </a:ext>
              </a:extLst>
            </p:cNvPr>
            <p:cNvSpPr txBox="1"/>
            <p:nvPr/>
          </p:nvSpPr>
          <p:spPr>
            <a:xfrm>
              <a:off x="2457755" y="3235024"/>
              <a:ext cx="1538049"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Data Labelling</a:t>
              </a:r>
            </a:p>
          </p:txBody>
        </p:sp>
        <p:cxnSp>
          <p:nvCxnSpPr>
            <p:cNvPr id="25" name="Connector: Curved 24">
              <a:extLst>
                <a:ext uri="{FF2B5EF4-FFF2-40B4-BE49-F238E27FC236}">
                  <a16:creationId xmlns:a16="http://schemas.microsoft.com/office/drawing/2014/main" id="{80F192BB-68F2-4087-8425-1F7786958027}"/>
                </a:ext>
              </a:extLst>
            </p:cNvPr>
            <p:cNvCxnSpPr>
              <a:stCxn id="2" idx="2"/>
              <a:endCxn id="40" idx="3"/>
            </p:cNvCxnSpPr>
            <p:nvPr/>
          </p:nvCxnSpPr>
          <p:spPr>
            <a:xfrm rot="10800000">
              <a:off x="3995804" y="3419690"/>
              <a:ext cx="1269484" cy="653890"/>
            </a:xfrm>
            <a:prstGeom prst="curvedConnector3">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08066392-FF9E-6F4E-A455-FF18BE760E05}"/>
              </a:ext>
            </a:extLst>
          </p:cNvPr>
          <p:cNvGrpSpPr/>
          <p:nvPr/>
        </p:nvGrpSpPr>
        <p:grpSpPr>
          <a:xfrm>
            <a:off x="2696185" y="4396873"/>
            <a:ext cx="2703016" cy="597278"/>
            <a:chOff x="2696186" y="4396874"/>
            <a:chExt cx="2703015" cy="597279"/>
          </a:xfrm>
        </p:grpSpPr>
        <p:sp>
          <p:nvSpPr>
            <p:cNvPr id="41" name="TextBox 40">
              <a:extLst>
                <a:ext uri="{FF2B5EF4-FFF2-40B4-BE49-F238E27FC236}">
                  <a16:creationId xmlns:a16="http://schemas.microsoft.com/office/drawing/2014/main" id="{2CB1D6EF-A81E-478C-8133-5E73454304B7}"/>
                </a:ext>
              </a:extLst>
            </p:cNvPr>
            <p:cNvSpPr txBox="1"/>
            <p:nvPr/>
          </p:nvSpPr>
          <p:spPr>
            <a:xfrm>
              <a:off x="2696186" y="4624820"/>
              <a:ext cx="2150011" cy="369333"/>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Data Transformation</a:t>
              </a:r>
            </a:p>
          </p:txBody>
        </p:sp>
        <p:cxnSp>
          <p:nvCxnSpPr>
            <p:cNvPr id="27" name="Connector: Curved 26">
              <a:extLst>
                <a:ext uri="{FF2B5EF4-FFF2-40B4-BE49-F238E27FC236}">
                  <a16:creationId xmlns:a16="http://schemas.microsoft.com/office/drawing/2014/main" id="{C83779D4-8ABF-4855-A734-97008DA7F2D3}"/>
                </a:ext>
              </a:extLst>
            </p:cNvPr>
            <p:cNvCxnSpPr>
              <a:stCxn id="2" idx="3"/>
              <a:endCxn id="41" idx="3"/>
            </p:cNvCxnSpPr>
            <p:nvPr/>
          </p:nvCxnSpPr>
          <p:spPr>
            <a:xfrm rot="5400000">
              <a:off x="4916393" y="4326679"/>
              <a:ext cx="412613" cy="553003"/>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sp>
        <p:nvSpPr>
          <p:cNvPr id="5" name="Rectangle: Rounded Corners 4">
            <a:extLst>
              <a:ext uri="{FF2B5EF4-FFF2-40B4-BE49-F238E27FC236}">
                <a16:creationId xmlns:a16="http://schemas.microsoft.com/office/drawing/2014/main" id="{294CAB62-A001-443F-8009-03B346EF5A4E}"/>
              </a:ext>
            </a:extLst>
          </p:cNvPr>
          <p:cNvSpPr/>
          <p:nvPr/>
        </p:nvSpPr>
        <p:spPr>
          <a:xfrm>
            <a:off x="3727086" y="1012875"/>
            <a:ext cx="6918607" cy="1392701"/>
          </a:xfrm>
          <a:prstGeom prst="roundRect">
            <a:avLst/>
          </a:prstGeom>
          <a:ln w="254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00DD4534-47CE-4A3C-A0C6-FEA16AF1A02A}"/>
              </a:ext>
            </a:extLst>
          </p:cNvPr>
          <p:cNvSpPr>
            <a:spLocks noChangeAspect="1"/>
          </p:cNvSpPr>
          <p:nvPr/>
        </p:nvSpPr>
        <p:spPr>
          <a:xfrm>
            <a:off x="4123867" y="1803071"/>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B82C5D15-A049-48A6-BF2B-88A7FF49C44B}"/>
              </a:ext>
            </a:extLst>
          </p:cNvPr>
          <p:cNvSpPr txBox="1"/>
          <p:nvPr/>
        </p:nvSpPr>
        <p:spPr>
          <a:xfrm>
            <a:off x="3727088" y="1150806"/>
            <a:ext cx="1283813"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Design</a:t>
            </a:r>
          </a:p>
          <a:p>
            <a:pPr algn="ctr"/>
            <a:r>
              <a:rPr lang="en-GB" b="1" dirty="0">
                <a:solidFill>
                  <a:schemeClr val="bg1"/>
                </a:solidFill>
                <a:latin typeface="Calibri" panose="020F0502020204030204" pitchFamily="34" charset="0"/>
                <a:cs typeface="Calibri" panose="020F0502020204030204" pitchFamily="34" charset="0"/>
              </a:rPr>
              <a:t>Experiment</a:t>
            </a:r>
          </a:p>
        </p:txBody>
      </p:sp>
      <p:pic>
        <p:nvPicPr>
          <p:cNvPr id="10" name="Graphic 9" descr="Blackboard">
            <a:extLst>
              <a:ext uri="{FF2B5EF4-FFF2-40B4-BE49-F238E27FC236}">
                <a16:creationId xmlns:a16="http://schemas.microsoft.com/office/drawing/2014/main" id="{57F608CC-5DDD-4722-86AE-A332C79AD2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68737" y="1847941"/>
            <a:ext cx="370395" cy="370395"/>
          </a:xfrm>
          <a:prstGeom prst="rect">
            <a:avLst/>
          </a:prstGeom>
          <a:effectLst>
            <a:outerShdw blurRad="50800" dist="38100" dir="2700000" algn="tl" rotWithShape="0">
              <a:prstClr val="black">
                <a:alpha val="40000"/>
              </a:prstClr>
            </a:outerShdw>
          </a:effectLst>
        </p:spPr>
      </p:pic>
      <p:pic>
        <p:nvPicPr>
          <p:cNvPr id="24" name="Graphic 23" descr="Mop and bucket">
            <a:extLst>
              <a:ext uri="{FF2B5EF4-FFF2-40B4-BE49-F238E27FC236}">
                <a16:creationId xmlns:a16="http://schemas.microsoft.com/office/drawing/2014/main" id="{BD8F1EC2-A422-4A09-B007-D4402E6790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36725" y="1713401"/>
            <a:ext cx="460361" cy="460361"/>
          </a:xfrm>
          <a:prstGeom prst="rect">
            <a:avLst/>
          </a:prstGeom>
        </p:spPr>
      </p:pic>
      <p:cxnSp>
        <p:nvCxnSpPr>
          <p:cNvPr id="26" name="Straight Arrow Connector 25">
            <a:extLst>
              <a:ext uri="{FF2B5EF4-FFF2-40B4-BE49-F238E27FC236}">
                <a16:creationId xmlns:a16="http://schemas.microsoft.com/office/drawing/2014/main" id="{A7B7D24F-59BC-493D-AA4B-83203CC16AAC}"/>
              </a:ext>
            </a:extLst>
          </p:cNvPr>
          <p:cNvCxnSpPr>
            <a:cxnSpLocks/>
          </p:cNvCxnSpPr>
          <p:nvPr/>
        </p:nvCxnSpPr>
        <p:spPr>
          <a:xfrm>
            <a:off x="4584002" y="2033139"/>
            <a:ext cx="877149" cy="0"/>
          </a:xfrm>
          <a:prstGeom prst="straightConnector1">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6879953-96DB-4E24-9F0B-599037E263E6}"/>
              </a:ext>
            </a:extLst>
          </p:cNvPr>
          <p:cNvSpPr txBox="1"/>
          <p:nvPr/>
        </p:nvSpPr>
        <p:spPr>
          <a:xfrm>
            <a:off x="4977624" y="1150316"/>
            <a:ext cx="1970860" cy="923330"/>
          </a:xfrm>
          <a:prstGeom prst="rect">
            <a:avLst/>
          </a:prstGeom>
          <a:noFill/>
        </p:spPr>
        <p:txBody>
          <a:bodyPr wrap="none" rtlCol="0" anchor="t">
            <a:spAutoFit/>
          </a:bodyPr>
          <a:lstStyle/>
          <a:p>
            <a:pPr algn="ctr"/>
            <a:r>
              <a:rPr lang="en-GB" b="1" dirty="0">
                <a:solidFill>
                  <a:schemeClr val="bg1"/>
                </a:solidFill>
                <a:latin typeface="Calibri"/>
                <a:cs typeface="Calibri"/>
              </a:rPr>
              <a:t>Data Acquisition &amp;</a:t>
            </a:r>
            <a:endParaRPr lang="en-GB" dirty="0">
              <a:ea typeface="+mn-lt"/>
              <a:cs typeface="+mn-lt"/>
            </a:endParaRPr>
          </a:p>
          <a:p>
            <a:pPr algn="ctr"/>
            <a:r>
              <a:rPr lang="en-GB" b="1" dirty="0">
                <a:solidFill>
                  <a:schemeClr val="bg1"/>
                </a:solidFill>
                <a:latin typeface="Calibri"/>
                <a:cs typeface="Calibri"/>
              </a:rPr>
              <a:t>Cleaning</a:t>
            </a:r>
            <a:endParaRPr lang="en-GB" dirty="0">
              <a:solidFill>
                <a:schemeClr val="bg1"/>
              </a:solidFill>
              <a:latin typeface="Calibri"/>
              <a:ea typeface="+mn-lt"/>
              <a:cs typeface="Calibri"/>
            </a:endParaRPr>
          </a:p>
          <a:p>
            <a:pPr algn="ctr"/>
            <a:endParaRPr lang="en-GB" b="1" dirty="0">
              <a:solidFill>
                <a:schemeClr val="bg1"/>
              </a:solidFill>
              <a:latin typeface="Calibri" panose="020F0502020204030204" pitchFamily="34" charset="0"/>
              <a:cs typeface="Calibri" panose="020F0502020204030204" pitchFamily="34" charset="0"/>
            </a:endParaRPr>
          </a:p>
        </p:txBody>
      </p:sp>
      <p:grpSp>
        <p:nvGrpSpPr>
          <p:cNvPr id="7" name="Group 6">
            <a:extLst>
              <a:ext uri="{FF2B5EF4-FFF2-40B4-BE49-F238E27FC236}">
                <a16:creationId xmlns:a16="http://schemas.microsoft.com/office/drawing/2014/main" id="{CAE5E561-41E6-954C-B8B9-7BE12D0A2415}"/>
              </a:ext>
            </a:extLst>
          </p:cNvPr>
          <p:cNvGrpSpPr/>
          <p:nvPr/>
        </p:nvGrpSpPr>
        <p:grpSpPr>
          <a:xfrm>
            <a:off x="5265289" y="2260025"/>
            <a:ext cx="914400" cy="2270759"/>
            <a:chOff x="5265289" y="2260024"/>
            <a:chExt cx="914400" cy="2270758"/>
          </a:xfrm>
        </p:grpSpPr>
        <p:sp>
          <p:nvSpPr>
            <p:cNvPr id="2" name="Oval 1">
              <a:extLst>
                <a:ext uri="{FF2B5EF4-FFF2-40B4-BE49-F238E27FC236}">
                  <a16:creationId xmlns:a16="http://schemas.microsoft.com/office/drawing/2014/main" id="{C78E8E65-14B9-44B3-81D7-1EE3209ED572}"/>
                </a:ext>
              </a:extLst>
            </p:cNvPr>
            <p:cNvSpPr/>
            <p:nvPr/>
          </p:nvSpPr>
          <p:spPr>
            <a:xfrm>
              <a:off x="5265289" y="3616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Connector: Curved 11">
              <a:extLst>
                <a:ext uri="{FF2B5EF4-FFF2-40B4-BE49-F238E27FC236}">
                  <a16:creationId xmlns:a16="http://schemas.microsoft.com/office/drawing/2014/main" id="{AD37A2F7-4636-4A80-A4FD-2A2A6A5FEB59}"/>
                </a:ext>
              </a:extLst>
            </p:cNvPr>
            <p:cNvCxnSpPr>
              <a:cxnSpLocks/>
              <a:endCxn id="2" idx="0"/>
            </p:cNvCxnSpPr>
            <p:nvPr/>
          </p:nvCxnSpPr>
          <p:spPr>
            <a:xfrm flipH="1">
              <a:off x="5722489" y="2260024"/>
              <a:ext cx="230038" cy="1341981"/>
            </a:xfrm>
            <a:prstGeom prst="curvedConnector3">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F632546-F658-CF47-ADAE-CC712A6CC72D}"/>
              </a:ext>
            </a:extLst>
          </p:cNvPr>
          <p:cNvGrpSpPr/>
          <p:nvPr/>
        </p:nvGrpSpPr>
        <p:grpSpPr>
          <a:xfrm>
            <a:off x="978599" y="3800333"/>
            <a:ext cx="4357323" cy="646331"/>
            <a:chOff x="978599" y="3800336"/>
            <a:chExt cx="4357322" cy="646332"/>
          </a:xfrm>
        </p:grpSpPr>
        <p:sp>
          <p:nvSpPr>
            <p:cNvPr id="3" name="TextBox 2">
              <a:extLst>
                <a:ext uri="{FF2B5EF4-FFF2-40B4-BE49-F238E27FC236}">
                  <a16:creationId xmlns:a16="http://schemas.microsoft.com/office/drawing/2014/main" id="{43BE6621-8B6B-44FB-9B47-6435EBDF1F2F}"/>
                </a:ext>
              </a:extLst>
            </p:cNvPr>
            <p:cNvSpPr txBox="1"/>
            <p:nvPr/>
          </p:nvSpPr>
          <p:spPr>
            <a:xfrm>
              <a:off x="978599" y="3800336"/>
              <a:ext cx="2743200" cy="646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latin typeface="Calibri"/>
                  <a:cs typeface="Calibri"/>
                </a:rPr>
                <a:t>Automatic identification and capture (AIDC)</a:t>
              </a:r>
            </a:p>
          </p:txBody>
        </p:sp>
        <p:cxnSp>
          <p:nvCxnSpPr>
            <p:cNvPr id="34" name="Connector: Curved 26">
              <a:extLst>
                <a:ext uri="{FF2B5EF4-FFF2-40B4-BE49-F238E27FC236}">
                  <a16:creationId xmlns:a16="http://schemas.microsoft.com/office/drawing/2014/main" id="{2FAD4BC3-7D18-1748-8711-21BA355868A7}"/>
                </a:ext>
              </a:extLst>
            </p:cNvPr>
            <p:cNvCxnSpPr>
              <a:cxnSpLocks/>
              <a:endCxn id="3" idx="3"/>
            </p:cNvCxnSpPr>
            <p:nvPr/>
          </p:nvCxnSpPr>
          <p:spPr>
            <a:xfrm rot="10800000">
              <a:off x="3721799" y="4123504"/>
              <a:ext cx="1614122" cy="170787"/>
            </a:xfrm>
            <a:prstGeom prst="curvedConnector3">
              <a:avLst>
                <a:gd name="adj1" fmla="val 50000"/>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656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2696186" y="226175"/>
            <a:ext cx="7275951"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14. Acquiring and Preparing Data</a:t>
            </a:r>
            <a:endParaRPr lang="en-GB" sz="3600" spc="-1" dirty="0">
              <a:latin typeface="Arial"/>
            </a:endParaRPr>
          </a:p>
        </p:txBody>
      </p:sp>
      <p:grpSp>
        <p:nvGrpSpPr>
          <p:cNvPr id="11" name="Group 10">
            <a:extLst>
              <a:ext uri="{FF2B5EF4-FFF2-40B4-BE49-F238E27FC236}">
                <a16:creationId xmlns:a16="http://schemas.microsoft.com/office/drawing/2014/main" id="{22F0D394-1D0E-464D-9A57-523BD7FB82BD}"/>
              </a:ext>
            </a:extLst>
          </p:cNvPr>
          <p:cNvGrpSpPr/>
          <p:nvPr/>
        </p:nvGrpSpPr>
        <p:grpSpPr>
          <a:xfrm>
            <a:off x="3588044" y="2753885"/>
            <a:ext cx="1811157" cy="996410"/>
            <a:chOff x="3588044" y="2753886"/>
            <a:chExt cx="1811157" cy="996411"/>
          </a:xfrm>
        </p:grpSpPr>
        <p:sp>
          <p:nvSpPr>
            <p:cNvPr id="39" name="TextBox 38">
              <a:extLst>
                <a:ext uri="{FF2B5EF4-FFF2-40B4-BE49-F238E27FC236}">
                  <a16:creationId xmlns:a16="http://schemas.microsoft.com/office/drawing/2014/main" id="{EB3ADAAE-3074-426F-A14C-C305163F9197}"/>
                </a:ext>
              </a:extLst>
            </p:cNvPr>
            <p:cNvSpPr txBox="1"/>
            <p:nvPr/>
          </p:nvSpPr>
          <p:spPr>
            <a:xfrm>
              <a:off x="3588044" y="2753886"/>
              <a:ext cx="1505990"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Data Cleaning</a:t>
              </a:r>
            </a:p>
          </p:txBody>
        </p:sp>
        <p:cxnSp>
          <p:nvCxnSpPr>
            <p:cNvPr id="22" name="Connector: Curved 21">
              <a:extLst>
                <a:ext uri="{FF2B5EF4-FFF2-40B4-BE49-F238E27FC236}">
                  <a16:creationId xmlns:a16="http://schemas.microsoft.com/office/drawing/2014/main" id="{97741119-586E-45BE-8AAA-10E01E8A9332}"/>
                </a:ext>
              </a:extLst>
            </p:cNvPr>
            <p:cNvCxnSpPr>
              <a:cxnSpLocks/>
              <a:stCxn id="2" idx="1"/>
              <a:endCxn id="39" idx="3"/>
            </p:cNvCxnSpPr>
            <p:nvPr/>
          </p:nvCxnSpPr>
          <p:spPr>
            <a:xfrm rot="16200000" flipV="1">
              <a:off x="4840745" y="3191842"/>
              <a:ext cx="811745" cy="305166"/>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9C6DDF19-AB06-2E4A-964B-52545BE763E1}"/>
              </a:ext>
            </a:extLst>
          </p:cNvPr>
          <p:cNvGrpSpPr/>
          <p:nvPr/>
        </p:nvGrpSpPr>
        <p:grpSpPr>
          <a:xfrm>
            <a:off x="2457755" y="3235028"/>
            <a:ext cx="2807534" cy="838556"/>
            <a:chOff x="2457755" y="3235024"/>
            <a:chExt cx="2807533" cy="838556"/>
          </a:xfrm>
        </p:grpSpPr>
        <p:sp>
          <p:nvSpPr>
            <p:cNvPr id="40" name="TextBox 39">
              <a:extLst>
                <a:ext uri="{FF2B5EF4-FFF2-40B4-BE49-F238E27FC236}">
                  <a16:creationId xmlns:a16="http://schemas.microsoft.com/office/drawing/2014/main" id="{DC158938-1982-4F3D-88D2-75135067867F}"/>
                </a:ext>
              </a:extLst>
            </p:cNvPr>
            <p:cNvSpPr txBox="1"/>
            <p:nvPr/>
          </p:nvSpPr>
          <p:spPr>
            <a:xfrm>
              <a:off x="2457755" y="3235024"/>
              <a:ext cx="1538049"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Data Labelling</a:t>
              </a:r>
            </a:p>
          </p:txBody>
        </p:sp>
        <p:cxnSp>
          <p:nvCxnSpPr>
            <p:cNvPr id="25" name="Connector: Curved 24">
              <a:extLst>
                <a:ext uri="{FF2B5EF4-FFF2-40B4-BE49-F238E27FC236}">
                  <a16:creationId xmlns:a16="http://schemas.microsoft.com/office/drawing/2014/main" id="{80F192BB-68F2-4087-8425-1F7786958027}"/>
                </a:ext>
              </a:extLst>
            </p:cNvPr>
            <p:cNvCxnSpPr>
              <a:stCxn id="2" idx="2"/>
              <a:endCxn id="40" idx="3"/>
            </p:cNvCxnSpPr>
            <p:nvPr/>
          </p:nvCxnSpPr>
          <p:spPr>
            <a:xfrm rot="10800000">
              <a:off x="3995804" y="3419690"/>
              <a:ext cx="1269484" cy="653890"/>
            </a:xfrm>
            <a:prstGeom prst="curvedConnector3">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08066392-FF9E-6F4E-A455-FF18BE760E05}"/>
              </a:ext>
            </a:extLst>
          </p:cNvPr>
          <p:cNvGrpSpPr/>
          <p:nvPr/>
        </p:nvGrpSpPr>
        <p:grpSpPr>
          <a:xfrm>
            <a:off x="2696185" y="4396873"/>
            <a:ext cx="2703016" cy="597278"/>
            <a:chOff x="2696186" y="4396874"/>
            <a:chExt cx="2703015" cy="597279"/>
          </a:xfrm>
        </p:grpSpPr>
        <p:sp>
          <p:nvSpPr>
            <p:cNvPr id="41" name="TextBox 40">
              <a:extLst>
                <a:ext uri="{FF2B5EF4-FFF2-40B4-BE49-F238E27FC236}">
                  <a16:creationId xmlns:a16="http://schemas.microsoft.com/office/drawing/2014/main" id="{2CB1D6EF-A81E-478C-8133-5E73454304B7}"/>
                </a:ext>
              </a:extLst>
            </p:cNvPr>
            <p:cNvSpPr txBox="1"/>
            <p:nvPr/>
          </p:nvSpPr>
          <p:spPr>
            <a:xfrm>
              <a:off x="2696186" y="4624820"/>
              <a:ext cx="2150011" cy="369333"/>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Data Transformation</a:t>
              </a:r>
            </a:p>
          </p:txBody>
        </p:sp>
        <p:cxnSp>
          <p:nvCxnSpPr>
            <p:cNvPr id="27" name="Connector: Curved 26">
              <a:extLst>
                <a:ext uri="{FF2B5EF4-FFF2-40B4-BE49-F238E27FC236}">
                  <a16:creationId xmlns:a16="http://schemas.microsoft.com/office/drawing/2014/main" id="{C83779D4-8ABF-4855-A734-97008DA7F2D3}"/>
                </a:ext>
              </a:extLst>
            </p:cNvPr>
            <p:cNvCxnSpPr>
              <a:stCxn id="2" idx="3"/>
              <a:endCxn id="41" idx="3"/>
            </p:cNvCxnSpPr>
            <p:nvPr/>
          </p:nvCxnSpPr>
          <p:spPr>
            <a:xfrm rot="5400000">
              <a:off x="4916393" y="4326679"/>
              <a:ext cx="412613" cy="553003"/>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C1031AFA-89AF-AF4D-A7D4-B6BF6E485B46}"/>
              </a:ext>
            </a:extLst>
          </p:cNvPr>
          <p:cNvGrpSpPr/>
          <p:nvPr/>
        </p:nvGrpSpPr>
        <p:grpSpPr>
          <a:xfrm>
            <a:off x="2980156" y="4530784"/>
            <a:ext cx="2742334" cy="1382240"/>
            <a:chOff x="2980156" y="4530775"/>
            <a:chExt cx="2742334" cy="1382238"/>
          </a:xfrm>
        </p:grpSpPr>
        <p:sp>
          <p:nvSpPr>
            <p:cNvPr id="43" name="TextBox 42">
              <a:extLst>
                <a:ext uri="{FF2B5EF4-FFF2-40B4-BE49-F238E27FC236}">
                  <a16:creationId xmlns:a16="http://schemas.microsoft.com/office/drawing/2014/main" id="{91A0A6D1-FFE5-4EC7-A82E-54229C6C4DE9}"/>
                </a:ext>
              </a:extLst>
            </p:cNvPr>
            <p:cNvSpPr txBox="1"/>
            <p:nvPr/>
          </p:nvSpPr>
          <p:spPr>
            <a:xfrm>
              <a:off x="2980156" y="5266683"/>
              <a:ext cx="2042418" cy="646330"/>
            </a:xfrm>
            <a:prstGeom prst="rect">
              <a:avLst/>
            </a:prstGeom>
            <a:noFill/>
          </p:spPr>
          <p:txBody>
            <a:bodyPr wrap="none" rtlCol="0" anchor="t">
              <a:spAutoFit/>
            </a:bodyPr>
            <a:lstStyle/>
            <a:p>
              <a:pPr algn="ctr"/>
              <a:r>
                <a:rPr lang="en-GB" b="1" dirty="0">
                  <a:solidFill>
                    <a:schemeClr val="bg1"/>
                  </a:solidFill>
                  <a:latin typeface="Calibri" panose="020F0502020204030204" pitchFamily="34" charset="0"/>
                  <a:cs typeface="Calibri" panose="020F0502020204030204" pitchFamily="34" charset="0"/>
                </a:rPr>
                <a:t>Extract, Transform, </a:t>
              </a:r>
            </a:p>
            <a:p>
              <a:pPr algn="ctr"/>
              <a:r>
                <a:rPr lang="en-GB" b="1" dirty="0">
                  <a:solidFill>
                    <a:schemeClr val="bg1"/>
                  </a:solidFill>
                  <a:latin typeface="Calibri"/>
                  <a:cs typeface="Calibri"/>
                </a:rPr>
                <a:t>Load (ETL) vs. ELT</a:t>
              </a:r>
              <a:endParaRPr lang="en-GB" b="1" dirty="0">
                <a:solidFill>
                  <a:schemeClr val="bg1"/>
                </a:solidFill>
                <a:latin typeface="Calibri" panose="020F0502020204030204" pitchFamily="34" charset="0"/>
                <a:cs typeface="Calibri" panose="020F0502020204030204" pitchFamily="34" charset="0"/>
              </a:endParaRPr>
            </a:p>
          </p:txBody>
        </p:sp>
        <p:cxnSp>
          <p:nvCxnSpPr>
            <p:cNvPr id="33" name="Connector: Curved 32">
              <a:extLst>
                <a:ext uri="{FF2B5EF4-FFF2-40B4-BE49-F238E27FC236}">
                  <a16:creationId xmlns:a16="http://schemas.microsoft.com/office/drawing/2014/main" id="{357562D0-292D-4B1B-98BA-96DBCACD47BA}"/>
                </a:ext>
              </a:extLst>
            </p:cNvPr>
            <p:cNvCxnSpPr>
              <a:stCxn id="2" idx="4"/>
              <a:endCxn id="43" idx="3"/>
            </p:cNvCxnSpPr>
            <p:nvPr/>
          </p:nvCxnSpPr>
          <p:spPr>
            <a:xfrm rot="5400000">
              <a:off x="4842996" y="4710354"/>
              <a:ext cx="1059073" cy="699915"/>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F3CD9689-DB1F-2F4B-8503-344B325F007A}"/>
              </a:ext>
            </a:extLst>
          </p:cNvPr>
          <p:cNvGrpSpPr/>
          <p:nvPr/>
        </p:nvGrpSpPr>
        <p:grpSpPr>
          <a:xfrm>
            <a:off x="6045777" y="4396873"/>
            <a:ext cx="1439578" cy="1560687"/>
            <a:chOff x="6045779" y="4396867"/>
            <a:chExt cx="1439578" cy="1560686"/>
          </a:xfrm>
        </p:grpSpPr>
        <p:sp>
          <p:nvSpPr>
            <p:cNvPr id="42" name="TextBox 41">
              <a:extLst>
                <a:ext uri="{FF2B5EF4-FFF2-40B4-BE49-F238E27FC236}">
                  <a16:creationId xmlns:a16="http://schemas.microsoft.com/office/drawing/2014/main" id="{EA9614F1-0D48-4F5C-BF32-EA92A05A18FE}"/>
                </a:ext>
              </a:extLst>
            </p:cNvPr>
            <p:cNvSpPr txBox="1"/>
            <p:nvPr/>
          </p:nvSpPr>
          <p:spPr>
            <a:xfrm>
              <a:off x="6214368" y="5311222"/>
              <a:ext cx="1270989"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Duplicate</a:t>
              </a:r>
            </a:p>
            <a:p>
              <a:pPr algn="ctr"/>
              <a:r>
                <a:rPr lang="en-GB" b="1" dirty="0">
                  <a:solidFill>
                    <a:schemeClr val="bg1"/>
                  </a:solidFill>
                  <a:latin typeface="Calibri" panose="020F0502020204030204" pitchFamily="34" charset="0"/>
                  <a:cs typeface="Calibri" panose="020F0502020204030204" pitchFamily="34" charset="0"/>
                </a:rPr>
                <a:t>Elimination</a:t>
              </a:r>
            </a:p>
          </p:txBody>
        </p:sp>
        <p:cxnSp>
          <p:nvCxnSpPr>
            <p:cNvPr id="35" name="Connector: Curved 34">
              <a:extLst>
                <a:ext uri="{FF2B5EF4-FFF2-40B4-BE49-F238E27FC236}">
                  <a16:creationId xmlns:a16="http://schemas.microsoft.com/office/drawing/2014/main" id="{899F0E59-9C4B-44BA-AD20-6EFCD021AAFD}"/>
                </a:ext>
              </a:extLst>
            </p:cNvPr>
            <p:cNvCxnSpPr>
              <a:cxnSpLocks/>
              <a:stCxn id="2" idx="5"/>
              <a:endCxn id="42" idx="0"/>
            </p:cNvCxnSpPr>
            <p:nvPr/>
          </p:nvCxnSpPr>
          <p:spPr>
            <a:xfrm rot="16200000" flipH="1">
              <a:off x="5990643" y="4452003"/>
              <a:ext cx="914355" cy="804083"/>
            </a:xfrm>
            <a:prstGeom prst="curvedConnector3">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58833911-16F6-0F4A-810B-F47321E6C01B}"/>
              </a:ext>
            </a:extLst>
          </p:cNvPr>
          <p:cNvGrpSpPr/>
          <p:nvPr/>
        </p:nvGrpSpPr>
        <p:grpSpPr>
          <a:xfrm>
            <a:off x="6179689" y="4073584"/>
            <a:ext cx="2697302" cy="929308"/>
            <a:chOff x="6179692" y="4073577"/>
            <a:chExt cx="2697303" cy="929307"/>
          </a:xfrm>
        </p:grpSpPr>
        <p:sp>
          <p:nvSpPr>
            <p:cNvPr id="6" name="TextBox 5">
              <a:extLst>
                <a:ext uri="{FF2B5EF4-FFF2-40B4-BE49-F238E27FC236}">
                  <a16:creationId xmlns:a16="http://schemas.microsoft.com/office/drawing/2014/main" id="{769801EF-03B3-4134-A8B0-8AEC2136480B}"/>
                </a:ext>
              </a:extLst>
            </p:cNvPr>
            <p:cNvSpPr txBox="1"/>
            <p:nvPr/>
          </p:nvSpPr>
          <p:spPr>
            <a:xfrm>
              <a:off x="7295087" y="4356554"/>
              <a:ext cx="1581908" cy="646330"/>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Data</a:t>
              </a:r>
            </a:p>
            <a:p>
              <a:pPr algn="ctr"/>
              <a:r>
                <a:rPr lang="en-GB" b="1" dirty="0">
                  <a:solidFill>
                    <a:schemeClr val="bg1"/>
                  </a:solidFill>
                  <a:latin typeface="Calibri" panose="020F0502020204030204" pitchFamily="34" charset="0"/>
                  <a:cs typeface="Calibri" panose="020F0502020204030204" pitchFamily="34" charset="0"/>
                </a:rPr>
                <a:t>Pre-processing</a:t>
              </a:r>
            </a:p>
          </p:txBody>
        </p:sp>
        <p:cxnSp>
          <p:nvCxnSpPr>
            <p:cNvPr id="37" name="Connector: Curved 36">
              <a:extLst>
                <a:ext uri="{FF2B5EF4-FFF2-40B4-BE49-F238E27FC236}">
                  <a16:creationId xmlns:a16="http://schemas.microsoft.com/office/drawing/2014/main" id="{44326577-6A64-435F-B846-86C9957676D5}"/>
                </a:ext>
              </a:extLst>
            </p:cNvPr>
            <p:cNvCxnSpPr>
              <a:stCxn id="2" idx="6"/>
              <a:endCxn id="6" idx="1"/>
            </p:cNvCxnSpPr>
            <p:nvPr/>
          </p:nvCxnSpPr>
          <p:spPr>
            <a:xfrm>
              <a:off x="6179692" y="4073577"/>
              <a:ext cx="1115395" cy="606142"/>
            </a:xfrm>
            <a:prstGeom prst="curvedConnector3">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37DE45CC-BBCF-9142-8CD1-74203BAB1566}"/>
              </a:ext>
            </a:extLst>
          </p:cNvPr>
          <p:cNvGrpSpPr/>
          <p:nvPr/>
        </p:nvGrpSpPr>
        <p:grpSpPr>
          <a:xfrm>
            <a:off x="6045777" y="3750295"/>
            <a:ext cx="2921293" cy="424367"/>
            <a:chOff x="6045772" y="3750299"/>
            <a:chExt cx="2921292" cy="424367"/>
          </a:xfrm>
        </p:grpSpPr>
        <p:sp>
          <p:nvSpPr>
            <p:cNvPr id="38" name="TextBox 37">
              <a:extLst>
                <a:ext uri="{FF2B5EF4-FFF2-40B4-BE49-F238E27FC236}">
                  <a16:creationId xmlns:a16="http://schemas.microsoft.com/office/drawing/2014/main" id="{4FC62B76-AFBF-45DA-876D-8D5BB94EAB30}"/>
                </a:ext>
              </a:extLst>
            </p:cNvPr>
            <p:cNvSpPr txBox="1"/>
            <p:nvPr/>
          </p:nvSpPr>
          <p:spPr>
            <a:xfrm>
              <a:off x="7433824" y="3805334"/>
              <a:ext cx="1533240"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Data Munging</a:t>
              </a:r>
            </a:p>
          </p:txBody>
        </p:sp>
        <p:cxnSp>
          <p:nvCxnSpPr>
            <p:cNvPr id="45" name="Connector: Curved 44">
              <a:extLst>
                <a:ext uri="{FF2B5EF4-FFF2-40B4-BE49-F238E27FC236}">
                  <a16:creationId xmlns:a16="http://schemas.microsoft.com/office/drawing/2014/main" id="{DB90A375-A4E7-4E94-A815-5BFD6CA2E697}"/>
                </a:ext>
              </a:extLst>
            </p:cNvPr>
            <p:cNvCxnSpPr>
              <a:stCxn id="2" idx="7"/>
              <a:endCxn id="38" idx="1"/>
            </p:cNvCxnSpPr>
            <p:nvPr/>
          </p:nvCxnSpPr>
          <p:spPr>
            <a:xfrm rot="16200000" flipH="1">
              <a:off x="6619947" y="3176124"/>
              <a:ext cx="239701" cy="1388051"/>
            </a:xfrm>
            <a:prstGeom prst="curvedConnector4">
              <a:avLst>
                <a:gd name="adj1" fmla="val -95369"/>
                <a:gd name="adj2" fmla="val 54824"/>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78DB37D3-C17B-1445-993F-00373BAE295E}"/>
              </a:ext>
            </a:extLst>
          </p:cNvPr>
          <p:cNvGrpSpPr/>
          <p:nvPr/>
        </p:nvGrpSpPr>
        <p:grpSpPr>
          <a:xfrm>
            <a:off x="6045778" y="2746283"/>
            <a:ext cx="2668102" cy="1004012"/>
            <a:chOff x="6045777" y="2746282"/>
            <a:chExt cx="2668102" cy="1004012"/>
          </a:xfrm>
        </p:grpSpPr>
        <p:sp>
          <p:nvSpPr>
            <p:cNvPr id="112" name="TextBox 111">
              <a:extLst>
                <a:ext uri="{FF2B5EF4-FFF2-40B4-BE49-F238E27FC236}">
                  <a16:creationId xmlns:a16="http://schemas.microsoft.com/office/drawing/2014/main" id="{4B9BBBF5-ED96-45DE-BA8F-3B15AC377DE3}"/>
                </a:ext>
              </a:extLst>
            </p:cNvPr>
            <p:cNvSpPr txBox="1"/>
            <p:nvPr/>
          </p:nvSpPr>
          <p:spPr>
            <a:xfrm>
              <a:off x="7055733" y="2746282"/>
              <a:ext cx="1658146"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Data Wrangling</a:t>
              </a:r>
            </a:p>
          </p:txBody>
        </p:sp>
        <p:cxnSp>
          <p:nvCxnSpPr>
            <p:cNvPr id="47" name="Connector: Curved 46">
              <a:extLst>
                <a:ext uri="{FF2B5EF4-FFF2-40B4-BE49-F238E27FC236}">
                  <a16:creationId xmlns:a16="http://schemas.microsoft.com/office/drawing/2014/main" id="{C36AE753-B35D-4B92-8844-94CD64F1A0E6}"/>
                </a:ext>
              </a:extLst>
            </p:cNvPr>
            <p:cNvCxnSpPr>
              <a:stCxn id="2" idx="7"/>
              <a:endCxn id="112" idx="1"/>
            </p:cNvCxnSpPr>
            <p:nvPr/>
          </p:nvCxnSpPr>
          <p:spPr>
            <a:xfrm rot="5400000" flipH="1" flipV="1">
              <a:off x="6141082" y="2835643"/>
              <a:ext cx="819346" cy="1009956"/>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sp>
        <p:nvSpPr>
          <p:cNvPr id="5" name="Rectangle: Rounded Corners 4">
            <a:extLst>
              <a:ext uri="{FF2B5EF4-FFF2-40B4-BE49-F238E27FC236}">
                <a16:creationId xmlns:a16="http://schemas.microsoft.com/office/drawing/2014/main" id="{294CAB62-A001-443F-8009-03B346EF5A4E}"/>
              </a:ext>
            </a:extLst>
          </p:cNvPr>
          <p:cNvSpPr/>
          <p:nvPr/>
        </p:nvSpPr>
        <p:spPr>
          <a:xfrm>
            <a:off x="3727086" y="1012875"/>
            <a:ext cx="6918607" cy="1392701"/>
          </a:xfrm>
          <a:prstGeom prst="roundRect">
            <a:avLst/>
          </a:prstGeom>
          <a:ln w="254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00DD4534-47CE-4A3C-A0C6-FEA16AF1A02A}"/>
              </a:ext>
            </a:extLst>
          </p:cNvPr>
          <p:cNvSpPr>
            <a:spLocks noChangeAspect="1"/>
          </p:cNvSpPr>
          <p:nvPr/>
        </p:nvSpPr>
        <p:spPr>
          <a:xfrm>
            <a:off x="4123867" y="1803071"/>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B82C5D15-A049-48A6-BF2B-88A7FF49C44B}"/>
              </a:ext>
            </a:extLst>
          </p:cNvPr>
          <p:cNvSpPr txBox="1"/>
          <p:nvPr/>
        </p:nvSpPr>
        <p:spPr>
          <a:xfrm>
            <a:off x="3727088" y="1150806"/>
            <a:ext cx="1283813"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Design</a:t>
            </a:r>
          </a:p>
          <a:p>
            <a:pPr algn="ctr"/>
            <a:r>
              <a:rPr lang="en-GB" b="1" dirty="0">
                <a:solidFill>
                  <a:schemeClr val="bg1"/>
                </a:solidFill>
                <a:latin typeface="Calibri" panose="020F0502020204030204" pitchFamily="34" charset="0"/>
                <a:cs typeface="Calibri" panose="020F0502020204030204" pitchFamily="34" charset="0"/>
              </a:rPr>
              <a:t>Experiment</a:t>
            </a:r>
          </a:p>
        </p:txBody>
      </p:sp>
      <p:pic>
        <p:nvPicPr>
          <p:cNvPr id="10" name="Graphic 9" descr="Blackboard">
            <a:extLst>
              <a:ext uri="{FF2B5EF4-FFF2-40B4-BE49-F238E27FC236}">
                <a16:creationId xmlns:a16="http://schemas.microsoft.com/office/drawing/2014/main" id="{57F608CC-5DDD-4722-86AE-A332C79AD2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68737" y="1847941"/>
            <a:ext cx="370395" cy="370395"/>
          </a:xfrm>
          <a:prstGeom prst="rect">
            <a:avLst/>
          </a:prstGeom>
          <a:effectLst>
            <a:outerShdw blurRad="50800" dist="38100" dir="2700000" algn="tl" rotWithShape="0">
              <a:prstClr val="black">
                <a:alpha val="40000"/>
              </a:prstClr>
            </a:outerShdw>
          </a:effectLst>
        </p:spPr>
      </p:pic>
      <p:pic>
        <p:nvPicPr>
          <p:cNvPr id="24" name="Graphic 23" descr="Mop and bucket">
            <a:extLst>
              <a:ext uri="{FF2B5EF4-FFF2-40B4-BE49-F238E27FC236}">
                <a16:creationId xmlns:a16="http://schemas.microsoft.com/office/drawing/2014/main" id="{BD8F1EC2-A422-4A09-B007-D4402E6790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36725" y="1713401"/>
            <a:ext cx="460361" cy="460361"/>
          </a:xfrm>
          <a:prstGeom prst="rect">
            <a:avLst/>
          </a:prstGeom>
        </p:spPr>
      </p:pic>
      <p:cxnSp>
        <p:nvCxnSpPr>
          <p:cNvPr id="26" name="Straight Arrow Connector 25">
            <a:extLst>
              <a:ext uri="{FF2B5EF4-FFF2-40B4-BE49-F238E27FC236}">
                <a16:creationId xmlns:a16="http://schemas.microsoft.com/office/drawing/2014/main" id="{A7B7D24F-59BC-493D-AA4B-83203CC16AAC}"/>
              </a:ext>
            </a:extLst>
          </p:cNvPr>
          <p:cNvCxnSpPr>
            <a:cxnSpLocks/>
          </p:cNvCxnSpPr>
          <p:nvPr/>
        </p:nvCxnSpPr>
        <p:spPr>
          <a:xfrm>
            <a:off x="4584002" y="2033139"/>
            <a:ext cx="877149" cy="0"/>
          </a:xfrm>
          <a:prstGeom prst="straightConnector1">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6879953-96DB-4E24-9F0B-599037E263E6}"/>
              </a:ext>
            </a:extLst>
          </p:cNvPr>
          <p:cNvSpPr txBox="1"/>
          <p:nvPr/>
        </p:nvSpPr>
        <p:spPr>
          <a:xfrm>
            <a:off x="4977624" y="1150316"/>
            <a:ext cx="1970860" cy="923330"/>
          </a:xfrm>
          <a:prstGeom prst="rect">
            <a:avLst/>
          </a:prstGeom>
          <a:noFill/>
        </p:spPr>
        <p:txBody>
          <a:bodyPr wrap="none" rtlCol="0" anchor="t">
            <a:spAutoFit/>
          </a:bodyPr>
          <a:lstStyle/>
          <a:p>
            <a:pPr algn="ctr"/>
            <a:r>
              <a:rPr lang="en-GB" b="1" dirty="0">
                <a:solidFill>
                  <a:schemeClr val="bg1"/>
                </a:solidFill>
                <a:latin typeface="Calibri"/>
                <a:cs typeface="Calibri"/>
              </a:rPr>
              <a:t>Data Acquisition &amp;</a:t>
            </a:r>
            <a:endParaRPr lang="en-GB" dirty="0">
              <a:ea typeface="+mn-lt"/>
              <a:cs typeface="+mn-lt"/>
            </a:endParaRPr>
          </a:p>
          <a:p>
            <a:pPr algn="ctr"/>
            <a:r>
              <a:rPr lang="en-GB" b="1" dirty="0">
                <a:solidFill>
                  <a:schemeClr val="bg1"/>
                </a:solidFill>
                <a:latin typeface="Calibri"/>
                <a:cs typeface="Calibri"/>
              </a:rPr>
              <a:t>Cleaning</a:t>
            </a:r>
            <a:endParaRPr lang="en-GB" dirty="0">
              <a:solidFill>
                <a:schemeClr val="bg1"/>
              </a:solidFill>
              <a:latin typeface="Calibri"/>
              <a:ea typeface="+mn-lt"/>
              <a:cs typeface="Calibri"/>
            </a:endParaRPr>
          </a:p>
          <a:p>
            <a:pPr algn="ctr"/>
            <a:endParaRPr lang="en-GB" b="1" dirty="0">
              <a:solidFill>
                <a:schemeClr val="bg1"/>
              </a:solidFill>
              <a:latin typeface="Calibri" panose="020F0502020204030204" pitchFamily="34" charset="0"/>
              <a:cs typeface="Calibri" panose="020F0502020204030204" pitchFamily="34" charset="0"/>
            </a:endParaRPr>
          </a:p>
        </p:txBody>
      </p:sp>
      <p:grpSp>
        <p:nvGrpSpPr>
          <p:cNvPr id="7" name="Group 6">
            <a:extLst>
              <a:ext uri="{FF2B5EF4-FFF2-40B4-BE49-F238E27FC236}">
                <a16:creationId xmlns:a16="http://schemas.microsoft.com/office/drawing/2014/main" id="{CAE5E561-41E6-954C-B8B9-7BE12D0A2415}"/>
              </a:ext>
            </a:extLst>
          </p:cNvPr>
          <p:cNvGrpSpPr/>
          <p:nvPr/>
        </p:nvGrpSpPr>
        <p:grpSpPr>
          <a:xfrm>
            <a:off x="5265289" y="2260025"/>
            <a:ext cx="914400" cy="2270759"/>
            <a:chOff x="5265289" y="2260024"/>
            <a:chExt cx="914400" cy="2270758"/>
          </a:xfrm>
        </p:grpSpPr>
        <p:sp>
          <p:nvSpPr>
            <p:cNvPr id="2" name="Oval 1">
              <a:extLst>
                <a:ext uri="{FF2B5EF4-FFF2-40B4-BE49-F238E27FC236}">
                  <a16:creationId xmlns:a16="http://schemas.microsoft.com/office/drawing/2014/main" id="{C78E8E65-14B9-44B3-81D7-1EE3209ED572}"/>
                </a:ext>
              </a:extLst>
            </p:cNvPr>
            <p:cNvSpPr/>
            <p:nvPr/>
          </p:nvSpPr>
          <p:spPr>
            <a:xfrm>
              <a:off x="5265289" y="3616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Connector: Curved 11">
              <a:extLst>
                <a:ext uri="{FF2B5EF4-FFF2-40B4-BE49-F238E27FC236}">
                  <a16:creationId xmlns:a16="http://schemas.microsoft.com/office/drawing/2014/main" id="{AD37A2F7-4636-4A80-A4FD-2A2A6A5FEB59}"/>
                </a:ext>
              </a:extLst>
            </p:cNvPr>
            <p:cNvCxnSpPr>
              <a:cxnSpLocks/>
              <a:endCxn id="2" idx="0"/>
            </p:cNvCxnSpPr>
            <p:nvPr/>
          </p:nvCxnSpPr>
          <p:spPr>
            <a:xfrm flipH="1">
              <a:off x="5722489" y="2260024"/>
              <a:ext cx="230038" cy="1341981"/>
            </a:xfrm>
            <a:prstGeom prst="curvedConnector3">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F632546-F658-CF47-ADAE-CC712A6CC72D}"/>
              </a:ext>
            </a:extLst>
          </p:cNvPr>
          <p:cNvGrpSpPr/>
          <p:nvPr/>
        </p:nvGrpSpPr>
        <p:grpSpPr>
          <a:xfrm>
            <a:off x="978599" y="3800333"/>
            <a:ext cx="4357323" cy="646331"/>
            <a:chOff x="978599" y="3800336"/>
            <a:chExt cx="4357322" cy="646332"/>
          </a:xfrm>
        </p:grpSpPr>
        <p:sp>
          <p:nvSpPr>
            <p:cNvPr id="3" name="TextBox 2">
              <a:extLst>
                <a:ext uri="{FF2B5EF4-FFF2-40B4-BE49-F238E27FC236}">
                  <a16:creationId xmlns:a16="http://schemas.microsoft.com/office/drawing/2014/main" id="{43BE6621-8B6B-44FB-9B47-6435EBDF1F2F}"/>
                </a:ext>
              </a:extLst>
            </p:cNvPr>
            <p:cNvSpPr txBox="1"/>
            <p:nvPr/>
          </p:nvSpPr>
          <p:spPr>
            <a:xfrm>
              <a:off x="978599" y="3800336"/>
              <a:ext cx="2743200" cy="646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latin typeface="Calibri"/>
                  <a:cs typeface="Calibri"/>
                </a:rPr>
                <a:t>Automatic identification and capture (AIDC)</a:t>
              </a:r>
            </a:p>
          </p:txBody>
        </p:sp>
        <p:cxnSp>
          <p:nvCxnSpPr>
            <p:cNvPr id="34" name="Connector: Curved 26">
              <a:extLst>
                <a:ext uri="{FF2B5EF4-FFF2-40B4-BE49-F238E27FC236}">
                  <a16:creationId xmlns:a16="http://schemas.microsoft.com/office/drawing/2014/main" id="{2FAD4BC3-7D18-1748-8711-21BA355868A7}"/>
                </a:ext>
              </a:extLst>
            </p:cNvPr>
            <p:cNvCxnSpPr>
              <a:cxnSpLocks/>
              <a:endCxn id="3" idx="3"/>
            </p:cNvCxnSpPr>
            <p:nvPr/>
          </p:nvCxnSpPr>
          <p:spPr>
            <a:xfrm rot="10800000">
              <a:off x="3721799" y="4123504"/>
              <a:ext cx="1614122" cy="170787"/>
            </a:xfrm>
            <a:prstGeom prst="curvedConnector3">
              <a:avLst>
                <a:gd name="adj1" fmla="val 50000"/>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693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2795211" y="226175"/>
            <a:ext cx="7118056"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15. Statistics &amp; Machine Learning</a:t>
            </a:r>
            <a:endParaRPr lang="en-GB" sz="3600" spc="-1" dirty="0">
              <a:latin typeface="Arial"/>
            </a:endParaRPr>
          </a:p>
        </p:txBody>
      </p:sp>
      <p:grpSp>
        <p:nvGrpSpPr>
          <p:cNvPr id="21" name="Group 20">
            <a:extLst>
              <a:ext uri="{FF2B5EF4-FFF2-40B4-BE49-F238E27FC236}">
                <a16:creationId xmlns:a16="http://schemas.microsoft.com/office/drawing/2014/main" id="{9CF7E895-C52C-484D-AF70-5AE5AE4C6075}"/>
              </a:ext>
            </a:extLst>
          </p:cNvPr>
          <p:cNvGrpSpPr/>
          <p:nvPr/>
        </p:nvGrpSpPr>
        <p:grpSpPr>
          <a:xfrm>
            <a:off x="6480725" y="3661751"/>
            <a:ext cx="765725" cy="1113870"/>
            <a:chOff x="6480725" y="3661751"/>
            <a:chExt cx="765725" cy="1113870"/>
          </a:xfrm>
        </p:grpSpPr>
        <p:sp>
          <p:nvSpPr>
            <p:cNvPr id="33" name="TextBox 32">
              <a:extLst>
                <a:ext uri="{FF2B5EF4-FFF2-40B4-BE49-F238E27FC236}">
                  <a16:creationId xmlns:a16="http://schemas.microsoft.com/office/drawing/2014/main" id="{9B57B76F-A1B2-4F38-93F9-343197B50B95}"/>
                </a:ext>
              </a:extLst>
            </p:cNvPr>
            <p:cNvSpPr txBox="1"/>
            <p:nvPr/>
          </p:nvSpPr>
          <p:spPr>
            <a:xfrm>
              <a:off x="6554273" y="4406289"/>
              <a:ext cx="692177"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Stack</a:t>
              </a:r>
            </a:p>
          </p:txBody>
        </p:sp>
        <p:cxnSp>
          <p:nvCxnSpPr>
            <p:cNvPr id="23" name="Connector: Curved 22">
              <a:extLst>
                <a:ext uri="{FF2B5EF4-FFF2-40B4-BE49-F238E27FC236}">
                  <a16:creationId xmlns:a16="http://schemas.microsoft.com/office/drawing/2014/main" id="{02CA2E63-DCCE-48BC-B422-D90DE3ED92A5}"/>
                </a:ext>
              </a:extLst>
            </p:cNvPr>
            <p:cNvCxnSpPr>
              <a:cxnSpLocks/>
              <a:stCxn id="2" idx="5"/>
              <a:endCxn id="33" idx="0"/>
            </p:cNvCxnSpPr>
            <p:nvPr/>
          </p:nvCxnSpPr>
          <p:spPr>
            <a:xfrm rot="16200000" flipH="1">
              <a:off x="6318275" y="3824201"/>
              <a:ext cx="744537" cy="419637"/>
            </a:xfrm>
            <a:prstGeom prst="curvedConnector3">
              <a:avLst>
                <a:gd name="adj1" fmla="val 50000"/>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350662E4-8949-BA46-820A-380B1037629E}"/>
              </a:ext>
            </a:extLst>
          </p:cNvPr>
          <p:cNvGrpSpPr/>
          <p:nvPr/>
        </p:nvGrpSpPr>
        <p:grpSpPr>
          <a:xfrm>
            <a:off x="5177266" y="3795662"/>
            <a:ext cx="1379865" cy="1298975"/>
            <a:chOff x="5177266" y="3795662"/>
            <a:chExt cx="1379865" cy="1298975"/>
          </a:xfrm>
        </p:grpSpPr>
        <p:sp>
          <p:nvSpPr>
            <p:cNvPr id="103" name="TextBox 102">
              <a:extLst>
                <a:ext uri="{FF2B5EF4-FFF2-40B4-BE49-F238E27FC236}">
                  <a16:creationId xmlns:a16="http://schemas.microsoft.com/office/drawing/2014/main" id="{5C95E0BC-24FD-4E42-8A4A-4B6D18DD51D6}"/>
                </a:ext>
              </a:extLst>
            </p:cNvPr>
            <p:cNvSpPr txBox="1"/>
            <p:nvPr/>
          </p:nvSpPr>
          <p:spPr>
            <a:xfrm>
              <a:off x="5177266" y="4448306"/>
              <a:ext cx="1379865"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Data</a:t>
              </a:r>
            </a:p>
            <a:p>
              <a:pPr algn="ctr"/>
              <a:r>
                <a:rPr lang="en-GB" b="1" dirty="0">
                  <a:solidFill>
                    <a:schemeClr val="bg1"/>
                  </a:solidFill>
                  <a:latin typeface="Calibri" panose="020F0502020204030204" pitchFamily="34" charset="0"/>
                  <a:cs typeface="Calibri" panose="020F0502020204030204" pitchFamily="34" charset="0"/>
                </a:rPr>
                <a:t>Mining tools</a:t>
              </a:r>
            </a:p>
          </p:txBody>
        </p:sp>
        <p:cxnSp>
          <p:nvCxnSpPr>
            <p:cNvPr id="119" name="Connector: Curved 118">
              <a:extLst>
                <a:ext uri="{FF2B5EF4-FFF2-40B4-BE49-F238E27FC236}">
                  <a16:creationId xmlns:a16="http://schemas.microsoft.com/office/drawing/2014/main" id="{4BD82CB0-904B-4960-B53F-1A9100452619}"/>
                </a:ext>
              </a:extLst>
            </p:cNvPr>
            <p:cNvCxnSpPr>
              <a:cxnSpLocks/>
              <a:stCxn id="2" idx="4"/>
              <a:endCxn id="103" idx="0"/>
            </p:cNvCxnSpPr>
            <p:nvPr/>
          </p:nvCxnSpPr>
          <p:spPr>
            <a:xfrm rot="5400000">
              <a:off x="5685997" y="3976865"/>
              <a:ext cx="652643" cy="290238"/>
            </a:xfrm>
            <a:prstGeom prst="curvedConnector3">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sp>
        <p:nvSpPr>
          <p:cNvPr id="3" name="Rectangle: Rounded Corners 2">
            <a:extLst>
              <a:ext uri="{FF2B5EF4-FFF2-40B4-BE49-F238E27FC236}">
                <a16:creationId xmlns:a16="http://schemas.microsoft.com/office/drawing/2014/main" id="{F92BB081-E3E6-4DD6-9BEA-7BC9A150EF06}"/>
              </a:ext>
            </a:extLst>
          </p:cNvPr>
          <p:cNvSpPr/>
          <p:nvPr/>
        </p:nvSpPr>
        <p:spPr>
          <a:xfrm>
            <a:off x="3727086" y="1012875"/>
            <a:ext cx="6918607" cy="1392701"/>
          </a:xfrm>
          <a:prstGeom prst="roundRect">
            <a:avLst/>
          </a:prstGeom>
          <a:ln w="254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8C6DAE14-3696-432F-B2C4-7517D7F0EAEC}"/>
              </a:ext>
            </a:extLst>
          </p:cNvPr>
          <p:cNvSpPr>
            <a:spLocks noChangeAspect="1"/>
          </p:cNvSpPr>
          <p:nvPr/>
        </p:nvSpPr>
        <p:spPr>
          <a:xfrm>
            <a:off x="4123867" y="1803071"/>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a:extLst>
              <a:ext uri="{FF2B5EF4-FFF2-40B4-BE49-F238E27FC236}">
                <a16:creationId xmlns:a16="http://schemas.microsoft.com/office/drawing/2014/main" id="{9AFC0D1F-B188-480B-939D-4B92A1505637}"/>
              </a:ext>
            </a:extLst>
          </p:cNvPr>
          <p:cNvSpPr txBox="1"/>
          <p:nvPr/>
        </p:nvSpPr>
        <p:spPr>
          <a:xfrm>
            <a:off x="3727088" y="1150806"/>
            <a:ext cx="1283813"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Design</a:t>
            </a:r>
          </a:p>
          <a:p>
            <a:pPr algn="ctr"/>
            <a:r>
              <a:rPr lang="en-GB" b="1" dirty="0">
                <a:solidFill>
                  <a:schemeClr val="bg1"/>
                </a:solidFill>
                <a:latin typeface="Calibri" panose="020F0502020204030204" pitchFamily="34" charset="0"/>
                <a:cs typeface="Calibri" panose="020F0502020204030204" pitchFamily="34" charset="0"/>
              </a:rPr>
              <a:t>Experiment</a:t>
            </a:r>
          </a:p>
        </p:txBody>
      </p:sp>
      <p:pic>
        <p:nvPicPr>
          <p:cNvPr id="12" name="Graphic 11" descr="Blackboard">
            <a:extLst>
              <a:ext uri="{FF2B5EF4-FFF2-40B4-BE49-F238E27FC236}">
                <a16:creationId xmlns:a16="http://schemas.microsoft.com/office/drawing/2014/main" id="{F980335D-CA70-4BDF-9DF1-1910DCEAA2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68737" y="1847941"/>
            <a:ext cx="370395" cy="370395"/>
          </a:xfrm>
          <a:prstGeom prst="rect">
            <a:avLst/>
          </a:prstGeom>
          <a:effectLst>
            <a:outerShdw blurRad="50800" dist="38100" dir="2700000" algn="tl" rotWithShape="0">
              <a:prstClr val="black">
                <a:alpha val="40000"/>
              </a:prstClr>
            </a:outerShdw>
          </a:effectLst>
        </p:spPr>
      </p:pic>
      <p:sp>
        <p:nvSpPr>
          <p:cNvPr id="13" name="Oval 12">
            <a:extLst>
              <a:ext uri="{FF2B5EF4-FFF2-40B4-BE49-F238E27FC236}">
                <a16:creationId xmlns:a16="http://schemas.microsoft.com/office/drawing/2014/main" id="{2FFD6676-CF9A-4748-BEE2-71B39C4CC505}"/>
              </a:ext>
            </a:extLst>
          </p:cNvPr>
          <p:cNvSpPr>
            <a:spLocks noChangeAspect="1"/>
          </p:cNvSpPr>
          <p:nvPr/>
        </p:nvSpPr>
        <p:spPr>
          <a:xfrm>
            <a:off x="7411614" y="1794626"/>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Box 14">
            <a:extLst>
              <a:ext uri="{FF2B5EF4-FFF2-40B4-BE49-F238E27FC236}">
                <a16:creationId xmlns:a16="http://schemas.microsoft.com/office/drawing/2014/main" id="{604F4619-DB1D-4F48-95F1-5F19B3F812C8}"/>
              </a:ext>
            </a:extLst>
          </p:cNvPr>
          <p:cNvSpPr txBox="1"/>
          <p:nvPr/>
        </p:nvSpPr>
        <p:spPr>
          <a:xfrm>
            <a:off x="6999274" y="1259837"/>
            <a:ext cx="1283813"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Experiment</a:t>
            </a:r>
          </a:p>
        </p:txBody>
      </p:sp>
      <p:pic>
        <p:nvPicPr>
          <p:cNvPr id="16" name="Graphic 15" descr="Beaker">
            <a:extLst>
              <a:ext uri="{FF2B5EF4-FFF2-40B4-BE49-F238E27FC236}">
                <a16:creationId xmlns:a16="http://schemas.microsoft.com/office/drawing/2014/main" id="{2D8D48FB-518B-4975-B2CE-D5A6329195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70823" y="1833048"/>
            <a:ext cx="340712" cy="340712"/>
          </a:xfrm>
          <a:prstGeom prst="rect">
            <a:avLst/>
          </a:prstGeom>
          <a:effectLst>
            <a:outerShdw blurRad="50800" dist="38100" dir="2700000" algn="tl" rotWithShape="0">
              <a:prstClr val="black">
                <a:alpha val="40000"/>
              </a:prstClr>
            </a:outerShdw>
          </a:effectLst>
        </p:spPr>
      </p:pic>
      <p:pic>
        <p:nvPicPr>
          <p:cNvPr id="45" name="Graphic 44" descr="Mop and bucket">
            <a:extLst>
              <a:ext uri="{FF2B5EF4-FFF2-40B4-BE49-F238E27FC236}">
                <a16:creationId xmlns:a16="http://schemas.microsoft.com/office/drawing/2014/main" id="{A790990D-CD6C-493A-9184-54E8313162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36725" y="1713401"/>
            <a:ext cx="460361" cy="460361"/>
          </a:xfrm>
          <a:prstGeom prst="rect">
            <a:avLst/>
          </a:prstGeom>
        </p:spPr>
      </p:pic>
      <p:cxnSp>
        <p:nvCxnSpPr>
          <p:cNvPr id="47" name="Straight Arrow Connector 46">
            <a:extLst>
              <a:ext uri="{FF2B5EF4-FFF2-40B4-BE49-F238E27FC236}">
                <a16:creationId xmlns:a16="http://schemas.microsoft.com/office/drawing/2014/main" id="{D5B7057B-0687-4D97-9189-B434C7194089}"/>
              </a:ext>
            </a:extLst>
          </p:cNvPr>
          <p:cNvCxnSpPr>
            <a:cxnSpLocks/>
          </p:cNvCxnSpPr>
          <p:nvPr/>
        </p:nvCxnSpPr>
        <p:spPr>
          <a:xfrm>
            <a:off x="4584002" y="2033139"/>
            <a:ext cx="877149" cy="0"/>
          </a:xfrm>
          <a:prstGeom prst="straightConnector1">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F2E9349-507B-4597-9B41-D3CFC5CDA9DE}"/>
              </a:ext>
            </a:extLst>
          </p:cNvPr>
          <p:cNvCxnSpPr>
            <a:cxnSpLocks/>
          </p:cNvCxnSpPr>
          <p:nvPr/>
        </p:nvCxnSpPr>
        <p:spPr>
          <a:xfrm>
            <a:off x="6427124" y="2037856"/>
            <a:ext cx="877149" cy="0"/>
          </a:xfrm>
          <a:prstGeom prst="straightConnector1">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4DD32F5-62A6-48A1-9E0F-2C4149461CA4}"/>
              </a:ext>
            </a:extLst>
          </p:cNvPr>
          <p:cNvSpPr txBox="1"/>
          <p:nvPr/>
        </p:nvSpPr>
        <p:spPr>
          <a:xfrm>
            <a:off x="4977624" y="1150316"/>
            <a:ext cx="1970860" cy="923330"/>
          </a:xfrm>
          <a:prstGeom prst="rect">
            <a:avLst/>
          </a:prstGeom>
          <a:noFill/>
        </p:spPr>
        <p:txBody>
          <a:bodyPr wrap="none" rtlCol="0" anchor="t">
            <a:spAutoFit/>
          </a:bodyPr>
          <a:lstStyle/>
          <a:p>
            <a:pPr algn="ctr"/>
            <a:r>
              <a:rPr lang="en-GB" b="1" dirty="0">
                <a:solidFill>
                  <a:schemeClr val="bg1"/>
                </a:solidFill>
                <a:latin typeface="Calibri"/>
                <a:cs typeface="Calibri"/>
              </a:rPr>
              <a:t>Data Acquisition &amp;</a:t>
            </a:r>
            <a:endParaRPr lang="en-GB" dirty="0">
              <a:ea typeface="+mn-lt"/>
              <a:cs typeface="+mn-lt"/>
            </a:endParaRPr>
          </a:p>
          <a:p>
            <a:pPr algn="ctr"/>
            <a:r>
              <a:rPr lang="en-GB" b="1" dirty="0">
                <a:solidFill>
                  <a:schemeClr val="bg1"/>
                </a:solidFill>
                <a:latin typeface="Calibri"/>
                <a:cs typeface="Calibri"/>
              </a:rPr>
              <a:t>Cleaning</a:t>
            </a:r>
            <a:endParaRPr lang="en-GB" dirty="0">
              <a:solidFill>
                <a:schemeClr val="bg1"/>
              </a:solidFill>
              <a:latin typeface="Calibri"/>
              <a:ea typeface="+mn-lt"/>
              <a:cs typeface="Calibri"/>
            </a:endParaRPr>
          </a:p>
          <a:p>
            <a:pPr algn="ctr"/>
            <a:endParaRPr lang="en-GB" b="1" dirty="0">
              <a:solidFill>
                <a:schemeClr val="bg1"/>
              </a:solidFill>
              <a:latin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E65B7D82-33EB-DE4D-ADE2-63ADC653C6FB}"/>
              </a:ext>
            </a:extLst>
          </p:cNvPr>
          <p:cNvGrpSpPr/>
          <p:nvPr/>
        </p:nvGrpSpPr>
        <p:grpSpPr>
          <a:xfrm>
            <a:off x="5700236" y="2211628"/>
            <a:ext cx="1840805" cy="1584035"/>
            <a:chOff x="5700236" y="2211628"/>
            <a:chExt cx="1840805" cy="1584035"/>
          </a:xfrm>
        </p:grpSpPr>
        <p:grpSp>
          <p:nvGrpSpPr>
            <p:cNvPr id="9" name="Group 8">
              <a:extLst>
                <a:ext uri="{FF2B5EF4-FFF2-40B4-BE49-F238E27FC236}">
                  <a16:creationId xmlns:a16="http://schemas.microsoft.com/office/drawing/2014/main" id="{F4F85FE7-0BD3-45E2-ACBE-71E02A6BD1BB}"/>
                </a:ext>
              </a:extLst>
            </p:cNvPr>
            <p:cNvGrpSpPr/>
            <p:nvPr/>
          </p:nvGrpSpPr>
          <p:grpSpPr>
            <a:xfrm>
              <a:off x="5700236" y="2881263"/>
              <a:ext cx="914401" cy="914400"/>
              <a:chOff x="6721139" y="2868531"/>
              <a:chExt cx="914400" cy="914400"/>
            </a:xfrm>
          </p:grpSpPr>
          <p:sp>
            <p:nvSpPr>
              <p:cNvPr id="2" name="Oval 1">
                <a:extLst>
                  <a:ext uri="{FF2B5EF4-FFF2-40B4-BE49-F238E27FC236}">
                    <a16:creationId xmlns:a16="http://schemas.microsoft.com/office/drawing/2014/main" id="{C78E8E65-14B9-44B3-81D7-1EE3209ED572}"/>
                  </a:ext>
                </a:extLst>
              </p:cNvPr>
              <p:cNvSpPr/>
              <p:nvPr/>
            </p:nvSpPr>
            <p:spPr>
              <a:xfrm>
                <a:off x="6721139" y="286853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TextBox 111">
                <a:extLst>
                  <a:ext uri="{FF2B5EF4-FFF2-40B4-BE49-F238E27FC236}">
                    <a16:creationId xmlns:a16="http://schemas.microsoft.com/office/drawing/2014/main" id="{4B9BBBF5-ED96-45DE-BA8F-3B15AC377DE3}"/>
                  </a:ext>
                </a:extLst>
              </p:cNvPr>
              <p:cNvSpPr txBox="1"/>
              <p:nvPr/>
            </p:nvSpPr>
            <p:spPr>
              <a:xfrm>
                <a:off x="6841900" y="3141066"/>
                <a:ext cx="672876"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Tools</a:t>
                </a:r>
              </a:p>
            </p:txBody>
          </p:sp>
        </p:grpSp>
        <p:cxnSp>
          <p:nvCxnSpPr>
            <p:cNvPr id="46" name="Connector: Curved 45">
              <a:extLst>
                <a:ext uri="{FF2B5EF4-FFF2-40B4-BE49-F238E27FC236}">
                  <a16:creationId xmlns:a16="http://schemas.microsoft.com/office/drawing/2014/main" id="{68F9F0D2-5249-415E-A38C-BDAD8B5E0833}"/>
                </a:ext>
              </a:extLst>
            </p:cNvPr>
            <p:cNvCxnSpPr>
              <a:cxnSpLocks/>
              <a:endCxn id="2" idx="0"/>
            </p:cNvCxnSpPr>
            <p:nvPr/>
          </p:nvCxnSpPr>
          <p:spPr>
            <a:xfrm flipH="1">
              <a:off x="6114298" y="2211628"/>
              <a:ext cx="1426743" cy="684013"/>
            </a:xfrm>
            <a:prstGeom prst="curvedConnector3">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56" name="Picture 55">
            <a:extLst>
              <a:ext uri="{FF2B5EF4-FFF2-40B4-BE49-F238E27FC236}">
                <a16:creationId xmlns:a16="http://schemas.microsoft.com/office/drawing/2014/main" id="{7623F261-A79F-3840-B847-2FCC78BEF2CA}"/>
              </a:ext>
            </a:extLst>
          </p:cNvPr>
          <p:cNvPicPr>
            <a:picLocks noChangeAspect="1"/>
          </p:cNvPicPr>
          <p:nvPr/>
        </p:nvPicPr>
        <p:blipFill rotWithShape="1">
          <a:blip r:embed="rId9">
            <a:extLst>
              <a:ext uri="{28A0092B-C50C-407E-A947-70E740481C1C}">
                <a14:useLocalDpi xmlns:a14="http://schemas.microsoft.com/office/drawing/2010/main" val="0"/>
              </a:ext>
            </a:extLst>
          </a:blip>
          <a:srcRect r="20273"/>
          <a:stretch/>
        </p:blipFill>
        <p:spPr>
          <a:xfrm>
            <a:off x="700535" y="2665860"/>
            <a:ext cx="3256380" cy="3237840"/>
          </a:xfrm>
          <a:prstGeom prst="rect">
            <a:avLst/>
          </a:prstGeom>
          <a:ln>
            <a:noFill/>
          </a:ln>
          <a:effectLst>
            <a:softEdge rad="112500"/>
          </a:effectLst>
        </p:spPr>
      </p:pic>
      <p:pic>
        <p:nvPicPr>
          <p:cNvPr id="18" name="Picture 17" descr="A tractor is in the dirt&#10;&#10;Description automatically generated">
            <a:extLst>
              <a:ext uri="{FF2B5EF4-FFF2-40B4-BE49-F238E27FC236}">
                <a16:creationId xmlns:a16="http://schemas.microsoft.com/office/drawing/2014/main" id="{2EAABFB9-60CC-E14B-A00C-89E29FF3BE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64550" y="2571033"/>
            <a:ext cx="4317120" cy="3237840"/>
          </a:xfrm>
          <a:prstGeom prst="rect">
            <a:avLst/>
          </a:prstGeom>
          <a:ln>
            <a:noFill/>
          </a:ln>
          <a:effectLst>
            <a:softEdge rad="112500"/>
          </a:effectLst>
        </p:spPr>
      </p:pic>
    </p:spTree>
    <p:extLst>
      <p:ext uri="{BB962C8B-B14F-4D97-AF65-F5344CB8AC3E}">
        <p14:creationId xmlns:p14="http://schemas.microsoft.com/office/powerpoint/2010/main" val="195936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2795211" y="226175"/>
            <a:ext cx="7118056"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16. Statistics &amp; Machine Learning</a:t>
            </a:r>
            <a:endParaRPr lang="en-GB" sz="3600" spc="-1" dirty="0">
              <a:latin typeface="Arial"/>
            </a:endParaRPr>
          </a:p>
        </p:txBody>
      </p:sp>
      <p:sp>
        <p:nvSpPr>
          <p:cNvPr id="33" name="TextBox 32">
            <a:extLst>
              <a:ext uri="{FF2B5EF4-FFF2-40B4-BE49-F238E27FC236}">
                <a16:creationId xmlns:a16="http://schemas.microsoft.com/office/drawing/2014/main" id="{9B57B76F-A1B2-4F38-93F9-343197B50B95}"/>
              </a:ext>
            </a:extLst>
          </p:cNvPr>
          <p:cNvSpPr txBox="1"/>
          <p:nvPr/>
        </p:nvSpPr>
        <p:spPr>
          <a:xfrm>
            <a:off x="6554273" y="4406289"/>
            <a:ext cx="692177"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Stack</a:t>
            </a:r>
          </a:p>
        </p:txBody>
      </p:sp>
      <p:cxnSp>
        <p:nvCxnSpPr>
          <p:cNvPr id="23" name="Connector: Curved 22">
            <a:extLst>
              <a:ext uri="{FF2B5EF4-FFF2-40B4-BE49-F238E27FC236}">
                <a16:creationId xmlns:a16="http://schemas.microsoft.com/office/drawing/2014/main" id="{02CA2E63-DCCE-48BC-B422-D90DE3ED92A5}"/>
              </a:ext>
            </a:extLst>
          </p:cNvPr>
          <p:cNvCxnSpPr>
            <a:cxnSpLocks/>
            <a:stCxn id="2" idx="5"/>
            <a:endCxn id="33" idx="0"/>
          </p:cNvCxnSpPr>
          <p:nvPr/>
        </p:nvCxnSpPr>
        <p:spPr>
          <a:xfrm rot="16200000" flipH="1">
            <a:off x="6318275" y="3824201"/>
            <a:ext cx="744537" cy="419637"/>
          </a:xfrm>
          <a:prstGeom prst="curvedConnector3">
            <a:avLst>
              <a:gd name="adj1" fmla="val 50000"/>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FA5412D5-2FB9-BF49-9671-8A2564D2C17D}"/>
              </a:ext>
            </a:extLst>
          </p:cNvPr>
          <p:cNvGrpSpPr/>
          <p:nvPr/>
        </p:nvGrpSpPr>
        <p:grpSpPr>
          <a:xfrm>
            <a:off x="65880" y="3434639"/>
            <a:ext cx="2180622" cy="369332"/>
            <a:chOff x="65880" y="3434639"/>
            <a:chExt cx="2180622" cy="369332"/>
          </a:xfrm>
        </p:grpSpPr>
        <p:sp>
          <p:nvSpPr>
            <p:cNvPr id="36" name="TextBox 35">
              <a:extLst>
                <a:ext uri="{FF2B5EF4-FFF2-40B4-BE49-F238E27FC236}">
                  <a16:creationId xmlns:a16="http://schemas.microsoft.com/office/drawing/2014/main" id="{C93E33A3-D1B6-414F-80D8-29CC4D8F225A}"/>
                </a:ext>
              </a:extLst>
            </p:cNvPr>
            <p:cNvSpPr txBox="1"/>
            <p:nvPr/>
          </p:nvSpPr>
          <p:spPr>
            <a:xfrm>
              <a:off x="65880" y="3434639"/>
              <a:ext cx="1063112" cy="369332"/>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Sampling</a:t>
              </a:r>
            </a:p>
          </p:txBody>
        </p:sp>
        <p:cxnSp>
          <p:nvCxnSpPr>
            <p:cNvPr id="57" name="Connector: Curved 56">
              <a:extLst>
                <a:ext uri="{FF2B5EF4-FFF2-40B4-BE49-F238E27FC236}">
                  <a16:creationId xmlns:a16="http://schemas.microsoft.com/office/drawing/2014/main" id="{B5A1CB40-B285-4171-88BD-A67673316AE3}"/>
                </a:ext>
              </a:extLst>
            </p:cNvPr>
            <p:cNvCxnSpPr>
              <a:cxnSpLocks/>
              <a:stCxn id="26" idx="2"/>
              <a:endCxn id="36" idx="3"/>
            </p:cNvCxnSpPr>
            <p:nvPr/>
          </p:nvCxnSpPr>
          <p:spPr>
            <a:xfrm rot="10800000">
              <a:off x="1128992" y="3619305"/>
              <a:ext cx="1117510" cy="125902"/>
            </a:xfrm>
            <a:prstGeom prst="curvedConnector3">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11B67F8D-3DA1-AE43-A72D-69C10233D5F5}"/>
              </a:ext>
            </a:extLst>
          </p:cNvPr>
          <p:cNvGrpSpPr/>
          <p:nvPr/>
        </p:nvGrpSpPr>
        <p:grpSpPr>
          <a:xfrm>
            <a:off x="2795211" y="4068495"/>
            <a:ext cx="1244251" cy="1217935"/>
            <a:chOff x="2795211" y="4068495"/>
            <a:chExt cx="1244251" cy="1217935"/>
          </a:xfrm>
        </p:grpSpPr>
        <p:sp>
          <p:nvSpPr>
            <p:cNvPr id="34" name="TextBox 33">
              <a:extLst>
                <a:ext uri="{FF2B5EF4-FFF2-40B4-BE49-F238E27FC236}">
                  <a16:creationId xmlns:a16="http://schemas.microsoft.com/office/drawing/2014/main" id="{B9097D40-ECE8-436D-AB95-7DBFCEAF4891}"/>
                </a:ext>
              </a:extLst>
            </p:cNvPr>
            <p:cNvSpPr txBox="1"/>
            <p:nvPr/>
          </p:nvSpPr>
          <p:spPr>
            <a:xfrm>
              <a:off x="2795211" y="4640099"/>
              <a:ext cx="1244251"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Hypothesis</a:t>
              </a:r>
            </a:p>
            <a:p>
              <a:pPr algn="ctr"/>
              <a:r>
                <a:rPr lang="en-GB" b="1" dirty="0">
                  <a:solidFill>
                    <a:schemeClr val="bg1"/>
                  </a:solidFill>
                  <a:latin typeface="Calibri" panose="020F0502020204030204" pitchFamily="34" charset="0"/>
                  <a:cs typeface="Calibri" panose="020F0502020204030204" pitchFamily="34" charset="0"/>
                </a:rPr>
                <a:t>Testing</a:t>
              </a:r>
            </a:p>
          </p:txBody>
        </p:sp>
        <p:cxnSp>
          <p:nvCxnSpPr>
            <p:cNvPr id="63" name="Connector: Curved 62">
              <a:extLst>
                <a:ext uri="{FF2B5EF4-FFF2-40B4-BE49-F238E27FC236}">
                  <a16:creationId xmlns:a16="http://schemas.microsoft.com/office/drawing/2014/main" id="{D497BD46-21DD-4CDB-9432-AAB16589F66A}"/>
                </a:ext>
              </a:extLst>
            </p:cNvPr>
            <p:cNvCxnSpPr>
              <a:stCxn id="26" idx="5"/>
              <a:endCxn id="34" idx="0"/>
            </p:cNvCxnSpPr>
            <p:nvPr/>
          </p:nvCxnSpPr>
          <p:spPr>
            <a:xfrm rot="16200000" flipH="1">
              <a:off x="2936363" y="4159124"/>
              <a:ext cx="571603" cy="390346"/>
            </a:xfrm>
            <a:prstGeom prst="curvedConnector3">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BDBC5359-BE83-F847-9EAF-DAD9095A73A1}"/>
              </a:ext>
            </a:extLst>
          </p:cNvPr>
          <p:cNvGrpSpPr/>
          <p:nvPr/>
        </p:nvGrpSpPr>
        <p:grpSpPr>
          <a:xfrm>
            <a:off x="2246502" y="3288007"/>
            <a:ext cx="3453731" cy="914400"/>
            <a:chOff x="2246502" y="3288007"/>
            <a:chExt cx="3453731" cy="914400"/>
          </a:xfrm>
        </p:grpSpPr>
        <p:cxnSp>
          <p:nvCxnSpPr>
            <p:cNvPr id="52" name="Connector: Curved 51">
              <a:extLst>
                <a:ext uri="{FF2B5EF4-FFF2-40B4-BE49-F238E27FC236}">
                  <a16:creationId xmlns:a16="http://schemas.microsoft.com/office/drawing/2014/main" id="{43BBA96A-2693-4776-82FF-2FF66528EDFB}"/>
                </a:ext>
              </a:extLst>
            </p:cNvPr>
            <p:cNvCxnSpPr>
              <a:cxnSpLocks/>
              <a:stCxn id="2" idx="2"/>
              <a:endCxn id="26" idx="6"/>
            </p:cNvCxnSpPr>
            <p:nvPr/>
          </p:nvCxnSpPr>
          <p:spPr>
            <a:xfrm rot="10800000" flipV="1">
              <a:off x="3160906" y="3338463"/>
              <a:ext cx="2539327" cy="406744"/>
            </a:xfrm>
            <a:prstGeom prst="curvedConnector3">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B0FECE68-6B9D-4A97-851A-60B881D1559C}"/>
                </a:ext>
              </a:extLst>
            </p:cNvPr>
            <p:cNvGrpSpPr/>
            <p:nvPr/>
          </p:nvGrpSpPr>
          <p:grpSpPr>
            <a:xfrm>
              <a:off x="2246502" y="3288007"/>
              <a:ext cx="914400" cy="914400"/>
              <a:chOff x="5492309" y="3425300"/>
              <a:chExt cx="914400" cy="914400"/>
            </a:xfrm>
          </p:grpSpPr>
          <p:sp>
            <p:nvSpPr>
              <p:cNvPr id="26" name="Oval 25">
                <a:extLst>
                  <a:ext uri="{FF2B5EF4-FFF2-40B4-BE49-F238E27FC236}">
                    <a16:creationId xmlns:a16="http://schemas.microsoft.com/office/drawing/2014/main" id="{36BAB764-E7D8-4683-AC6E-117F06152E31}"/>
                  </a:ext>
                </a:extLst>
              </p:cNvPr>
              <p:cNvSpPr/>
              <p:nvPr/>
            </p:nvSpPr>
            <p:spPr>
              <a:xfrm>
                <a:off x="5492309" y="34253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EE497E16-B984-45D6-9CA4-3797EB521920}"/>
                  </a:ext>
                </a:extLst>
              </p:cNvPr>
              <p:cNvSpPr txBox="1"/>
              <p:nvPr/>
            </p:nvSpPr>
            <p:spPr>
              <a:xfrm>
                <a:off x="5611600" y="3694503"/>
                <a:ext cx="654795"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Stats</a:t>
                </a:r>
              </a:p>
            </p:txBody>
          </p:sp>
        </p:grpSp>
      </p:grpSp>
      <p:grpSp>
        <p:nvGrpSpPr>
          <p:cNvPr id="9" name="Group 8">
            <a:extLst>
              <a:ext uri="{FF2B5EF4-FFF2-40B4-BE49-F238E27FC236}">
                <a16:creationId xmlns:a16="http://schemas.microsoft.com/office/drawing/2014/main" id="{F4F85FE7-0BD3-45E2-ACBE-71E02A6BD1BB}"/>
              </a:ext>
            </a:extLst>
          </p:cNvPr>
          <p:cNvGrpSpPr/>
          <p:nvPr/>
        </p:nvGrpSpPr>
        <p:grpSpPr>
          <a:xfrm>
            <a:off x="5700236" y="2881263"/>
            <a:ext cx="914401" cy="914400"/>
            <a:chOff x="6721139" y="2868531"/>
            <a:chExt cx="914400" cy="914400"/>
          </a:xfrm>
        </p:grpSpPr>
        <p:sp>
          <p:nvSpPr>
            <p:cNvPr id="2" name="Oval 1">
              <a:extLst>
                <a:ext uri="{FF2B5EF4-FFF2-40B4-BE49-F238E27FC236}">
                  <a16:creationId xmlns:a16="http://schemas.microsoft.com/office/drawing/2014/main" id="{C78E8E65-14B9-44B3-81D7-1EE3209ED572}"/>
                </a:ext>
              </a:extLst>
            </p:cNvPr>
            <p:cNvSpPr/>
            <p:nvPr/>
          </p:nvSpPr>
          <p:spPr>
            <a:xfrm>
              <a:off x="6721139" y="286853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TextBox 111">
              <a:extLst>
                <a:ext uri="{FF2B5EF4-FFF2-40B4-BE49-F238E27FC236}">
                  <a16:creationId xmlns:a16="http://schemas.microsoft.com/office/drawing/2014/main" id="{4B9BBBF5-ED96-45DE-BA8F-3B15AC377DE3}"/>
                </a:ext>
              </a:extLst>
            </p:cNvPr>
            <p:cNvSpPr txBox="1"/>
            <p:nvPr/>
          </p:nvSpPr>
          <p:spPr>
            <a:xfrm>
              <a:off x="6841900" y="3141066"/>
              <a:ext cx="672876"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Tools</a:t>
              </a:r>
            </a:p>
          </p:txBody>
        </p:sp>
      </p:grpSp>
      <p:grpSp>
        <p:nvGrpSpPr>
          <p:cNvPr id="19" name="Group 18">
            <a:extLst>
              <a:ext uri="{FF2B5EF4-FFF2-40B4-BE49-F238E27FC236}">
                <a16:creationId xmlns:a16="http://schemas.microsoft.com/office/drawing/2014/main" id="{3F2E22E4-F6B5-BA4C-8600-3F9076E3A60C}"/>
              </a:ext>
            </a:extLst>
          </p:cNvPr>
          <p:cNvGrpSpPr/>
          <p:nvPr/>
        </p:nvGrpSpPr>
        <p:grpSpPr>
          <a:xfrm>
            <a:off x="751277" y="2153011"/>
            <a:ext cx="1952425" cy="1134996"/>
            <a:chOff x="751277" y="2153011"/>
            <a:chExt cx="1952425" cy="1134996"/>
          </a:xfrm>
        </p:grpSpPr>
        <p:sp>
          <p:nvSpPr>
            <p:cNvPr id="84" name="TextBox 83">
              <a:extLst>
                <a:ext uri="{FF2B5EF4-FFF2-40B4-BE49-F238E27FC236}">
                  <a16:creationId xmlns:a16="http://schemas.microsoft.com/office/drawing/2014/main" id="{E24A8A08-C840-4938-8D95-5453EE3699C0}"/>
                </a:ext>
              </a:extLst>
            </p:cNvPr>
            <p:cNvSpPr txBox="1"/>
            <p:nvPr/>
          </p:nvSpPr>
          <p:spPr>
            <a:xfrm>
              <a:off x="751277" y="2153011"/>
              <a:ext cx="1857047"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Linear Regression</a:t>
              </a:r>
            </a:p>
          </p:txBody>
        </p:sp>
        <p:cxnSp>
          <p:nvCxnSpPr>
            <p:cNvPr id="70" name="Connector: Curved 69">
              <a:extLst>
                <a:ext uri="{FF2B5EF4-FFF2-40B4-BE49-F238E27FC236}">
                  <a16:creationId xmlns:a16="http://schemas.microsoft.com/office/drawing/2014/main" id="{7ADFBCF6-044A-4DD4-A980-9CCC7DE7312E}"/>
                </a:ext>
              </a:extLst>
            </p:cNvPr>
            <p:cNvCxnSpPr>
              <a:cxnSpLocks/>
              <a:stCxn id="26" idx="0"/>
              <a:endCxn id="84" idx="2"/>
            </p:cNvCxnSpPr>
            <p:nvPr/>
          </p:nvCxnSpPr>
          <p:spPr>
            <a:xfrm rot="16200000" flipV="1">
              <a:off x="1808920" y="2393224"/>
              <a:ext cx="765664" cy="1023901"/>
            </a:xfrm>
            <a:prstGeom prst="curvedConnector3">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D1F1D8FD-7AD0-3C4B-A211-E8AB19114CB5}"/>
              </a:ext>
            </a:extLst>
          </p:cNvPr>
          <p:cNvGrpSpPr/>
          <p:nvPr/>
        </p:nvGrpSpPr>
        <p:grpSpPr>
          <a:xfrm>
            <a:off x="2559430" y="2643081"/>
            <a:ext cx="1273041" cy="778837"/>
            <a:chOff x="2559430" y="2643081"/>
            <a:chExt cx="1273041" cy="778837"/>
          </a:xfrm>
        </p:grpSpPr>
        <p:sp>
          <p:nvSpPr>
            <p:cNvPr id="89" name="TextBox 88">
              <a:extLst>
                <a:ext uri="{FF2B5EF4-FFF2-40B4-BE49-F238E27FC236}">
                  <a16:creationId xmlns:a16="http://schemas.microsoft.com/office/drawing/2014/main" id="{F6B24C2E-DB65-4BCA-B7D0-52DC46BA0C38}"/>
                </a:ext>
              </a:extLst>
            </p:cNvPr>
            <p:cNvSpPr txBox="1"/>
            <p:nvPr/>
          </p:nvSpPr>
          <p:spPr>
            <a:xfrm>
              <a:off x="2559430" y="2643081"/>
              <a:ext cx="1273041"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A/B Testing</a:t>
              </a:r>
            </a:p>
          </p:txBody>
        </p:sp>
        <p:cxnSp>
          <p:nvCxnSpPr>
            <p:cNvPr id="73" name="Connector: Curved 72">
              <a:extLst>
                <a:ext uri="{FF2B5EF4-FFF2-40B4-BE49-F238E27FC236}">
                  <a16:creationId xmlns:a16="http://schemas.microsoft.com/office/drawing/2014/main" id="{D39AC9F5-3AFF-43E8-A069-74A4D61E0008}"/>
                </a:ext>
              </a:extLst>
            </p:cNvPr>
            <p:cNvCxnSpPr>
              <a:cxnSpLocks/>
              <a:stCxn id="26" idx="7"/>
              <a:endCxn id="89" idx="2"/>
            </p:cNvCxnSpPr>
            <p:nvPr/>
          </p:nvCxnSpPr>
          <p:spPr>
            <a:xfrm rot="5400000" flipH="1" flipV="1">
              <a:off x="2906719" y="3132686"/>
              <a:ext cx="409505" cy="168960"/>
            </a:xfrm>
            <a:prstGeom prst="curvedConnector3">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3BD3378E-C3E6-2240-B175-74B0DC520F1B}"/>
              </a:ext>
            </a:extLst>
          </p:cNvPr>
          <p:cNvGrpSpPr/>
          <p:nvPr/>
        </p:nvGrpSpPr>
        <p:grpSpPr>
          <a:xfrm>
            <a:off x="825155" y="4202408"/>
            <a:ext cx="1878547" cy="1096961"/>
            <a:chOff x="825155" y="4202408"/>
            <a:chExt cx="1878547" cy="1096961"/>
          </a:xfrm>
        </p:grpSpPr>
        <p:sp>
          <p:nvSpPr>
            <p:cNvPr id="83" name="TextBox 82">
              <a:extLst>
                <a:ext uri="{FF2B5EF4-FFF2-40B4-BE49-F238E27FC236}">
                  <a16:creationId xmlns:a16="http://schemas.microsoft.com/office/drawing/2014/main" id="{C282EC65-1628-4E2C-8806-7D970731A092}"/>
                </a:ext>
              </a:extLst>
            </p:cNvPr>
            <p:cNvSpPr txBox="1"/>
            <p:nvPr/>
          </p:nvSpPr>
          <p:spPr>
            <a:xfrm>
              <a:off x="825155" y="4930037"/>
              <a:ext cx="1710340"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Cross-validation</a:t>
              </a:r>
            </a:p>
          </p:txBody>
        </p:sp>
        <p:cxnSp>
          <p:nvCxnSpPr>
            <p:cNvPr id="79" name="Connector: Curved 78">
              <a:extLst>
                <a:ext uri="{FF2B5EF4-FFF2-40B4-BE49-F238E27FC236}">
                  <a16:creationId xmlns:a16="http://schemas.microsoft.com/office/drawing/2014/main" id="{8EFBBB24-83B9-4F73-B7C6-B896286F0AF3}"/>
                </a:ext>
              </a:extLst>
            </p:cNvPr>
            <p:cNvCxnSpPr>
              <a:cxnSpLocks/>
              <a:stCxn id="26" idx="4"/>
              <a:endCxn id="83" idx="0"/>
            </p:cNvCxnSpPr>
            <p:nvPr/>
          </p:nvCxnSpPr>
          <p:spPr>
            <a:xfrm rot="5400000">
              <a:off x="1828199" y="4054534"/>
              <a:ext cx="727630" cy="1023377"/>
            </a:xfrm>
            <a:prstGeom prst="curvedConnector3">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
        <p:nvSpPr>
          <p:cNvPr id="103" name="TextBox 102">
            <a:extLst>
              <a:ext uri="{FF2B5EF4-FFF2-40B4-BE49-F238E27FC236}">
                <a16:creationId xmlns:a16="http://schemas.microsoft.com/office/drawing/2014/main" id="{5C95E0BC-24FD-4E42-8A4A-4B6D18DD51D6}"/>
              </a:ext>
            </a:extLst>
          </p:cNvPr>
          <p:cNvSpPr txBox="1"/>
          <p:nvPr/>
        </p:nvSpPr>
        <p:spPr>
          <a:xfrm>
            <a:off x="5439836" y="4448306"/>
            <a:ext cx="854721"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Data</a:t>
            </a:r>
          </a:p>
          <a:p>
            <a:pPr algn="ctr"/>
            <a:r>
              <a:rPr lang="en-GB" b="1" dirty="0">
                <a:solidFill>
                  <a:schemeClr val="bg1"/>
                </a:solidFill>
                <a:latin typeface="Calibri" panose="020F0502020204030204" pitchFamily="34" charset="0"/>
                <a:cs typeface="Calibri" panose="020F0502020204030204" pitchFamily="34" charset="0"/>
              </a:rPr>
              <a:t>Mining</a:t>
            </a:r>
          </a:p>
        </p:txBody>
      </p:sp>
      <p:cxnSp>
        <p:nvCxnSpPr>
          <p:cNvPr id="119" name="Connector: Curved 118">
            <a:extLst>
              <a:ext uri="{FF2B5EF4-FFF2-40B4-BE49-F238E27FC236}">
                <a16:creationId xmlns:a16="http://schemas.microsoft.com/office/drawing/2014/main" id="{4BD82CB0-904B-4960-B53F-1A9100452619}"/>
              </a:ext>
            </a:extLst>
          </p:cNvPr>
          <p:cNvCxnSpPr>
            <a:cxnSpLocks/>
            <a:stCxn id="2" idx="4"/>
            <a:endCxn id="103" idx="0"/>
          </p:cNvCxnSpPr>
          <p:nvPr/>
        </p:nvCxnSpPr>
        <p:spPr>
          <a:xfrm rot="5400000">
            <a:off x="5685996" y="3976864"/>
            <a:ext cx="652643" cy="290240"/>
          </a:xfrm>
          <a:prstGeom prst="curvedConnector3">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F92BB081-E3E6-4DD6-9BEA-7BC9A150EF06}"/>
              </a:ext>
            </a:extLst>
          </p:cNvPr>
          <p:cNvSpPr/>
          <p:nvPr/>
        </p:nvSpPr>
        <p:spPr>
          <a:xfrm>
            <a:off x="3727086" y="1012875"/>
            <a:ext cx="6918607" cy="1392701"/>
          </a:xfrm>
          <a:prstGeom prst="roundRect">
            <a:avLst/>
          </a:prstGeom>
          <a:ln w="254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8C6DAE14-3696-432F-B2C4-7517D7F0EAEC}"/>
              </a:ext>
            </a:extLst>
          </p:cNvPr>
          <p:cNvSpPr>
            <a:spLocks noChangeAspect="1"/>
          </p:cNvSpPr>
          <p:nvPr/>
        </p:nvSpPr>
        <p:spPr>
          <a:xfrm>
            <a:off x="4123867" y="1803071"/>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a:extLst>
              <a:ext uri="{FF2B5EF4-FFF2-40B4-BE49-F238E27FC236}">
                <a16:creationId xmlns:a16="http://schemas.microsoft.com/office/drawing/2014/main" id="{9AFC0D1F-B188-480B-939D-4B92A1505637}"/>
              </a:ext>
            </a:extLst>
          </p:cNvPr>
          <p:cNvSpPr txBox="1"/>
          <p:nvPr/>
        </p:nvSpPr>
        <p:spPr>
          <a:xfrm>
            <a:off x="3727088" y="1150806"/>
            <a:ext cx="1283813"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Design</a:t>
            </a:r>
          </a:p>
          <a:p>
            <a:pPr algn="ctr"/>
            <a:r>
              <a:rPr lang="en-GB" b="1" dirty="0">
                <a:solidFill>
                  <a:schemeClr val="bg1"/>
                </a:solidFill>
                <a:latin typeface="Calibri" panose="020F0502020204030204" pitchFamily="34" charset="0"/>
                <a:cs typeface="Calibri" panose="020F0502020204030204" pitchFamily="34" charset="0"/>
              </a:rPr>
              <a:t>Experiment</a:t>
            </a:r>
          </a:p>
        </p:txBody>
      </p:sp>
      <p:pic>
        <p:nvPicPr>
          <p:cNvPr id="12" name="Graphic 11" descr="Blackboard">
            <a:extLst>
              <a:ext uri="{FF2B5EF4-FFF2-40B4-BE49-F238E27FC236}">
                <a16:creationId xmlns:a16="http://schemas.microsoft.com/office/drawing/2014/main" id="{F980335D-CA70-4BDF-9DF1-1910DCEAA2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68737" y="1847941"/>
            <a:ext cx="370395" cy="370395"/>
          </a:xfrm>
          <a:prstGeom prst="rect">
            <a:avLst/>
          </a:prstGeom>
          <a:effectLst>
            <a:outerShdw blurRad="50800" dist="38100" dir="2700000" algn="tl" rotWithShape="0">
              <a:prstClr val="black">
                <a:alpha val="40000"/>
              </a:prstClr>
            </a:outerShdw>
          </a:effectLst>
        </p:spPr>
      </p:pic>
      <p:sp>
        <p:nvSpPr>
          <p:cNvPr id="13" name="Oval 12">
            <a:extLst>
              <a:ext uri="{FF2B5EF4-FFF2-40B4-BE49-F238E27FC236}">
                <a16:creationId xmlns:a16="http://schemas.microsoft.com/office/drawing/2014/main" id="{2FFD6676-CF9A-4748-BEE2-71B39C4CC505}"/>
              </a:ext>
            </a:extLst>
          </p:cNvPr>
          <p:cNvSpPr>
            <a:spLocks noChangeAspect="1"/>
          </p:cNvSpPr>
          <p:nvPr/>
        </p:nvSpPr>
        <p:spPr>
          <a:xfrm>
            <a:off x="7411614" y="1794626"/>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Box 14">
            <a:extLst>
              <a:ext uri="{FF2B5EF4-FFF2-40B4-BE49-F238E27FC236}">
                <a16:creationId xmlns:a16="http://schemas.microsoft.com/office/drawing/2014/main" id="{604F4619-DB1D-4F48-95F1-5F19B3F812C8}"/>
              </a:ext>
            </a:extLst>
          </p:cNvPr>
          <p:cNvSpPr txBox="1"/>
          <p:nvPr/>
        </p:nvSpPr>
        <p:spPr>
          <a:xfrm>
            <a:off x="6999274" y="1259837"/>
            <a:ext cx="1283813"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Experiment</a:t>
            </a:r>
          </a:p>
        </p:txBody>
      </p:sp>
      <p:pic>
        <p:nvPicPr>
          <p:cNvPr id="16" name="Graphic 15" descr="Beaker">
            <a:extLst>
              <a:ext uri="{FF2B5EF4-FFF2-40B4-BE49-F238E27FC236}">
                <a16:creationId xmlns:a16="http://schemas.microsoft.com/office/drawing/2014/main" id="{2D8D48FB-518B-4975-B2CE-D5A6329195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70823" y="1833048"/>
            <a:ext cx="340712" cy="340712"/>
          </a:xfrm>
          <a:prstGeom prst="rect">
            <a:avLst/>
          </a:prstGeom>
          <a:effectLst>
            <a:outerShdw blurRad="50800" dist="38100" dir="2700000" algn="tl" rotWithShape="0">
              <a:prstClr val="black">
                <a:alpha val="40000"/>
              </a:prstClr>
            </a:outerShdw>
          </a:effectLst>
        </p:spPr>
      </p:pic>
      <p:pic>
        <p:nvPicPr>
          <p:cNvPr id="45" name="Graphic 44" descr="Mop and bucket">
            <a:extLst>
              <a:ext uri="{FF2B5EF4-FFF2-40B4-BE49-F238E27FC236}">
                <a16:creationId xmlns:a16="http://schemas.microsoft.com/office/drawing/2014/main" id="{A790990D-CD6C-493A-9184-54E8313162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36725" y="1713401"/>
            <a:ext cx="460361" cy="460361"/>
          </a:xfrm>
          <a:prstGeom prst="rect">
            <a:avLst/>
          </a:prstGeom>
        </p:spPr>
      </p:pic>
      <p:cxnSp>
        <p:nvCxnSpPr>
          <p:cNvPr id="47" name="Straight Arrow Connector 46">
            <a:extLst>
              <a:ext uri="{FF2B5EF4-FFF2-40B4-BE49-F238E27FC236}">
                <a16:creationId xmlns:a16="http://schemas.microsoft.com/office/drawing/2014/main" id="{D5B7057B-0687-4D97-9189-B434C7194089}"/>
              </a:ext>
            </a:extLst>
          </p:cNvPr>
          <p:cNvCxnSpPr>
            <a:cxnSpLocks/>
          </p:cNvCxnSpPr>
          <p:nvPr/>
        </p:nvCxnSpPr>
        <p:spPr>
          <a:xfrm>
            <a:off x="4584002" y="2033139"/>
            <a:ext cx="877149" cy="0"/>
          </a:xfrm>
          <a:prstGeom prst="straightConnector1">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F2E9349-507B-4597-9B41-D3CFC5CDA9DE}"/>
              </a:ext>
            </a:extLst>
          </p:cNvPr>
          <p:cNvCxnSpPr>
            <a:cxnSpLocks/>
          </p:cNvCxnSpPr>
          <p:nvPr/>
        </p:nvCxnSpPr>
        <p:spPr>
          <a:xfrm>
            <a:off x="6427124" y="2037856"/>
            <a:ext cx="877149" cy="0"/>
          </a:xfrm>
          <a:prstGeom prst="straightConnector1">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4DD32F5-62A6-48A1-9E0F-2C4149461CA4}"/>
              </a:ext>
            </a:extLst>
          </p:cNvPr>
          <p:cNvSpPr txBox="1"/>
          <p:nvPr/>
        </p:nvSpPr>
        <p:spPr>
          <a:xfrm>
            <a:off x="4977624" y="1150316"/>
            <a:ext cx="1970860" cy="923330"/>
          </a:xfrm>
          <a:prstGeom prst="rect">
            <a:avLst/>
          </a:prstGeom>
          <a:noFill/>
        </p:spPr>
        <p:txBody>
          <a:bodyPr wrap="none" rtlCol="0" anchor="t">
            <a:spAutoFit/>
          </a:bodyPr>
          <a:lstStyle/>
          <a:p>
            <a:pPr algn="ctr"/>
            <a:r>
              <a:rPr lang="en-GB" b="1" dirty="0">
                <a:solidFill>
                  <a:schemeClr val="bg1"/>
                </a:solidFill>
                <a:latin typeface="Calibri"/>
                <a:cs typeface="Calibri"/>
              </a:rPr>
              <a:t>Data Acquisition &amp;</a:t>
            </a:r>
            <a:endParaRPr lang="en-GB" dirty="0">
              <a:ea typeface="+mn-lt"/>
              <a:cs typeface="+mn-lt"/>
            </a:endParaRPr>
          </a:p>
          <a:p>
            <a:pPr algn="ctr"/>
            <a:r>
              <a:rPr lang="en-GB" b="1" dirty="0">
                <a:solidFill>
                  <a:schemeClr val="bg1"/>
                </a:solidFill>
                <a:latin typeface="Calibri"/>
                <a:cs typeface="Calibri"/>
              </a:rPr>
              <a:t>Cleaning</a:t>
            </a:r>
            <a:endParaRPr lang="en-GB" dirty="0">
              <a:solidFill>
                <a:schemeClr val="bg1"/>
              </a:solidFill>
              <a:latin typeface="Calibri"/>
              <a:ea typeface="+mn-lt"/>
              <a:cs typeface="Calibri"/>
            </a:endParaRPr>
          </a:p>
          <a:p>
            <a:pPr algn="ctr"/>
            <a:endParaRPr lang="en-GB" b="1" dirty="0">
              <a:solidFill>
                <a:schemeClr val="bg1"/>
              </a:solidFill>
              <a:latin typeface="Calibri" panose="020F0502020204030204" pitchFamily="34" charset="0"/>
              <a:cs typeface="Calibri" panose="020F0502020204030204" pitchFamily="34" charset="0"/>
            </a:endParaRPr>
          </a:p>
        </p:txBody>
      </p:sp>
      <p:cxnSp>
        <p:nvCxnSpPr>
          <p:cNvPr id="46" name="Connector: Curved 45">
            <a:extLst>
              <a:ext uri="{FF2B5EF4-FFF2-40B4-BE49-F238E27FC236}">
                <a16:creationId xmlns:a16="http://schemas.microsoft.com/office/drawing/2014/main" id="{68F9F0D2-5249-415E-A38C-BDAD8B5E0833}"/>
              </a:ext>
            </a:extLst>
          </p:cNvPr>
          <p:cNvCxnSpPr>
            <a:cxnSpLocks/>
            <a:endCxn id="2" idx="0"/>
          </p:cNvCxnSpPr>
          <p:nvPr/>
        </p:nvCxnSpPr>
        <p:spPr>
          <a:xfrm flipH="1">
            <a:off x="6114298" y="2211628"/>
            <a:ext cx="1426743" cy="684013"/>
          </a:xfrm>
          <a:prstGeom prst="curvedConnector3">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07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2795211" y="226175"/>
            <a:ext cx="7118056"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17. Statistics &amp; Machine Learning</a:t>
            </a:r>
            <a:endParaRPr lang="en-GB" sz="3600" spc="-1" dirty="0">
              <a:latin typeface="Arial"/>
            </a:endParaRPr>
          </a:p>
        </p:txBody>
      </p:sp>
      <p:sp>
        <p:nvSpPr>
          <p:cNvPr id="33" name="TextBox 32">
            <a:extLst>
              <a:ext uri="{FF2B5EF4-FFF2-40B4-BE49-F238E27FC236}">
                <a16:creationId xmlns:a16="http://schemas.microsoft.com/office/drawing/2014/main" id="{9B57B76F-A1B2-4F38-93F9-343197B50B95}"/>
              </a:ext>
            </a:extLst>
          </p:cNvPr>
          <p:cNvSpPr txBox="1"/>
          <p:nvPr/>
        </p:nvSpPr>
        <p:spPr>
          <a:xfrm>
            <a:off x="6554273" y="4406289"/>
            <a:ext cx="692177"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Stack</a:t>
            </a:r>
          </a:p>
        </p:txBody>
      </p:sp>
      <p:sp>
        <p:nvSpPr>
          <p:cNvPr id="34" name="TextBox 33">
            <a:extLst>
              <a:ext uri="{FF2B5EF4-FFF2-40B4-BE49-F238E27FC236}">
                <a16:creationId xmlns:a16="http://schemas.microsoft.com/office/drawing/2014/main" id="{B9097D40-ECE8-436D-AB95-7DBFCEAF4891}"/>
              </a:ext>
            </a:extLst>
          </p:cNvPr>
          <p:cNvSpPr txBox="1"/>
          <p:nvPr/>
        </p:nvSpPr>
        <p:spPr>
          <a:xfrm>
            <a:off x="2795211" y="4640099"/>
            <a:ext cx="1244251"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Hypothesis</a:t>
            </a:r>
          </a:p>
          <a:p>
            <a:pPr algn="ctr"/>
            <a:r>
              <a:rPr lang="en-GB" b="1" dirty="0">
                <a:solidFill>
                  <a:schemeClr val="bg1"/>
                </a:solidFill>
                <a:latin typeface="Calibri" panose="020F0502020204030204" pitchFamily="34" charset="0"/>
                <a:cs typeface="Calibri" panose="020F0502020204030204" pitchFamily="34" charset="0"/>
              </a:rPr>
              <a:t>Testing</a:t>
            </a:r>
          </a:p>
        </p:txBody>
      </p:sp>
      <p:sp>
        <p:nvSpPr>
          <p:cNvPr id="35" name="TextBox 34">
            <a:extLst>
              <a:ext uri="{FF2B5EF4-FFF2-40B4-BE49-F238E27FC236}">
                <a16:creationId xmlns:a16="http://schemas.microsoft.com/office/drawing/2014/main" id="{34ADEEC0-001E-4A83-958D-3A2CB6615615}"/>
              </a:ext>
            </a:extLst>
          </p:cNvPr>
          <p:cNvSpPr txBox="1"/>
          <p:nvPr/>
        </p:nvSpPr>
        <p:spPr>
          <a:xfrm>
            <a:off x="65876" y="2737209"/>
            <a:ext cx="1323439" cy="369332"/>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Distribution</a:t>
            </a:r>
          </a:p>
        </p:txBody>
      </p:sp>
      <p:sp>
        <p:nvSpPr>
          <p:cNvPr id="36" name="TextBox 35">
            <a:extLst>
              <a:ext uri="{FF2B5EF4-FFF2-40B4-BE49-F238E27FC236}">
                <a16:creationId xmlns:a16="http://schemas.microsoft.com/office/drawing/2014/main" id="{C93E33A3-D1B6-414F-80D8-29CC4D8F225A}"/>
              </a:ext>
            </a:extLst>
          </p:cNvPr>
          <p:cNvSpPr txBox="1"/>
          <p:nvPr/>
        </p:nvSpPr>
        <p:spPr>
          <a:xfrm>
            <a:off x="65880" y="3434639"/>
            <a:ext cx="1063112" cy="369332"/>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Sampling</a:t>
            </a:r>
          </a:p>
        </p:txBody>
      </p:sp>
      <p:sp>
        <p:nvSpPr>
          <p:cNvPr id="37" name="TextBox 36">
            <a:extLst>
              <a:ext uri="{FF2B5EF4-FFF2-40B4-BE49-F238E27FC236}">
                <a16:creationId xmlns:a16="http://schemas.microsoft.com/office/drawing/2014/main" id="{3C74D528-C661-4B3A-97A5-73AEE64D925C}"/>
              </a:ext>
            </a:extLst>
          </p:cNvPr>
          <p:cNvSpPr txBox="1"/>
          <p:nvPr/>
        </p:nvSpPr>
        <p:spPr>
          <a:xfrm>
            <a:off x="299269" y="5272174"/>
            <a:ext cx="1324273"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Explanatory</a:t>
            </a:r>
          </a:p>
          <a:p>
            <a:pPr algn="ctr"/>
            <a:r>
              <a:rPr lang="en-GB" b="1" dirty="0">
                <a:solidFill>
                  <a:schemeClr val="bg1"/>
                </a:solidFill>
                <a:latin typeface="Calibri" panose="020F0502020204030204" pitchFamily="34" charset="0"/>
                <a:cs typeface="Calibri" panose="020F0502020204030204" pitchFamily="34" charset="0"/>
              </a:rPr>
              <a:t>Variable</a:t>
            </a:r>
          </a:p>
        </p:txBody>
      </p:sp>
      <p:sp>
        <p:nvSpPr>
          <p:cNvPr id="38" name="TextBox 37">
            <a:extLst>
              <a:ext uri="{FF2B5EF4-FFF2-40B4-BE49-F238E27FC236}">
                <a16:creationId xmlns:a16="http://schemas.microsoft.com/office/drawing/2014/main" id="{9031F9D9-29A9-4463-A053-A2EA007AA17F}"/>
              </a:ext>
            </a:extLst>
          </p:cNvPr>
          <p:cNvSpPr txBox="1"/>
          <p:nvPr/>
        </p:nvSpPr>
        <p:spPr>
          <a:xfrm>
            <a:off x="105144" y="4067290"/>
            <a:ext cx="1094979"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Response</a:t>
            </a:r>
          </a:p>
          <a:p>
            <a:pPr algn="ctr"/>
            <a:r>
              <a:rPr lang="en-GB" b="1" dirty="0">
                <a:solidFill>
                  <a:schemeClr val="bg1"/>
                </a:solidFill>
                <a:latin typeface="Calibri" panose="020F0502020204030204" pitchFamily="34" charset="0"/>
                <a:cs typeface="Calibri" panose="020F0502020204030204" pitchFamily="34" charset="0"/>
              </a:rPr>
              <a:t>Variable</a:t>
            </a:r>
          </a:p>
        </p:txBody>
      </p:sp>
      <p:grpSp>
        <p:nvGrpSpPr>
          <p:cNvPr id="22" name="Group 21">
            <a:extLst>
              <a:ext uri="{FF2B5EF4-FFF2-40B4-BE49-F238E27FC236}">
                <a16:creationId xmlns:a16="http://schemas.microsoft.com/office/drawing/2014/main" id="{DEE75869-53F1-BB41-A3AE-D6D764C90C1B}"/>
              </a:ext>
            </a:extLst>
          </p:cNvPr>
          <p:cNvGrpSpPr/>
          <p:nvPr/>
        </p:nvGrpSpPr>
        <p:grpSpPr>
          <a:xfrm>
            <a:off x="7997617" y="4476916"/>
            <a:ext cx="1491562" cy="1264052"/>
            <a:chOff x="11007047" y="3633945"/>
            <a:chExt cx="1491562" cy="1264052"/>
          </a:xfrm>
        </p:grpSpPr>
        <p:sp>
          <p:nvSpPr>
            <p:cNvPr id="40" name="TextBox 39">
              <a:extLst>
                <a:ext uri="{FF2B5EF4-FFF2-40B4-BE49-F238E27FC236}">
                  <a16:creationId xmlns:a16="http://schemas.microsoft.com/office/drawing/2014/main" id="{77D35362-845C-401F-BD29-6C2378406CEA}"/>
                </a:ext>
              </a:extLst>
            </p:cNvPr>
            <p:cNvSpPr txBox="1"/>
            <p:nvPr/>
          </p:nvSpPr>
          <p:spPr>
            <a:xfrm>
              <a:off x="11007047" y="4251666"/>
              <a:ext cx="1491562"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Unsupervised</a:t>
              </a:r>
            </a:p>
            <a:p>
              <a:pPr algn="ctr"/>
              <a:r>
                <a:rPr lang="en-GB" b="1" dirty="0">
                  <a:solidFill>
                    <a:schemeClr val="bg1"/>
                  </a:solidFill>
                  <a:latin typeface="Calibri" panose="020F0502020204030204" pitchFamily="34" charset="0"/>
                  <a:cs typeface="Calibri" panose="020F0502020204030204" pitchFamily="34" charset="0"/>
                </a:rPr>
                <a:t>Learning</a:t>
              </a:r>
            </a:p>
          </p:txBody>
        </p:sp>
        <p:cxnSp>
          <p:nvCxnSpPr>
            <p:cNvPr id="14" name="Connector: Curved 13">
              <a:extLst>
                <a:ext uri="{FF2B5EF4-FFF2-40B4-BE49-F238E27FC236}">
                  <a16:creationId xmlns:a16="http://schemas.microsoft.com/office/drawing/2014/main" id="{BEF016EB-6704-40F2-8E0C-F093E17B2E1D}"/>
                </a:ext>
              </a:extLst>
            </p:cNvPr>
            <p:cNvCxnSpPr>
              <a:cxnSpLocks/>
              <a:stCxn id="28" idx="3"/>
              <a:endCxn id="40" idx="0"/>
            </p:cNvCxnSpPr>
            <p:nvPr/>
          </p:nvCxnSpPr>
          <p:spPr>
            <a:xfrm rot="5400000">
              <a:off x="11762571" y="3624203"/>
              <a:ext cx="617721" cy="637205"/>
            </a:xfrm>
            <a:prstGeom prst="curvedConnector3">
              <a:avLst>
                <a:gd name="adj1" fmla="val 50000"/>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45109B25-FFF4-B544-8A2E-278BB67D1AB5}"/>
              </a:ext>
            </a:extLst>
          </p:cNvPr>
          <p:cNvGrpSpPr/>
          <p:nvPr/>
        </p:nvGrpSpPr>
        <p:grpSpPr>
          <a:xfrm>
            <a:off x="10027180" y="4476916"/>
            <a:ext cx="1987289" cy="1229535"/>
            <a:chOff x="10027180" y="4476916"/>
            <a:chExt cx="1987289" cy="1229535"/>
          </a:xfrm>
        </p:grpSpPr>
        <p:sp>
          <p:nvSpPr>
            <p:cNvPr id="42" name="TextBox 41">
              <a:extLst>
                <a:ext uri="{FF2B5EF4-FFF2-40B4-BE49-F238E27FC236}">
                  <a16:creationId xmlns:a16="http://schemas.microsoft.com/office/drawing/2014/main" id="{3552A019-B566-4ED5-AC07-B375D17BBC1F}"/>
                </a:ext>
              </a:extLst>
            </p:cNvPr>
            <p:cNvSpPr txBox="1"/>
            <p:nvPr/>
          </p:nvSpPr>
          <p:spPr>
            <a:xfrm>
              <a:off x="10258411" y="5060120"/>
              <a:ext cx="1756058"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Semi-supervised</a:t>
              </a:r>
            </a:p>
            <a:p>
              <a:pPr algn="ctr"/>
              <a:r>
                <a:rPr lang="en-GB" b="1" dirty="0">
                  <a:solidFill>
                    <a:schemeClr val="bg1"/>
                  </a:solidFill>
                  <a:latin typeface="Calibri" panose="020F0502020204030204" pitchFamily="34" charset="0"/>
                  <a:cs typeface="Calibri" panose="020F0502020204030204" pitchFamily="34" charset="0"/>
                </a:rPr>
                <a:t>Learning</a:t>
              </a:r>
            </a:p>
          </p:txBody>
        </p:sp>
        <p:cxnSp>
          <p:nvCxnSpPr>
            <p:cNvPr id="17" name="Connector: Curved 16">
              <a:extLst>
                <a:ext uri="{FF2B5EF4-FFF2-40B4-BE49-F238E27FC236}">
                  <a16:creationId xmlns:a16="http://schemas.microsoft.com/office/drawing/2014/main" id="{2952D71B-235E-463E-BC05-141D2A1FD8AD}"/>
                </a:ext>
              </a:extLst>
            </p:cNvPr>
            <p:cNvCxnSpPr>
              <a:cxnSpLocks/>
              <a:stCxn id="28" idx="5"/>
              <a:endCxn id="42" idx="0"/>
            </p:cNvCxnSpPr>
            <p:nvPr/>
          </p:nvCxnSpPr>
          <p:spPr>
            <a:xfrm rot="16200000" flipH="1">
              <a:off x="10290208" y="4213888"/>
              <a:ext cx="583204" cy="1109259"/>
            </a:xfrm>
            <a:prstGeom prst="curvedConnector3">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1E651E35-12F2-7D48-AA9F-85D1AE1145CD}"/>
              </a:ext>
            </a:extLst>
          </p:cNvPr>
          <p:cNvGrpSpPr/>
          <p:nvPr/>
        </p:nvGrpSpPr>
        <p:grpSpPr>
          <a:xfrm>
            <a:off x="7519955" y="3718142"/>
            <a:ext cx="1726738" cy="646331"/>
            <a:chOff x="7519955" y="3718142"/>
            <a:chExt cx="1726738" cy="646331"/>
          </a:xfrm>
        </p:grpSpPr>
        <p:sp>
          <p:nvSpPr>
            <p:cNvPr id="39" name="TextBox 38">
              <a:extLst>
                <a:ext uri="{FF2B5EF4-FFF2-40B4-BE49-F238E27FC236}">
                  <a16:creationId xmlns:a16="http://schemas.microsoft.com/office/drawing/2014/main" id="{B834E3C1-E55D-45AA-9EE6-A65CF03F3A4A}"/>
                </a:ext>
              </a:extLst>
            </p:cNvPr>
            <p:cNvSpPr txBox="1"/>
            <p:nvPr/>
          </p:nvSpPr>
          <p:spPr>
            <a:xfrm>
              <a:off x="7519955" y="3718142"/>
              <a:ext cx="1235082"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Supervised</a:t>
              </a:r>
            </a:p>
            <a:p>
              <a:pPr algn="ctr"/>
              <a:r>
                <a:rPr lang="en-GB" b="1" dirty="0">
                  <a:solidFill>
                    <a:schemeClr val="bg1"/>
                  </a:solidFill>
                  <a:latin typeface="Calibri" panose="020F0502020204030204" pitchFamily="34" charset="0"/>
                  <a:cs typeface="Calibri" panose="020F0502020204030204" pitchFamily="34" charset="0"/>
                </a:rPr>
                <a:t>Learning</a:t>
              </a:r>
            </a:p>
          </p:txBody>
        </p:sp>
        <p:cxnSp>
          <p:nvCxnSpPr>
            <p:cNvPr id="20" name="Connector: Curved 19">
              <a:extLst>
                <a:ext uri="{FF2B5EF4-FFF2-40B4-BE49-F238E27FC236}">
                  <a16:creationId xmlns:a16="http://schemas.microsoft.com/office/drawing/2014/main" id="{AC2D0E5B-228A-4702-8C13-D31369ECD6B7}"/>
                </a:ext>
              </a:extLst>
            </p:cNvPr>
            <p:cNvCxnSpPr>
              <a:cxnSpLocks/>
              <a:stCxn id="28" idx="2"/>
              <a:endCxn id="39" idx="3"/>
            </p:cNvCxnSpPr>
            <p:nvPr/>
          </p:nvCxnSpPr>
          <p:spPr>
            <a:xfrm rot="10800000">
              <a:off x="8755038" y="4041309"/>
              <a:ext cx="491655" cy="112319"/>
            </a:xfrm>
            <a:prstGeom prst="curvedConnector3">
              <a:avLst>
                <a:gd name="adj1" fmla="val 50000"/>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cxnSp>
        <p:nvCxnSpPr>
          <p:cNvPr id="23" name="Connector: Curved 22">
            <a:extLst>
              <a:ext uri="{FF2B5EF4-FFF2-40B4-BE49-F238E27FC236}">
                <a16:creationId xmlns:a16="http://schemas.microsoft.com/office/drawing/2014/main" id="{02CA2E63-DCCE-48BC-B422-D90DE3ED92A5}"/>
              </a:ext>
            </a:extLst>
          </p:cNvPr>
          <p:cNvCxnSpPr>
            <a:cxnSpLocks/>
            <a:stCxn id="2" idx="5"/>
            <a:endCxn id="33" idx="0"/>
          </p:cNvCxnSpPr>
          <p:nvPr/>
        </p:nvCxnSpPr>
        <p:spPr>
          <a:xfrm rot="16200000" flipH="1">
            <a:off x="6318275" y="3824201"/>
            <a:ext cx="744537" cy="419637"/>
          </a:xfrm>
          <a:prstGeom prst="curvedConnector3">
            <a:avLst>
              <a:gd name="adj1" fmla="val 50000"/>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3BBA96A-2693-4776-82FF-2FF66528EDFB}"/>
              </a:ext>
            </a:extLst>
          </p:cNvPr>
          <p:cNvCxnSpPr>
            <a:cxnSpLocks/>
            <a:stCxn id="2" idx="2"/>
            <a:endCxn id="26" idx="6"/>
          </p:cNvCxnSpPr>
          <p:nvPr/>
        </p:nvCxnSpPr>
        <p:spPr>
          <a:xfrm rot="10800000" flipV="1">
            <a:off x="3160906" y="3338463"/>
            <a:ext cx="2539327" cy="406744"/>
          </a:xfrm>
          <a:prstGeom prst="curvedConnector3">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5" name="Connector: Curved 54">
            <a:extLst>
              <a:ext uri="{FF2B5EF4-FFF2-40B4-BE49-F238E27FC236}">
                <a16:creationId xmlns:a16="http://schemas.microsoft.com/office/drawing/2014/main" id="{832D9B01-FB40-4F78-BAA0-478646C46590}"/>
              </a:ext>
            </a:extLst>
          </p:cNvPr>
          <p:cNvCxnSpPr>
            <a:stCxn id="26" idx="1"/>
            <a:endCxn id="35" idx="3"/>
          </p:cNvCxnSpPr>
          <p:nvPr/>
        </p:nvCxnSpPr>
        <p:spPr>
          <a:xfrm rot="16200000" flipV="1">
            <a:off x="1634843" y="2676348"/>
            <a:ext cx="500043" cy="991098"/>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cxnSp>
        <p:nvCxnSpPr>
          <p:cNvPr id="57" name="Connector: Curved 56">
            <a:extLst>
              <a:ext uri="{FF2B5EF4-FFF2-40B4-BE49-F238E27FC236}">
                <a16:creationId xmlns:a16="http://schemas.microsoft.com/office/drawing/2014/main" id="{B5A1CB40-B285-4171-88BD-A67673316AE3}"/>
              </a:ext>
            </a:extLst>
          </p:cNvPr>
          <p:cNvCxnSpPr>
            <a:cxnSpLocks/>
            <a:stCxn id="26" idx="2"/>
            <a:endCxn id="36" idx="3"/>
          </p:cNvCxnSpPr>
          <p:nvPr/>
        </p:nvCxnSpPr>
        <p:spPr>
          <a:xfrm rot="10800000">
            <a:off x="1128992" y="3619305"/>
            <a:ext cx="1117510" cy="125902"/>
          </a:xfrm>
          <a:prstGeom prst="curvedConnector3">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04148CA4-2CB0-4EB0-837D-A5C6267002C0}"/>
              </a:ext>
            </a:extLst>
          </p:cNvPr>
          <p:cNvCxnSpPr>
            <a:stCxn id="26" idx="3"/>
            <a:endCxn id="38" idx="3"/>
          </p:cNvCxnSpPr>
          <p:nvPr/>
        </p:nvCxnSpPr>
        <p:spPr>
          <a:xfrm rot="5400000">
            <a:off x="1629288" y="3639331"/>
            <a:ext cx="321960" cy="1180290"/>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cxnSp>
        <p:nvCxnSpPr>
          <p:cNvPr id="61" name="Connector: Curved 60">
            <a:extLst>
              <a:ext uri="{FF2B5EF4-FFF2-40B4-BE49-F238E27FC236}">
                <a16:creationId xmlns:a16="http://schemas.microsoft.com/office/drawing/2014/main" id="{F79D46BB-DF6D-42A9-82B9-EB98168D8803}"/>
              </a:ext>
            </a:extLst>
          </p:cNvPr>
          <p:cNvCxnSpPr>
            <a:stCxn id="26" idx="4"/>
            <a:endCxn id="37" idx="0"/>
          </p:cNvCxnSpPr>
          <p:nvPr/>
        </p:nvCxnSpPr>
        <p:spPr>
          <a:xfrm rot="5400000">
            <a:off x="1297671" y="3866142"/>
            <a:ext cx="1069767" cy="1742296"/>
          </a:xfrm>
          <a:prstGeom prst="curvedConnector3">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cxnSp>
        <p:nvCxnSpPr>
          <p:cNvPr id="63" name="Connector: Curved 62">
            <a:extLst>
              <a:ext uri="{FF2B5EF4-FFF2-40B4-BE49-F238E27FC236}">
                <a16:creationId xmlns:a16="http://schemas.microsoft.com/office/drawing/2014/main" id="{D497BD46-21DD-4CDB-9432-AAB16589F66A}"/>
              </a:ext>
            </a:extLst>
          </p:cNvPr>
          <p:cNvCxnSpPr>
            <a:stCxn id="26" idx="5"/>
            <a:endCxn id="34" idx="0"/>
          </p:cNvCxnSpPr>
          <p:nvPr/>
        </p:nvCxnSpPr>
        <p:spPr>
          <a:xfrm rot="16200000" flipH="1">
            <a:off x="2936363" y="4159124"/>
            <a:ext cx="571603" cy="390346"/>
          </a:xfrm>
          <a:prstGeom prst="curvedConnector3">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B0FECE68-6B9D-4A97-851A-60B881D1559C}"/>
              </a:ext>
            </a:extLst>
          </p:cNvPr>
          <p:cNvGrpSpPr/>
          <p:nvPr/>
        </p:nvGrpSpPr>
        <p:grpSpPr>
          <a:xfrm>
            <a:off x="2246502" y="3288007"/>
            <a:ext cx="914400" cy="914400"/>
            <a:chOff x="5492309" y="3425300"/>
            <a:chExt cx="914400" cy="914400"/>
          </a:xfrm>
        </p:grpSpPr>
        <p:sp>
          <p:nvSpPr>
            <p:cNvPr id="26" name="Oval 25">
              <a:extLst>
                <a:ext uri="{FF2B5EF4-FFF2-40B4-BE49-F238E27FC236}">
                  <a16:creationId xmlns:a16="http://schemas.microsoft.com/office/drawing/2014/main" id="{36BAB764-E7D8-4683-AC6E-117F06152E31}"/>
                </a:ext>
              </a:extLst>
            </p:cNvPr>
            <p:cNvSpPr/>
            <p:nvPr/>
          </p:nvSpPr>
          <p:spPr>
            <a:xfrm>
              <a:off x="5492309" y="34253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EE497E16-B984-45D6-9CA4-3797EB521920}"/>
                </a:ext>
              </a:extLst>
            </p:cNvPr>
            <p:cNvSpPr txBox="1"/>
            <p:nvPr/>
          </p:nvSpPr>
          <p:spPr>
            <a:xfrm>
              <a:off x="5611600" y="3694503"/>
              <a:ext cx="654795"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Stats</a:t>
              </a:r>
            </a:p>
          </p:txBody>
        </p:sp>
      </p:grpSp>
      <p:grpSp>
        <p:nvGrpSpPr>
          <p:cNvPr id="9" name="Group 8">
            <a:extLst>
              <a:ext uri="{FF2B5EF4-FFF2-40B4-BE49-F238E27FC236}">
                <a16:creationId xmlns:a16="http://schemas.microsoft.com/office/drawing/2014/main" id="{F4F85FE7-0BD3-45E2-ACBE-71E02A6BD1BB}"/>
              </a:ext>
            </a:extLst>
          </p:cNvPr>
          <p:cNvGrpSpPr/>
          <p:nvPr/>
        </p:nvGrpSpPr>
        <p:grpSpPr>
          <a:xfrm>
            <a:off x="5700236" y="2881263"/>
            <a:ext cx="914401" cy="914400"/>
            <a:chOff x="6721139" y="2868531"/>
            <a:chExt cx="914400" cy="914400"/>
          </a:xfrm>
        </p:grpSpPr>
        <p:sp>
          <p:nvSpPr>
            <p:cNvPr id="2" name="Oval 1">
              <a:extLst>
                <a:ext uri="{FF2B5EF4-FFF2-40B4-BE49-F238E27FC236}">
                  <a16:creationId xmlns:a16="http://schemas.microsoft.com/office/drawing/2014/main" id="{C78E8E65-14B9-44B3-81D7-1EE3209ED572}"/>
                </a:ext>
              </a:extLst>
            </p:cNvPr>
            <p:cNvSpPr/>
            <p:nvPr/>
          </p:nvSpPr>
          <p:spPr>
            <a:xfrm>
              <a:off x="6721139" y="286853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TextBox 111">
              <a:extLst>
                <a:ext uri="{FF2B5EF4-FFF2-40B4-BE49-F238E27FC236}">
                  <a16:creationId xmlns:a16="http://schemas.microsoft.com/office/drawing/2014/main" id="{4B9BBBF5-ED96-45DE-BA8F-3B15AC377DE3}"/>
                </a:ext>
              </a:extLst>
            </p:cNvPr>
            <p:cNvSpPr txBox="1"/>
            <p:nvPr/>
          </p:nvSpPr>
          <p:spPr>
            <a:xfrm>
              <a:off x="6841900" y="3141066"/>
              <a:ext cx="672876"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Tools</a:t>
              </a:r>
            </a:p>
          </p:txBody>
        </p:sp>
      </p:grpSp>
      <p:grpSp>
        <p:nvGrpSpPr>
          <p:cNvPr id="7" name="Group 6">
            <a:extLst>
              <a:ext uri="{FF2B5EF4-FFF2-40B4-BE49-F238E27FC236}">
                <a16:creationId xmlns:a16="http://schemas.microsoft.com/office/drawing/2014/main" id="{A7D276EF-2CEE-2A40-8643-0C01A57B69D9}"/>
              </a:ext>
            </a:extLst>
          </p:cNvPr>
          <p:cNvGrpSpPr/>
          <p:nvPr/>
        </p:nvGrpSpPr>
        <p:grpSpPr>
          <a:xfrm>
            <a:off x="6614631" y="3338464"/>
            <a:ext cx="3546461" cy="1272363"/>
            <a:chOff x="6614631" y="3338464"/>
            <a:chExt cx="3546461" cy="1272363"/>
          </a:xfrm>
        </p:grpSpPr>
        <p:cxnSp>
          <p:nvCxnSpPr>
            <p:cNvPr id="49" name="Connector: Curved 48">
              <a:extLst>
                <a:ext uri="{FF2B5EF4-FFF2-40B4-BE49-F238E27FC236}">
                  <a16:creationId xmlns:a16="http://schemas.microsoft.com/office/drawing/2014/main" id="{94C7CB68-2114-4A83-B516-2462E8D9F975}"/>
                </a:ext>
              </a:extLst>
            </p:cNvPr>
            <p:cNvCxnSpPr>
              <a:cxnSpLocks/>
              <a:stCxn id="2" idx="6"/>
              <a:endCxn id="28" idx="1"/>
            </p:cNvCxnSpPr>
            <p:nvPr/>
          </p:nvCxnSpPr>
          <p:spPr>
            <a:xfrm>
              <a:off x="6614631" y="3338464"/>
              <a:ext cx="2765973" cy="491875"/>
            </a:xfrm>
            <a:prstGeom prst="curvedConnector2">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550C8E71-8114-4D59-8508-D7C05A8F720C}"/>
                </a:ext>
              </a:extLst>
            </p:cNvPr>
            <p:cNvGrpSpPr/>
            <p:nvPr/>
          </p:nvGrpSpPr>
          <p:grpSpPr>
            <a:xfrm>
              <a:off x="9246692" y="3696427"/>
              <a:ext cx="914400" cy="914400"/>
              <a:chOff x="7949969" y="3425300"/>
              <a:chExt cx="914400" cy="914400"/>
            </a:xfrm>
          </p:grpSpPr>
          <p:sp>
            <p:nvSpPr>
              <p:cNvPr id="28" name="Oval 27">
                <a:extLst>
                  <a:ext uri="{FF2B5EF4-FFF2-40B4-BE49-F238E27FC236}">
                    <a16:creationId xmlns:a16="http://schemas.microsoft.com/office/drawing/2014/main" id="{1B1A08C5-310A-4902-BBE9-E2EFC948F704}"/>
                  </a:ext>
                </a:extLst>
              </p:cNvPr>
              <p:cNvSpPr/>
              <p:nvPr/>
            </p:nvSpPr>
            <p:spPr>
              <a:xfrm>
                <a:off x="7949969" y="34253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9490D813-A5D2-4B26-99B7-FE34441CCE07}"/>
                  </a:ext>
                </a:extLst>
              </p:cNvPr>
              <p:cNvSpPr txBox="1"/>
              <p:nvPr/>
            </p:nvSpPr>
            <p:spPr>
              <a:xfrm>
                <a:off x="8177502" y="3694503"/>
                <a:ext cx="484428"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ML</a:t>
                </a:r>
              </a:p>
            </p:txBody>
          </p:sp>
        </p:grpSp>
      </p:grpSp>
      <p:sp>
        <p:nvSpPr>
          <p:cNvPr id="83" name="TextBox 82">
            <a:extLst>
              <a:ext uri="{FF2B5EF4-FFF2-40B4-BE49-F238E27FC236}">
                <a16:creationId xmlns:a16="http://schemas.microsoft.com/office/drawing/2014/main" id="{C282EC65-1628-4E2C-8806-7D970731A092}"/>
              </a:ext>
            </a:extLst>
          </p:cNvPr>
          <p:cNvSpPr txBox="1"/>
          <p:nvPr/>
        </p:nvSpPr>
        <p:spPr>
          <a:xfrm>
            <a:off x="1706996" y="5340533"/>
            <a:ext cx="1710340"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Cross-validation</a:t>
            </a:r>
          </a:p>
        </p:txBody>
      </p:sp>
      <p:sp>
        <p:nvSpPr>
          <p:cNvPr id="84" name="TextBox 83">
            <a:extLst>
              <a:ext uri="{FF2B5EF4-FFF2-40B4-BE49-F238E27FC236}">
                <a16:creationId xmlns:a16="http://schemas.microsoft.com/office/drawing/2014/main" id="{E24A8A08-C840-4938-8D95-5453EE3699C0}"/>
              </a:ext>
            </a:extLst>
          </p:cNvPr>
          <p:cNvSpPr txBox="1"/>
          <p:nvPr/>
        </p:nvSpPr>
        <p:spPr>
          <a:xfrm>
            <a:off x="751277" y="2153011"/>
            <a:ext cx="1857047"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Linear Regression</a:t>
            </a:r>
          </a:p>
        </p:txBody>
      </p:sp>
      <p:sp>
        <p:nvSpPr>
          <p:cNvPr id="89" name="TextBox 88">
            <a:extLst>
              <a:ext uri="{FF2B5EF4-FFF2-40B4-BE49-F238E27FC236}">
                <a16:creationId xmlns:a16="http://schemas.microsoft.com/office/drawing/2014/main" id="{F6B24C2E-DB65-4BCA-B7D0-52DC46BA0C38}"/>
              </a:ext>
            </a:extLst>
          </p:cNvPr>
          <p:cNvSpPr txBox="1"/>
          <p:nvPr/>
        </p:nvSpPr>
        <p:spPr>
          <a:xfrm>
            <a:off x="2559430" y="2643081"/>
            <a:ext cx="1273041"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A/B Testing</a:t>
            </a:r>
          </a:p>
        </p:txBody>
      </p:sp>
      <p:cxnSp>
        <p:nvCxnSpPr>
          <p:cNvPr id="70" name="Connector: Curved 69">
            <a:extLst>
              <a:ext uri="{FF2B5EF4-FFF2-40B4-BE49-F238E27FC236}">
                <a16:creationId xmlns:a16="http://schemas.microsoft.com/office/drawing/2014/main" id="{7ADFBCF6-044A-4DD4-A980-9CCC7DE7312E}"/>
              </a:ext>
            </a:extLst>
          </p:cNvPr>
          <p:cNvCxnSpPr>
            <a:cxnSpLocks/>
            <a:stCxn id="26" idx="0"/>
            <a:endCxn id="84" idx="2"/>
          </p:cNvCxnSpPr>
          <p:nvPr/>
        </p:nvCxnSpPr>
        <p:spPr>
          <a:xfrm rot="16200000" flipV="1">
            <a:off x="1808920" y="2393224"/>
            <a:ext cx="765664" cy="1023901"/>
          </a:xfrm>
          <a:prstGeom prst="curvedConnector3">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Curved 72">
            <a:extLst>
              <a:ext uri="{FF2B5EF4-FFF2-40B4-BE49-F238E27FC236}">
                <a16:creationId xmlns:a16="http://schemas.microsoft.com/office/drawing/2014/main" id="{D39AC9F5-3AFF-43E8-A069-74A4D61E0008}"/>
              </a:ext>
            </a:extLst>
          </p:cNvPr>
          <p:cNvCxnSpPr>
            <a:cxnSpLocks/>
            <a:stCxn id="26" idx="7"/>
            <a:endCxn id="89" idx="2"/>
          </p:cNvCxnSpPr>
          <p:nvPr/>
        </p:nvCxnSpPr>
        <p:spPr>
          <a:xfrm rot="5400000" flipH="1" flipV="1">
            <a:off x="2906719" y="3132686"/>
            <a:ext cx="409505" cy="168960"/>
          </a:xfrm>
          <a:prstGeom prst="curvedConnector3">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Curved 78">
            <a:extLst>
              <a:ext uri="{FF2B5EF4-FFF2-40B4-BE49-F238E27FC236}">
                <a16:creationId xmlns:a16="http://schemas.microsoft.com/office/drawing/2014/main" id="{8EFBBB24-83B9-4F73-B7C6-B896286F0AF3}"/>
              </a:ext>
            </a:extLst>
          </p:cNvPr>
          <p:cNvCxnSpPr>
            <a:cxnSpLocks/>
            <a:stCxn id="26" idx="4"/>
            <a:endCxn id="83" idx="0"/>
          </p:cNvCxnSpPr>
          <p:nvPr/>
        </p:nvCxnSpPr>
        <p:spPr>
          <a:xfrm rot="5400000">
            <a:off x="2063871" y="4700702"/>
            <a:ext cx="1138126" cy="141536"/>
          </a:xfrm>
          <a:prstGeom prst="curvedConnector3">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5C95E0BC-24FD-4E42-8A4A-4B6D18DD51D6}"/>
              </a:ext>
            </a:extLst>
          </p:cNvPr>
          <p:cNvSpPr txBox="1"/>
          <p:nvPr/>
        </p:nvSpPr>
        <p:spPr>
          <a:xfrm>
            <a:off x="5439836" y="4448306"/>
            <a:ext cx="854721"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Data</a:t>
            </a:r>
          </a:p>
          <a:p>
            <a:pPr algn="ctr"/>
            <a:r>
              <a:rPr lang="en-GB" b="1" dirty="0">
                <a:solidFill>
                  <a:schemeClr val="bg1"/>
                </a:solidFill>
                <a:latin typeface="Calibri" panose="020F0502020204030204" pitchFamily="34" charset="0"/>
                <a:cs typeface="Calibri" panose="020F0502020204030204" pitchFamily="34" charset="0"/>
              </a:rPr>
              <a:t>Mining</a:t>
            </a:r>
          </a:p>
        </p:txBody>
      </p:sp>
      <p:grpSp>
        <p:nvGrpSpPr>
          <p:cNvPr id="19" name="Group 18">
            <a:extLst>
              <a:ext uri="{FF2B5EF4-FFF2-40B4-BE49-F238E27FC236}">
                <a16:creationId xmlns:a16="http://schemas.microsoft.com/office/drawing/2014/main" id="{3F9E5675-088C-B04D-8F8B-2EAC94F45469}"/>
              </a:ext>
            </a:extLst>
          </p:cNvPr>
          <p:cNvGrpSpPr/>
          <p:nvPr/>
        </p:nvGrpSpPr>
        <p:grpSpPr>
          <a:xfrm>
            <a:off x="10027181" y="3142017"/>
            <a:ext cx="1628211" cy="688322"/>
            <a:chOff x="7306855" y="4610826"/>
            <a:chExt cx="1628211" cy="688322"/>
          </a:xfrm>
        </p:grpSpPr>
        <p:sp>
          <p:nvSpPr>
            <p:cNvPr id="104" name="TextBox 103">
              <a:extLst>
                <a:ext uri="{FF2B5EF4-FFF2-40B4-BE49-F238E27FC236}">
                  <a16:creationId xmlns:a16="http://schemas.microsoft.com/office/drawing/2014/main" id="{995F0C46-96BA-4F80-85BB-F4410B59DFA5}"/>
                </a:ext>
              </a:extLst>
            </p:cNvPr>
            <p:cNvSpPr txBox="1"/>
            <p:nvPr/>
          </p:nvSpPr>
          <p:spPr>
            <a:xfrm>
              <a:off x="7500313" y="4610826"/>
              <a:ext cx="1434753" cy="369332"/>
            </a:xfrm>
            <a:prstGeom prst="rect">
              <a:avLst/>
            </a:prstGeom>
            <a:noFill/>
          </p:spPr>
          <p:txBody>
            <a:bodyPr wrap="square" rtlCol="0">
              <a:spAutoFit/>
            </a:bodyPr>
            <a:lstStyle/>
            <a:p>
              <a:pPr algn="ctr"/>
              <a:r>
                <a:rPr lang="en-GB" b="1" dirty="0">
                  <a:solidFill>
                    <a:schemeClr val="bg1"/>
                  </a:solidFill>
                  <a:latin typeface="Calibri" panose="020F0502020204030204" pitchFamily="34" charset="0"/>
                  <a:cs typeface="Calibri" panose="020F0502020204030204" pitchFamily="34" charset="0"/>
                </a:rPr>
                <a:t>Classification</a:t>
              </a:r>
            </a:p>
          </p:txBody>
        </p:sp>
        <p:cxnSp>
          <p:nvCxnSpPr>
            <p:cNvPr id="105" name="Connector: Curved 104">
              <a:extLst>
                <a:ext uri="{FF2B5EF4-FFF2-40B4-BE49-F238E27FC236}">
                  <a16:creationId xmlns:a16="http://schemas.microsoft.com/office/drawing/2014/main" id="{E9BC62F9-B31D-49EA-B557-646409F354CC}"/>
                </a:ext>
              </a:extLst>
            </p:cNvPr>
            <p:cNvCxnSpPr>
              <a:cxnSpLocks/>
              <a:stCxn id="28" idx="7"/>
              <a:endCxn id="104" idx="2"/>
            </p:cNvCxnSpPr>
            <p:nvPr/>
          </p:nvCxnSpPr>
          <p:spPr>
            <a:xfrm rot="5400000" flipH="1" flipV="1">
              <a:off x="7602778" y="4684236"/>
              <a:ext cx="318989" cy="910835"/>
            </a:xfrm>
            <a:prstGeom prst="curvedConnector3">
              <a:avLst>
                <a:gd name="adj1" fmla="val 50000"/>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cxnSp>
        <p:nvCxnSpPr>
          <p:cNvPr id="119" name="Connector: Curved 118">
            <a:extLst>
              <a:ext uri="{FF2B5EF4-FFF2-40B4-BE49-F238E27FC236}">
                <a16:creationId xmlns:a16="http://schemas.microsoft.com/office/drawing/2014/main" id="{4BD82CB0-904B-4960-B53F-1A9100452619}"/>
              </a:ext>
            </a:extLst>
          </p:cNvPr>
          <p:cNvCxnSpPr>
            <a:cxnSpLocks/>
            <a:stCxn id="2" idx="4"/>
            <a:endCxn id="103" idx="0"/>
          </p:cNvCxnSpPr>
          <p:nvPr/>
        </p:nvCxnSpPr>
        <p:spPr>
          <a:xfrm rot="5400000">
            <a:off x="5685996" y="3976864"/>
            <a:ext cx="652643" cy="290240"/>
          </a:xfrm>
          <a:prstGeom prst="curvedConnector3">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F92BB081-E3E6-4DD6-9BEA-7BC9A150EF06}"/>
              </a:ext>
            </a:extLst>
          </p:cNvPr>
          <p:cNvSpPr/>
          <p:nvPr/>
        </p:nvSpPr>
        <p:spPr>
          <a:xfrm>
            <a:off x="3727086" y="1012875"/>
            <a:ext cx="6918607" cy="1392701"/>
          </a:xfrm>
          <a:prstGeom prst="roundRect">
            <a:avLst/>
          </a:prstGeom>
          <a:ln w="254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8C6DAE14-3696-432F-B2C4-7517D7F0EAEC}"/>
              </a:ext>
            </a:extLst>
          </p:cNvPr>
          <p:cNvSpPr>
            <a:spLocks noChangeAspect="1"/>
          </p:cNvSpPr>
          <p:nvPr/>
        </p:nvSpPr>
        <p:spPr>
          <a:xfrm>
            <a:off x="4123867" y="1803071"/>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a:extLst>
              <a:ext uri="{FF2B5EF4-FFF2-40B4-BE49-F238E27FC236}">
                <a16:creationId xmlns:a16="http://schemas.microsoft.com/office/drawing/2014/main" id="{9AFC0D1F-B188-480B-939D-4B92A1505637}"/>
              </a:ext>
            </a:extLst>
          </p:cNvPr>
          <p:cNvSpPr txBox="1"/>
          <p:nvPr/>
        </p:nvSpPr>
        <p:spPr>
          <a:xfrm>
            <a:off x="3727088" y="1150806"/>
            <a:ext cx="1283813"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Design</a:t>
            </a:r>
          </a:p>
          <a:p>
            <a:pPr algn="ctr"/>
            <a:r>
              <a:rPr lang="en-GB" b="1" dirty="0">
                <a:solidFill>
                  <a:schemeClr val="bg1"/>
                </a:solidFill>
                <a:latin typeface="Calibri" panose="020F0502020204030204" pitchFamily="34" charset="0"/>
                <a:cs typeface="Calibri" panose="020F0502020204030204" pitchFamily="34" charset="0"/>
              </a:rPr>
              <a:t>Experiment</a:t>
            </a:r>
          </a:p>
        </p:txBody>
      </p:sp>
      <p:pic>
        <p:nvPicPr>
          <p:cNvPr id="12" name="Graphic 11" descr="Blackboard">
            <a:extLst>
              <a:ext uri="{FF2B5EF4-FFF2-40B4-BE49-F238E27FC236}">
                <a16:creationId xmlns:a16="http://schemas.microsoft.com/office/drawing/2014/main" id="{F980335D-CA70-4BDF-9DF1-1910DCEAA2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68737" y="1847941"/>
            <a:ext cx="370395" cy="370395"/>
          </a:xfrm>
          <a:prstGeom prst="rect">
            <a:avLst/>
          </a:prstGeom>
          <a:effectLst>
            <a:outerShdw blurRad="50800" dist="38100" dir="2700000" algn="tl" rotWithShape="0">
              <a:prstClr val="black">
                <a:alpha val="40000"/>
              </a:prstClr>
            </a:outerShdw>
          </a:effectLst>
        </p:spPr>
      </p:pic>
      <p:sp>
        <p:nvSpPr>
          <p:cNvPr id="13" name="Oval 12">
            <a:extLst>
              <a:ext uri="{FF2B5EF4-FFF2-40B4-BE49-F238E27FC236}">
                <a16:creationId xmlns:a16="http://schemas.microsoft.com/office/drawing/2014/main" id="{2FFD6676-CF9A-4748-BEE2-71B39C4CC505}"/>
              </a:ext>
            </a:extLst>
          </p:cNvPr>
          <p:cNvSpPr>
            <a:spLocks noChangeAspect="1"/>
          </p:cNvSpPr>
          <p:nvPr/>
        </p:nvSpPr>
        <p:spPr>
          <a:xfrm>
            <a:off x="7411614" y="1794626"/>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Box 14">
            <a:extLst>
              <a:ext uri="{FF2B5EF4-FFF2-40B4-BE49-F238E27FC236}">
                <a16:creationId xmlns:a16="http://schemas.microsoft.com/office/drawing/2014/main" id="{604F4619-DB1D-4F48-95F1-5F19B3F812C8}"/>
              </a:ext>
            </a:extLst>
          </p:cNvPr>
          <p:cNvSpPr txBox="1"/>
          <p:nvPr/>
        </p:nvSpPr>
        <p:spPr>
          <a:xfrm>
            <a:off x="6999274" y="1259837"/>
            <a:ext cx="1283813"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Experiment</a:t>
            </a:r>
          </a:p>
        </p:txBody>
      </p:sp>
      <p:pic>
        <p:nvPicPr>
          <p:cNvPr id="16" name="Graphic 15" descr="Beaker">
            <a:extLst>
              <a:ext uri="{FF2B5EF4-FFF2-40B4-BE49-F238E27FC236}">
                <a16:creationId xmlns:a16="http://schemas.microsoft.com/office/drawing/2014/main" id="{2D8D48FB-518B-4975-B2CE-D5A6329195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70823" y="1833048"/>
            <a:ext cx="340712" cy="340712"/>
          </a:xfrm>
          <a:prstGeom prst="rect">
            <a:avLst/>
          </a:prstGeom>
          <a:effectLst>
            <a:outerShdw blurRad="50800" dist="38100" dir="2700000" algn="tl" rotWithShape="0">
              <a:prstClr val="black">
                <a:alpha val="40000"/>
              </a:prstClr>
            </a:outerShdw>
          </a:effectLst>
        </p:spPr>
      </p:pic>
      <p:pic>
        <p:nvPicPr>
          <p:cNvPr id="45" name="Graphic 44" descr="Mop and bucket">
            <a:extLst>
              <a:ext uri="{FF2B5EF4-FFF2-40B4-BE49-F238E27FC236}">
                <a16:creationId xmlns:a16="http://schemas.microsoft.com/office/drawing/2014/main" id="{A790990D-CD6C-493A-9184-54E8313162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36725" y="1713401"/>
            <a:ext cx="460361" cy="460361"/>
          </a:xfrm>
          <a:prstGeom prst="rect">
            <a:avLst/>
          </a:prstGeom>
        </p:spPr>
      </p:pic>
      <p:cxnSp>
        <p:nvCxnSpPr>
          <p:cNvPr id="47" name="Straight Arrow Connector 46">
            <a:extLst>
              <a:ext uri="{FF2B5EF4-FFF2-40B4-BE49-F238E27FC236}">
                <a16:creationId xmlns:a16="http://schemas.microsoft.com/office/drawing/2014/main" id="{D5B7057B-0687-4D97-9189-B434C7194089}"/>
              </a:ext>
            </a:extLst>
          </p:cNvPr>
          <p:cNvCxnSpPr>
            <a:cxnSpLocks/>
          </p:cNvCxnSpPr>
          <p:nvPr/>
        </p:nvCxnSpPr>
        <p:spPr>
          <a:xfrm>
            <a:off x="4584002" y="2033139"/>
            <a:ext cx="877149" cy="0"/>
          </a:xfrm>
          <a:prstGeom prst="straightConnector1">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F2E9349-507B-4597-9B41-D3CFC5CDA9DE}"/>
              </a:ext>
            </a:extLst>
          </p:cNvPr>
          <p:cNvCxnSpPr>
            <a:cxnSpLocks/>
          </p:cNvCxnSpPr>
          <p:nvPr/>
        </p:nvCxnSpPr>
        <p:spPr>
          <a:xfrm>
            <a:off x="6427124" y="2037856"/>
            <a:ext cx="877149" cy="0"/>
          </a:xfrm>
          <a:prstGeom prst="straightConnector1">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4DD32F5-62A6-48A1-9E0F-2C4149461CA4}"/>
              </a:ext>
            </a:extLst>
          </p:cNvPr>
          <p:cNvSpPr txBox="1"/>
          <p:nvPr/>
        </p:nvSpPr>
        <p:spPr>
          <a:xfrm>
            <a:off x="4977624" y="1150316"/>
            <a:ext cx="1970860" cy="923330"/>
          </a:xfrm>
          <a:prstGeom prst="rect">
            <a:avLst/>
          </a:prstGeom>
          <a:noFill/>
        </p:spPr>
        <p:txBody>
          <a:bodyPr wrap="none" rtlCol="0" anchor="t">
            <a:spAutoFit/>
          </a:bodyPr>
          <a:lstStyle/>
          <a:p>
            <a:pPr algn="ctr"/>
            <a:r>
              <a:rPr lang="en-GB" b="1" dirty="0">
                <a:solidFill>
                  <a:schemeClr val="bg1"/>
                </a:solidFill>
                <a:latin typeface="Calibri"/>
                <a:cs typeface="Calibri"/>
              </a:rPr>
              <a:t>Data Acquisition &amp;</a:t>
            </a:r>
            <a:endParaRPr lang="en-GB" dirty="0">
              <a:ea typeface="+mn-lt"/>
              <a:cs typeface="+mn-lt"/>
            </a:endParaRPr>
          </a:p>
          <a:p>
            <a:pPr algn="ctr"/>
            <a:r>
              <a:rPr lang="en-GB" b="1" dirty="0">
                <a:solidFill>
                  <a:schemeClr val="bg1"/>
                </a:solidFill>
                <a:latin typeface="Calibri"/>
                <a:cs typeface="Calibri"/>
              </a:rPr>
              <a:t>Cleaning</a:t>
            </a:r>
            <a:endParaRPr lang="en-GB" dirty="0">
              <a:solidFill>
                <a:schemeClr val="bg1"/>
              </a:solidFill>
              <a:latin typeface="Calibri"/>
              <a:ea typeface="+mn-lt"/>
              <a:cs typeface="Calibri"/>
            </a:endParaRPr>
          </a:p>
          <a:p>
            <a:pPr algn="ctr"/>
            <a:endParaRPr lang="en-GB" b="1" dirty="0">
              <a:solidFill>
                <a:schemeClr val="bg1"/>
              </a:solidFill>
              <a:latin typeface="Calibri" panose="020F0502020204030204" pitchFamily="34" charset="0"/>
              <a:cs typeface="Calibri" panose="020F0502020204030204" pitchFamily="34" charset="0"/>
            </a:endParaRPr>
          </a:p>
        </p:txBody>
      </p:sp>
      <p:cxnSp>
        <p:nvCxnSpPr>
          <p:cNvPr id="46" name="Connector: Curved 45">
            <a:extLst>
              <a:ext uri="{FF2B5EF4-FFF2-40B4-BE49-F238E27FC236}">
                <a16:creationId xmlns:a16="http://schemas.microsoft.com/office/drawing/2014/main" id="{68F9F0D2-5249-415E-A38C-BDAD8B5E0833}"/>
              </a:ext>
            </a:extLst>
          </p:cNvPr>
          <p:cNvCxnSpPr>
            <a:cxnSpLocks/>
            <a:endCxn id="2" idx="0"/>
          </p:cNvCxnSpPr>
          <p:nvPr/>
        </p:nvCxnSpPr>
        <p:spPr>
          <a:xfrm flipH="1">
            <a:off x="6114298" y="2211628"/>
            <a:ext cx="1426743" cy="684013"/>
          </a:xfrm>
          <a:prstGeom prst="curvedConnector3">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05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113" name="Rectangle: Rounded Corners 112">
            <a:extLst>
              <a:ext uri="{FF2B5EF4-FFF2-40B4-BE49-F238E27FC236}">
                <a16:creationId xmlns:a16="http://schemas.microsoft.com/office/drawing/2014/main" id="{1783AF96-C74D-4997-9E5A-492AEF792B2E}"/>
              </a:ext>
            </a:extLst>
          </p:cNvPr>
          <p:cNvSpPr/>
          <p:nvPr/>
        </p:nvSpPr>
        <p:spPr>
          <a:xfrm>
            <a:off x="3727086" y="1012875"/>
            <a:ext cx="6918607" cy="1392701"/>
          </a:xfrm>
          <a:prstGeom prst="roundRect">
            <a:avLst/>
          </a:prstGeom>
          <a:ln w="254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ustomShape 2">
            <a:extLst>
              <a:ext uri="{FF2B5EF4-FFF2-40B4-BE49-F238E27FC236}">
                <a16:creationId xmlns:a16="http://schemas.microsoft.com/office/drawing/2014/main" id="{B0C7A116-3758-481F-ADED-1904330939CE}"/>
              </a:ext>
            </a:extLst>
          </p:cNvPr>
          <p:cNvSpPr/>
          <p:nvPr/>
        </p:nvSpPr>
        <p:spPr>
          <a:xfrm>
            <a:off x="3220943"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nchor="t"/>
          <a:lstStyle/>
          <a:p>
            <a:pPr algn="ctr">
              <a:lnSpc>
                <a:spcPct val="100000"/>
              </a:lnSpc>
            </a:pPr>
            <a:r>
              <a:rPr lang="en-GB" sz="3600" spc="-1" dirty="0">
                <a:solidFill>
                  <a:srgbClr val="FFFF00"/>
                </a:solidFill>
                <a:latin typeface="Calibri"/>
              </a:rPr>
              <a:t>18. Analysis</a:t>
            </a:r>
            <a:endParaRPr lang="en-GB" sz="3600" spc="-1" dirty="0">
              <a:latin typeface="Arial"/>
            </a:endParaRPr>
          </a:p>
        </p:txBody>
      </p:sp>
      <p:sp>
        <p:nvSpPr>
          <p:cNvPr id="74" name="Oval 73">
            <a:extLst>
              <a:ext uri="{FF2B5EF4-FFF2-40B4-BE49-F238E27FC236}">
                <a16:creationId xmlns:a16="http://schemas.microsoft.com/office/drawing/2014/main" id="{38F07462-6744-4510-B382-FC8E24E1BCD0}"/>
              </a:ext>
            </a:extLst>
          </p:cNvPr>
          <p:cNvSpPr>
            <a:spLocks noChangeAspect="1"/>
          </p:cNvSpPr>
          <p:nvPr/>
        </p:nvSpPr>
        <p:spPr>
          <a:xfrm>
            <a:off x="4123867" y="1803071"/>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a:extLst>
              <a:ext uri="{FF2B5EF4-FFF2-40B4-BE49-F238E27FC236}">
                <a16:creationId xmlns:a16="http://schemas.microsoft.com/office/drawing/2014/main" id="{FC45E435-EC0B-4D45-B4F5-DCBD0ED1FD33}"/>
              </a:ext>
            </a:extLst>
          </p:cNvPr>
          <p:cNvSpPr txBox="1"/>
          <p:nvPr/>
        </p:nvSpPr>
        <p:spPr>
          <a:xfrm>
            <a:off x="3727088" y="1150806"/>
            <a:ext cx="1283813"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Design</a:t>
            </a:r>
          </a:p>
          <a:p>
            <a:pPr algn="ctr"/>
            <a:r>
              <a:rPr lang="en-GB" b="1" dirty="0">
                <a:solidFill>
                  <a:schemeClr val="bg1"/>
                </a:solidFill>
                <a:latin typeface="Calibri" panose="020F0502020204030204" pitchFamily="34" charset="0"/>
                <a:cs typeface="Calibri" panose="020F0502020204030204" pitchFamily="34" charset="0"/>
              </a:rPr>
              <a:t>Experiment</a:t>
            </a:r>
          </a:p>
        </p:txBody>
      </p:sp>
      <p:pic>
        <p:nvPicPr>
          <p:cNvPr id="76" name="Graphic 75" descr="Blackboard">
            <a:extLst>
              <a:ext uri="{FF2B5EF4-FFF2-40B4-BE49-F238E27FC236}">
                <a16:creationId xmlns:a16="http://schemas.microsoft.com/office/drawing/2014/main" id="{ED4DA270-7BBA-4689-A696-787D124843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68737" y="1847941"/>
            <a:ext cx="370395" cy="370395"/>
          </a:xfrm>
          <a:prstGeom prst="rect">
            <a:avLst/>
          </a:prstGeom>
          <a:effectLst>
            <a:outerShdw blurRad="50800" dist="38100" dir="2700000" algn="tl" rotWithShape="0">
              <a:prstClr val="black">
                <a:alpha val="40000"/>
              </a:prstClr>
            </a:outerShdw>
          </a:effectLst>
        </p:spPr>
      </p:pic>
      <p:sp>
        <p:nvSpPr>
          <p:cNvPr id="80" name="Oval 79">
            <a:extLst>
              <a:ext uri="{FF2B5EF4-FFF2-40B4-BE49-F238E27FC236}">
                <a16:creationId xmlns:a16="http://schemas.microsoft.com/office/drawing/2014/main" id="{D65B007A-18FC-4FEE-AF82-4108F497B871}"/>
              </a:ext>
            </a:extLst>
          </p:cNvPr>
          <p:cNvSpPr>
            <a:spLocks noChangeAspect="1"/>
          </p:cNvSpPr>
          <p:nvPr/>
        </p:nvSpPr>
        <p:spPr>
          <a:xfrm>
            <a:off x="7411614" y="1794626"/>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1065F3DD-982B-40E0-873B-B49F81AA92E5}"/>
              </a:ext>
            </a:extLst>
          </p:cNvPr>
          <p:cNvSpPr txBox="1"/>
          <p:nvPr/>
        </p:nvSpPr>
        <p:spPr>
          <a:xfrm>
            <a:off x="6999274" y="1259837"/>
            <a:ext cx="1283813"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Experiment</a:t>
            </a:r>
          </a:p>
        </p:txBody>
      </p:sp>
      <p:pic>
        <p:nvPicPr>
          <p:cNvPr id="82" name="Graphic 81" descr="Beaker">
            <a:extLst>
              <a:ext uri="{FF2B5EF4-FFF2-40B4-BE49-F238E27FC236}">
                <a16:creationId xmlns:a16="http://schemas.microsoft.com/office/drawing/2014/main" id="{C1045368-80F1-476D-B9B7-240F44D583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70823" y="1833048"/>
            <a:ext cx="340712" cy="340712"/>
          </a:xfrm>
          <a:prstGeom prst="rect">
            <a:avLst/>
          </a:prstGeom>
          <a:effectLst>
            <a:outerShdw blurRad="50800" dist="38100" dir="2700000" algn="tl" rotWithShape="0">
              <a:prstClr val="black">
                <a:alpha val="40000"/>
              </a:prstClr>
            </a:outerShdw>
          </a:effectLst>
        </p:spPr>
      </p:pic>
      <p:sp>
        <p:nvSpPr>
          <p:cNvPr id="86" name="Oval 85">
            <a:extLst>
              <a:ext uri="{FF2B5EF4-FFF2-40B4-BE49-F238E27FC236}">
                <a16:creationId xmlns:a16="http://schemas.microsoft.com/office/drawing/2014/main" id="{F2A864DC-76B7-4066-9AD6-80E6925E5865}"/>
              </a:ext>
            </a:extLst>
          </p:cNvPr>
          <p:cNvSpPr>
            <a:spLocks noChangeAspect="1"/>
          </p:cNvSpPr>
          <p:nvPr/>
        </p:nvSpPr>
        <p:spPr>
          <a:xfrm>
            <a:off x="8718782" y="1798290"/>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7" name="TextBox 86">
            <a:extLst>
              <a:ext uri="{FF2B5EF4-FFF2-40B4-BE49-F238E27FC236}">
                <a16:creationId xmlns:a16="http://schemas.microsoft.com/office/drawing/2014/main" id="{A3FBFC13-F4B0-4BE1-914E-B7F547D543AE}"/>
              </a:ext>
            </a:extLst>
          </p:cNvPr>
          <p:cNvSpPr txBox="1"/>
          <p:nvPr/>
        </p:nvSpPr>
        <p:spPr>
          <a:xfrm>
            <a:off x="8465688" y="1254956"/>
            <a:ext cx="931794"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Analyse</a:t>
            </a:r>
          </a:p>
        </p:txBody>
      </p:sp>
      <p:pic>
        <p:nvPicPr>
          <p:cNvPr id="88" name="Graphic 87" descr="Research">
            <a:extLst>
              <a:ext uri="{FF2B5EF4-FFF2-40B4-BE49-F238E27FC236}">
                <a16:creationId xmlns:a16="http://schemas.microsoft.com/office/drawing/2014/main" id="{4BE94B1B-935F-4EB1-AFB2-3DFF82617F2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00805" y="1861493"/>
            <a:ext cx="304267" cy="304267"/>
          </a:xfrm>
          <a:prstGeom prst="rect">
            <a:avLst/>
          </a:prstGeom>
          <a:effectLst>
            <a:outerShdw blurRad="50800" dist="38100" dir="2700000" algn="tl" rotWithShape="0">
              <a:prstClr val="black">
                <a:alpha val="40000"/>
              </a:prstClr>
            </a:outerShdw>
          </a:effectLst>
        </p:spPr>
      </p:pic>
      <p:cxnSp>
        <p:nvCxnSpPr>
          <p:cNvPr id="85" name="Straight Arrow Connector 84">
            <a:extLst>
              <a:ext uri="{FF2B5EF4-FFF2-40B4-BE49-F238E27FC236}">
                <a16:creationId xmlns:a16="http://schemas.microsoft.com/office/drawing/2014/main" id="{8395CD97-7AFC-446E-B661-221AD6B9D0A4}"/>
              </a:ext>
            </a:extLst>
          </p:cNvPr>
          <p:cNvCxnSpPr>
            <a:cxnSpLocks/>
          </p:cNvCxnSpPr>
          <p:nvPr/>
        </p:nvCxnSpPr>
        <p:spPr>
          <a:xfrm>
            <a:off x="7871749" y="2024693"/>
            <a:ext cx="847033" cy="3665"/>
          </a:xfrm>
          <a:prstGeom prst="straightConnector1">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69A53FA1-F798-4E88-940B-89F73218AFE6}"/>
              </a:ext>
            </a:extLst>
          </p:cNvPr>
          <p:cNvSpPr>
            <a:spLocks noChangeAspect="1"/>
          </p:cNvSpPr>
          <p:nvPr/>
        </p:nvSpPr>
        <p:spPr>
          <a:xfrm>
            <a:off x="9827857" y="1803009"/>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3" name="TextBox 92">
            <a:extLst>
              <a:ext uri="{FF2B5EF4-FFF2-40B4-BE49-F238E27FC236}">
                <a16:creationId xmlns:a16="http://schemas.microsoft.com/office/drawing/2014/main" id="{003786B8-5405-49C2-8EE2-CD2F5F732C19}"/>
              </a:ext>
            </a:extLst>
          </p:cNvPr>
          <p:cNvSpPr txBox="1"/>
          <p:nvPr/>
        </p:nvSpPr>
        <p:spPr>
          <a:xfrm>
            <a:off x="9580086" y="1254956"/>
            <a:ext cx="835293"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Report</a:t>
            </a:r>
          </a:p>
        </p:txBody>
      </p:sp>
      <p:pic>
        <p:nvPicPr>
          <p:cNvPr id="94" name="Graphic 93" descr="Presentation with bar chart">
            <a:extLst>
              <a:ext uri="{FF2B5EF4-FFF2-40B4-BE49-F238E27FC236}">
                <a16:creationId xmlns:a16="http://schemas.microsoft.com/office/drawing/2014/main" id="{11BD8EBF-5476-4DDF-B5CC-4EEC1D02A35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24337" y="1912505"/>
            <a:ext cx="304267" cy="304267"/>
          </a:xfrm>
          <a:prstGeom prst="rect">
            <a:avLst/>
          </a:prstGeom>
          <a:effectLst>
            <a:outerShdw blurRad="50800" dist="38100" dir="2700000" algn="tl" rotWithShape="0">
              <a:prstClr val="black">
                <a:alpha val="40000"/>
              </a:prstClr>
            </a:outerShdw>
          </a:effectLst>
        </p:spPr>
      </p:pic>
      <p:cxnSp>
        <p:nvCxnSpPr>
          <p:cNvPr id="91" name="Straight Arrow Connector 90">
            <a:extLst>
              <a:ext uri="{FF2B5EF4-FFF2-40B4-BE49-F238E27FC236}">
                <a16:creationId xmlns:a16="http://schemas.microsoft.com/office/drawing/2014/main" id="{C3A549FF-BDFB-44B6-9AB2-6C365ECD8CE9}"/>
              </a:ext>
            </a:extLst>
          </p:cNvPr>
          <p:cNvCxnSpPr>
            <a:cxnSpLocks/>
          </p:cNvCxnSpPr>
          <p:nvPr/>
        </p:nvCxnSpPr>
        <p:spPr>
          <a:xfrm>
            <a:off x="9178917" y="2028358"/>
            <a:ext cx="648939" cy="4719"/>
          </a:xfrm>
          <a:prstGeom prst="straightConnector1">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7" name="Graphic 6" descr="Mop and bucket">
            <a:extLst>
              <a:ext uri="{FF2B5EF4-FFF2-40B4-BE49-F238E27FC236}">
                <a16:creationId xmlns:a16="http://schemas.microsoft.com/office/drawing/2014/main" id="{99C9C8D8-36CE-4A45-BF68-454AFA23E3B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36725" y="1713401"/>
            <a:ext cx="460361" cy="460361"/>
          </a:xfrm>
          <a:prstGeom prst="rect">
            <a:avLst/>
          </a:prstGeom>
        </p:spPr>
      </p:pic>
      <p:cxnSp>
        <p:nvCxnSpPr>
          <p:cNvPr id="29" name="Straight Arrow Connector 28">
            <a:extLst>
              <a:ext uri="{FF2B5EF4-FFF2-40B4-BE49-F238E27FC236}">
                <a16:creationId xmlns:a16="http://schemas.microsoft.com/office/drawing/2014/main" id="{BCD98270-E5DB-4FE1-BE24-375CE01BF6D2}"/>
              </a:ext>
            </a:extLst>
          </p:cNvPr>
          <p:cNvCxnSpPr>
            <a:cxnSpLocks/>
          </p:cNvCxnSpPr>
          <p:nvPr/>
        </p:nvCxnSpPr>
        <p:spPr>
          <a:xfrm>
            <a:off x="4584002" y="2033139"/>
            <a:ext cx="877149" cy="0"/>
          </a:xfrm>
          <a:prstGeom prst="straightConnector1">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D4350E7-C25D-45DD-8895-A8CDB1E8EAB0}"/>
              </a:ext>
            </a:extLst>
          </p:cNvPr>
          <p:cNvCxnSpPr>
            <a:cxnSpLocks/>
          </p:cNvCxnSpPr>
          <p:nvPr/>
        </p:nvCxnSpPr>
        <p:spPr>
          <a:xfrm>
            <a:off x="6427124" y="2037856"/>
            <a:ext cx="877149" cy="0"/>
          </a:xfrm>
          <a:prstGeom prst="straightConnector1">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1F2FF7D-30AA-4110-BB46-F15FDA6B4D9B}"/>
              </a:ext>
            </a:extLst>
          </p:cNvPr>
          <p:cNvSpPr txBox="1"/>
          <p:nvPr/>
        </p:nvSpPr>
        <p:spPr>
          <a:xfrm>
            <a:off x="4977624" y="1150316"/>
            <a:ext cx="1970860" cy="923330"/>
          </a:xfrm>
          <a:prstGeom prst="rect">
            <a:avLst/>
          </a:prstGeom>
          <a:noFill/>
        </p:spPr>
        <p:txBody>
          <a:bodyPr wrap="none" rtlCol="0" anchor="t">
            <a:spAutoFit/>
          </a:bodyPr>
          <a:lstStyle/>
          <a:p>
            <a:pPr algn="ctr"/>
            <a:r>
              <a:rPr lang="en-GB" b="1" dirty="0">
                <a:solidFill>
                  <a:schemeClr val="bg1"/>
                </a:solidFill>
                <a:latin typeface="Calibri"/>
                <a:cs typeface="Calibri"/>
              </a:rPr>
              <a:t>Data Acquisition &amp;</a:t>
            </a:r>
            <a:endParaRPr lang="en-GB" dirty="0">
              <a:ea typeface="+mn-lt"/>
              <a:cs typeface="+mn-lt"/>
            </a:endParaRPr>
          </a:p>
          <a:p>
            <a:pPr algn="ctr"/>
            <a:r>
              <a:rPr lang="en-GB" b="1" dirty="0">
                <a:solidFill>
                  <a:schemeClr val="bg1"/>
                </a:solidFill>
                <a:latin typeface="Calibri"/>
                <a:cs typeface="Calibri"/>
              </a:rPr>
              <a:t>Cleaning</a:t>
            </a:r>
            <a:endParaRPr lang="en-GB" dirty="0">
              <a:solidFill>
                <a:schemeClr val="bg1"/>
              </a:solidFill>
              <a:latin typeface="Calibri"/>
              <a:ea typeface="+mn-lt"/>
              <a:cs typeface="Calibri"/>
            </a:endParaRPr>
          </a:p>
          <a:p>
            <a:pPr algn="ctr"/>
            <a:endParaRPr lang="en-GB" b="1" dirty="0">
              <a:solidFill>
                <a:schemeClr val="bg1"/>
              </a:solidFill>
              <a:latin typeface="Calibri" panose="020F0502020204030204" pitchFamily="34" charset="0"/>
              <a:cs typeface="Calibri" panose="020F0502020204030204" pitchFamily="34" charset="0"/>
            </a:endParaRPr>
          </a:p>
        </p:txBody>
      </p:sp>
      <p:grpSp>
        <p:nvGrpSpPr>
          <p:cNvPr id="18" name="Group 17">
            <a:extLst>
              <a:ext uri="{FF2B5EF4-FFF2-40B4-BE49-F238E27FC236}">
                <a16:creationId xmlns:a16="http://schemas.microsoft.com/office/drawing/2014/main" id="{723FC0CB-7040-AA40-AABC-50C1B3D18F5B}"/>
              </a:ext>
            </a:extLst>
          </p:cNvPr>
          <p:cNvGrpSpPr/>
          <p:nvPr/>
        </p:nvGrpSpPr>
        <p:grpSpPr>
          <a:xfrm>
            <a:off x="6096000" y="2258426"/>
            <a:ext cx="2852849" cy="2084974"/>
            <a:chOff x="6096000" y="2258426"/>
            <a:chExt cx="2852849" cy="2084974"/>
          </a:xfrm>
        </p:grpSpPr>
        <p:sp>
          <p:nvSpPr>
            <p:cNvPr id="2" name="Oval 1">
              <a:extLst>
                <a:ext uri="{FF2B5EF4-FFF2-40B4-BE49-F238E27FC236}">
                  <a16:creationId xmlns:a16="http://schemas.microsoft.com/office/drawing/2014/main" id="{C78E8E65-14B9-44B3-81D7-1EE3209ED572}"/>
                </a:ext>
              </a:extLst>
            </p:cNvPr>
            <p:cNvSpPr/>
            <p:nvPr/>
          </p:nvSpPr>
          <p:spPr>
            <a:xfrm>
              <a:off x="6096000" y="34290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ctor: Curved 45">
              <a:extLst>
                <a:ext uri="{FF2B5EF4-FFF2-40B4-BE49-F238E27FC236}">
                  <a16:creationId xmlns:a16="http://schemas.microsoft.com/office/drawing/2014/main" id="{412B19DC-5E6F-3C46-961D-C44F137D970F}"/>
                </a:ext>
              </a:extLst>
            </p:cNvPr>
            <p:cNvCxnSpPr>
              <a:cxnSpLocks/>
              <a:stCxn id="86" idx="4"/>
              <a:endCxn id="2" idx="0"/>
            </p:cNvCxnSpPr>
            <p:nvPr/>
          </p:nvCxnSpPr>
          <p:spPr>
            <a:xfrm rot="5400000">
              <a:off x="7165737" y="1645889"/>
              <a:ext cx="1170576" cy="2395649"/>
            </a:xfrm>
            <a:prstGeom prst="curvedConnector3">
              <a:avLst>
                <a:gd name="adj1" fmla="val 50000"/>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5F8CBFEE-7367-C646-BFB1-7A363AA573F8}"/>
              </a:ext>
            </a:extLst>
          </p:cNvPr>
          <p:cNvGrpSpPr/>
          <p:nvPr/>
        </p:nvGrpSpPr>
        <p:grpSpPr>
          <a:xfrm>
            <a:off x="3544517" y="2788843"/>
            <a:ext cx="2551483" cy="1097358"/>
            <a:chOff x="3544517" y="2788843"/>
            <a:chExt cx="2551483" cy="1097358"/>
          </a:xfrm>
        </p:grpSpPr>
        <p:sp>
          <p:nvSpPr>
            <p:cNvPr id="28" name="TextBox 27">
              <a:extLst>
                <a:ext uri="{FF2B5EF4-FFF2-40B4-BE49-F238E27FC236}">
                  <a16:creationId xmlns:a16="http://schemas.microsoft.com/office/drawing/2014/main" id="{4D3AA6FE-8600-4FE7-98A7-6EE464AB8C4D}"/>
                </a:ext>
              </a:extLst>
            </p:cNvPr>
            <p:cNvSpPr txBox="1"/>
            <p:nvPr/>
          </p:nvSpPr>
          <p:spPr>
            <a:xfrm>
              <a:off x="3544517" y="2788843"/>
              <a:ext cx="2093586" cy="369332"/>
            </a:xfrm>
            <a:prstGeom prst="rect">
              <a:avLst/>
            </a:prstGeom>
            <a:noFill/>
          </p:spPr>
          <p:txBody>
            <a:bodyPr wrap="none" rtlCol="0" anchor="t">
              <a:spAutoFit/>
            </a:bodyPr>
            <a:lstStyle/>
            <a:p>
              <a:r>
                <a:rPr lang="en-GB" b="1" dirty="0">
                  <a:solidFill>
                    <a:schemeClr val="bg1"/>
                  </a:solidFill>
                  <a:latin typeface="Calibri"/>
                  <a:cs typeface="Calibri"/>
                </a:rPr>
                <a:t>Exploratory analysis</a:t>
              </a:r>
              <a:endParaRPr lang="en-US" dirty="0"/>
            </a:p>
          </p:txBody>
        </p:sp>
        <p:cxnSp>
          <p:nvCxnSpPr>
            <p:cNvPr id="33" name="Connector: Curved 13">
              <a:extLst>
                <a:ext uri="{FF2B5EF4-FFF2-40B4-BE49-F238E27FC236}">
                  <a16:creationId xmlns:a16="http://schemas.microsoft.com/office/drawing/2014/main" id="{960D8515-6B7B-CB48-84C5-D2B0C3ADBC2D}"/>
                </a:ext>
              </a:extLst>
            </p:cNvPr>
            <p:cNvCxnSpPr>
              <a:cxnSpLocks/>
              <a:stCxn id="2" idx="2"/>
              <a:endCxn id="28" idx="2"/>
            </p:cNvCxnSpPr>
            <p:nvPr/>
          </p:nvCxnSpPr>
          <p:spPr>
            <a:xfrm rot="10800000">
              <a:off x="4591310" y="3158176"/>
              <a:ext cx="1504690" cy="728025"/>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E5E7FC4-723D-964A-AB75-B25D1F407B42}"/>
              </a:ext>
            </a:extLst>
          </p:cNvPr>
          <p:cNvGrpSpPr/>
          <p:nvPr/>
        </p:nvGrpSpPr>
        <p:grpSpPr>
          <a:xfrm>
            <a:off x="4363482" y="4343401"/>
            <a:ext cx="2189718" cy="1087957"/>
            <a:chOff x="4363482" y="4343401"/>
            <a:chExt cx="2189718" cy="1087957"/>
          </a:xfrm>
        </p:grpSpPr>
        <p:sp>
          <p:nvSpPr>
            <p:cNvPr id="27" name="TextBox 26">
              <a:extLst>
                <a:ext uri="{FF2B5EF4-FFF2-40B4-BE49-F238E27FC236}">
                  <a16:creationId xmlns:a16="http://schemas.microsoft.com/office/drawing/2014/main" id="{3C30D5AA-3D8B-4AC9-B37D-395B5727292F}"/>
                </a:ext>
              </a:extLst>
            </p:cNvPr>
            <p:cNvSpPr txBox="1"/>
            <p:nvPr/>
          </p:nvSpPr>
          <p:spPr>
            <a:xfrm>
              <a:off x="4363482" y="5062026"/>
              <a:ext cx="2063642" cy="369332"/>
            </a:xfrm>
            <a:prstGeom prst="rect">
              <a:avLst/>
            </a:prstGeom>
            <a:noFill/>
          </p:spPr>
          <p:txBody>
            <a:bodyPr wrap="none" rtlCol="0" anchor="t">
              <a:spAutoFit/>
            </a:bodyPr>
            <a:lstStyle/>
            <a:p>
              <a:r>
                <a:rPr lang="en-GB" b="1" dirty="0">
                  <a:solidFill>
                    <a:schemeClr val="bg1"/>
                  </a:solidFill>
                  <a:latin typeface="Calibri"/>
                  <a:cs typeface="Calibri"/>
                </a:rPr>
                <a:t>Correlation analysis</a:t>
              </a:r>
              <a:endParaRPr lang="en-US" dirty="0"/>
            </a:p>
          </p:txBody>
        </p:sp>
        <p:cxnSp>
          <p:nvCxnSpPr>
            <p:cNvPr id="36" name="Connector: Curved 13">
              <a:extLst>
                <a:ext uri="{FF2B5EF4-FFF2-40B4-BE49-F238E27FC236}">
                  <a16:creationId xmlns:a16="http://schemas.microsoft.com/office/drawing/2014/main" id="{8DA40C01-A45C-0D46-8A27-192298EE638B}"/>
                </a:ext>
              </a:extLst>
            </p:cNvPr>
            <p:cNvCxnSpPr>
              <a:cxnSpLocks/>
              <a:stCxn id="2" idx="4"/>
              <a:endCxn id="27" idx="0"/>
            </p:cNvCxnSpPr>
            <p:nvPr/>
          </p:nvCxnSpPr>
          <p:spPr>
            <a:xfrm rot="5400000">
              <a:off x="5614939" y="4123765"/>
              <a:ext cx="718626" cy="1157897"/>
            </a:xfrm>
            <a:prstGeom prst="curvedConnector3">
              <a:avLst>
                <a:gd name="adj1" fmla="val 50000"/>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CDB3DAB2-3BB7-914A-B123-39FF694BEBBB}"/>
              </a:ext>
            </a:extLst>
          </p:cNvPr>
          <p:cNvGrpSpPr/>
          <p:nvPr/>
        </p:nvGrpSpPr>
        <p:grpSpPr>
          <a:xfrm>
            <a:off x="6876488" y="3652493"/>
            <a:ext cx="3472288" cy="556996"/>
            <a:chOff x="6876488" y="3652493"/>
            <a:chExt cx="3472288" cy="556996"/>
          </a:xfrm>
        </p:grpSpPr>
        <p:sp>
          <p:nvSpPr>
            <p:cNvPr id="26" name="TextBox 25">
              <a:extLst>
                <a:ext uri="{FF2B5EF4-FFF2-40B4-BE49-F238E27FC236}">
                  <a16:creationId xmlns:a16="http://schemas.microsoft.com/office/drawing/2014/main" id="{E4ED9504-15C0-42DD-A2BF-049F85585CFD}"/>
                </a:ext>
              </a:extLst>
            </p:cNvPr>
            <p:cNvSpPr txBox="1"/>
            <p:nvPr/>
          </p:nvSpPr>
          <p:spPr>
            <a:xfrm>
              <a:off x="8140671" y="3652493"/>
              <a:ext cx="2208105" cy="369332"/>
            </a:xfrm>
            <a:prstGeom prst="rect">
              <a:avLst/>
            </a:prstGeom>
            <a:noFill/>
          </p:spPr>
          <p:txBody>
            <a:bodyPr wrap="none" rtlCol="0" anchor="t">
              <a:spAutoFit/>
            </a:bodyPr>
            <a:lstStyle/>
            <a:p>
              <a:r>
                <a:rPr lang="en-GB" b="1" dirty="0">
                  <a:solidFill>
                    <a:schemeClr val="bg1"/>
                  </a:solidFill>
                  <a:latin typeface="Calibri"/>
                  <a:cs typeface="Calibri"/>
                </a:rPr>
                <a:t>Comparative analysis</a:t>
              </a:r>
              <a:endParaRPr lang="en-US" dirty="0"/>
            </a:p>
          </p:txBody>
        </p:sp>
        <p:cxnSp>
          <p:nvCxnSpPr>
            <p:cNvPr id="37" name="Connector: Curved 13">
              <a:extLst>
                <a:ext uri="{FF2B5EF4-FFF2-40B4-BE49-F238E27FC236}">
                  <a16:creationId xmlns:a16="http://schemas.microsoft.com/office/drawing/2014/main" id="{EBF165AC-3D7B-4740-8B4B-46CDC49AE323}"/>
                </a:ext>
              </a:extLst>
            </p:cNvPr>
            <p:cNvCxnSpPr>
              <a:cxnSpLocks/>
              <a:stCxn id="2" idx="5"/>
              <a:endCxn id="26" idx="2"/>
            </p:cNvCxnSpPr>
            <p:nvPr/>
          </p:nvCxnSpPr>
          <p:spPr>
            <a:xfrm rot="5400000" flipH="1" flipV="1">
              <a:off x="7966774" y="2931539"/>
              <a:ext cx="187664" cy="2368235"/>
            </a:xfrm>
            <a:prstGeom prst="curvedConnector3">
              <a:avLst>
                <a:gd name="adj1" fmla="val -193170"/>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384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5" name="CustomShape 2">
            <a:extLst>
              <a:ext uri="{FF2B5EF4-FFF2-40B4-BE49-F238E27FC236}">
                <a16:creationId xmlns:a16="http://schemas.microsoft.com/office/drawing/2014/main" id="{8F55E616-7340-4DFD-93F7-25383AA6E61D}"/>
              </a:ext>
            </a:extLst>
          </p:cNvPr>
          <p:cNvSpPr/>
          <p:nvPr/>
        </p:nvSpPr>
        <p:spPr>
          <a:xfrm>
            <a:off x="3220942"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b="0" strike="noStrike" spc="-1" dirty="0">
                <a:solidFill>
                  <a:srgbClr val="FFFF00"/>
                </a:solidFill>
                <a:latin typeface="Calibri"/>
              </a:rPr>
              <a:t>1. What We’ll Cover</a:t>
            </a:r>
            <a:endParaRPr lang="en-GB" sz="3600" b="0" strike="noStrike" spc="-1" dirty="0">
              <a:latin typeface="Arial"/>
            </a:endParaRPr>
          </a:p>
        </p:txBody>
      </p:sp>
      <p:sp>
        <p:nvSpPr>
          <p:cNvPr id="15" name="Title 1">
            <a:extLst>
              <a:ext uri="{FF2B5EF4-FFF2-40B4-BE49-F238E27FC236}">
                <a16:creationId xmlns:a16="http://schemas.microsoft.com/office/drawing/2014/main" id="{7359D984-DE27-4FB2-8F62-125E03C6A35F}"/>
              </a:ext>
            </a:extLst>
          </p:cNvPr>
          <p:cNvSpPr txBox="1"/>
          <p:nvPr/>
        </p:nvSpPr>
        <p:spPr>
          <a:xfrm>
            <a:off x="3524522" y="1364930"/>
            <a:ext cx="4993655" cy="4792336"/>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pPr>
              <a:buSzPct val="100000"/>
              <a:defRPr sz="2000" b="1">
                <a:solidFill>
                  <a:srgbClr val="FFFFFF"/>
                </a:solidFill>
                <a:latin typeface="Arial"/>
                <a:ea typeface="Arial"/>
                <a:cs typeface="Arial"/>
                <a:sym typeface="Arial"/>
              </a:defRPr>
            </a:pPr>
            <a:r>
              <a:rPr lang="en-GB" sz="2000" dirty="0">
                <a:solidFill>
                  <a:srgbClr val="FFFF00"/>
                </a:solidFill>
                <a:latin typeface="Calibri"/>
                <a:cs typeface="Calibri"/>
              </a:rPr>
              <a:t>This topic will introduce…</a:t>
            </a:r>
          </a:p>
          <a:p>
            <a:pPr>
              <a:buSzPct val="100000"/>
              <a:defRPr sz="2000" b="1">
                <a:solidFill>
                  <a:srgbClr val="FFFFFF"/>
                </a:solidFill>
                <a:latin typeface="Arial"/>
                <a:ea typeface="Arial"/>
                <a:cs typeface="Arial"/>
                <a:sym typeface="Arial"/>
              </a:defRPr>
            </a:pPr>
            <a:endParaRPr lang="en-GB" sz="2000" dirty="0">
              <a:solidFill>
                <a:srgbClr val="FFFF00"/>
              </a:solidFill>
              <a:latin typeface="Calibri" panose="020F0502020204030204" pitchFamily="34" charset="0"/>
              <a:cs typeface="Calibri" panose="020F0502020204030204" pitchFamily="34" charset="0"/>
            </a:endParaRPr>
          </a:p>
          <a:p>
            <a:pPr marL="800100" lvl="1"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What is data science.</a:t>
            </a:r>
          </a:p>
          <a:p>
            <a:pPr marL="800100" lvl="1"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Key concepts – the scientific method.</a:t>
            </a:r>
          </a:p>
          <a:p>
            <a:pPr marL="800100" lvl="1" indent="-342900">
              <a:buSzPct val="100000"/>
              <a:buFont typeface="Arial" panose="020B0604020202020204" pitchFamily="34" charset="0"/>
              <a:buChar char="•"/>
              <a:defRPr sz="2000" b="1">
                <a:solidFill>
                  <a:srgbClr val="FFFFFF"/>
                </a:solidFill>
                <a:latin typeface="Arial"/>
                <a:ea typeface="Arial"/>
                <a:cs typeface="Arial"/>
                <a:sym typeface="Arial"/>
              </a:defRPr>
            </a:pPr>
            <a:endParaRPr lang="en-GB" sz="2000" dirty="0">
              <a:solidFill>
                <a:srgbClr val="FFFF00"/>
              </a:solidFill>
              <a:latin typeface="Calibri" panose="020F0502020204030204" pitchFamily="34" charset="0"/>
              <a:cs typeface="Calibri" panose="020F0502020204030204" pitchFamily="34" charset="0"/>
            </a:endParaRPr>
          </a:p>
          <a:p>
            <a:pPr marL="800100" lvl="1" indent="-342900">
              <a:buSzPct val="100000"/>
              <a:buFont typeface="Arial" panose="020B0604020202020204" pitchFamily="34" charset="0"/>
              <a:buChar char="•"/>
              <a:defRPr sz="2000" b="1">
                <a:solidFill>
                  <a:srgbClr val="FFFFFF"/>
                </a:solidFill>
                <a:latin typeface="Arial"/>
                <a:ea typeface="Arial"/>
                <a:cs typeface="Arial"/>
                <a:sym typeface="Arial"/>
              </a:defRPr>
            </a:pPr>
            <a:endParaRPr lang="en-GB" sz="2000" dirty="0">
              <a:solidFill>
                <a:srgbClr val="FFFF00"/>
              </a:solidFill>
              <a:latin typeface="Calibri" panose="020F0502020204030204" pitchFamily="34" charset="0"/>
              <a:cs typeface="Calibri" panose="020F0502020204030204" pitchFamily="34" charset="0"/>
            </a:endParaRPr>
          </a:p>
          <a:p>
            <a:pPr marL="800100" lvl="1"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Useful terminology.</a:t>
            </a:r>
            <a:endParaRPr lang="en-GB" dirty="0">
              <a:latin typeface="Calibri"/>
              <a:cs typeface="Calibri"/>
            </a:endParaRPr>
          </a:p>
          <a:p>
            <a:pPr marL="800100" lvl="1" indent="-342900">
              <a:buSzPct val="100000"/>
              <a:buFont typeface="Arial" panose="020B0604020202020204" pitchFamily="34" charset="0"/>
              <a:buChar char="•"/>
              <a:defRPr sz="2000" b="1">
                <a:solidFill>
                  <a:srgbClr val="FFFFFF"/>
                </a:solidFill>
                <a:latin typeface="Arial"/>
                <a:ea typeface="Arial"/>
                <a:cs typeface="Arial"/>
                <a:sym typeface="Arial"/>
              </a:defRPr>
            </a:pPr>
            <a:endParaRPr lang="en-GB" sz="2000" dirty="0">
              <a:solidFill>
                <a:srgbClr val="FFFF00"/>
              </a:solidFill>
              <a:latin typeface="Calibri"/>
              <a:cs typeface="Calibri"/>
            </a:endParaRPr>
          </a:p>
          <a:p>
            <a:pPr marL="800100" lvl="1"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The Ethics of data science</a:t>
            </a:r>
            <a:endParaRPr lang="en-GB" sz="2000" dirty="0">
              <a:solidFill>
                <a:srgbClr val="FFFF00"/>
              </a:solidFill>
              <a:latin typeface="Calibri" panose="020F0502020204030204" pitchFamily="34" charset="0"/>
              <a:cs typeface="Calibri" panose="020F0502020204030204" pitchFamily="34" charset="0"/>
            </a:endParaRPr>
          </a:p>
          <a:p>
            <a:pPr marL="800100" lvl="1" indent="-342900">
              <a:buSzPct val="100000"/>
              <a:buFont typeface="Arial" panose="020B0604020202020204" pitchFamily="34" charset="0"/>
              <a:buChar char="•"/>
              <a:defRPr sz="2000" b="1">
                <a:solidFill>
                  <a:srgbClr val="FFFFFF"/>
                </a:solidFill>
                <a:latin typeface="Arial"/>
                <a:ea typeface="Arial"/>
                <a:cs typeface="Arial"/>
                <a:sym typeface="Arial"/>
              </a:defRPr>
            </a:pPr>
            <a:endParaRPr lang="en-GB" sz="2000" dirty="0">
              <a:solidFill>
                <a:srgbClr val="FFFF00"/>
              </a:solidFill>
              <a:latin typeface="Calibri" panose="020F0502020204030204" pitchFamily="34" charset="0"/>
              <a:cs typeface="Calibri" panose="020F0502020204030204" pitchFamily="34" charset="0"/>
            </a:endParaRPr>
          </a:p>
          <a:p>
            <a:pPr>
              <a:buSzPct val="100000"/>
              <a:defRPr sz="2000" b="1">
                <a:solidFill>
                  <a:srgbClr val="FFFFFF"/>
                </a:solidFill>
                <a:latin typeface="Arial"/>
                <a:ea typeface="Arial"/>
                <a:cs typeface="Arial"/>
                <a:sym typeface="Arial"/>
              </a:defRPr>
            </a:pPr>
            <a:r>
              <a:rPr lang="en-GB" sz="2000" dirty="0">
                <a:solidFill>
                  <a:srgbClr val="FFFF00"/>
                </a:solidFill>
                <a:latin typeface="Calibri"/>
                <a:cs typeface="Calibri"/>
              </a:rPr>
              <a:t>The aim: to help you understand what it means to be a data scientist and to get you familiar with data science tools.</a:t>
            </a:r>
            <a:endParaRPr lang="en-US" sz="2000" dirty="0">
              <a:solidFill>
                <a:srgbClr val="FFFF00"/>
              </a:solidFill>
              <a:latin typeface="Calibri"/>
              <a:cs typeface="Calibri"/>
            </a:endParaRPr>
          </a:p>
          <a:p>
            <a:pPr>
              <a:buSzPct val="100000"/>
              <a:defRPr sz="2000" b="1">
                <a:solidFill>
                  <a:srgbClr val="FFFFFF"/>
                </a:solidFill>
                <a:latin typeface="Arial"/>
                <a:ea typeface="Arial"/>
                <a:cs typeface="Arial"/>
                <a:sym typeface="Arial"/>
              </a:defRPr>
            </a:pPr>
            <a:endParaRPr lang="en-GB" sz="2000" dirty="0">
              <a:solidFill>
                <a:srgbClr val="FFFF00"/>
              </a:solidFill>
              <a:latin typeface="Calibri" panose="020F0502020204030204" pitchFamily="34" charset="0"/>
              <a:cs typeface="Calibri" panose="020F0502020204030204" pitchFamily="34" charset="0"/>
            </a:endParaRPr>
          </a:p>
          <a:p>
            <a:pPr>
              <a:defRPr sz="2000" b="1">
                <a:solidFill>
                  <a:srgbClr val="FFFFFF"/>
                </a:solidFill>
                <a:latin typeface="Arial"/>
                <a:ea typeface="Arial"/>
                <a:cs typeface="Arial"/>
                <a:sym typeface="Arial"/>
              </a:defRPr>
            </a:pPr>
            <a:endParaRPr sz="2000" dirty="0">
              <a:solidFill>
                <a:srgbClr val="FFFF00"/>
              </a:solidFill>
            </a:endParaRPr>
          </a:p>
        </p:txBody>
      </p:sp>
      <p:grpSp>
        <p:nvGrpSpPr>
          <p:cNvPr id="4" name="Group 3">
            <a:extLst>
              <a:ext uri="{FF2B5EF4-FFF2-40B4-BE49-F238E27FC236}">
                <a16:creationId xmlns:a16="http://schemas.microsoft.com/office/drawing/2014/main" id="{4377EDFD-08DD-AA4E-95DA-69AD216DD889}"/>
              </a:ext>
            </a:extLst>
          </p:cNvPr>
          <p:cNvGrpSpPr/>
          <p:nvPr/>
        </p:nvGrpSpPr>
        <p:grpSpPr>
          <a:xfrm>
            <a:off x="8400236" y="3186073"/>
            <a:ext cx="1147011" cy="485854"/>
            <a:chOff x="8095316" y="1677251"/>
            <a:chExt cx="1147011" cy="485854"/>
          </a:xfrm>
        </p:grpSpPr>
        <p:sp>
          <p:nvSpPr>
            <p:cNvPr id="6" name="TextBox 5">
              <a:extLst>
                <a:ext uri="{FF2B5EF4-FFF2-40B4-BE49-F238E27FC236}">
                  <a16:creationId xmlns:a16="http://schemas.microsoft.com/office/drawing/2014/main" id="{F447D92A-08C6-0C43-9891-AA7B75968736}"/>
                </a:ext>
              </a:extLst>
            </p:cNvPr>
            <p:cNvSpPr txBox="1"/>
            <p:nvPr/>
          </p:nvSpPr>
          <p:spPr>
            <a:xfrm>
              <a:off x="8307071" y="1677251"/>
              <a:ext cx="935256" cy="461665"/>
            </a:xfrm>
            <a:prstGeom prst="rect">
              <a:avLst/>
            </a:prstGeom>
            <a:noFill/>
          </p:spPr>
          <p:txBody>
            <a:bodyPr wrap="square" rtlCol="0">
              <a:spAutoFit/>
            </a:bodyPr>
            <a:lstStyle/>
            <a:p>
              <a:r>
                <a:rPr lang="en-GB" sz="2400" b="1" dirty="0">
                  <a:solidFill>
                    <a:schemeClr val="bg1"/>
                  </a:solidFill>
                  <a:latin typeface="Calibri" panose="020F0502020204030204" pitchFamily="34" charset="0"/>
                  <a:cs typeface="Calibri" panose="020F0502020204030204" pitchFamily="34" charset="0"/>
                </a:rPr>
                <a:t>Part 2</a:t>
              </a:r>
            </a:p>
          </p:txBody>
        </p:sp>
        <p:sp>
          <p:nvSpPr>
            <p:cNvPr id="7" name="Right Brace 6">
              <a:extLst>
                <a:ext uri="{FF2B5EF4-FFF2-40B4-BE49-F238E27FC236}">
                  <a16:creationId xmlns:a16="http://schemas.microsoft.com/office/drawing/2014/main" id="{329CC3A1-697E-2244-B965-AB138171D4CB}"/>
                </a:ext>
              </a:extLst>
            </p:cNvPr>
            <p:cNvSpPr/>
            <p:nvPr/>
          </p:nvSpPr>
          <p:spPr>
            <a:xfrm>
              <a:off x="8095316" y="1696574"/>
              <a:ext cx="165607" cy="466531"/>
            </a:xfrm>
            <a:prstGeom prst="righ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400">
                <a:solidFill>
                  <a:schemeClr val="bg1"/>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25076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3"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19. Summary</a:t>
            </a:r>
            <a:endParaRPr lang="en-GB" sz="3600" spc="-1" dirty="0">
              <a:latin typeface="Arial"/>
            </a:endParaRPr>
          </a:p>
        </p:txBody>
      </p:sp>
      <p:sp>
        <p:nvSpPr>
          <p:cNvPr id="3" name="Title 1">
            <a:extLst>
              <a:ext uri="{FF2B5EF4-FFF2-40B4-BE49-F238E27FC236}">
                <a16:creationId xmlns:a16="http://schemas.microsoft.com/office/drawing/2014/main" id="{5834D379-FC47-4244-9A1F-F0BD17E91D3B}"/>
              </a:ext>
            </a:extLst>
          </p:cNvPr>
          <p:cNvSpPr txBox="1"/>
          <p:nvPr/>
        </p:nvSpPr>
        <p:spPr>
          <a:xfrm>
            <a:off x="1008856" y="2336955"/>
            <a:ext cx="5347511" cy="2184090"/>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chor="t">
            <a:normAutofit/>
          </a:bodyPr>
          <a:lstStyle/>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We’ve now introduced many of the most common terms you’ll come across .</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I’m sure you are now experience information overload</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We may come across these terms again as we move forward.</a:t>
            </a:r>
            <a:endParaRPr sz="2000" dirty="0">
              <a:solidFill>
                <a:srgbClr val="FFFF00"/>
              </a:solidFill>
            </a:endParaRPr>
          </a:p>
        </p:txBody>
      </p:sp>
      <p:grpSp>
        <p:nvGrpSpPr>
          <p:cNvPr id="5" name="Group 4">
            <a:extLst>
              <a:ext uri="{FF2B5EF4-FFF2-40B4-BE49-F238E27FC236}">
                <a16:creationId xmlns:a16="http://schemas.microsoft.com/office/drawing/2014/main" id="{14D190B1-D437-7B48-A3FB-0BBAFE5DB642}"/>
              </a:ext>
            </a:extLst>
          </p:cNvPr>
          <p:cNvGrpSpPr/>
          <p:nvPr/>
        </p:nvGrpSpPr>
        <p:grpSpPr>
          <a:xfrm>
            <a:off x="6414329" y="1956589"/>
            <a:ext cx="4711720" cy="3388130"/>
            <a:chOff x="1384280" y="1956587"/>
            <a:chExt cx="4711720" cy="3388130"/>
          </a:xfrm>
        </p:grpSpPr>
        <p:pic>
          <p:nvPicPr>
            <p:cNvPr id="6" name="Picture 5" descr="A close up of a logo&#10;&#10;Description automatically generated">
              <a:extLst>
                <a:ext uri="{FF2B5EF4-FFF2-40B4-BE49-F238E27FC236}">
                  <a16:creationId xmlns:a16="http://schemas.microsoft.com/office/drawing/2014/main" id="{7FB6A4C8-FBBA-DE4A-BBD6-015D38898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280" y="1956587"/>
              <a:ext cx="4711720" cy="2944825"/>
            </a:xfrm>
            <a:prstGeom prst="rect">
              <a:avLst/>
            </a:prstGeom>
          </p:spPr>
        </p:pic>
        <p:sp>
          <p:nvSpPr>
            <p:cNvPr id="7" name="TextBox 6">
              <a:extLst>
                <a:ext uri="{FF2B5EF4-FFF2-40B4-BE49-F238E27FC236}">
                  <a16:creationId xmlns:a16="http://schemas.microsoft.com/office/drawing/2014/main" id="{4A092B61-9B0E-354F-A228-78527853EDCD}"/>
                </a:ext>
              </a:extLst>
            </p:cNvPr>
            <p:cNvSpPr txBox="1"/>
            <p:nvPr/>
          </p:nvSpPr>
          <p:spPr>
            <a:xfrm>
              <a:off x="2540773" y="4879846"/>
              <a:ext cx="2398734" cy="464871"/>
            </a:xfrm>
            <a:prstGeom prst="rect">
              <a:avLst/>
            </a:prstGeom>
            <a:noFill/>
          </p:spPr>
          <p:txBody>
            <a:bodyPr wrap="none" rtlCol="0">
              <a:spAutoFit/>
            </a:bodyPr>
            <a:lstStyle/>
            <a:p>
              <a:pPr algn="ctr">
                <a:lnSpc>
                  <a:spcPct val="150000"/>
                </a:lnSpc>
              </a:pPr>
              <a:r>
                <a:rPr lang="en-GB" b="1" dirty="0">
                  <a:solidFill>
                    <a:schemeClr val="bg1"/>
                  </a:solidFill>
                  <a:latin typeface="Calibri" panose="020F0502020204030204" pitchFamily="34" charset="0"/>
                  <a:cs typeface="Calibri" panose="020F0502020204030204" pitchFamily="34" charset="0"/>
                </a:rPr>
                <a:t>Credit: Nick </a:t>
              </a:r>
              <a:r>
                <a:rPr lang="en-GB" b="1" dirty="0" err="1">
                  <a:solidFill>
                    <a:schemeClr val="bg1"/>
                  </a:solidFill>
                  <a:latin typeface="Calibri" panose="020F0502020204030204" pitchFamily="34" charset="0"/>
                  <a:cs typeface="Calibri" panose="020F0502020204030204" pitchFamily="34" charset="0"/>
                </a:rPr>
                <a:t>Greenquist</a:t>
              </a:r>
              <a:endParaRPr lang="en-GB" b="1" dirty="0">
                <a:solidFill>
                  <a:schemeClr val="bg1"/>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94715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3"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20. Resources</a:t>
            </a:r>
            <a:endParaRPr lang="en-GB" sz="3600" spc="-1" dirty="0">
              <a:latin typeface="Arial"/>
            </a:endParaRPr>
          </a:p>
        </p:txBody>
      </p:sp>
      <p:sp>
        <p:nvSpPr>
          <p:cNvPr id="3" name="Title 1">
            <a:extLst>
              <a:ext uri="{FF2B5EF4-FFF2-40B4-BE49-F238E27FC236}">
                <a16:creationId xmlns:a16="http://schemas.microsoft.com/office/drawing/2014/main" id="{FA27AEAE-752A-234A-929C-F27177A59A0F}"/>
              </a:ext>
            </a:extLst>
          </p:cNvPr>
          <p:cNvSpPr txBox="1"/>
          <p:nvPr/>
        </p:nvSpPr>
        <p:spPr>
          <a:xfrm>
            <a:off x="1208564" y="1956589"/>
            <a:ext cx="9774872" cy="4030145"/>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chor="t">
            <a:normAutofit/>
          </a:bodyPr>
          <a:lstStyle/>
          <a:p>
            <a:pPr>
              <a:buSzPct val="100000"/>
              <a:defRPr sz="2000" b="1">
                <a:solidFill>
                  <a:srgbClr val="FFFFFF"/>
                </a:solidFill>
                <a:latin typeface="Arial"/>
                <a:ea typeface="Arial"/>
                <a:cs typeface="Arial"/>
                <a:sym typeface="Arial"/>
              </a:defRPr>
            </a:pPr>
            <a:r>
              <a:rPr lang="en-GB" sz="2000" dirty="0">
                <a:solidFill>
                  <a:srgbClr val="FFFF00"/>
                </a:solidFill>
                <a:latin typeface="Calibri"/>
                <a:cs typeface="Calibri"/>
              </a:rPr>
              <a:t>Here are some resources you may find useful:</a:t>
            </a:r>
          </a:p>
          <a:p>
            <a:pPr>
              <a:buSzPct val="100000"/>
              <a:defRPr sz="2000" b="1">
                <a:solidFill>
                  <a:srgbClr val="FFFFFF"/>
                </a:solidFill>
                <a:latin typeface="Arial"/>
                <a:ea typeface="Arial"/>
                <a:cs typeface="Arial"/>
                <a:sym typeface="Arial"/>
              </a:defRPr>
            </a:pPr>
            <a:endParaRPr lang="en-GB" sz="2000" dirty="0">
              <a:solidFill>
                <a:srgbClr val="FFFF00"/>
              </a:solidFill>
              <a:latin typeface="Calibri"/>
              <a:cs typeface="Calibri"/>
            </a:endParaRPr>
          </a:p>
          <a:p>
            <a:pPr>
              <a:buSzPct val="100000"/>
              <a:defRPr sz="2000" b="1">
                <a:solidFill>
                  <a:srgbClr val="FFFFFF"/>
                </a:solidFill>
                <a:latin typeface="Arial"/>
                <a:ea typeface="Arial"/>
                <a:cs typeface="Arial"/>
                <a:sym typeface="Arial"/>
              </a:defRPr>
            </a:pPr>
            <a:r>
              <a:rPr lang="en-GB" sz="2000" dirty="0">
                <a:solidFill>
                  <a:srgbClr val="FFFF00"/>
                </a:solidFill>
                <a:latin typeface="Calibri"/>
                <a:cs typeface="Calibri"/>
              </a:rPr>
              <a:t>The data science “glossary” – fairly complete resource: </a:t>
            </a:r>
            <a:r>
              <a:rPr lang="en-GB" sz="2000" dirty="0">
                <a:hlinkClick r:id="rId3"/>
              </a:rPr>
              <a:t>http://www.datascienceglossary.org/</a:t>
            </a:r>
            <a:endParaRPr lang="en-GB" sz="2000" dirty="0"/>
          </a:p>
          <a:p>
            <a:endParaRPr lang="en-GB" sz="2000" dirty="0"/>
          </a:p>
          <a:p>
            <a:r>
              <a:rPr lang="en-GB" sz="2000" b="1" dirty="0">
                <a:solidFill>
                  <a:srgbClr val="FFFF00"/>
                </a:solidFill>
                <a:cs typeface="Calibri"/>
              </a:rPr>
              <a:t>Microsoft’s Machine Learning / Data Science Glossary:</a:t>
            </a:r>
            <a:endParaRPr lang="en-GB" sz="2000" b="1" dirty="0"/>
          </a:p>
          <a:p>
            <a:r>
              <a:rPr lang="en-GB" sz="2000" dirty="0">
                <a:hlinkClick r:id="rId4"/>
              </a:rPr>
              <a:t>https://docs.microsoft.com/en-us/dotnet/machine-learning/resources/glossary</a:t>
            </a:r>
            <a:endParaRPr lang="en-GB" sz="2000" dirty="0"/>
          </a:p>
          <a:p>
            <a:endParaRPr lang="en-GB" sz="2000" dirty="0"/>
          </a:p>
          <a:p>
            <a:r>
              <a:rPr lang="en-GB" sz="2000" b="1" dirty="0">
                <a:solidFill>
                  <a:srgbClr val="FFFF00"/>
                </a:solidFill>
                <a:cs typeface="Calibri"/>
              </a:rPr>
              <a:t>Then there are some other useful online discussions, such as this:</a:t>
            </a:r>
            <a:endParaRPr lang="en-GB" sz="2000" b="1" dirty="0"/>
          </a:p>
          <a:p>
            <a:r>
              <a:rPr lang="en-GB" sz="2000" dirty="0">
                <a:hlinkClick r:id="rId5"/>
              </a:rPr>
              <a:t>https://towardsdatascience.com/the-a-z-of-ai-and-machine-learning-comprehensive-glossary-fb6f0dd8230</a:t>
            </a:r>
            <a:endParaRPr lang="en-GB" sz="2000" dirty="0"/>
          </a:p>
          <a:p>
            <a:pPr>
              <a:buSzPct val="100000"/>
              <a:defRPr sz="2000" b="1">
                <a:solidFill>
                  <a:srgbClr val="FFFFFF"/>
                </a:solidFill>
                <a:latin typeface="Arial"/>
                <a:ea typeface="Arial"/>
                <a:cs typeface="Arial"/>
                <a:sym typeface="Arial"/>
              </a:defRPr>
            </a:pPr>
            <a:endParaRPr sz="2000" dirty="0">
              <a:solidFill>
                <a:srgbClr val="FFFF00"/>
              </a:solidFill>
            </a:endParaRPr>
          </a:p>
        </p:txBody>
      </p:sp>
    </p:spTree>
    <p:extLst>
      <p:ext uri="{BB962C8B-B14F-4D97-AF65-F5344CB8AC3E}">
        <p14:creationId xmlns:p14="http://schemas.microsoft.com/office/powerpoint/2010/main" val="6331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3"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2. Getting to Grips with Terms</a:t>
            </a:r>
            <a:endParaRPr lang="en-GB" sz="3600" spc="-1" dirty="0">
              <a:latin typeface="Arial"/>
            </a:endParaRPr>
          </a:p>
        </p:txBody>
      </p:sp>
      <p:pic>
        <p:nvPicPr>
          <p:cNvPr id="5" name="Picture 4">
            <a:extLst>
              <a:ext uri="{FF2B5EF4-FFF2-40B4-BE49-F238E27FC236}">
                <a16:creationId xmlns:a16="http://schemas.microsoft.com/office/drawing/2014/main" id="{9C56B4B9-7EAD-442D-BF4D-5A0448C81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1887" y="1935022"/>
            <a:ext cx="5093751" cy="2944825"/>
          </a:xfrm>
          <a:prstGeom prst="rect">
            <a:avLst/>
          </a:prstGeom>
          <a:ln>
            <a:noFill/>
          </a:ln>
          <a:effectLst>
            <a:softEdge rad="112500"/>
          </a:effectLst>
        </p:spPr>
      </p:pic>
      <p:grpSp>
        <p:nvGrpSpPr>
          <p:cNvPr id="8" name="Group 7">
            <a:extLst>
              <a:ext uri="{FF2B5EF4-FFF2-40B4-BE49-F238E27FC236}">
                <a16:creationId xmlns:a16="http://schemas.microsoft.com/office/drawing/2014/main" id="{9AB6C1AA-34F9-2547-A2A4-68CCC06FAA73}"/>
              </a:ext>
            </a:extLst>
          </p:cNvPr>
          <p:cNvGrpSpPr/>
          <p:nvPr/>
        </p:nvGrpSpPr>
        <p:grpSpPr>
          <a:xfrm>
            <a:off x="1384280" y="1956589"/>
            <a:ext cx="4711720" cy="3388130"/>
            <a:chOff x="1384280" y="1956587"/>
            <a:chExt cx="4711720" cy="3388130"/>
          </a:xfrm>
        </p:grpSpPr>
        <p:pic>
          <p:nvPicPr>
            <p:cNvPr id="6" name="Picture 5" descr="A close up of a logo&#10;&#10;Description automatically generated">
              <a:extLst>
                <a:ext uri="{FF2B5EF4-FFF2-40B4-BE49-F238E27FC236}">
                  <a16:creationId xmlns:a16="http://schemas.microsoft.com/office/drawing/2014/main" id="{FD6A571B-1A99-824E-A19F-0C0374A8FF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280" y="1956587"/>
              <a:ext cx="4711720" cy="2944825"/>
            </a:xfrm>
            <a:prstGeom prst="rect">
              <a:avLst/>
            </a:prstGeom>
          </p:spPr>
        </p:pic>
        <p:sp>
          <p:nvSpPr>
            <p:cNvPr id="7" name="TextBox 6">
              <a:extLst>
                <a:ext uri="{FF2B5EF4-FFF2-40B4-BE49-F238E27FC236}">
                  <a16:creationId xmlns:a16="http://schemas.microsoft.com/office/drawing/2014/main" id="{8ACBA2AB-C1BB-A04C-BB16-636E272C28C7}"/>
                </a:ext>
              </a:extLst>
            </p:cNvPr>
            <p:cNvSpPr txBox="1"/>
            <p:nvPr/>
          </p:nvSpPr>
          <p:spPr>
            <a:xfrm>
              <a:off x="2540773" y="4879846"/>
              <a:ext cx="2398734" cy="464871"/>
            </a:xfrm>
            <a:prstGeom prst="rect">
              <a:avLst/>
            </a:prstGeom>
            <a:noFill/>
          </p:spPr>
          <p:txBody>
            <a:bodyPr wrap="none" rtlCol="0">
              <a:spAutoFit/>
            </a:bodyPr>
            <a:lstStyle/>
            <a:p>
              <a:pPr algn="ctr">
                <a:lnSpc>
                  <a:spcPct val="150000"/>
                </a:lnSpc>
              </a:pPr>
              <a:r>
                <a:rPr lang="en-GB" b="1" dirty="0">
                  <a:solidFill>
                    <a:schemeClr val="bg1"/>
                  </a:solidFill>
                  <a:latin typeface="Calibri" panose="020F0502020204030204" pitchFamily="34" charset="0"/>
                  <a:cs typeface="Calibri" panose="020F0502020204030204" pitchFamily="34" charset="0"/>
                </a:rPr>
                <a:t>Credit: Nick </a:t>
              </a:r>
              <a:r>
                <a:rPr lang="en-GB" b="1" dirty="0" err="1">
                  <a:solidFill>
                    <a:schemeClr val="bg1"/>
                  </a:solidFill>
                  <a:latin typeface="Calibri" panose="020F0502020204030204" pitchFamily="34" charset="0"/>
                  <a:cs typeface="Calibri" panose="020F0502020204030204" pitchFamily="34" charset="0"/>
                </a:rPr>
                <a:t>Greenquist</a:t>
              </a:r>
              <a:endParaRPr lang="en-GB" b="1" dirty="0">
                <a:solidFill>
                  <a:schemeClr val="bg1"/>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23400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3"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3. Data Science Process</a:t>
            </a:r>
            <a:endParaRPr lang="en-GB" sz="3600" spc="-1" dirty="0">
              <a:latin typeface="Arial"/>
            </a:endParaRPr>
          </a:p>
        </p:txBody>
      </p:sp>
      <p:sp>
        <p:nvSpPr>
          <p:cNvPr id="2" name="Rectangle: Rounded Corners 1">
            <a:extLst>
              <a:ext uri="{FF2B5EF4-FFF2-40B4-BE49-F238E27FC236}">
                <a16:creationId xmlns:a16="http://schemas.microsoft.com/office/drawing/2014/main" id="{74618101-CB24-4B3A-90C4-36FF95CFC33A}"/>
              </a:ext>
            </a:extLst>
          </p:cNvPr>
          <p:cNvSpPr/>
          <p:nvPr/>
        </p:nvSpPr>
        <p:spPr>
          <a:xfrm>
            <a:off x="5135641" y="3049698"/>
            <a:ext cx="4602929" cy="758605"/>
          </a:xfrm>
          <a:prstGeom prst="roundRect">
            <a:avLst/>
          </a:prstGeom>
          <a:ln w="254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7" name="Group 76">
            <a:extLst>
              <a:ext uri="{FF2B5EF4-FFF2-40B4-BE49-F238E27FC236}">
                <a16:creationId xmlns:a16="http://schemas.microsoft.com/office/drawing/2014/main" id="{67E30F34-7A77-4CCF-9218-7AF06D08C9E9}"/>
              </a:ext>
            </a:extLst>
          </p:cNvPr>
          <p:cNvGrpSpPr/>
          <p:nvPr/>
        </p:nvGrpSpPr>
        <p:grpSpPr>
          <a:xfrm>
            <a:off x="1484455" y="2261194"/>
            <a:ext cx="9154080" cy="2622487"/>
            <a:chOff x="1518960" y="904795"/>
            <a:chExt cx="9154080" cy="2622487"/>
          </a:xfrm>
        </p:grpSpPr>
        <p:grpSp>
          <p:nvGrpSpPr>
            <p:cNvPr id="47" name="Group 46">
              <a:extLst>
                <a:ext uri="{FF2B5EF4-FFF2-40B4-BE49-F238E27FC236}">
                  <a16:creationId xmlns:a16="http://schemas.microsoft.com/office/drawing/2014/main" id="{56F5D560-CC1F-4B2C-AF22-6FD6B2736CCE}"/>
                </a:ext>
              </a:extLst>
            </p:cNvPr>
            <p:cNvGrpSpPr/>
            <p:nvPr/>
          </p:nvGrpSpPr>
          <p:grpSpPr>
            <a:xfrm>
              <a:off x="1518960" y="1848408"/>
              <a:ext cx="1054135" cy="1040992"/>
              <a:chOff x="154429" y="3198932"/>
              <a:chExt cx="1054135" cy="1040992"/>
            </a:xfrm>
          </p:grpSpPr>
          <p:sp>
            <p:nvSpPr>
              <p:cNvPr id="6" name="Oval 5">
                <a:extLst>
                  <a:ext uri="{FF2B5EF4-FFF2-40B4-BE49-F238E27FC236}">
                    <a16:creationId xmlns:a16="http://schemas.microsoft.com/office/drawing/2014/main" id="{3CA4F189-4B9E-48FD-976E-E328DBE5CBA5}"/>
                  </a:ext>
                </a:extLst>
              </p:cNvPr>
              <p:cNvSpPr>
                <a:spLocks noChangeAspect="1"/>
              </p:cNvSpPr>
              <p:nvPr/>
            </p:nvSpPr>
            <p:spPr>
              <a:xfrm>
                <a:off x="451430" y="3198932"/>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9" name="TextBox 8">
                <a:extLst>
                  <a:ext uri="{FF2B5EF4-FFF2-40B4-BE49-F238E27FC236}">
                    <a16:creationId xmlns:a16="http://schemas.microsoft.com/office/drawing/2014/main" id="{77473449-589E-4A13-BDC9-41C33FBD771F}"/>
                  </a:ext>
                </a:extLst>
              </p:cNvPr>
              <p:cNvSpPr txBox="1"/>
              <p:nvPr/>
            </p:nvSpPr>
            <p:spPr>
              <a:xfrm>
                <a:off x="154429" y="3870592"/>
                <a:ext cx="1054135"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Question</a:t>
                </a:r>
              </a:p>
            </p:txBody>
          </p:sp>
        </p:grpSp>
        <p:grpSp>
          <p:nvGrpSpPr>
            <p:cNvPr id="89" name="Group 88">
              <a:extLst>
                <a:ext uri="{FF2B5EF4-FFF2-40B4-BE49-F238E27FC236}">
                  <a16:creationId xmlns:a16="http://schemas.microsoft.com/office/drawing/2014/main" id="{43CFBF95-FBEC-4A14-8B02-4BD15A2BA616}"/>
                </a:ext>
              </a:extLst>
            </p:cNvPr>
            <p:cNvGrpSpPr/>
            <p:nvPr/>
          </p:nvGrpSpPr>
          <p:grpSpPr>
            <a:xfrm>
              <a:off x="2276096" y="1848408"/>
              <a:ext cx="1411158" cy="1040992"/>
              <a:chOff x="1965700" y="3752385"/>
              <a:chExt cx="1411158" cy="1040992"/>
            </a:xfrm>
          </p:grpSpPr>
          <p:grpSp>
            <p:nvGrpSpPr>
              <p:cNvPr id="48" name="Group 47">
                <a:extLst>
                  <a:ext uri="{FF2B5EF4-FFF2-40B4-BE49-F238E27FC236}">
                    <a16:creationId xmlns:a16="http://schemas.microsoft.com/office/drawing/2014/main" id="{35D2704C-CDF3-41E7-B7AC-CD3C110A8D60}"/>
                  </a:ext>
                </a:extLst>
              </p:cNvPr>
              <p:cNvGrpSpPr/>
              <p:nvPr/>
            </p:nvGrpSpPr>
            <p:grpSpPr>
              <a:xfrm>
                <a:off x="2331635" y="3752385"/>
                <a:ext cx="1045223" cy="1040992"/>
                <a:chOff x="1277500" y="3198932"/>
                <a:chExt cx="1045223" cy="1040992"/>
              </a:xfrm>
            </p:grpSpPr>
            <p:sp>
              <p:nvSpPr>
                <p:cNvPr id="10" name="Oval 9">
                  <a:extLst>
                    <a:ext uri="{FF2B5EF4-FFF2-40B4-BE49-F238E27FC236}">
                      <a16:creationId xmlns:a16="http://schemas.microsoft.com/office/drawing/2014/main" id="{9237F2B1-32D4-49D6-BAAD-FB0765D2CF0E}"/>
                    </a:ext>
                  </a:extLst>
                </p:cNvPr>
                <p:cNvSpPr>
                  <a:spLocks noChangeAspect="1"/>
                </p:cNvSpPr>
                <p:nvPr/>
              </p:nvSpPr>
              <p:spPr>
                <a:xfrm>
                  <a:off x="1574501" y="3198932"/>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487D7E25-1B8B-46AB-A4C2-D856E478FABF}"/>
                    </a:ext>
                  </a:extLst>
                </p:cNvPr>
                <p:cNvSpPr txBox="1"/>
                <p:nvPr/>
              </p:nvSpPr>
              <p:spPr>
                <a:xfrm>
                  <a:off x="1277500" y="3870592"/>
                  <a:ext cx="1045223"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Research</a:t>
                  </a:r>
                </a:p>
              </p:txBody>
            </p:sp>
            <p:pic>
              <p:nvPicPr>
                <p:cNvPr id="13" name="Graphic 12" descr="Magnifying glass">
                  <a:extLst>
                    <a:ext uri="{FF2B5EF4-FFF2-40B4-BE49-F238E27FC236}">
                      <a16:creationId xmlns:a16="http://schemas.microsoft.com/office/drawing/2014/main" id="{9789FF77-9219-4301-A29C-31E0ED2ABF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28653" y="3250457"/>
                  <a:ext cx="342915" cy="342915"/>
                </a:xfrm>
                <a:prstGeom prst="rect">
                  <a:avLst/>
                </a:prstGeom>
                <a:effectLst>
                  <a:outerShdw blurRad="50800" dist="38100" dir="2700000" algn="tl" rotWithShape="0">
                    <a:prstClr val="black">
                      <a:alpha val="40000"/>
                    </a:prstClr>
                  </a:outerShdw>
                </a:effectLst>
              </p:spPr>
            </p:pic>
          </p:grpSp>
          <p:cxnSp>
            <p:nvCxnSpPr>
              <p:cNvPr id="59" name="Straight Arrow Connector 58">
                <a:extLst>
                  <a:ext uri="{FF2B5EF4-FFF2-40B4-BE49-F238E27FC236}">
                    <a16:creationId xmlns:a16="http://schemas.microsoft.com/office/drawing/2014/main" id="{D6FE6948-9CF6-493F-BC6F-635EAD168442}"/>
                  </a:ext>
                </a:extLst>
              </p:cNvPr>
              <p:cNvCxnSpPr>
                <a:cxnSpLocks/>
                <a:stCxn id="6" idx="6"/>
                <a:endCxn id="10" idx="2"/>
              </p:cNvCxnSpPr>
              <p:nvPr/>
            </p:nvCxnSpPr>
            <p:spPr>
              <a:xfrm>
                <a:off x="1965700" y="3982453"/>
                <a:ext cx="662936" cy="0"/>
              </a:xfrm>
              <a:prstGeom prst="straightConnector1">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27AD3A09-154B-4E79-A51A-1B369E61FAB8}"/>
                </a:ext>
              </a:extLst>
            </p:cNvPr>
            <p:cNvGrpSpPr/>
            <p:nvPr/>
          </p:nvGrpSpPr>
          <p:grpSpPr>
            <a:xfrm>
              <a:off x="3399167" y="1364930"/>
              <a:ext cx="1685658" cy="935229"/>
              <a:chOff x="3088771" y="3268907"/>
              <a:chExt cx="1685658" cy="935229"/>
            </a:xfrm>
          </p:grpSpPr>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B8F0903-3C24-445B-806F-0E5C244D0969}"/>
                      </a:ext>
                    </a:extLst>
                  </p:cNvPr>
                  <p:cNvSpPr>
                    <a:spLocks noChangeAspect="1"/>
                  </p:cNvSpPr>
                  <p:nvPr/>
                </p:nvSpPr>
                <p:spPr>
                  <a:xfrm>
                    <a:off x="3866677" y="3744001"/>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i="1" dirty="0">
                              <a:latin typeface="Cambria Math" panose="02040503050406030204" pitchFamily="18" charset="0"/>
                            </a:rPr>
                            <m:t> </m:t>
                          </m:r>
                          <m:r>
                            <a:rPr lang="en-GB" i="1" dirty="0">
                              <a:latin typeface="Cambria Math" panose="02040503050406030204" pitchFamily="18" charset="0"/>
                            </a:rPr>
                            <m:t>𝐻</m:t>
                          </m:r>
                        </m:oMath>
                      </m:oMathPara>
                    </a14:m>
                    <a:endParaRPr lang="en-GB" dirty="0"/>
                  </a:p>
                </p:txBody>
              </p:sp>
            </mc:Choice>
            <mc:Fallback xmlns="">
              <p:sp>
                <p:nvSpPr>
                  <p:cNvPr id="14" name="Oval 13">
                    <a:extLst>
                      <a:ext uri="{FF2B5EF4-FFF2-40B4-BE49-F238E27FC236}">
                        <a16:creationId xmlns:a16="http://schemas.microsoft.com/office/drawing/2014/main" id="{CB8F0903-3C24-445B-806F-0E5C244D0969}"/>
                      </a:ext>
                    </a:extLst>
                  </p:cNvPr>
                  <p:cNvSpPr>
                    <a:spLocks noRot="1" noChangeAspect="1" noMove="1" noResize="1" noEditPoints="1" noAdjustHandles="1" noChangeArrowheads="1" noChangeShapeType="1" noTextEdit="1"/>
                  </p:cNvSpPr>
                  <p:nvPr/>
                </p:nvSpPr>
                <p:spPr>
                  <a:xfrm>
                    <a:off x="3866677" y="3744001"/>
                    <a:ext cx="460135" cy="460135"/>
                  </a:xfrm>
                  <a:prstGeom prst="ellipse">
                    <a:avLst/>
                  </a:prstGeom>
                  <a:blipFill>
                    <a:blip r:embed="rId5"/>
                    <a:stretch>
                      <a:fillRect/>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E6A2A7F1-B92D-4DB2-81FA-7C2CA6922D27}"/>
                  </a:ext>
                </a:extLst>
              </p:cNvPr>
              <p:cNvSpPr txBox="1"/>
              <p:nvPr/>
            </p:nvSpPr>
            <p:spPr>
              <a:xfrm>
                <a:off x="3419058" y="3268907"/>
                <a:ext cx="1355371"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Hypothesize</a:t>
                </a:r>
              </a:p>
            </p:txBody>
          </p:sp>
          <p:cxnSp>
            <p:nvCxnSpPr>
              <p:cNvPr id="63" name="Straight Arrow Connector 62">
                <a:extLst>
                  <a:ext uri="{FF2B5EF4-FFF2-40B4-BE49-F238E27FC236}">
                    <a16:creationId xmlns:a16="http://schemas.microsoft.com/office/drawing/2014/main" id="{7AD86347-E4E2-4EA8-99EE-3B914A5F15DC}"/>
                  </a:ext>
                </a:extLst>
              </p:cNvPr>
              <p:cNvCxnSpPr>
                <a:cxnSpLocks/>
                <a:stCxn id="10" idx="6"/>
                <a:endCxn id="14" idx="2"/>
              </p:cNvCxnSpPr>
              <p:nvPr/>
            </p:nvCxnSpPr>
            <p:spPr>
              <a:xfrm flipV="1">
                <a:off x="3088771" y="3974069"/>
                <a:ext cx="777906" cy="8384"/>
              </a:xfrm>
              <a:prstGeom prst="straightConnector1">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C5AE81F4-EB3F-4DDF-A55C-66ECCDF29879}"/>
                </a:ext>
              </a:extLst>
            </p:cNvPr>
            <p:cNvGrpSpPr/>
            <p:nvPr/>
          </p:nvGrpSpPr>
          <p:grpSpPr>
            <a:xfrm>
              <a:off x="4637208" y="1840024"/>
              <a:ext cx="1660704" cy="1286459"/>
              <a:chOff x="4326812" y="3744001"/>
              <a:chExt cx="1660704" cy="1286459"/>
            </a:xfrm>
          </p:grpSpPr>
          <p:grpSp>
            <p:nvGrpSpPr>
              <p:cNvPr id="46" name="Group 45">
                <a:extLst>
                  <a:ext uri="{FF2B5EF4-FFF2-40B4-BE49-F238E27FC236}">
                    <a16:creationId xmlns:a16="http://schemas.microsoft.com/office/drawing/2014/main" id="{E6D6D9F7-3753-4CAC-B79A-E4D96C085DCC}"/>
                  </a:ext>
                </a:extLst>
              </p:cNvPr>
              <p:cNvGrpSpPr/>
              <p:nvPr/>
            </p:nvGrpSpPr>
            <p:grpSpPr>
              <a:xfrm>
                <a:off x="4703703" y="3744001"/>
                <a:ext cx="1283813" cy="1286459"/>
                <a:chOff x="3649568" y="3190548"/>
                <a:chExt cx="1283813" cy="1286459"/>
              </a:xfrm>
            </p:grpSpPr>
            <p:sp>
              <p:nvSpPr>
                <p:cNvPr id="30" name="Oval 29">
                  <a:extLst>
                    <a:ext uri="{FF2B5EF4-FFF2-40B4-BE49-F238E27FC236}">
                      <a16:creationId xmlns:a16="http://schemas.microsoft.com/office/drawing/2014/main" id="{0B9DF6BC-D9C4-4482-8A22-BBD8148F12AE}"/>
                    </a:ext>
                  </a:extLst>
                </p:cNvPr>
                <p:cNvSpPr>
                  <a:spLocks noChangeAspect="1"/>
                </p:cNvSpPr>
                <p:nvPr/>
              </p:nvSpPr>
              <p:spPr>
                <a:xfrm>
                  <a:off x="4061406" y="3190548"/>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a:extLst>
                    <a:ext uri="{FF2B5EF4-FFF2-40B4-BE49-F238E27FC236}">
                      <a16:creationId xmlns:a16="http://schemas.microsoft.com/office/drawing/2014/main" id="{9778B5AC-050C-46DD-94EB-E01AE96CCCB6}"/>
                    </a:ext>
                  </a:extLst>
                </p:cNvPr>
                <p:cNvSpPr txBox="1"/>
                <p:nvPr/>
              </p:nvSpPr>
              <p:spPr>
                <a:xfrm>
                  <a:off x="3649568" y="3830676"/>
                  <a:ext cx="1283813"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Design</a:t>
                  </a:r>
                </a:p>
                <a:p>
                  <a:pPr algn="ctr"/>
                  <a:r>
                    <a:rPr lang="en-GB" b="1" dirty="0">
                      <a:solidFill>
                        <a:schemeClr val="bg1"/>
                      </a:solidFill>
                      <a:latin typeface="Calibri" panose="020F0502020204030204" pitchFamily="34" charset="0"/>
                      <a:cs typeface="Calibri" panose="020F0502020204030204" pitchFamily="34" charset="0"/>
                    </a:rPr>
                    <a:t>Experiment</a:t>
                  </a:r>
                </a:p>
              </p:txBody>
            </p:sp>
            <p:pic>
              <p:nvPicPr>
                <p:cNvPr id="45" name="Graphic 44" descr="Blackboard">
                  <a:extLst>
                    <a:ext uri="{FF2B5EF4-FFF2-40B4-BE49-F238E27FC236}">
                      <a16:creationId xmlns:a16="http://schemas.microsoft.com/office/drawing/2014/main" id="{D67BA28C-C310-4717-81F1-11230C32FA6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06276" y="3235418"/>
                  <a:ext cx="370395" cy="370395"/>
                </a:xfrm>
                <a:prstGeom prst="rect">
                  <a:avLst/>
                </a:prstGeom>
                <a:effectLst>
                  <a:outerShdw blurRad="50800" dist="38100" dir="2700000" algn="tl" rotWithShape="0">
                    <a:prstClr val="black">
                      <a:alpha val="40000"/>
                    </a:prstClr>
                  </a:outerShdw>
                </a:effectLst>
              </p:spPr>
            </p:pic>
          </p:grpSp>
          <p:cxnSp>
            <p:nvCxnSpPr>
              <p:cNvPr id="66" name="Straight Arrow Connector 65">
                <a:extLst>
                  <a:ext uri="{FF2B5EF4-FFF2-40B4-BE49-F238E27FC236}">
                    <a16:creationId xmlns:a16="http://schemas.microsoft.com/office/drawing/2014/main" id="{F0C31BD1-0923-4724-B9AB-5AA60A113627}"/>
                  </a:ext>
                </a:extLst>
              </p:cNvPr>
              <p:cNvCxnSpPr>
                <a:cxnSpLocks/>
                <a:stCxn id="14" idx="6"/>
                <a:endCxn id="30" idx="2"/>
              </p:cNvCxnSpPr>
              <p:nvPr/>
            </p:nvCxnSpPr>
            <p:spPr>
              <a:xfrm>
                <a:off x="4326812" y="3974069"/>
                <a:ext cx="788729" cy="0"/>
              </a:xfrm>
              <a:prstGeom prst="straightConnector1">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94B18FE5-0A41-4B34-9FAF-67275DBFA3AE}"/>
                </a:ext>
              </a:extLst>
            </p:cNvPr>
            <p:cNvGrpSpPr/>
            <p:nvPr/>
          </p:nvGrpSpPr>
          <p:grpSpPr>
            <a:xfrm>
              <a:off x="5886072" y="1840024"/>
              <a:ext cx="1756434" cy="1026348"/>
              <a:chOff x="5575676" y="3744001"/>
              <a:chExt cx="1756434" cy="1026348"/>
            </a:xfrm>
          </p:grpSpPr>
          <p:grpSp>
            <p:nvGrpSpPr>
              <p:cNvPr id="49" name="Group 48">
                <a:extLst>
                  <a:ext uri="{FF2B5EF4-FFF2-40B4-BE49-F238E27FC236}">
                    <a16:creationId xmlns:a16="http://schemas.microsoft.com/office/drawing/2014/main" id="{35CAF8C1-794A-4F58-809A-111123CF1C41}"/>
                  </a:ext>
                </a:extLst>
              </p:cNvPr>
              <p:cNvGrpSpPr/>
              <p:nvPr/>
            </p:nvGrpSpPr>
            <p:grpSpPr>
              <a:xfrm>
                <a:off x="6048297" y="3744001"/>
                <a:ext cx="1283813" cy="1026348"/>
                <a:chOff x="4945997" y="3226677"/>
                <a:chExt cx="1283813" cy="1026348"/>
              </a:xfrm>
            </p:grpSpPr>
            <p:sp>
              <p:nvSpPr>
                <p:cNvPr id="16" name="Oval 15">
                  <a:extLst>
                    <a:ext uri="{FF2B5EF4-FFF2-40B4-BE49-F238E27FC236}">
                      <a16:creationId xmlns:a16="http://schemas.microsoft.com/office/drawing/2014/main" id="{DAADC0D5-02F6-4243-B135-7B11A3C440CD}"/>
                    </a:ext>
                  </a:extLst>
                </p:cNvPr>
                <p:cNvSpPr>
                  <a:spLocks noChangeAspect="1"/>
                </p:cNvSpPr>
                <p:nvPr/>
              </p:nvSpPr>
              <p:spPr>
                <a:xfrm>
                  <a:off x="5350525" y="3226677"/>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TextBox 16">
                  <a:extLst>
                    <a:ext uri="{FF2B5EF4-FFF2-40B4-BE49-F238E27FC236}">
                      <a16:creationId xmlns:a16="http://schemas.microsoft.com/office/drawing/2014/main" id="{7E61D1B3-2E86-45CA-BA5B-67083DDFEF54}"/>
                    </a:ext>
                  </a:extLst>
                </p:cNvPr>
                <p:cNvSpPr txBox="1"/>
                <p:nvPr/>
              </p:nvSpPr>
              <p:spPr>
                <a:xfrm>
                  <a:off x="4945997" y="3883693"/>
                  <a:ext cx="1283813"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Experiment</a:t>
                  </a:r>
                </a:p>
              </p:txBody>
            </p:sp>
            <p:pic>
              <p:nvPicPr>
                <p:cNvPr id="43" name="Graphic 42" descr="Beaker">
                  <a:extLst>
                    <a:ext uri="{FF2B5EF4-FFF2-40B4-BE49-F238E27FC236}">
                      <a16:creationId xmlns:a16="http://schemas.microsoft.com/office/drawing/2014/main" id="{14B4D99B-3CB1-4670-AD25-A58E3982D1B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09735" y="3265101"/>
                  <a:ext cx="340712" cy="340712"/>
                </a:xfrm>
                <a:prstGeom prst="rect">
                  <a:avLst/>
                </a:prstGeom>
                <a:effectLst>
                  <a:outerShdw blurRad="50800" dist="38100" dir="2700000" algn="tl" rotWithShape="0">
                    <a:prstClr val="black">
                      <a:alpha val="40000"/>
                    </a:prstClr>
                  </a:outerShdw>
                </a:effectLst>
              </p:spPr>
            </p:pic>
          </p:grpSp>
          <p:cxnSp>
            <p:nvCxnSpPr>
              <p:cNvPr id="69" name="Straight Arrow Connector 68">
                <a:extLst>
                  <a:ext uri="{FF2B5EF4-FFF2-40B4-BE49-F238E27FC236}">
                    <a16:creationId xmlns:a16="http://schemas.microsoft.com/office/drawing/2014/main" id="{A13EC2CA-8AC7-4670-AA6D-F17C797E73E4}"/>
                  </a:ext>
                </a:extLst>
              </p:cNvPr>
              <p:cNvCxnSpPr>
                <a:cxnSpLocks/>
                <a:stCxn id="30" idx="6"/>
                <a:endCxn id="16" idx="2"/>
              </p:cNvCxnSpPr>
              <p:nvPr/>
            </p:nvCxnSpPr>
            <p:spPr>
              <a:xfrm>
                <a:off x="5575676" y="3974069"/>
                <a:ext cx="877149" cy="0"/>
              </a:xfrm>
              <a:prstGeom prst="straightConnector1">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F99EE368-B28B-4CAF-9857-BB02CAD65130}"/>
                </a:ext>
              </a:extLst>
            </p:cNvPr>
            <p:cNvGrpSpPr/>
            <p:nvPr/>
          </p:nvGrpSpPr>
          <p:grpSpPr>
            <a:xfrm>
              <a:off x="7223356" y="1843689"/>
              <a:ext cx="1584272" cy="1034450"/>
              <a:chOff x="6912960" y="3747666"/>
              <a:chExt cx="1584272" cy="1034450"/>
            </a:xfrm>
          </p:grpSpPr>
          <p:grpSp>
            <p:nvGrpSpPr>
              <p:cNvPr id="50" name="Group 49">
                <a:extLst>
                  <a:ext uri="{FF2B5EF4-FFF2-40B4-BE49-F238E27FC236}">
                    <a16:creationId xmlns:a16="http://schemas.microsoft.com/office/drawing/2014/main" id="{6C3731D0-0B51-40AC-9EC0-C4338CDB7BEA}"/>
                  </a:ext>
                </a:extLst>
              </p:cNvPr>
              <p:cNvGrpSpPr/>
              <p:nvPr/>
            </p:nvGrpSpPr>
            <p:grpSpPr>
              <a:xfrm>
                <a:off x="7565438" y="3747666"/>
                <a:ext cx="931794" cy="1034450"/>
                <a:chOff x="6438832" y="3205475"/>
                <a:chExt cx="931794" cy="1034450"/>
              </a:xfrm>
            </p:grpSpPr>
            <p:sp>
              <p:nvSpPr>
                <p:cNvPr id="18" name="Oval 17">
                  <a:extLst>
                    <a:ext uri="{FF2B5EF4-FFF2-40B4-BE49-F238E27FC236}">
                      <a16:creationId xmlns:a16="http://schemas.microsoft.com/office/drawing/2014/main" id="{F1778630-637A-483D-9137-7F4F2F5E63E1}"/>
                    </a:ext>
                  </a:extLst>
                </p:cNvPr>
                <p:cNvSpPr>
                  <a:spLocks noChangeAspect="1"/>
                </p:cNvSpPr>
                <p:nvPr/>
              </p:nvSpPr>
              <p:spPr>
                <a:xfrm>
                  <a:off x="6633387" y="3205475"/>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TextBox 18">
                  <a:extLst>
                    <a:ext uri="{FF2B5EF4-FFF2-40B4-BE49-F238E27FC236}">
                      <a16:creationId xmlns:a16="http://schemas.microsoft.com/office/drawing/2014/main" id="{43C98AD7-D786-42BB-9B87-A03942DEBA1C}"/>
                    </a:ext>
                  </a:extLst>
                </p:cNvPr>
                <p:cNvSpPr txBox="1"/>
                <p:nvPr/>
              </p:nvSpPr>
              <p:spPr>
                <a:xfrm>
                  <a:off x="6438832" y="3870593"/>
                  <a:ext cx="931794"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Analyse</a:t>
                  </a:r>
                </a:p>
              </p:txBody>
            </p:sp>
            <p:pic>
              <p:nvPicPr>
                <p:cNvPr id="37" name="Graphic 36" descr="Research">
                  <a:extLst>
                    <a:ext uri="{FF2B5EF4-FFF2-40B4-BE49-F238E27FC236}">
                      <a16:creationId xmlns:a16="http://schemas.microsoft.com/office/drawing/2014/main" id="{6A0A7EB8-80F2-45E7-A109-0C54017EC28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15411" y="3268680"/>
                  <a:ext cx="304266" cy="304266"/>
                </a:xfrm>
                <a:prstGeom prst="rect">
                  <a:avLst/>
                </a:prstGeom>
                <a:effectLst>
                  <a:outerShdw blurRad="50800" dist="38100" dir="2700000" algn="tl" rotWithShape="0">
                    <a:prstClr val="black">
                      <a:alpha val="40000"/>
                    </a:prstClr>
                  </a:outerShdw>
                </a:effectLst>
              </p:spPr>
            </p:pic>
          </p:grpSp>
          <p:cxnSp>
            <p:nvCxnSpPr>
              <p:cNvPr id="72" name="Straight Arrow Connector 71">
                <a:extLst>
                  <a:ext uri="{FF2B5EF4-FFF2-40B4-BE49-F238E27FC236}">
                    <a16:creationId xmlns:a16="http://schemas.microsoft.com/office/drawing/2014/main" id="{682B9D64-13AF-42D2-AB2F-6A56EF2BD650}"/>
                  </a:ext>
                </a:extLst>
              </p:cNvPr>
              <p:cNvCxnSpPr>
                <a:cxnSpLocks/>
                <a:stCxn id="16" idx="6"/>
                <a:endCxn id="18" idx="2"/>
              </p:cNvCxnSpPr>
              <p:nvPr/>
            </p:nvCxnSpPr>
            <p:spPr>
              <a:xfrm>
                <a:off x="6912960" y="3974069"/>
                <a:ext cx="847033" cy="3665"/>
              </a:xfrm>
              <a:prstGeom prst="straightConnector1">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516F5672-4130-4D75-9FA6-CE52ADFF5AD7}"/>
                </a:ext>
              </a:extLst>
            </p:cNvPr>
            <p:cNvGrpSpPr/>
            <p:nvPr/>
          </p:nvGrpSpPr>
          <p:grpSpPr>
            <a:xfrm>
              <a:off x="8530524" y="1848407"/>
              <a:ext cx="2142516" cy="460135"/>
              <a:chOff x="8220128" y="3752384"/>
              <a:chExt cx="2142516" cy="460135"/>
            </a:xfrm>
          </p:grpSpPr>
          <p:grpSp>
            <p:nvGrpSpPr>
              <p:cNvPr id="51" name="Group 50">
                <a:extLst>
                  <a:ext uri="{FF2B5EF4-FFF2-40B4-BE49-F238E27FC236}">
                    <a16:creationId xmlns:a16="http://schemas.microsoft.com/office/drawing/2014/main" id="{1C3FF6FD-E404-4EAB-A5BC-1712298D6355}"/>
                  </a:ext>
                </a:extLst>
              </p:cNvPr>
              <p:cNvGrpSpPr/>
              <p:nvPr/>
            </p:nvGrpSpPr>
            <p:grpSpPr>
              <a:xfrm>
                <a:off x="8869067" y="3752384"/>
                <a:ext cx="1493577" cy="460135"/>
                <a:chOff x="7506151" y="3220422"/>
                <a:chExt cx="1493577" cy="460135"/>
              </a:xfrm>
            </p:grpSpPr>
            <p:sp>
              <p:nvSpPr>
                <p:cNvPr id="20" name="Oval 19">
                  <a:extLst>
                    <a:ext uri="{FF2B5EF4-FFF2-40B4-BE49-F238E27FC236}">
                      <a16:creationId xmlns:a16="http://schemas.microsoft.com/office/drawing/2014/main" id="{AF0D73AB-3495-4384-842B-549313967D0D}"/>
                    </a:ext>
                  </a:extLst>
                </p:cNvPr>
                <p:cNvSpPr>
                  <a:spLocks noChangeAspect="1"/>
                </p:cNvSpPr>
                <p:nvPr/>
              </p:nvSpPr>
              <p:spPr>
                <a:xfrm>
                  <a:off x="7506151" y="3220422"/>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TextBox 20">
                  <a:extLst>
                    <a:ext uri="{FF2B5EF4-FFF2-40B4-BE49-F238E27FC236}">
                      <a16:creationId xmlns:a16="http://schemas.microsoft.com/office/drawing/2014/main" id="{8BCFB006-1F92-413E-ABBB-E24E6010811C}"/>
                    </a:ext>
                  </a:extLst>
                </p:cNvPr>
                <p:cNvSpPr txBox="1"/>
                <p:nvPr/>
              </p:nvSpPr>
              <p:spPr>
                <a:xfrm>
                  <a:off x="8164435" y="3280609"/>
                  <a:ext cx="835293"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Report</a:t>
                  </a:r>
                </a:p>
              </p:txBody>
            </p:sp>
            <p:pic>
              <p:nvPicPr>
                <p:cNvPr id="35" name="Graphic 34" descr="Presentation with bar chart">
                  <a:extLst>
                    <a:ext uri="{FF2B5EF4-FFF2-40B4-BE49-F238E27FC236}">
                      <a16:creationId xmlns:a16="http://schemas.microsoft.com/office/drawing/2014/main" id="{7BBD4D30-17E5-4DFF-AB4C-4775C3F2ED9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602633" y="3329921"/>
                  <a:ext cx="304266" cy="304266"/>
                </a:xfrm>
                <a:prstGeom prst="rect">
                  <a:avLst/>
                </a:prstGeom>
                <a:effectLst>
                  <a:outerShdw blurRad="50800" dist="38100" dir="2700000" algn="tl" rotWithShape="0">
                    <a:prstClr val="black">
                      <a:alpha val="40000"/>
                    </a:prstClr>
                  </a:outerShdw>
                </a:effectLst>
              </p:spPr>
            </p:pic>
          </p:grpSp>
          <p:cxnSp>
            <p:nvCxnSpPr>
              <p:cNvPr id="75" name="Straight Arrow Connector 74">
                <a:extLst>
                  <a:ext uri="{FF2B5EF4-FFF2-40B4-BE49-F238E27FC236}">
                    <a16:creationId xmlns:a16="http://schemas.microsoft.com/office/drawing/2014/main" id="{A69C6EA8-7B84-432B-80D2-B4EC9A544CF0}"/>
                  </a:ext>
                </a:extLst>
              </p:cNvPr>
              <p:cNvCxnSpPr>
                <a:cxnSpLocks/>
                <a:stCxn id="18" idx="6"/>
                <a:endCxn id="20" idx="2"/>
              </p:cNvCxnSpPr>
              <p:nvPr/>
            </p:nvCxnSpPr>
            <p:spPr>
              <a:xfrm>
                <a:off x="8220128" y="3977734"/>
                <a:ext cx="648939" cy="4718"/>
              </a:xfrm>
              <a:prstGeom prst="straightConnector1">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506B095C-97A5-47C9-B527-D5F01EA26663}"/>
                </a:ext>
              </a:extLst>
            </p:cNvPr>
            <p:cNvGrpSpPr/>
            <p:nvPr/>
          </p:nvGrpSpPr>
          <p:grpSpPr>
            <a:xfrm>
              <a:off x="9179464" y="904795"/>
              <a:ext cx="1294720" cy="943612"/>
              <a:chOff x="8869068" y="2808772"/>
              <a:chExt cx="1294720" cy="943612"/>
            </a:xfrm>
          </p:grpSpPr>
          <p:grpSp>
            <p:nvGrpSpPr>
              <p:cNvPr id="53" name="Group 52">
                <a:extLst>
                  <a:ext uri="{FF2B5EF4-FFF2-40B4-BE49-F238E27FC236}">
                    <a16:creationId xmlns:a16="http://schemas.microsoft.com/office/drawing/2014/main" id="{8DE8CC86-7335-4D6C-80D6-2B85DB16B3DC}"/>
                  </a:ext>
                </a:extLst>
              </p:cNvPr>
              <p:cNvGrpSpPr/>
              <p:nvPr/>
            </p:nvGrpSpPr>
            <p:grpSpPr>
              <a:xfrm>
                <a:off x="8869068" y="2808772"/>
                <a:ext cx="1294720" cy="460135"/>
                <a:chOff x="7524699" y="2249730"/>
                <a:chExt cx="1294720" cy="460135"/>
              </a:xfrm>
            </p:grpSpPr>
            <p:grpSp>
              <p:nvGrpSpPr>
                <p:cNvPr id="52" name="Group 51">
                  <a:extLst>
                    <a:ext uri="{FF2B5EF4-FFF2-40B4-BE49-F238E27FC236}">
                      <a16:creationId xmlns:a16="http://schemas.microsoft.com/office/drawing/2014/main" id="{6EBEE4A3-B7E3-4611-982D-63EB687B5D91}"/>
                    </a:ext>
                  </a:extLst>
                </p:cNvPr>
                <p:cNvGrpSpPr/>
                <p:nvPr/>
              </p:nvGrpSpPr>
              <p:grpSpPr>
                <a:xfrm>
                  <a:off x="7524699" y="2249730"/>
                  <a:ext cx="1294720" cy="460135"/>
                  <a:chOff x="7524699" y="2249730"/>
                  <a:chExt cx="1294720" cy="460135"/>
                </a:xfrm>
              </p:grpSpPr>
              <p:sp>
                <p:nvSpPr>
                  <p:cNvPr id="22" name="Oval 21">
                    <a:extLst>
                      <a:ext uri="{FF2B5EF4-FFF2-40B4-BE49-F238E27FC236}">
                        <a16:creationId xmlns:a16="http://schemas.microsoft.com/office/drawing/2014/main" id="{4C9E79AB-1C8F-4B1F-9BC5-BD3DC5C1C471}"/>
                      </a:ext>
                    </a:extLst>
                  </p:cNvPr>
                  <p:cNvSpPr>
                    <a:spLocks noChangeAspect="1"/>
                  </p:cNvSpPr>
                  <p:nvPr/>
                </p:nvSpPr>
                <p:spPr>
                  <a:xfrm>
                    <a:off x="7524699" y="2249730"/>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TextBox 22">
                    <a:extLst>
                      <a:ext uri="{FF2B5EF4-FFF2-40B4-BE49-F238E27FC236}">
                        <a16:creationId xmlns:a16="http://schemas.microsoft.com/office/drawing/2014/main" id="{2BA85DBB-82CD-438C-B7F6-226501391186}"/>
                      </a:ext>
                    </a:extLst>
                  </p:cNvPr>
                  <p:cNvSpPr txBox="1"/>
                  <p:nvPr/>
                </p:nvSpPr>
                <p:spPr>
                  <a:xfrm>
                    <a:off x="7984832" y="2261630"/>
                    <a:ext cx="834587"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Accept</a:t>
                    </a:r>
                  </a:p>
                </p:txBody>
              </p:sp>
            </p:grpSp>
            <p:pic>
              <p:nvPicPr>
                <p:cNvPr id="39" name="Graphic 38" descr="Checkmark">
                  <a:extLst>
                    <a:ext uri="{FF2B5EF4-FFF2-40B4-BE49-F238E27FC236}">
                      <a16:creationId xmlns:a16="http://schemas.microsoft.com/office/drawing/2014/main" id="{42B39162-DB78-4EAE-A172-E5286E480EC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602633" y="2340533"/>
                  <a:ext cx="304265" cy="304265"/>
                </a:xfrm>
                <a:prstGeom prst="rect">
                  <a:avLst/>
                </a:prstGeom>
                <a:effectLst>
                  <a:outerShdw blurRad="50800" dist="38100" dir="2700000" algn="tl" rotWithShape="0">
                    <a:prstClr val="black">
                      <a:alpha val="40000"/>
                    </a:prstClr>
                  </a:outerShdw>
                </a:effectLst>
              </p:spPr>
            </p:pic>
          </p:grpSp>
          <p:cxnSp>
            <p:nvCxnSpPr>
              <p:cNvPr id="78" name="Straight Arrow Connector 77">
                <a:extLst>
                  <a:ext uri="{FF2B5EF4-FFF2-40B4-BE49-F238E27FC236}">
                    <a16:creationId xmlns:a16="http://schemas.microsoft.com/office/drawing/2014/main" id="{57297503-48CD-4953-B01A-A14D2505281B}"/>
                  </a:ext>
                </a:extLst>
              </p:cNvPr>
              <p:cNvCxnSpPr>
                <a:cxnSpLocks/>
                <a:stCxn id="20" idx="0"/>
                <a:endCxn id="22" idx="4"/>
              </p:cNvCxnSpPr>
              <p:nvPr/>
            </p:nvCxnSpPr>
            <p:spPr>
              <a:xfrm flipV="1">
                <a:off x="9099135" y="3268907"/>
                <a:ext cx="1" cy="483477"/>
              </a:xfrm>
              <a:prstGeom prst="straightConnector1">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C7FF49F2-3AE1-45E7-BD52-140F59B8F3E3}"/>
                </a:ext>
              </a:extLst>
            </p:cNvPr>
            <p:cNvGrpSpPr/>
            <p:nvPr/>
          </p:nvGrpSpPr>
          <p:grpSpPr>
            <a:xfrm>
              <a:off x="9179501" y="2308542"/>
              <a:ext cx="1329512" cy="1218740"/>
              <a:chOff x="8869105" y="4212519"/>
              <a:chExt cx="1329512" cy="1218740"/>
            </a:xfrm>
          </p:grpSpPr>
          <p:grpSp>
            <p:nvGrpSpPr>
              <p:cNvPr id="54" name="Group 53">
                <a:extLst>
                  <a:ext uri="{FF2B5EF4-FFF2-40B4-BE49-F238E27FC236}">
                    <a16:creationId xmlns:a16="http://schemas.microsoft.com/office/drawing/2014/main" id="{CF476AB0-902E-4095-B97A-A3309E3C9AA5}"/>
                  </a:ext>
                </a:extLst>
              </p:cNvPr>
              <p:cNvGrpSpPr/>
              <p:nvPr/>
            </p:nvGrpSpPr>
            <p:grpSpPr>
              <a:xfrm>
                <a:off x="8869105" y="4971124"/>
                <a:ext cx="1329512" cy="460135"/>
                <a:chOff x="7510842" y="4547913"/>
                <a:chExt cx="1329512" cy="460135"/>
              </a:xfrm>
            </p:grpSpPr>
            <p:sp>
              <p:nvSpPr>
                <p:cNvPr id="24" name="Oval 23">
                  <a:extLst>
                    <a:ext uri="{FF2B5EF4-FFF2-40B4-BE49-F238E27FC236}">
                      <a16:creationId xmlns:a16="http://schemas.microsoft.com/office/drawing/2014/main" id="{D2880D5C-0444-41EF-A623-76678F914478}"/>
                    </a:ext>
                  </a:extLst>
                </p:cNvPr>
                <p:cNvSpPr>
                  <a:spLocks noChangeAspect="1"/>
                </p:cNvSpPr>
                <p:nvPr/>
              </p:nvSpPr>
              <p:spPr>
                <a:xfrm>
                  <a:off x="7510842" y="4547913"/>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TextBox 24">
                  <a:extLst>
                    <a:ext uri="{FF2B5EF4-FFF2-40B4-BE49-F238E27FC236}">
                      <a16:creationId xmlns:a16="http://schemas.microsoft.com/office/drawing/2014/main" id="{F4CDF1C5-A93A-4072-A39F-19EE80FFC023}"/>
                    </a:ext>
                  </a:extLst>
                </p:cNvPr>
                <p:cNvSpPr txBox="1"/>
                <p:nvPr/>
              </p:nvSpPr>
              <p:spPr>
                <a:xfrm>
                  <a:off x="8062769" y="4570157"/>
                  <a:ext cx="777585"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Reject</a:t>
                  </a:r>
                </a:p>
              </p:txBody>
            </p:sp>
            <p:pic>
              <p:nvPicPr>
                <p:cNvPr id="41" name="Graphic 40" descr="Close">
                  <a:extLst>
                    <a:ext uri="{FF2B5EF4-FFF2-40B4-BE49-F238E27FC236}">
                      <a16:creationId xmlns:a16="http://schemas.microsoft.com/office/drawing/2014/main" id="{6C3BD1FF-0C2E-48B4-B1B6-FCBB99D816E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602633" y="4625847"/>
                  <a:ext cx="304265" cy="304265"/>
                </a:xfrm>
                <a:prstGeom prst="rect">
                  <a:avLst/>
                </a:prstGeom>
                <a:effectLst>
                  <a:outerShdw blurRad="50800" dist="38100" dir="2700000" algn="tl" rotWithShape="0">
                    <a:prstClr val="black">
                      <a:alpha val="40000"/>
                    </a:prstClr>
                  </a:outerShdw>
                </a:effectLst>
              </p:spPr>
            </p:pic>
          </p:grpSp>
          <p:cxnSp>
            <p:nvCxnSpPr>
              <p:cNvPr id="83" name="Straight Arrow Connector 82">
                <a:extLst>
                  <a:ext uri="{FF2B5EF4-FFF2-40B4-BE49-F238E27FC236}">
                    <a16:creationId xmlns:a16="http://schemas.microsoft.com/office/drawing/2014/main" id="{5843E800-0786-4F95-BC3F-C8CF6D23DCBD}"/>
                  </a:ext>
                </a:extLst>
              </p:cNvPr>
              <p:cNvCxnSpPr>
                <a:cxnSpLocks/>
                <a:stCxn id="20" idx="4"/>
                <a:endCxn id="24" idx="0"/>
              </p:cNvCxnSpPr>
              <p:nvPr/>
            </p:nvCxnSpPr>
            <p:spPr>
              <a:xfrm>
                <a:off x="9099135" y="4212519"/>
                <a:ext cx="38" cy="758605"/>
              </a:xfrm>
              <a:prstGeom prst="straightConnector1">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86" name="Connector: Elbow 85">
              <a:extLst>
                <a:ext uri="{FF2B5EF4-FFF2-40B4-BE49-F238E27FC236}">
                  <a16:creationId xmlns:a16="http://schemas.microsoft.com/office/drawing/2014/main" id="{B723AF88-70F2-4138-AB29-C47339735214}"/>
                </a:ext>
              </a:extLst>
            </p:cNvPr>
            <p:cNvCxnSpPr>
              <a:cxnSpLocks/>
              <a:stCxn id="24" idx="2"/>
              <a:endCxn id="14" idx="4"/>
            </p:cNvCxnSpPr>
            <p:nvPr/>
          </p:nvCxnSpPr>
          <p:spPr>
            <a:xfrm rot="10800000">
              <a:off x="4407141" y="2300159"/>
              <a:ext cx="4772360" cy="997056"/>
            </a:xfrm>
            <a:prstGeom prst="bentConnector2">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227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3"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4. Application Areas</a:t>
            </a:r>
            <a:endParaRPr lang="en-GB" sz="3600" spc="-1" dirty="0">
              <a:latin typeface="Arial"/>
            </a:endParaRPr>
          </a:p>
        </p:txBody>
      </p:sp>
      <p:sp>
        <p:nvSpPr>
          <p:cNvPr id="61" name="TextBox 60">
            <a:extLst>
              <a:ext uri="{FF2B5EF4-FFF2-40B4-BE49-F238E27FC236}">
                <a16:creationId xmlns:a16="http://schemas.microsoft.com/office/drawing/2014/main" id="{8347A4D5-6F5E-4C49-926D-47522C57592C}"/>
              </a:ext>
            </a:extLst>
          </p:cNvPr>
          <p:cNvSpPr txBox="1"/>
          <p:nvPr/>
        </p:nvSpPr>
        <p:spPr>
          <a:xfrm>
            <a:off x="1963974" y="1691229"/>
            <a:ext cx="1051442" cy="464871"/>
          </a:xfrm>
          <a:prstGeom prst="rect">
            <a:avLst/>
          </a:prstGeom>
          <a:noFill/>
        </p:spPr>
        <p:txBody>
          <a:bodyPr wrap="none" rtlCol="0">
            <a:spAutoFit/>
          </a:bodyPr>
          <a:lstStyle/>
          <a:p>
            <a:pPr algn="ctr">
              <a:lnSpc>
                <a:spcPct val="150000"/>
              </a:lnSpc>
            </a:pPr>
            <a:r>
              <a:rPr lang="en-GB" b="1" dirty="0">
                <a:solidFill>
                  <a:schemeClr val="bg1"/>
                </a:solidFill>
                <a:latin typeface="Calibri" panose="020F0502020204030204" pitchFamily="34" charset="0"/>
                <a:cs typeface="Calibri" panose="020F0502020204030204" pitchFamily="34" charset="0"/>
              </a:rPr>
              <a:t>Analytics</a:t>
            </a:r>
          </a:p>
        </p:txBody>
      </p:sp>
      <p:sp>
        <p:nvSpPr>
          <p:cNvPr id="7" name="Rectangle 6">
            <a:extLst>
              <a:ext uri="{FF2B5EF4-FFF2-40B4-BE49-F238E27FC236}">
                <a16:creationId xmlns:a16="http://schemas.microsoft.com/office/drawing/2014/main" id="{027BE4DC-C8CA-4026-8DE1-ABBFB84008DE}"/>
              </a:ext>
            </a:extLst>
          </p:cNvPr>
          <p:cNvSpPr/>
          <p:nvPr/>
        </p:nvSpPr>
        <p:spPr>
          <a:xfrm>
            <a:off x="1559023" y="2119179"/>
            <a:ext cx="1954381" cy="464871"/>
          </a:xfrm>
          <a:prstGeom prst="rect">
            <a:avLst/>
          </a:prstGeom>
        </p:spPr>
        <p:txBody>
          <a:bodyPr wrap="none">
            <a:spAutoFit/>
          </a:bodyPr>
          <a:lstStyle/>
          <a:p>
            <a:pPr algn="ctr">
              <a:lnSpc>
                <a:spcPct val="150000"/>
              </a:lnSpc>
            </a:pPr>
            <a:r>
              <a:rPr lang="en-GB" b="1" dirty="0">
                <a:solidFill>
                  <a:schemeClr val="bg1"/>
                </a:solidFill>
                <a:latin typeface="Calibri" panose="020F0502020204030204" pitchFamily="34" charset="0"/>
                <a:cs typeface="Calibri" panose="020F0502020204030204" pitchFamily="34" charset="0"/>
              </a:rPr>
              <a:t>Big Data Analytics </a:t>
            </a:r>
          </a:p>
        </p:txBody>
      </p:sp>
      <p:sp>
        <p:nvSpPr>
          <p:cNvPr id="8" name="Rectangle 7">
            <a:extLst>
              <a:ext uri="{FF2B5EF4-FFF2-40B4-BE49-F238E27FC236}">
                <a16:creationId xmlns:a16="http://schemas.microsoft.com/office/drawing/2014/main" id="{3EA0786C-6601-48F9-A525-CF31497AA303}"/>
              </a:ext>
            </a:extLst>
          </p:cNvPr>
          <p:cNvSpPr/>
          <p:nvPr/>
        </p:nvSpPr>
        <p:spPr>
          <a:xfrm>
            <a:off x="1525335" y="2584051"/>
            <a:ext cx="2025875" cy="464871"/>
          </a:xfrm>
          <a:prstGeom prst="rect">
            <a:avLst/>
          </a:prstGeom>
        </p:spPr>
        <p:txBody>
          <a:bodyPr wrap="none">
            <a:spAutoFit/>
          </a:bodyPr>
          <a:lstStyle/>
          <a:p>
            <a:pPr algn="ctr">
              <a:lnSpc>
                <a:spcPct val="150000"/>
              </a:lnSpc>
            </a:pPr>
            <a:r>
              <a:rPr lang="en-GB" b="1" dirty="0">
                <a:solidFill>
                  <a:schemeClr val="bg1"/>
                </a:solidFill>
                <a:latin typeface="Calibri" panose="020F0502020204030204" pitchFamily="34" charset="0"/>
                <a:cs typeface="Calibri" panose="020F0502020204030204" pitchFamily="34" charset="0"/>
              </a:rPr>
              <a:t>Real-time Analytics</a:t>
            </a:r>
          </a:p>
        </p:txBody>
      </p:sp>
      <p:sp>
        <p:nvSpPr>
          <p:cNvPr id="97" name="Rectangle 96">
            <a:extLst>
              <a:ext uri="{FF2B5EF4-FFF2-40B4-BE49-F238E27FC236}">
                <a16:creationId xmlns:a16="http://schemas.microsoft.com/office/drawing/2014/main" id="{609CE0CA-8B1B-4C13-9D77-12F487C5D4F8}"/>
              </a:ext>
            </a:extLst>
          </p:cNvPr>
          <p:cNvSpPr/>
          <p:nvPr/>
        </p:nvSpPr>
        <p:spPr>
          <a:xfrm>
            <a:off x="1818483" y="2987946"/>
            <a:ext cx="1398588" cy="464871"/>
          </a:xfrm>
          <a:prstGeom prst="rect">
            <a:avLst/>
          </a:prstGeom>
        </p:spPr>
        <p:txBody>
          <a:bodyPr wrap="none">
            <a:spAutoFit/>
          </a:bodyPr>
          <a:lstStyle/>
          <a:p>
            <a:pPr algn="ctr">
              <a:lnSpc>
                <a:spcPct val="150000"/>
              </a:lnSpc>
            </a:pPr>
            <a:r>
              <a:rPr lang="en-GB" b="1" dirty="0">
                <a:solidFill>
                  <a:schemeClr val="bg1"/>
                </a:solidFill>
                <a:latin typeface="Calibri" panose="020F0502020204030204" pitchFamily="34" charset="0"/>
                <a:cs typeface="Calibri" panose="020F0502020204030204" pitchFamily="34" charset="0"/>
              </a:rPr>
              <a:t>Data Science</a:t>
            </a:r>
          </a:p>
        </p:txBody>
      </p:sp>
      <p:sp>
        <p:nvSpPr>
          <p:cNvPr id="3" name="Rectangle 2">
            <a:extLst>
              <a:ext uri="{FF2B5EF4-FFF2-40B4-BE49-F238E27FC236}">
                <a16:creationId xmlns:a16="http://schemas.microsoft.com/office/drawing/2014/main" id="{9B16492C-D146-A44C-9C1C-9737DB0B15FC}"/>
              </a:ext>
            </a:extLst>
          </p:cNvPr>
          <p:cNvSpPr/>
          <p:nvPr/>
        </p:nvSpPr>
        <p:spPr>
          <a:xfrm>
            <a:off x="2280499" y="4465512"/>
            <a:ext cx="7631003" cy="1015663"/>
          </a:xfrm>
          <a:prstGeom prst="rect">
            <a:avLst/>
          </a:prstGeom>
        </p:spPr>
        <p:txBody>
          <a:bodyPr wrap="square">
            <a:spAutoFit/>
          </a:bodyPr>
          <a:lstStyle/>
          <a:p>
            <a:pPr algn="ctr">
              <a:buSzPct val="100000"/>
              <a:defRPr sz="2000" b="1">
                <a:solidFill>
                  <a:srgbClr val="FFFFFF"/>
                </a:solidFill>
                <a:latin typeface="Arial"/>
                <a:ea typeface="Arial"/>
                <a:cs typeface="Arial"/>
                <a:sym typeface="Arial"/>
              </a:defRPr>
            </a:pPr>
            <a:r>
              <a:rPr lang="en-US" sz="2000" dirty="0">
                <a:solidFill>
                  <a:srgbClr val="FFFF00"/>
                </a:solidFill>
                <a:latin typeface="Calibri"/>
                <a:cs typeface="Calibri"/>
              </a:rPr>
              <a:t>“Data science is a technical discipline concerned with the extraction of new knowledge from data, via application of the scientific method, in conjunction with the tools of mathematics and statistics.” </a:t>
            </a:r>
            <a:endParaRPr lang="en-GB" sz="2000"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813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7" grpId="0"/>
      <p:bldP spid="8" grpId="0"/>
      <p:bldP spid="97"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76" name="Rectangle: Rounded Corners 75">
            <a:extLst>
              <a:ext uri="{FF2B5EF4-FFF2-40B4-BE49-F238E27FC236}">
                <a16:creationId xmlns:a16="http://schemas.microsoft.com/office/drawing/2014/main" id="{A1472DC4-EF2C-40B7-AC17-48BCB658E353}"/>
              </a:ext>
            </a:extLst>
          </p:cNvPr>
          <p:cNvSpPr/>
          <p:nvPr/>
        </p:nvSpPr>
        <p:spPr>
          <a:xfrm>
            <a:off x="7472199" y="1737153"/>
            <a:ext cx="3659328" cy="1938681"/>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ustomShape 2">
            <a:extLst>
              <a:ext uri="{FF2B5EF4-FFF2-40B4-BE49-F238E27FC236}">
                <a16:creationId xmlns:a16="http://schemas.microsoft.com/office/drawing/2014/main" id="{B0C7A116-3758-481F-ADED-1904330939CE}"/>
              </a:ext>
            </a:extLst>
          </p:cNvPr>
          <p:cNvSpPr/>
          <p:nvPr/>
        </p:nvSpPr>
        <p:spPr>
          <a:xfrm>
            <a:off x="3220943"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5. Application Areas</a:t>
            </a:r>
            <a:endParaRPr lang="en-GB" sz="3600" spc="-1" dirty="0">
              <a:latin typeface="Arial"/>
            </a:endParaRPr>
          </a:p>
        </p:txBody>
      </p:sp>
      <p:sp>
        <p:nvSpPr>
          <p:cNvPr id="57" name="TextBox 56">
            <a:extLst>
              <a:ext uri="{FF2B5EF4-FFF2-40B4-BE49-F238E27FC236}">
                <a16:creationId xmlns:a16="http://schemas.microsoft.com/office/drawing/2014/main" id="{F4D4C2CE-E2BC-4E71-B972-C5387EC974CB}"/>
              </a:ext>
            </a:extLst>
          </p:cNvPr>
          <p:cNvSpPr txBox="1"/>
          <p:nvPr/>
        </p:nvSpPr>
        <p:spPr>
          <a:xfrm>
            <a:off x="7668801" y="1888073"/>
            <a:ext cx="3232103"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Business Intelligence / Analytics</a:t>
            </a:r>
          </a:p>
        </p:txBody>
      </p:sp>
      <p:sp>
        <p:nvSpPr>
          <p:cNvPr id="58" name="TextBox 57">
            <a:extLst>
              <a:ext uri="{FF2B5EF4-FFF2-40B4-BE49-F238E27FC236}">
                <a16:creationId xmlns:a16="http://schemas.microsoft.com/office/drawing/2014/main" id="{A31EC634-8435-443F-BD03-43D9076D8F34}"/>
              </a:ext>
            </a:extLst>
          </p:cNvPr>
          <p:cNvSpPr txBox="1"/>
          <p:nvPr/>
        </p:nvSpPr>
        <p:spPr>
          <a:xfrm>
            <a:off x="5275499" y="2116415"/>
            <a:ext cx="1136978"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Predictive</a:t>
            </a:r>
          </a:p>
        </p:txBody>
      </p:sp>
      <p:sp>
        <p:nvSpPr>
          <p:cNvPr id="60" name="TextBox 59">
            <a:extLst>
              <a:ext uri="{FF2B5EF4-FFF2-40B4-BE49-F238E27FC236}">
                <a16:creationId xmlns:a16="http://schemas.microsoft.com/office/drawing/2014/main" id="{58E0AB03-B565-41E6-A495-B62AE487120D}"/>
              </a:ext>
            </a:extLst>
          </p:cNvPr>
          <p:cNvSpPr txBox="1"/>
          <p:nvPr/>
        </p:nvSpPr>
        <p:spPr>
          <a:xfrm>
            <a:off x="5216221" y="2622869"/>
            <a:ext cx="1252459"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Descriptive</a:t>
            </a:r>
          </a:p>
        </p:txBody>
      </p:sp>
      <p:sp>
        <p:nvSpPr>
          <p:cNvPr id="61" name="TextBox 60">
            <a:extLst>
              <a:ext uri="{FF2B5EF4-FFF2-40B4-BE49-F238E27FC236}">
                <a16:creationId xmlns:a16="http://schemas.microsoft.com/office/drawing/2014/main" id="{8347A4D5-6F5E-4C49-926D-47522C57592C}"/>
              </a:ext>
            </a:extLst>
          </p:cNvPr>
          <p:cNvSpPr txBox="1"/>
          <p:nvPr/>
        </p:nvSpPr>
        <p:spPr>
          <a:xfrm>
            <a:off x="1963974" y="1691229"/>
            <a:ext cx="1051442" cy="464871"/>
          </a:xfrm>
          <a:prstGeom prst="rect">
            <a:avLst/>
          </a:prstGeom>
          <a:noFill/>
        </p:spPr>
        <p:txBody>
          <a:bodyPr wrap="none" rtlCol="0">
            <a:spAutoFit/>
          </a:bodyPr>
          <a:lstStyle/>
          <a:p>
            <a:pPr algn="ctr">
              <a:lnSpc>
                <a:spcPct val="150000"/>
              </a:lnSpc>
            </a:pPr>
            <a:r>
              <a:rPr lang="en-GB" b="1" dirty="0">
                <a:solidFill>
                  <a:schemeClr val="bg1"/>
                </a:solidFill>
                <a:latin typeface="Calibri" panose="020F0502020204030204" pitchFamily="34" charset="0"/>
                <a:cs typeface="Calibri" panose="020F0502020204030204" pitchFamily="34" charset="0"/>
              </a:rPr>
              <a:t>Analytics</a:t>
            </a:r>
          </a:p>
        </p:txBody>
      </p:sp>
      <p:sp>
        <p:nvSpPr>
          <p:cNvPr id="64" name="TextBox 63">
            <a:extLst>
              <a:ext uri="{FF2B5EF4-FFF2-40B4-BE49-F238E27FC236}">
                <a16:creationId xmlns:a16="http://schemas.microsoft.com/office/drawing/2014/main" id="{FA051A22-3075-46C0-8200-5972318851B8}"/>
              </a:ext>
            </a:extLst>
          </p:cNvPr>
          <p:cNvSpPr txBox="1"/>
          <p:nvPr/>
        </p:nvSpPr>
        <p:spPr>
          <a:xfrm>
            <a:off x="5230542" y="3045104"/>
            <a:ext cx="1309205"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Prescriptive</a:t>
            </a:r>
          </a:p>
        </p:txBody>
      </p:sp>
      <p:sp>
        <p:nvSpPr>
          <p:cNvPr id="7" name="Rectangle 6">
            <a:extLst>
              <a:ext uri="{FF2B5EF4-FFF2-40B4-BE49-F238E27FC236}">
                <a16:creationId xmlns:a16="http://schemas.microsoft.com/office/drawing/2014/main" id="{027BE4DC-C8CA-4026-8DE1-ABBFB84008DE}"/>
              </a:ext>
            </a:extLst>
          </p:cNvPr>
          <p:cNvSpPr/>
          <p:nvPr/>
        </p:nvSpPr>
        <p:spPr>
          <a:xfrm>
            <a:off x="1559023" y="2119179"/>
            <a:ext cx="1954381" cy="464871"/>
          </a:xfrm>
          <a:prstGeom prst="rect">
            <a:avLst/>
          </a:prstGeom>
        </p:spPr>
        <p:txBody>
          <a:bodyPr wrap="none">
            <a:spAutoFit/>
          </a:bodyPr>
          <a:lstStyle/>
          <a:p>
            <a:pPr algn="ctr">
              <a:lnSpc>
                <a:spcPct val="150000"/>
              </a:lnSpc>
            </a:pPr>
            <a:r>
              <a:rPr lang="en-GB" b="1" dirty="0">
                <a:solidFill>
                  <a:schemeClr val="bg1"/>
                </a:solidFill>
                <a:latin typeface="Calibri" panose="020F0502020204030204" pitchFamily="34" charset="0"/>
                <a:cs typeface="Calibri" panose="020F0502020204030204" pitchFamily="34" charset="0"/>
              </a:rPr>
              <a:t>Big Data Analytics </a:t>
            </a:r>
          </a:p>
        </p:txBody>
      </p:sp>
      <p:sp>
        <p:nvSpPr>
          <p:cNvPr id="8" name="Rectangle 7">
            <a:extLst>
              <a:ext uri="{FF2B5EF4-FFF2-40B4-BE49-F238E27FC236}">
                <a16:creationId xmlns:a16="http://schemas.microsoft.com/office/drawing/2014/main" id="{3EA0786C-6601-48F9-A525-CF31497AA303}"/>
              </a:ext>
            </a:extLst>
          </p:cNvPr>
          <p:cNvSpPr/>
          <p:nvPr/>
        </p:nvSpPr>
        <p:spPr>
          <a:xfrm>
            <a:off x="1525335" y="2584051"/>
            <a:ext cx="2025875" cy="464871"/>
          </a:xfrm>
          <a:prstGeom prst="rect">
            <a:avLst/>
          </a:prstGeom>
        </p:spPr>
        <p:txBody>
          <a:bodyPr wrap="none">
            <a:spAutoFit/>
          </a:bodyPr>
          <a:lstStyle/>
          <a:p>
            <a:pPr algn="ctr">
              <a:lnSpc>
                <a:spcPct val="150000"/>
              </a:lnSpc>
            </a:pPr>
            <a:r>
              <a:rPr lang="en-GB" b="1" dirty="0">
                <a:solidFill>
                  <a:schemeClr val="bg1"/>
                </a:solidFill>
                <a:latin typeface="Calibri" panose="020F0502020204030204" pitchFamily="34" charset="0"/>
                <a:cs typeface="Calibri" panose="020F0502020204030204" pitchFamily="34" charset="0"/>
              </a:rPr>
              <a:t>Real-time Analytics</a:t>
            </a:r>
          </a:p>
        </p:txBody>
      </p:sp>
      <p:cxnSp>
        <p:nvCxnSpPr>
          <p:cNvPr id="26" name="Straight Arrow Connector 25">
            <a:extLst>
              <a:ext uri="{FF2B5EF4-FFF2-40B4-BE49-F238E27FC236}">
                <a16:creationId xmlns:a16="http://schemas.microsoft.com/office/drawing/2014/main" id="{A8FA5831-35B4-4B68-8A42-3DED9EAA67F5}"/>
              </a:ext>
            </a:extLst>
          </p:cNvPr>
          <p:cNvCxnSpPr>
            <a:cxnSpLocks/>
          </p:cNvCxnSpPr>
          <p:nvPr/>
        </p:nvCxnSpPr>
        <p:spPr>
          <a:xfrm>
            <a:off x="3581088" y="2808021"/>
            <a:ext cx="1238041" cy="0"/>
          </a:xfrm>
          <a:prstGeom prst="straightConnector1">
            <a:avLst/>
          </a:prstGeom>
          <a:ln w="508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4C46F8FA-3B1E-473F-817A-064731C203C3}"/>
              </a:ext>
            </a:extLst>
          </p:cNvPr>
          <p:cNvCxnSpPr>
            <a:cxnSpLocks/>
            <a:endCxn id="58" idx="1"/>
          </p:cNvCxnSpPr>
          <p:nvPr/>
        </p:nvCxnSpPr>
        <p:spPr>
          <a:xfrm flipV="1">
            <a:off x="4080354" y="2301081"/>
            <a:ext cx="1195145" cy="506460"/>
          </a:xfrm>
          <a:prstGeom prst="curvedConnector3">
            <a:avLst/>
          </a:prstGeom>
          <a:ln w="50800">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8DD7D1FD-8AF3-46AC-BC85-748A2EDEE9BC}"/>
              </a:ext>
            </a:extLst>
          </p:cNvPr>
          <p:cNvCxnSpPr>
            <a:cxnSpLocks/>
            <a:endCxn id="64" idx="1"/>
          </p:cNvCxnSpPr>
          <p:nvPr/>
        </p:nvCxnSpPr>
        <p:spPr>
          <a:xfrm>
            <a:off x="4122005" y="2807536"/>
            <a:ext cx="1108537" cy="422234"/>
          </a:xfrm>
          <a:prstGeom prst="curvedConnector3">
            <a:avLst/>
          </a:prstGeom>
          <a:ln w="50800">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A0B118B-ECCD-4286-A32E-AFB4593B68BE}"/>
              </a:ext>
            </a:extLst>
          </p:cNvPr>
          <p:cNvCxnSpPr>
            <a:cxnSpLocks/>
            <a:endCxn id="60" idx="1"/>
          </p:cNvCxnSpPr>
          <p:nvPr/>
        </p:nvCxnSpPr>
        <p:spPr>
          <a:xfrm flipV="1">
            <a:off x="4105908" y="2807535"/>
            <a:ext cx="1110313" cy="4"/>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8E57914E-6794-465F-A156-66F4B747F662}"/>
              </a:ext>
            </a:extLst>
          </p:cNvPr>
          <p:cNvSpPr txBox="1"/>
          <p:nvPr/>
        </p:nvSpPr>
        <p:spPr>
          <a:xfrm>
            <a:off x="7677631" y="2291755"/>
            <a:ext cx="2142381"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Healthcare Analytics</a:t>
            </a:r>
          </a:p>
        </p:txBody>
      </p:sp>
      <p:sp>
        <p:nvSpPr>
          <p:cNvPr id="88" name="TextBox 87">
            <a:extLst>
              <a:ext uri="{FF2B5EF4-FFF2-40B4-BE49-F238E27FC236}">
                <a16:creationId xmlns:a16="http://schemas.microsoft.com/office/drawing/2014/main" id="{3168337E-88C2-4722-AB35-54DB1E3E556F}"/>
              </a:ext>
            </a:extLst>
          </p:cNvPr>
          <p:cNvSpPr txBox="1"/>
          <p:nvPr/>
        </p:nvSpPr>
        <p:spPr>
          <a:xfrm>
            <a:off x="7674042" y="2673268"/>
            <a:ext cx="1647502" cy="923330"/>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Fraud Analytics</a:t>
            </a:r>
          </a:p>
          <a:p>
            <a:endParaRPr lang="en-GB" b="1" dirty="0">
              <a:solidFill>
                <a:schemeClr val="bg1"/>
              </a:solidFill>
              <a:latin typeface="Calibri" panose="020F0502020204030204" pitchFamily="34" charset="0"/>
              <a:cs typeface="Calibri" panose="020F0502020204030204" pitchFamily="34" charset="0"/>
            </a:endParaRPr>
          </a:p>
          <a:p>
            <a:r>
              <a:rPr lang="en-GB" b="1" dirty="0">
                <a:solidFill>
                  <a:schemeClr val="bg1"/>
                </a:solidFill>
                <a:latin typeface="Calibri" panose="020F0502020204030204" pitchFamily="34" charset="0"/>
                <a:cs typeface="Calibri" panose="020F0502020204030204" pitchFamily="34" charset="0"/>
              </a:rPr>
              <a:t>…</a:t>
            </a:r>
          </a:p>
        </p:txBody>
      </p:sp>
      <p:sp>
        <p:nvSpPr>
          <p:cNvPr id="97" name="Rectangle 96">
            <a:extLst>
              <a:ext uri="{FF2B5EF4-FFF2-40B4-BE49-F238E27FC236}">
                <a16:creationId xmlns:a16="http://schemas.microsoft.com/office/drawing/2014/main" id="{609CE0CA-8B1B-4C13-9D77-12F487C5D4F8}"/>
              </a:ext>
            </a:extLst>
          </p:cNvPr>
          <p:cNvSpPr/>
          <p:nvPr/>
        </p:nvSpPr>
        <p:spPr>
          <a:xfrm>
            <a:off x="1818483" y="2987946"/>
            <a:ext cx="1398588" cy="464871"/>
          </a:xfrm>
          <a:prstGeom prst="rect">
            <a:avLst/>
          </a:prstGeom>
        </p:spPr>
        <p:txBody>
          <a:bodyPr wrap="none">
            <a:spAutoFit/>
          </a:bodyPr>
          <a:lstStyle/>
          <a:p>
            <a:pPr algn="ctr">
              <a:lnSpc>
                <a:spcPct val="150000"/>
              </a:lnSpc>
            </a:pPr>
            <a:r>
              <a:rPr lang="en-GB" b="1" dirty="0">
                <a:solidFill>
                  <a:schemeClr val="bg1"/>
                </a:solidFill>
                <a:latin typeface="Calibri" panose="020F0502020204030204" pitchFamily="34" charset="0"/>
                <a:cs typeface="Calibri" panose="020F0502020204030204" pitchFamily="34" charset="0"/>
              </a:rPr>
              <a:t>Data Science</a:t>
            </a:r>
          </a:p>
        </p:txBody>
      </p:sp>
      <p:sp>
        <p:nvSpPr>
          <p:cNvPr id="3" name="Rectangle 2">
            <a:extLst>
              <a:ext uri="{FF2B5EF4-FFF2-40B4-BE49-F238E27FC236}">
                <a16:creationId xmlns:a16="http://schemas.microsoft.com/office/drawing/2014/main" id="{9B16492C-D146-A44C-9C1C-9737DB0B15FC}"/>
              </a:ext>
            </a:extLst>
          </p:cNvPr>
          <p:cNvSpPr/>
          <p:nvPr/>
        </p:nvSpPr>
        <p:spPr>
          <a:xfrm>
            <a:off x="2280499" y="4465512"/>
            <a:ext cx="7631003" cy="1015663"/>
          </a:xfrm>
          <a:prstGeom prst="rect">
            <a:avLst/>
          </a:prstGeom>
        </p:spPr>
        <p:txBody>
          <a:bodyPr wrap="square">
            <a:spAutoFit/>
          </a:bodyPr>
          <a:lstStyle/>
          <a:p>
            <a:pPr algn="ctr">
              <a:buSzPct val="100000"/>
              <a:defRPr sz="2000" b="1">
                <a:solidFill>
                  <a:srgbClr val="FFFFFF"/>
                </a:solidFill>
                <a:latin typeface="Arial"/>
                <a:ea typeface="Arial"/>
                <a:cs typeface="Arial"/>
                <a:sym typeface="Arial"/>
              </a:defRPr>
            </a:pPr>
            <a:r>
              <a:rPr lang="en-US" sz="2000" dirty="0">
                <a:solidFill>
                  <a:srgbClr val="FFFF00"/>
                </a:solidFill>
                <a:latin typeface="Calibri"/>
                <a:cs typeface="Calibri"/>
              </a:rPr>
              <a:t>“Data science is a technical discipline concerned with the extraction of new knowledge from data, via application of the scientific method, in conjunction with the tools of mathematics and statistics.” </a:t>
            </a:r>
            <a:endParaRPr lang="en-GB" sz="2000"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780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57" grpId="0"/>
      <p:bldP spid="58" grpId="0"/>
      <p:bldP spid="60" grpId="0"/>
      <p:bldP spid="64" grpId="0"/>
      <p:bldP spid="87" grpId="0"/>
      <p:bldP spid="8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3"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6. Application Areas</a:t>
            </a:r>
            <a:endParaRPr lang="en-GB" sz="3600" spc="-1" dirty="0">
              <a:latin typeface="Arial"/>
            </a:endParaRPr>
          </a:p>
        </p:txBody>
      </p:sp>
      <p:pic>
        <p:nvPicPr>
          <p:cNvPr id="2" name="Online Media 1" descr="Introduction to Data Science">
            <a:hlinkClick r:id="" action="ppaction://media"/>
            <a:extLst>
              <a:ext uri="{FF2B5EF4-FFF2-40B4-BE49-F238E27FC236}">
                <a16:creationId xmlns:a16="http://schemas.microsoft.com/office/drawing/2014/main" id="{F72DDD91-215A-9048-95F2-60A64A6F7FA4}"/>
              </a:ext>
            </a:extLst>
          </p:cNvPr>
          <p:cNvPicPr>
            <a:picLocks noRot="1" noChangeAspect="1"/>
          </p:cNvPicPr>
          <p:nvPr>
            <a:videoFile r:link="rId1"/>
          </p:nvPr>
        </p:nvPicPr>
        <p:blipFill>
          <a:blip r:embed="rId4"/>
          <a:stretch>
            <a:fillRect/>
          </a:stretch>
        </p:blipFill>
        <p:spPr>
          <a:xfrm>
            <a:off x="3048000" y="1714500"/>
            <a:ext cx="6096000" cy="3429000"/>
          </a:xfrm>
          <a:prstGeom prst="rect">
            <a:avLst/>
          </a:prstGeom>
          <a:ln>
            <a:noFill/>
          </a:ln>
          <a:effectLst>
            <a:softEdge rad="112500"/>
          </a:effectLst>
        </p:spPr>
      </p:pic>
      <p:sp>
        <p:nvSpPr>
          <p:cNvPr id="20" name="TextBox 19">
            <a:extLst>
              <a:ext uri="{FF2B5EF4-FFF2-40B4-BE49-F238E27FC236}">
                <a16:creationId xmlns:a16="http://schemas.microsoft.com/office/drawing/2014/main" id="{08D076A2-7F2D-D944-899E-8879DFC0066D}"/>
              </a:ext>
            </a:extLst>
          </p:cNvPr>
          <p:cNvSpPr txBox="1"/>
          <p:nvPr/>
        </p:nvSpPr>
        <p:spPr>
          <a:xfrm>
            <a:off x="4848160" y="5143500"/>
            <a:ext cx="2495683"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Credit: 365 Data Science</a:t>
            </a:r>
          </a:p>
        </p:txBody>
      </p:sp>
    </p:spTree>
    <p:extLst>
      <p:ext uri="{BB962C8B-B14F-4D97-AF65-F5344CB8AC3E}">
        <p14:creationId xmlns:p14="http://schemas.microsoft.com/office/powerpoint/2010/main" val="37151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3"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7. Roles</a:t>
            </a:r>
            <a:endParaRPr lang="en-GB" sz="3600" spc="-1" dirty="0">
              <a:latin typeface="Arial"/>
            </a:endParaRPr>
          </a:p>
        </p:txBody>
      </p:sp>
      <p:grpSp>
        <p:nvGrpSpPr>
          <p:cNvPr id="15" name="Group 14">
            <a:extLst>
              <a:ext uri="{FF2B5EF4-FFF2-40B4-BE49-F238E27FC236}">
                <a16:creationId xmlns:a16="http://schemas.microsoft.com/office/drawing/2014/main" id="{E7DF59E6-B937-4E4F-A944-2262B543CDC3}"/>
              </a:ext>
            </a:extLst>
          </p:cNvPr>
          <p:cNvGrpSpPr/>
          <p:nvPr/>
        </p:nvGrpSpPr>
        <p:grpSpPr>
          <a:xfrm>
            <a:off x="3187849" y="2756575"/>
            <a:ext cx="3001299" cy="1058654"/>
            <a:chOff x="3187849" y="2756575"/>
            <a:chExt cx="3001300" cy="1058654"/>
          </a:xfrm>
        </p:grpSpPr>
        <p:sp>
          <p:nvSpPr>
            <p:cNvPr id="134" name="TextBox 133">
              <a:extLst>
                <a:ext uri="{FF2B5EF4-FFF2-40B4-BE49-F238E27FC236}">
                  <a16:creationId xmlns:a16="http://schemas.microsoft.com/office/drawing/2014/main" id="{8A89B8F4-1547-47AF-939E-201D76FD817B}"/>
                </a:ext>
              </a:extLst>
            </p:cNvPr>
            <p:cNvSpPr txBox="1"/>
            <p:nvPr/>
          </p:nvSpPr>
          <p:spPr>
            <a:xfrm>
              <a:off x="3187849" y="2756575"/>
              <a:ext cx="1396151" cy="369332"/>
            </a:xfrm>
            <a:prstGeom prst="rect">
              <a:avLst/>
            </a:prstGeom>
            <a:noFill/>
          </p:spPr>
          <p:txBody>
            <a:bodyPr wrap="square" rtlCol="0">
              <a:spAutoFit/>
            </a:bodyPr>
            <a:lstStyle/>
            <a:p>
              <a:r>
                <a:rPr lang="en-GB" b="1" dirty="0">
                  <a:solidFill>
                    <a:schemeClr val="bg1"/>
                  </a:solidFill>
                  <a:latin typeface="Calibri" panose="020F0502020204030204" pitchFamily="34" charset="0"/>
                  <a:cs typeface="Calibri" panose="020F0502020204030204" pitchFamily="34" charset="0"/>
                </a:rPr>
                <a:t>Data Analyst</a:t>
              </a:r>
            </a:p>
          </p:txBody>
        </p:sp>
        <p:cxnSp>
          <p:nvCxnSpPr>
            <p:cNvPr id="150" name="Connector: Curved 149">
              <a:extLst>
                <a:ext uri="{FF2B5EF4-FFF2-40B4-BE49-F238E27FC236}">
                  <a16:creationId xmlns:a16="http://schemas.microsoft.com/office/drawing/2014/main" id="{0ED8047C-2D9B-4738-9359-8A429D6F41A5}"/>
                </a:ext>
              </a:extLst>
            </p:cNvPr>
            <p:cNvCxnSpPr>
              <a:cxnSpLocks/>
              <a:stCxn id="114" idx="1"/>
              <a:endCxn id="134" idx="3"/>
            </p:cNvCxnSpPr>
            <p:nvPr/>
          </p:nvCxnSpPr>
          <p:spPr>
            <a:xfrm rot="16200000" flipV="1">
              <a:off x="4949581" y="2575661"/>
              <a:ext cx="873988" cy="1605148"/>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A168FCA3-0989-DA4C-80C5-A322EA74CC49}"/>
              </a:ext>
            </a:extLst>
          </p:cNvPr>
          <p:cNvGrpSpPr/>
          <p:nvPr/>
        </p:nvGrpSpPr>
        <p:grpSpPr>
          <a:xfrm>
            <a:off x="3619530" y="3352159"/>
            <a:ext cx="2443202" cy="768262"/>
            <a:chOff x="3619530" y="3352160"/>
            <a:chExt cx="2443201" cy="768262"/>
          </a:xfrm>
        </p:grpSpPr>
        <p:sp>
          <p:nvSpPr>
            <p:cNvPr id="142" name="TextBox 141">
              <a:extLst>
                <a:ext uri="{FF2B5EF4-FFF2-40B4-BE49-F238E27FC236}">
                  <a16:creationId xmlns:a16="http://schemas.microsoft.com/office/drawing/2014/main" id="{D693A275-1C12-4568-B684-1E97BFCC2C93}"/>
                </a:ext>
              </a:extLst>
            </p:cNvPr>
            <p:cNvSpPr txBox="1"/>
            <p:nvPr/>
          </p:nvSpPr>
          <p:spPr>
            <a:xfrm>
              <a:off x="3619530" y="3352160"/>
              <a:ext cx="1490087" cy="369332"/>
            </a:xfrm>
            <a:prstGeom prst="rect">
              <a:avLst/>
            </a:prstGeom>
            <a:noFill/>
          </p:spPr>
          <p:txBody>
            <a:bodyPr wrap="square" rtlCol="0">
              <a:spAutoFit/>
            </a:bodyPr>
            <a:lstStyle/>
            <a:p>
              <a:r>
                <a:rPr lang="en-GB" b="1" dirty="0">
                  <a:solidFill>
                    <a:schemeClr val="bg1"/>
                  </a:solidFill>
                  <a:latin typeface="Calibri" panose="020F0502020204030204" pitchFamily="34" charset="0"/>
                  <a:cs typeface="Calibri" panose="020F0502020204030204" pitchFamily="34" charset="0"/>
                </a:rPr>
                <a:t>Data Scientist</a:t>
              </a:r>
            </a:p>
          </p:txBody>
        </p:sp>
        <p:cxnSp>
          <p:nvCxnSpPr>
            <p:cNvPr id="153" name="Connector: Curved 152">
              <a:extLst>
                <a:ext uri="{FF2B5EF4-FFF2-40B4-BE49-F238E27FC236}">
                  <a16:creationId xmlns:a16="http://schemas.microsoft.com/office/drawing/2014/main" id="{6692305D-2804-41F7-BC55-B3B248D54C01}"/>
                </a:ext>
              </a:extLst>
            </p:cNvPr>
            <p:cNvCxnSpPr>
              <a:cxnSpLocks/>
              <a:stCxn id="114" idx="2"/>
              <a:endCxn id="142" idx="2"/>
            </p:cNvCxnSpPr>
            <p:nvPr/>
          </p:nvCxnSpPr>
          <p:spPr>
            <a:xfrm rot="10800000">
              <a:off x="4364574" y="3721492"/>
              <a:ext cx="1698157" cy="398930"/>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C1176810-EE13-7444-809F-CECC67AACBA5}"/>
              </a:ext>
            </a:extLst>
          </p:cNvPr>
          <p:cNvGrpSpPr/>
          <p:nvPr/>
        </p:nvGrpSpPr>
        <p:grpSpPr>
          <a:xfrm>
            <a:off x="3962970" y="4520380"/>
            <a:ext cx="2531369" cy="369332"/>
            <a:chOff x="3962969" y="4520379"/>
            <a:chExt cx="2531368" cy="369331"/>
          </a:xfrm>
        </p:grpSpPr>
        <p:sp>
          <p:nvSpPr>
            <p:cNvPr id="132" name="TextBox 131">
              <a:extLst>
                <a:ext uri="{FF2B5EF4-FFF2-40B4-BE49-F238E27FC236}">
                  <a16:creationId xmlns:a16="http://schemas.microsoft.com/office/drawing/2014/main" id="{0B5DCB24-16F1-4F6F-964E-777030723D22}"/>
                </a:ext>
              </a:extLst>
            </p:cNvPr>
            <p:cNvSpPr txBox="1"/>
            <p:nvPr/>
          </p:nvSpPr>
          <p:spPr>
            <a:xfrm>
              <a:off x="3962969" y="4520379"/>
              <a:ext cx="1579727" cy="369331"/>
            </a:xfrm>
            <a:prstGeom prst="rect">
              <a:avLst/>
            </a:prstGeom>
            <a:noFill/>
          </p:spPr>
          <p:txBody>
            <a:bodyPr wrap="square" rtlCol="0">
              <a:spAutoFit/>
            </a:bodyPr>
            <a:lstStyle/>
            <a:p>
              <a:r>
                <a:rPr lang="en-GB" b="1" dirty="0">
                  <a:solidFill>
                    <a:schemeClr val="bg1"/>
                  </a:solidFill>
                  <a:latin typeface="Calibri" panose="020F0502020204030204" pitchFamily="34" charset="0"/>
                  <a:cs typeface="Calibri" panose="020F0502020204030204" pitchFamily="34" charset="0"/>
                </a:rPr>
                <a:t>Data Engineer</a:t>
              </a:r>
            </a:p>
          </p:txBody>
        </p:sp>
        <p:cxnSp>
          <p:nvCxnSpPr>
            <p:cNvPr id="161" name="Connector: Curved 160">
              <a:extLst>
                <a:ext uri="{FF2B5EF4-FFF2-40B4-BE49-F238E27FC236}">
                  <a16:creationId xmlns:a16="http://schemas.microsoft.com/office/drawing/2014/main" id="{1B995FBE-9141-466A-94A6-6E11C25D1361}"/>
                </a:ext>
              </a:extLst>
            </p:cNvPr>
            <p:cNvCxnSpPr>
              <a:cxnSpLocks/>
              <a:stCxn id="114" idx="4"/>
              <a:endCxn id="132" idx="3"/>
            </p:cNvCxnSpPr>
            <p:nvPr/>
          </p:nvCxnSpPr>
          <p:spPr>
            <a:xfrm rot="5400000">
              <a:off x="5942009" y="4152717"/>
              <a:ext cx="153016" cy="951641"/>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70C3DADC-623E-47A7-85BD-D82FEB52DFF5}"/>
              </a:ext>
            </a:extLst>
          </p:cNvPr>
          <p:cNvSpPr/>
          <p:nvPr/>
        </p:nvSpPr>
        <p:spPr>
          <a:xfrm>
            <a:off x="3727086" y="1012875"/>
            <a:ext cx="6918607" cy="1392701"/>
          </a:xfrm>
          <a:prstGeom prst="roundRect">
            <a:avLst/>
          </a:prstGeom>
          <a:ln w="254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08A39402-05A9-4C9A-AD44-C2A2FC9D32F7}"/>
              </a:ext>
            </a:extLst>
          </p:cNvPr>
          <p:cNvSpPr>
            <a:spLocks noChangeAspect="1"/>
          </p:cNvSpPr>
          <p:nvPr/>
        </p:nvSpPr>
        <p:spPr>
          <a:xfrm>
            <a:off x="4123867" y="1803071"/>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a:extLst>
              <a:ext uri="{FF2B5EF4-FFF2-40B4-BE49-F238E27FC236}">
                <a16:creationId xmlns:a16="http://schemas.microsoft.com/office/drawing/2014/main" id="{BFC2D900-4373-4EDA-B14D-F1DDBC7B1454}"/>
              </a:ext>
            </a:extLst>
          </p:cNvPr>
          <p:cNvSpPr txBox="1"/>
          <p:nvPr/>
        </p:nvSpPr>
        <p:spPr>
          <a:xfrm>
            <a:off x="3727088" y="1150806"/>
            <a:ext cx="1283813"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Design</a:t>
            </a:r>
          </a:p>
          <a:p>
            <a:pPr algn="ctr"/>
            <a:r>
              <a:rPr lang="en-GB" b="1" dirty="0">
                <a:solidFill>
                  <a:schemeClr val="bg1"/>
                </a:solidFill>
                <a:latin typeface="Calibri" panose="020F0502020204030204" pitchFamily="34" charset="0"/>
                <a:cs typeface="Calibri" panose="020F0502020204030204" pitchFamily="34" charset="0"/>
              </a:rPr>
              <a:t>Experiment</a:t>
            </a:r>
          </a:p>
        </p:txBody>
      </p:sp>
      <p:grpSp>
        <p:nvGrpSpPr>
          <p:cNvPr id="14" name="Group 13">
            <a:extLst>
              <a:ext uri="{FF2B5EF4-FFF2-40B4-BE49-F238E27FC236}">
                <a16:creationId xmlns:a16="http://schemas.microsoft.com/office/drawing/2014/main" id="{BB9D01B3-2865-C545-9D29-6DBAAD7B3825}"/>
              </a:ext>
            </a:extLst>
          </p:cNvPr>
          <p:cNvGrpSpPr/>
          <p:nvPr/>
        </p:nvGrpSpPr>
        <p:grpSpPr>
          <a:xfrm>
            <a:off x="4584001" y="2070341"/>
            <a:ext cx="2341945" cy="2481687"/>
            <a:chOff x="4584001" y="2070340"/>
            <a:chExt cx="2341945" cy="2481686"/>
          </a:xfrm>
        </p:grpSpPr>
        <p:grpSp>
          <p:nvGrpSpPr>
            <p:cNvPr id="121" name="Group 120">
              <a:extLst>
                <a:ext uri="{FF2B5EF4-FFF2-40B4-BE49-F238E27FC236}">
                  <a16:creationId xmlns:a16="http://schemas.microsoft.com/office/drawing/2014/main" id="{0D58C2DC-8ABA-4955-B018-8DCE437D5C21}"/>
                </a:ext>
              </a:extLst>
            </p:cNvPr>
            <p:cNvGrpSpPr/>
            <p:nvPr/>
          </p:nvGrpSpPr>
          <p:grpSpPr>
            <a:xfrm>
              <a:off x="6062732" y="3688812"/>
              <a:ext cx="863214" cy="863214"/>
              <a:chOff x="3361848" y="2762863"/>
              <a:chExt cx="863214" cy="863214"/>
            </a:xfrm>
          </p:grpSpPr>
          <p:sp>
            <p:nvSpPr>
              <p:cNvPr id="114" name="Oval 113">
                <a:extLst>
                  <a:ext uri="{FF2B5EF4-FFF2-40B4-BE49-F238E27FC236}">
                    <a16:creationId xmlns:a16="http://schemas.microsoft.com/office/drawing/2014/main" id="{E6919328-6BF9-44B4-9F5E-0F6B14D6BC32}"/>
                  </a:ext>
                </a:extLst>
              </p:cNvPr>
              <p:cNvSpPr>
                <a:spLocks noChangeAspect="1"/>
              </p:cNvSpPr>
              <p:nvPr/>
            </p:nvSpPr>
            <p:spPr>
              <a:xfrm>
                <a:off x="3361848" y="2762863"/>
                <a:ext cx="863214" cy="863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769801EF-03B3-4134-A8B0-8AEC2136480B}"/>
                  </a:ext>
                </a:extLst>
              </p:cNvPr>
              <p:cNvSpPr txBox="1"/>
              <p:nvPr/>
            </p:nvSpPr>
            <p:spPr>
              <a:xfrm>
                <a:off x="3445059" y="3017573"/>
                <a:ext cx="696794"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Roles</a:t>
                </a:r>
              </a:p>
            </p:txBody>
          </p:sp>
        </p:grpSp>
        <p:cxnSp>
          <p:nvCxnSpPr>
            <p:cNvPr id="123" name="Connector: Curved 122">
              <a:extLst>
                <a:ext uri="{FF2B5EF4-FFF2-40B4-BE49-F238E27FC236}">
                  <a16:creationId xmlns:a16="http://schemas.microsoft.com/office/drawing/2014/main" id="{1E841B12-DA4B-4DD4-83D5-14B2D72A5699}"/>
                </a:ext>
              </a:extLst>
            </p:cNvPr>
            <p:cNvCxnSpPr>
              <a:cxnSpLocks/>
              <a:endCxn id="114" idx="0"/>
            </p:cNvCxnSpPr>
            <p:nvPr/>
          </p:nvCxnSpPr>
          <p:spPr>
            <a:xfrm>
              <a:off x="4584001" y="2070340"/>
              <a:ext cx="1910338" cy="1618472"/>
            </a:xfrm>
            <a:prstGeom prst="curvedConnector2">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7" name="Graphic 6" descr="Blackboard">
            <a:extLst>
              <a:ext uri="{FF2B5EF4-FFF2-40B4-BE49-F238E27FC236}">
                <a16:creationId xmlns:a16="http://schemas.microsoft.com/office/drawing/2014/main" id="{2D9D77F3-9FDC-4D82-91DA-4383B644C6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68737" y="1847941"/>
            <a:ext cx="370395" cy="37039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8113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3"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8. Roles</a:t>
            </a:r>
            <a:endParaRPr lang="en-GB" sz="3600" spc="-1" dirty="0">
              <a:latin typeface="Arial"/>
            </a:endParaRPr>
          </a:p>
        </p:txBody>
      </p:sp>
      <p:grpSp>
        <p:nvGrpSpPr>
          <p:cNvPr id="15" name="Group 14">
            <a:extLst>
              <a:ext uri="{FF2B5EF4-FFF2-40B4-BE49-F238E27FC236}">
                <a16:creationId xmlns:a16="http://schemas.microsoft.com/office/drawing/2014/main" id="{E7DF59E6-B937-4E4F-A944-2262B543CDC3}"/>
              </a:ext>
            </a:extLst>
          </p:cNvPr>
          <p:cNvGrpSpPr/>
          <p:nvPr/>
        </p:nvGrpSpPr>
        <p:grpSpPr>
          <a:xfrm>
            <a:off x="3187849" y="2756575"/>
            <a:ext cx="3001299" cy="1058654"/>
            <a:chOff x="3187849" y="2756575"/>
            <a:chExt cx="3001300" cy="1058654"/>
          </a:xfrm>
        </p:grpSpPr>
        <p:sp>
          <p:nvSpPr>
            <p:cNvPr id="134" name="TextBox 133">
              <a:extLst>
                <a:ext uri="{FF2B5EF4-FFF2-40B4-BE49-F238E27FC236}">
                  <a16:creationId xmlns:a16="http://schemas.microsoft.com/office/drawing/2014/main" id="{8A89B8F4-1547-47AF-939E-201D76FD817B}"/>
                </a:ext>
              </a:extLst>
            </p:cNvPr>
            <p:cNvSpPr txBox="1"/>
            <p:nvPr/>
          </p:nvSpPr>
          <p:spPr>
            <a:xfrm>
              <a:off x="3187849" y="2756575"/>
              <a:ext cx="1396151" cy="369332"/>
            </a:xfrm>
            <a:prstGeom prst="rect">
              <a:avLst/>
            </a:prstGeom>
            <a:noFill/>
          </p:spPr>
          <p:txBody>
            <a:bodyPr wrap="square" rtlCol="0">
              <a:spAutoFit/>
            </a:bodyPr>
            <a:lstStyle/>
            <a:p>
              <a:r>
                <a:rPr lang="en-GB" b="1" dirty="0">
                  <a:solidFill>
                    <a:schemeClr val="bg1"/>
                  </a:solidFill>
                  <a:latin typeface="Calibri" panose="020F0502020204030204" pitchFamily="34" charset="0"/>
                  <a:cs typeface="Calibri" panose="020F0502020204030204" pitchFamily="34" charset="0"/>
                </a:rPr>
                <a:t>Data Analyst</a:t>
              </a:r>
            </a:p>
          </p:txBody>
        </p:sp>
        <p:cxnSp>
          <p:nvCxnSpPr>
            <p:cNvPr id="150" name="Connector: Curved 149">
              <a:extLst>
                <a:ext uri="{FF2B5EF4-FFF2-40B4-BE49-F238E27FC236}">
                  <a16:creationId xmlns:a16="http://schemas.microsoft.com/office/drawing/2014/main" id="{0ED8047C-2D9B-4738-9359-8A429D6F41A5}"/>
                </a:ext>
              </a:extLst>
            </p:cNvPr>
            <p:cNvCxnSpPr>
              <a:cxnSpLocks/>
              <a:stCxn id="114" idx="1"/>
              <a:endCxn id="134" idx="3"/>
            </p:cNvCxnSpPr>
            <p:nvPr/>
          </p:nvCxnSpPr>
          <p:spPr>
            <a:xfrm rot="16200000" flipV="1">
              <a:off x="4949581" y="2575661"/>
              <a:ext cx="873988" cy="1605148"/>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A168FCA3-0989-DA4C-80C5-A322EA74CC49}"/>
              </a:ext>
            </a:extLst>
          </p:cNvPr>
          <p:cNvGrpSpPr/>
          <p:nvPr/>
        </p:nvGrpSpPr>
        <p:grpSpPr>
          <a:xfrm>
            <a:off x="3619530" y="3352159"/>
            <a:ext cx="2443202" cy="768262"/>
            <a:chOff x="3619530" y="3352160"/>
            <a:chExt cx="2443201" cy="768262"/>
          </a:xfrm>
        </p:grpSpPr>
        <p:sp>
          <p:nvSpPr>
            <p:cNvPr id="142" name="TextBox 141">
              <a:extLst>
                <a:ext uri="{FF2B5EF4-FFF2-40B4-BE49-F238E27FC236}">
                  <a16:creationId xmlns:a16="http://schemas.microsoft.com/office/drawing/2014/main" id="{D693A275-1C12-4568-B684-1E97BFCC2C93}"/>
                </a:ext>
              </a:extLst>
            </p:cNvPr>
            <p:cNvSpPr txBox="1"/>
            <p:nvPr/>
          </p:nvSpPr>
          <p:spPr>
            <a:xfrm>
              <a:off x="3619530" y="3352160"/>
              <a:ext cx="1490087" cy="369332"/>
            </a:xfrm>
            <a:prstGeom prst="rect">
              <a:avLst/>
            </a:prstGeom>
            <a:noFill/>
          </p:spPr>
          <p:txBody>
            <a:bodyPr wrap="square" rtlCol="0">
              <a:spAutoFit/>
            </a:bodyPr>
            <a:lstStyle/>
            <a:p>
              <a:r>
                <a:rPr lang="en-GB" b="1" dirty="0">
                  <a:solidFill>
                    <a:schemeClr val="bg1"/>
                  </a:solidFill>
                  <a:latin typeface="Calibri" panose="020F0502020204030204" pitchFamily="34" charset="0"/>
                  <a:cs typeface="Calibri" panose="020F0502020204030204" pitchFamily="34" charset="0"/>
                </a:rPr>
                <a:t>Data Scientist</a:t>
              </a:r>
            </a:p>
          </p:txBody>
        </p:sp>
        <p:cxnSp>
          <p:nvCxnSpPr>
            <p:cNvPr id="153" name="Connector: Curved 152">
              <a:extLst>
                <a:ext uri="{FF2B5EF4-FFF2-40B4-BE49-F238E27FC236}">
                  <a16:creationId xmlns:a16="http://schemas.microsoft.com/office/drawing/2014/main" id="{6692305D-2804-41F7-BC55-B3B248D54C01}"/>
                </a:ext>
              </a:extLst>
            </p:cNvPr>
            <p:cNvCxnSpPr>
              <a:cxnSpLocks/>
              <a:stCxn id="114" idx="2"/>
              <a:endCxn id="142" idx="2"/>
            </p:cNvCxnSpPr>
            <p:nvPr/>
          </p:nvCxnSpPr>
          <p:spPr>
            <a:xfrm rot="10800000">
              <a:off x="4364574" y="3721492"/>
              <a:ext cx="1698157" cy="398930"/>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C1176810-EE13-7444-809F-CECC67AACBA5}"/>
              </a:ext>
            </a:extLst>
          </p:cNvPr>
          <p:cNvGrpSpPr/>
          <p:nvPr/>
        </p:nvGrpSpPr>
        <p:grpSpPr>
          <a:xfrm>
            <a:off x="3962970" y="4520380"/>
            <a:ext cx="2531369" cy="369332"/>
            <a:chOff x="3962969" y="4520379"/>
            <a:chExt cx="2531368" cy="369331"/>
          </a:xfrm>
        </p:grpSpPr>
        <p:sp>
          <p:nvSpPr>
            <p:cNvPr id="132" name="TextBox 131">
              <a:extLst>
                <a:ext uri="{FF2B5EF4-FFF2-40B4-BE49-F238E27FC236}">
                  <a16:creationId xmlns:a16="http://schemas.microsoft.com/office/drawing/2014/main" id="{0B5DCB24-16F1-4F6F-964E-777030723D22}"/>
                </a:ext>
              </a:extLst>
            </p:cNvPr>
            <p:cNvSpPr txBox="1"/>
            <p:nvPr/>
          </p:nvSpPr>
          <p:spPr>
            <a:xfrm>
              <a:off x="3962969" y="4520379"/>
              <a:ext cx="1579727" cy="369331"/>
            </a:xfrm>
            <a:prstGeom prst="rect">
              <a:avLst/>
            </a:prstGeom>
            <a:noFill/>
          </p:spPr>
          <p:txBody>
            <a:bodyPr wrap="square" rtlCol="0">
              <a:spAutoFit/>
            </a:bodyPr>
            <a:lstStyle/>
            <a:p>
              <a:r>
                <a:rPr lang="en-GB" b="1" dirty="0">
                  <a:solidFill>
                    <a:schemeClr val="bg1"/>
                  </a:solidFill>
                  <a:latin typeface="Calibri" panose="020F0502020204030204" pitchFamily="34" charset="0"/>
                  <a:cs typeface="Calibri" panose="020F0502020204030204" pitchFamily="34" charset="0"/>
                </a:rPr>
                <a:t>Data Engineer</a:t>
              </a:r>
            </a:p>
          </p:txBody>
        </p:sp>
        <p:cxnSp>
          <p:nvCxnSpPr>
            <p:cNvPr id="161" name="Connector: Curved 160">
              <a:extLst>
                <a:ext uri="{FF2B5EF4-FFF2-40B4-BE49-F238E27FC236}">
                  <a16:creationId xmlns:a16="http://schemas.microsoft.com/office/drawing/2014/main" id="{1B995FBE-9141-466A-94A6-6E11C25D1361}"/>
                </a:ext>
              </a:extLst>
            </p:cNvPr>
            <p:cNvCxnSpPr>
              <a:cxnSpLocks/>
              <a:stCxn id="114" idx="4"/>
              <a:endCxn id="132" idx="3"/>
            </p:cNvCxnSpPr>
            <p:nvPr/>
          </p:nvCxnSpPr>
          <p:spPr>
            <a:xfrm rot="5400000">
              <a:off x="5942009" y="4152717"/>
              <a:ext cx="153016" cy="951641"/>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E525D91D-8FD3-9440-8404-8E3E0CB2B5D2}"/>
              </a:ext>
            </a:extLst>
          </p:cNvPr>
          <p:cNvGrpSpPr/>
          <p:nvPr/>
        </p:nvGrpSpPr>
        <p:grpSpPr>
          <a:xfrm>
            <a:off x="4006102" y="4425614"/>
            <a:ext cx="2793430" cy="1562937"/>
            <a:chOff x="4006102" y="4425613"/>
            <a:chExt cx="2793429" cy="1562936"/>
          </a:xfrm>
        </p:grpSpPr>
        <p:sp>
          <p:nvSpPr>
            <p:cNvPr id="143" name="TextBox 142">
              <a:extLst>
                <a:ext uri="{FF2B5EF4-FFF2-40B4-BE49-F238E27FC236}">
                  <a16:creationId xmlns:a16="http://schemas.microsoft.com/office/drawing/2014/main" id="{6AE5DBE9-C444-4156-95D2-6886E2DA55AD}"/>
                </a:ext>
              </a:extLst>
            </p:cNvPr>
            <p:cNvSpPr txBox="1"/>
            <p:nvPr/>
          </p:nvSpPr>
          <p:spPr>
            <a:xfrm>
              <a:off x="4006102" y="5342219"/>
              <a:ext cx="1719059" cy="646330"/>
            </a:xfrm>
            <a:prstGeom prst="rect">
              <a:avLst/>
            </a:prstGeom>
            <a:noFill/>
          </p:spPr>
          <p:txBody>
            <a:bodyPr wrap="square" rtlCol="0" anchor="t">
              <a:spAutoFit/>
            </a:bodyPr>
            <a:lstStyle/>
            <a:p>
              <a:r>
                <a:rPr lang="en-GB" b="1" dirty="0">
                  <a:solidFill>
                    <a:schemeClr val="bg1"/>
                  </a:solidFill>
                  <a:latin typeface="Calibri"/>
                  <a:cs typeface="Calibri"/>
                </a:rPr>
                <a:t>Data Wrangler /</a:t>
              </a:r>
              <a:endParaRPr lang="en-GB" b="1" dirty="0">
                <a:solidFill>
                  <a:schemeClr val="bg1"/>
                </a:solidFill>
                <a:latin typeface="Calibri" panose="020F0502020204030204" pitchFamily="34" charset="0"/>
                <a:cs typeface="Calibri" panose="020F0502020204030204" pitchFamily="34" charset="0"/>
              </a:endParaRPr>
            </a:p>
            <a:p>
              <a:r>
                <a:rPr lang="en-GB" b="1" dirty="0">
                  <a:solidFill>
                    <a:schemeClr val="bg1"/>
                  </a:solidFill>
                  <a:latin typeface="Calibri"/>
                  <a:cs typeface="Calibri"/>
                </a:rPr>
                <a:t>Data Munger</a:t>
              </a:r>
              <a:endParaRPr lang="en-GB" b="1" dirty="0">
                <a:solidFill>
                  <a:schemeClr val="bg1"/>
                </a:solidFill>
                <a:latin typeface="Calibri" panose="020F0502020204030204" pitchFamily="34" charset="0"/>
                <a:cs typeface="Calibri" panose="020F0502020204030204" pitchFamily="34" charset="0"/>
              </a:endParaRPr>
            </a:p>
          </p:txBody>
        </p:sp>
        <p:cxnSp>
          <p:nvCxnSpPr>
            <p:cNvPr id="164" name="Connector: Curved 163">
              <a:extLst>
                <a:ext uri="{FF2B5EF4-FFF2-40B4-BE49-F238E27FC236}">
                  <a16:creationId xmlns:a16="http://schemas.microsoft.com/office/drawing/2014/main" id="{4B16CFA7-7DB8-42D8-B3F7-DB06E3E8F629}"/>
                </a:ext>
              </a:extLst>
            </p:cNvPr>
            <p:cNvCxnSpPr>
              <a:cxnSpLocks/>
              <a:stCxn id="114" idx="5"/>
              <a:endCxn id="143" idx="3"/>
            </p:cNvCxnSpPr>
            <p:nvPr/>
          </p:nvCxnSpPr>
          <p:spPr>
            <a:xfrm rot="5400000">
              <a:off x="5642461" y="4508314"/>
              <a:ext cx="1239772" cy="1074369"/>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D2503C08-37BC-5143-BA4A-193D6A39C668}"/>
              </a:ext>
            </a:extLst>
          </p:cNvPr>
          <p:cNvGrpSpPr/>
          <p:nvPr/>
        </p:nvGrpSpPr>
        <p:grpSpPr>
          <a:xfrm>
            <a:off x="6799530" y="3113109"/>
            <a:ext cx="2174210" cy="702121"/>
            <a:chOff x="6799531" y="3113110"/>
            <a:chExt cx="2174211" cy="702121"/>
          </a:xfrm>
        </p:grpSpPr>
        <p:sp>
          <p:nvSpPr>
            <p:cNvPr id="135" name="TextBox 134">
              <a:extLst>
                <a:ext uri="{FF2B5EF4-FFF2-40B4-BE49-F238E27FC236}">
                  <a16:creationId xmlns:a16="http://schemas.microsoft.com/office/drawing/2014/main" id="{6CC230B3-264D-48B9-889A-6B8A460E9AFA}"/>
                </a:ext>
              </a:extLst>
            </p:cNvPr>
            <p:cNvSpPr txBox="1"/>
            <p:nvPr/>
          </p:nvSpPr>
          <p:spPr>
            <a:xfrm>
              <a:off x="8035215" y="3113110"/>
              <a:ext cx="938527" cy="369332"/>
            </a:xfrm>
            <a:prstGeom prst="rect">
              <a:avLst/>
            </a:prstGeom>
            <a:noFill/>
          </p:spPr>
          <p:txBody>
            <a:bodyPr wrap="square" rtlCol="0">
              <a:spAutoFit/>
            </a:bodyPr>
            <a:lstStyle/>
            <a:p>
              <a:r>
                <a:rPr lang="en-GB" b="1" dirty="0">
                  <a:solidFill>
                    <a:schemeClr val="bg1"/>
                  </a:solidFill>
                  <a:latin typeface="Calibri" panose="020F0502020204030204" pitchFamily="34" charset="0"/>
                  <a:cs typeface="Calibri" panose="020F0502020204030204" pitchFamily="34" charset="0"/>
                </a:rPr>
                <a:t>Unicorn</a:t>
              </a:r>
            </a:p>
          </p:txBody>
        </p:sp>
        <p:cxnSp>
          <p:nvCxnSpPr>
            <p:cNvPr id="167" name="Connector: Curved 166">
              <a:extLst>
                <a:ext uri="{FF2B5EF4-FFF2-40B4-BE49-F238E27FC236}">
                  <a16:creationId xmlns:a16="http://schemas.microsoft.com/office/drawing/2014/main" id="{A258C9CC-1362-4929-B07A-933B2BC037AD}"/>
                </a:ext>
              </a:extLst>
            </p:cNvPr>
            <p:cNvCxnSpPr>
              <a:cxnSpLocks/>
              <a:stCxn id="114" idx="7"/>
              <a:endCxn id="135" idx="1"/>
            </p:cNvCxnSpPr>
            <p:nvPr/>
          </p:nvCxnSpPr>
          <p:spPr>
            <a:xfrm rot="5400000" flipH="1" flipV="1">
              <a:off x="7158646" y="2938662"/>
              <a:ext cx="517454" cy="1235683"/>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94F38542-EF5B-C24B-A62A-E861C2A27895}"/>
              </a:ext>
            </a:extLst>
          </p:cNvPr>
          <p:cNvGrpSpPr/>
          <p:nvPr/>
        </p:nvGrpSpPr>
        <p:grpSpPr>
          <a:xfrm>
            <a:off x="6925946" y="4120421"/>
            <a:ext cx="2353328" cy="1527752"/>
            <a:chOff x="6925945" y="4120419"/>
            <a:chExt cx="2353328" cy="1527751"/>
          </a:xfrm>
        </p:grpSpPr>
        <p:sp>
          <p:nvSpPr>
            <p:cNvPr id="294" name="TextBox 293">
              <a:extLst>
                <a:ext uri="{FF2B5EF4-FFF2-40B4-BE49-F238E27FC236}">
                  <a16:creationId xmlns:a16="http://schemas.microsoft.com/office/drawing/2014/main" id="{D0903354-8FF2-48E7-B173-D2AC0AAC8EF5}"/>
                </a:ext>
              </a:extLst>
            </p:cNvPr>
            <p:cNvSpPr txBox="1"/>
            <p:nvPr/>
          </p:nvSpPr>
          <p:spPr>
            <a:xfrm>
              <a:off x="7729682" y="5278838"/>
              <a:ext cx="1549591" cy="369332"/>
            </a:xfrm>
            <a:prstGeom prst="rect">
              <a:avLst/>
            </a:prstGeom>
            <a:noFill/>
          </p:spPr>
          <p:txBody>
            <a:bodyPr wrap="square" rtlCol="0">
              <a:spAutoFit/>
            </a:bodyPr>
            <a:lstStyle/>
            <a:p>
              <a:r>
                <a:rPr lang="en-GB" b="1" dirty="0">
                  <a:solidFill>
                    <a:schemeClr val="bg1"/>
                  </a:solidFill>
                  <a:latin typeface="Calibri" panose="020F0502020204030204" pitchFamily="34" charset="0"/>
                  <a:cs typeface="Calibri" panose="020F0502020204030204" pitchFamily="34" charset="0"/>
                </a:rPr>
                <a:t>Data Architect</a:t>
              </a:r>
            </a:p>
          </p:txBody>
        </p:sp>
        <p:cxnSp>
          <p:nvCxnSpPr>
            <p:cNvPr id="295" name="Connector: Curved 294">
              <a:extLst>
                <a:ext uri="{FF2B5EF4-FFF2-40B4-BE49-F238E27FC236}">
                  <a16:creationId xmlns:a16="http://schemas.microsoft.com/office/drawing/2014/main" id="{E912A132-9ACC-4BD4-AF55-8F01103ACA20}"/>
                </a:ext>
              </a:extLst>
            </p:cNvPr>
            <p:cNvCxnSpPr>
              <a:cxnSpLocks/>
              <a:stCxn id="114" idx="6"/>
              <a:endCxn id="294" idx="0"/>
            </p:cNvCxnSpPr>
            <p:nvPr/>
          </p:nvCxnSpPr>
          <p:spPr>
            <a:xfrm>
              <a:off x="6925945" y="4120419"/>
              <a:ext cx="1578533" cy="1158419"/>
            </a:xfrm>
            <a:prstGeom prst="curvedConnector2">
              <a:avLst/>
            </a:prstGeom>
            <a:ln w="508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70C3DADC-623E-47A7-85BD-D82FEB52DFF5}"/>
              </a:ext>
            </a:extLst>
          </p:cNvPr>
          <p:cNvSpPr/>
          <p:nvPr/>
        </p:nvSpPr>
        <p:spPr>
          <a:xfrm>
            <a:off x="3727086" y="1012875"/>
            <a:ext cx="6918607" cy="1392701"/>
          </a:xfrm>
          <a:prstGeom prst="roundRect">
            <a:avLst/>
          </a:prstGeom>
          <a:ln w="254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08A39402-05A9-4C9A-AD44-C2A2FC9D32F7}"/>
              </a:ext>
            </a:extLst>
          </p:cNvPr>
          <p:cNvSpPr>
            <a:spLocks noChangeAspect="1"/>
          </p:cNvSpPr>
          <p:nvPr/>
        </p:nvSpPr>
        <p:spPr>
          <a:xfrm>
            <a:off x="4123867" y="1803071"/>
            <a:ext cx="460135" cy="460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a:extLst>
              <a:ext uri="{FF2B5EF4-FFF2-40B4-BE49-F238E27FC236}">
                <a16:creationId xmlns:a16="http://schemas.microsoft.com/office/drawing/2014/main" id="{BFC2D900-4373-4EDA-B14D-F1DDBC7B1454}"/>
              </a:ext>
            </a:extLst>
          </p:cNvPr>
          <p:cNvSpPr txBox="1"/>
          <p:nvPr/>
        </p:nvSpPr>
        <p:spPr>
          <a:xfrm>
            <a:off x="3727088" y="1150806"/>
            <a:ext cx="1283813"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Design</a:t>
            </a:r>
          </a:p>
          <a:p>
            <a:pPr algn="ctr"/>
            <a:r>
              <a:rPr lang="en-GB" b="1" dirty="0">
                <a:solidFill>
                  <a:schemeClr val="bg1"/>
                </a:solidFill>
                <a:latin typeface="Calibri" panose="020F0502020204030204" pitchFamily="34" charset="0"/>
                <a:cs typeface="Calibri" panose="020F0502020204030204" pitchFamily="34" charset="0"/>
              </a:rPr>
              <a:t>Experiment</a:t>
            </a:r>
          </a:p>
        </p:txBody>
      </p:sp>
      <p:grpSp>
        <p:nvGrpSpPr>
          <p:cNvPr id="14" name="Group 13">
            <a:extLst>
              <a:ext uri="{FF2B5EF4-FFF2-40B4-BE49-F238E27FC236}">
                <a16:creationId xmlns:a16="http://schemas.microsoft.com/office/drawing/2014/main" id="{BB9D01B3-2865-C545-9D29-6DBAAD7B3825}"/>
              </a:ext>
            </a:extLst>
          </p:cNvPr>
          <p:cNvGrpSpPr/>
          <p:nvPr/>
        </p:nvGrpSpPr>
        <p:grpSpPr>
          <a:xfrm>
            <a:off x="4584001" y="2070341"/>
            <a:ext cx="2341945" cy="2481687"/>
            <a:chOff x="4584001" y="2070340"/>
            <a:chExt cx="2341945" cy="2481686"/>
          </a:xfrm>
        </p:grpSpPr>
        <p:grpSp>
          <p:nvGrpSpPr>
            <p:cNvPr id="121" name="Group 120">
              <a:extLst>
                <a:ext uri="{FF2B5EF4-FFF2-40B4-BE49-F238E27FC236}">
                  <a16:creationId xmlns:a16="http://schemas.microsoft.com/office/drawing/2014/main" id="{0D58C2DC-8ABA-4955-B018-8DCE437D5C21}"/>
                </a:ext>
              </a:extLst>
            </p:cNvPr>
            <p:cNvGrpSpPr/>
            <p:nvPr/>
          </p:nvGrpSpPr>
          <p:grpSpPr>
            <a:xfrm>
              <a:off x="6062732" y="3688812"/>
              <a:ext cx="863214" cy="863214"/>
              <a:chOff x="3361848" y="2762863"/>
              <a:chExt cx="863214" cy="863214"/>
            </a:xfrm>
          </p:grpSpPr>
          <p:sp>
            <p:nvSpPr>
              <p:cNvPr id="114" name="Oval 113">
                <a:extLst>
                  <a:ext uri="{FF2B5EF4-FFF2-40B4-BE49-F238E27FC236}">
                    <a16:creationId xmlns:a16="http://schemas.microsoft.com/office/drawing/2014/main" id="{E6919328-6BF9-44B4-9F5E-0F6B14D6BC32}"/>
                  </a:ext>
                </a:extLst>
              </p:cNvPr>
              <p:cNvSpPr>
                <a:spLocks noChangeAspect="1"/>
              </p:cNvSpPr>
              <p:nvPr/>
            </p:nvSpPr>
            <p:spPr>
              <a:xfrm>
                <a:off x="3361848" y="2762863"/>
                <a:ext cx="863214" cy="863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769801EF-03B3-4134-A8B0-8AEC2136480B}"/>
                  </a:ext>
                </a:extLst>
              </p:cNvPr>
              <p:cNvSpPr txBox="1"/>
              <p:nvPr/>
            </p:nvSpPr>
            <p:spPr>
              <a:xfrm>
                <a:off x="3445059" y="3017573"/>
                <a:ext cx="696794"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Roles</a:t>
                </a:r>
              </a:p>
            </p:txBody>
          </p:sp>
        </p:grpSp>
        <p:cxnSp>
          <p:nvCxnSpPr>
            <p:cNvPr id="123" name="Connector: Curved 122">
              <a:extLst>
                <a:ext uri="{FF2B5EF4-FFF2-40B4-BE49-F238E27FC236}">
                  <a16:creationId xmlns:a16="http://schemas.microsoft.com/office/drawing/2014/main" id="{1E841B12-DA4B-4DD4-83D5-14B2D72A5699}"/>
                </a:ext>
              </a:extLst>
            </p:cNvPr>
            <p:cNvCxnSpPr>
              <a:cxnSpLocks/>
              <a:endCxn id="114" idx="0"/>
            </p:cNvCxnSpPr>
            <p:nvPr/>
          </p:nvCxnSpPr>
          <p:spPr>
            <a:xfrm>
              <a:off x="4584001" y="2070340"/>
              <a:ext cx="1910338" cy="1618472"/>
            </a:xfrm>
            <a:prstGeom prst="curvedConnector2">
              <a:avLst/>
            </a:prstGeom>
            <a:ln w="50800">
              <a:solidFill>
                <a:schemeClr val="bg1"/>
              </a:soli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7" name="Graphic 6" descr="Blackboard">
            <a:extLst>
              <a:ext uri="{FF2B5EF4-FFF2-40B4-BE49-F238E27FC236}">
                <a16:creationId xmlns:a16="http://schemas.microsoft.com/office/drawing/2014/main" id="{2D9D77F3-9FDC-4D82-91DA-4383B644C6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68737" y="1847941"/>
            <a:ext cx="370395" cy="37039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9047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3305</TotalTime>
  <Words>3520</Words>
  <Application>Microsoft Macintosh PowerPoint</Application>
  <PresentationFormat>Widescreen</PresentationFormat>
  <Paragraphs>358</Paragraphs>
  <Slides>21</Slides>
  <Notes>21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Lyon</dc:creator>
  <cp:lastModifiedBy>Robert Lyon</cp:lastModifiedBy>
  <cp:revision>894</cp:revision>
  <dcterms:created xsi:type="dcterms:W3CDTF">2019-11-06T12:23:51Z</dcterms:created>
  <dcterms:modified xsi:type="dcterms:W3CDTF">2019-11-21T18:14:41Z</dcterms:modified>
</cp:coreProperties>
</file>