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1A65F-8D00-42C7-8362-EE2DF3707A5C}" v="295" dt="2025-06-02T17:10:2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0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ia B Fisuyi" userId="49b2a0957e93ad3f" providerId="LiveId" clId="{8341A65F-8D00-42C7-8362-EE2DF3707A5C}"/>
    <pc:docChg chg="undo custSel addSld delSld modSld modMainMaster">
      <pc:chgData name="Anthonia B Fisuyi" userId="49b2a0957e93ad3f" providerId="LiveId" clId="{8341A65F-8D00-42C7-8362-EE2DF3707A5C}" dt="2025-06-02T17:10:26.371" v="787" actId="12100"/>
      <pc:docMkLst>
        <pc:docMk/>
      </pc:docMkLst>
      <pc:sldChg chg="addSp delSp modSp mod setBg">
        <pc:chgData name="Anthonia B Fisuyi" userId="49b2a0957e93ad3f" providerId="LiveId" clId="{8341A65F-8D00-42C7-8362-EE2DF3707A5C}" dt="2025-06-02T17:10:26.371" v="787" actId="12100"/>
        <pc:sldMkLst>
          <pc:docMk/>
          <pc:sldMk cId="0" sldId="256"/>
        </pc:sldMkLst>
        <pc:spChg chg="mod">
          <ac:chgData name="Anthonia B Fisuyi" userId="49b2a0957e93ad3f" providerId="LiveId" clId="{8341A65F-8D00-42C7-8362-EE2DF3707A5C}" dt="2025-06-02T16:33:53.471" v="488" actId="255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1:56.148" v="247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16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3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5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7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9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15:49.760" v="263" actId="26606"/>
          <ac:grpSpMkLst>
            <pc:docMk/>
            <pc:sldMk cId="0" sldId="256"/>
            <ac:grpSpMk id="11" creationId="{AE1C45F0-260A-458C-96ED-C1F6D2151219}"/>
          </ac:grpSpMkLst>
        </pc:grpChg>
        <pc:graphicFrameChg chg="add mod modGraphic">
          <ac:chgData name="Anthonia B Fisuyi" userId="49b2a0957e93ad3f" providerId="LiveId" clId="{8341A65F-8D00-42C7-8362-EE2DF3707A5C}" dt="2025-06-02T17:10:26.371" v="787" actId="12100"/>
          <ac:graphicFrameMkLst>
            <pc:docMk/>
            <pc:sldMk cId="0" sldId="256"/>
            <ac:graphicFrameMk id="5" creationId="{1E7D0F6E-4B20-394A-1880-2CA7924A9C8A}"/>
          </ac:graphicFrameMkLst>
        </pc:graphicFrameChg>
        <pc:cxnChg chg="add del">
          <ac:chgData name="Anthonia B Fisuyi" userId="49b2a0957e93ad3f" providerId="LiveId" clId="{8341A65F-8D00-42C7-8362-EE2DF3707A5C}" dt="2025-06-02T16:15:49.760" v="263" actId="26606"/>
          <ac:cxnSpMkLst>
            <pc:docMk/>
            <pc:sldMk cId="0" sldId="256"/>
            <ac:cxnSpMk id="18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2:31.981" v="546"/>
        <pc:sldMkLst>
          <pc:docMk/>
          <pc:sldMk cId="0" sldId="257"/>
        </pc:sldMkLst>
        <pc:spChg chg="mod">
          <ac:chgData name="Anthonia B Fisuyi" userId="49b2a0957e93ad3f" providerId="LiveId" clId="{8341A65F-8D00-42C7-8362-EE2DF3707A5C}" dt="2025-06-02T16:40:32.741" v="530" actId="255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2:35.360" v="248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2:45:08.331" v="4"/>
          <ac:spMkLst>
            <pc:docMk/>
            <pc:sldMk cId="0" sldId="257"/>
            <ac:spMk id="4" creationId="{FDA88905-85D1-CF53-E252-155500FB99C7}"/>
          </ac:spMkLst>
        </pc:spChg>
        <pc:spChg chg="add">
          <ac:chgData name="Anthonia B Fisuyi" userId="49b2a0957e93ad3f" providerId="LiveId" clId="{8341A65F-8D00-42C7-8362-EE2DF3707A5C}" dt="2025-06-02T12:45:10.797" v="5"/>
          <ac:spMkLst>
            <pc:docMk/>
            <pc:sldMk cId="0" sldId="257"/>
            <ac:spMk id="5" creationId="{A537FF48-B3A5-5188-612F-A120AB7D0F29}"/>
          </ac:spMkLst>
        </pc:spChg>
        <pc:spChg chg="add">
          <ac:chgData name="Anthonia B Fisuyi" userId="49b2a0957e93ad3f" providerId="LiveId" clId="{8341A65F-8D00-42C7-8362-EE2DF3707A5C}" dt="2025-06-02T12:45:12.927" v="6"/>
          <ac:spMkLst>
            <pc:docMk/>
            <pc:sldMk cId="0" sldId="257"/>
            <ac:spMk id="6" creationId="{EE19F796-0E4F-1C68-B7BE-D4253B7AC1B7}"/>
          </ac:spMkLst>
        </pc:spChg>
        <pc:spChg chg="add del mod">
          <ac:chgData name="Anthonia B Fisuyi" userId="49b2a0957e93ad3f" providerId="LiveId" clId="{8341A65F-8D00-42C7-8362-EE2DF3707A5C}" dt="2025-06-02T12:46:31.317" v="17" actId="478"/>
          <ac:spMkLst>
            <pc:docMk/>
            <pc:sldMk cId="0" sldId="257"/>
            <ac:spMk id="7" creationId="{41710969-D0F2-8865-20F5-81DA0B20E9E2}"/>
          </ac:spMkLst>
        </pc:spChg>
        <pc:spChg chg="add del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16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3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5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7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9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39:10.954" v="520" actId="26606"/>
          <ac:grpSpMkLst>
            <pc:docMk/>
            <pc:sldMk cId="0" sldId="257"/>
            <ac:grpSpMk id="11" creationId="{AE1C45F0-260A-458C-96ED-C1F6D2151219}"/>
          </ac:grpSpMkLst>
        </pc:grpChg>
        <pc:graphicFrameChg chg="add mod modGraphic">
          <ac:chgData name="Anthonia B Fisuyi" userId="49b2a0957e93ad3f" providerId="LiveId" clId="{8341A65F-8D00-42C7-8362-EE2DF3707A5C}" dt="2025-06-02T16:39:44.842" v="526" actId="14100"/>
          <ac:graphicFrameMkLst>
            <pc:docMk/>
            <pc:sldMk cId="0" sldId="257"/>
            <ac:graphicFrameMk id="8" creationId="{5A90DE75-4E73-8CE0-D403-06C0410846CD}"/>
          </ac:graphicFrameMkLst>
        </pc:graphicFrameChg>
        <pc:cxnChg chg="add del">
          <ac:chgData name="Anthonia B Fisuyi" userId="49b2a0957e93ad3f" providerId="LiveId" clId="{8341A65F-8D00-42C7-8362-EE2DF3707A5C}" dt="2025-06-02T16:39:10.954" v="520" actId="26606"/>
          <ac:cxnSpMkLst>
            <pc:docMk/>
            <pc:sldMk cId="0" sldId="257"/>
            <ac:cxnSpMk id="18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4:57.867" v="559" actId="207"/>
        <pc:sldMkLst>
          <pc:docMk/>
          <pc:sldMk cId="0" sldId="258"/>
        </pc:sldMkLst>
        <pc:spChg chg="mod">
          <ac:chgData name="Anthonia B Fisuyi" userId="49b2a0957e93ad3f" providerId="LiveId" clId="{8341A65F-8D00-42C7-8362-EE2DF3707A5C}" dt="2025-06-02T16:40:58.839" v="532" actId="255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6:13:33.122" v="253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12:53.196" v="250" actId="26606"/>
          <ac:spMkLst>
            <pc:docMk/>
            <pc:sldMk cId="0" sldId="258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2:53.196" v="250" actId="26606"/>
          <ac:spMkLst>
            <pc:docMk/>
            <pc:sldMk cId="0" sldId="258"/>
            <ac:spMk id="16" creationId="{D5B0017B-2ECA-49AF-B397-DC140825DF8D}"/>
          </ac:spMkLst>
        </pc:spChg>
        <pc:spChg chg="add del">
          <ac:chgData name="Anthonia B Fisuyi" userId="49b2a0957e93ad3f" providerId="LiveId" clId="{8341A65F-8D00-42C7-8362-EE2DF3707A5C}" dt="2025-06-02T16:13:33.094" v="252" actId="26606"/>
          <ac:spMkLst>
            <pc:docMk/>
            <pc:sldMk cId="0" sldId="258"/>
            <ac:spMk id="20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3:33.094" v="252" actId="26606"/>
          <ac:spMkLst>
            <pc:docMk/>
            <pc:sldMk cId="0" sldId="258"/>
            <ac:spMk id="25" creationId="{D5B0017B-2ECA-49AF-B397-DC140825DF8D}"/>
          </ac:spMkLst>
        </pc:spChg>
        <pc:spChg chg="add del">
          <ac:chgData name="Anthonia B Fisuyi" userId="49b2a0957e93ad3f" providerId="LiveId" clId="{8341A65F-8D00-42C7-8362-EE2DF3707A5C}" dt="2025-06-02T16:37:01.586" v="504" actId="26606"/>
          <ac:spMkLst>
            <pc:docMk/>
            <pc:sldMk cId="0" sldId="258"/>
            <ac:spMk id="31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2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3" creationId="{BACC6370-2D7E-4714-9D71-7542949D7D5D}"/>
          </ac:spMkLst>
        </pc:spChg>
        <pc:spChg chg="add del">
          <ac:chgData name="Anthonia B Fisuyi" userId="49b2a0957e93ad3f" providerId="LiveId" clId="{8341A65F-8D00-42C7-8362-EE2DF3707A5C}" dt="2025-06-02T16:36:42.044" v="502" actId="26606"/>
          <ac:spMkLst>
            <pc:docMk/>
            <pc:sldMk cId="0" sldId="258"/>
            <ac:spMk id="34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6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7" creationId="{BACC6370-2D7E-4714-9D71-7542949D7D5D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8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9" creationId="{F68B3F68-107C-434F-AA38-110D5EA91B85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40" creationId="{063BBA22-50EA-4C4D-BE05-F1CE4E63AA56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41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43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12:53.196" v="250" actId="26606"/>
          <ac:grpSpMkLst>
            <pc:docMk/>
            <pc:sldMk cId="0" sldId="258"/>
            <ac:grpSpMk id="11" creationId="{AE1C45F0-260A-458C-96ED-C1F6D2151219}"/>
          </ac:grpSpMkLst>
        </pc:grpChg>
        <pc:grpChg chg="add del">
          <ac:chgData name="Anthonia B Fisuyi" userId="49b2a0957e93ad3f" providerId="LiveId" clId="{8341A65F-8D00-42C7-8362-EE2DF3707A5C}" dt="2025-06-02T16:13:33.094" v="252" actId="26606"/>
          <ac:grpSpMkLst>
            <pc:docMk/>
            <pc:sldMk cId="0" sldId="258"/>
            <ac:grpSpMk id="21" creationId="{AE1C45F0-260A-458C-96ED-C1F6D2151219}"/>
          </ac:grpSpMkLst>
        </pc:grpChg>
        <pc:graphicFrameChg chg="add del">
          <ac:chgData name="Anthonia B Fisuyi" userId="49b2a0957e93ad3f" providerId="LiveId" clId="{8341A65F-8D00-42C7-8362-EE2DF3707A5C}" dt="2025-06-02T16:12:53.196" v="250" actId="26606"/>
          <ac:graphicFrameMkLst>
            <pc:docMk/>
            <pc:sldMk cId="0" sldId="258"/>
            <ac:graphicFrameMk id="5" creationId="{9C06DEA6-822F-03D4-161A-3BD9D4ED7890}"/>
          </ac:graphicFrameMkLst>
        </pc:graphicFrameChg>
        <pc:graphicFrameChg chg="add del">
          <ac:chgData name="Anthonia B Fisuyi" userId="49b2a0957e93ad3f" providerId="LiveId" clId="{8341A65F-8D00-42C7-8362-EE2DF3707A5C}" dt="2025-06-02T16:13:33.094" v="252" actId="26606"/>
          <ac:graphicFrameMkLst>
            <pc:docMk/>
            <pc:sldMk cId="0" sldId="258"/>
            <ac:graphicFrameMk id="27" creationId="{BE3C2EF6-646C-9061-A673-9B3184DE9597}"/>
          </ac:graphicFrameMkLst>
        </pc:graphicFrameChg>
        <pc:graphicFrameChg chg="add mod modGraphic">
          <ac:chgData name="Anthonia B Fisuyi" userId="49b2a0957e93ad3f" providerId="LiveId" clId="{8341A65F-8D00-42C7-8362-EE2DF3707A5C}" dt="2025-06-02T16:44:57.867" v="559" actId="207"/>
          <ac:graphicFrameMkLst>
            <pc:docMk/>
            <pc:sldMk cId="0" sldId="258"/>
            <ac:graphicFrameMk id="29" creationId="{E911C2F8-FBDC-DBB1-1F50-7C2CFEE7CE4C}"/>
          </ac:graphicFrameMkLst>
        </pc:graphicFrameChg>
        <pc:cxnChg chg="add del">
          <ac:chgData name="Anthonia B Fisuyi" userId="49b2a0957e93ad3f" providerId="LiveId" clId="{8341A65F-8D00-42C7-8362-EE2DF3707A5C}" dt="2025-06-02T16:12:53.196" v="250" actId="26606"/>
          <ac:cxnSpMkLst>
            <pc:docMk/>
            <pc:sldMk cId="0" sldId="258"/>
            <ac:cxnSpMk id="18" creationId="{6CF1BAF6-AD41-4082-B212-8A1F9A2E8779}"/>
          </ac:cxnSpMkLst>
        </pc:cxnChg>
        <pc:cxnChg chg="add del">
          <ac:chgData name="Anthonia B Fisuyi" userId="49b2a0957e93ad3f" providerId="LiveId" clId="{8341A65F-8D00-42C7-8362-EE2DF3707A5C}" dt="2025-06-02T16:13:33.094" v="252" actId="26606"/>
          <ac:cxnSpMkLst>
            <pc:docMk/>
            <pc:sldMk cId="0" sldId="258"/>
            <ac:cxnSpMk id="26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5:26.668" v="560"/>
        <pc:sldMkLst>
          <pc:docMk/>
          <pc:sldMk cId="0" sldId="259"/>
        </pc:sldMkLst>
        <pc:spChg chg="mod">
          <ac:chgData name="Anthonia B Fisuyi" userId="49b2a0957e93ad3f" providerId="LiveId" clId="{8341A65F-8D00-42C7-8362-EE2DF3707A5C}" dt="2025-06-02T16:41:47.618" v="537" actId="255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3:26:31.121" v="61"/>
          <ac:spMkLst>
            <pc:docMk/>
            <pc:sldMk cId="0" sldId="259"/>
            <ac:spMk id="4" creationId="{4A8CB2E4-11D7-6B65-2674-7C92688504B6}"/>
          </ac:spMkLst>
        </pc:spChg>
        <pc:spChg chg="ad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9" creationId="{0DEDCC5D-8B8A-40DB-BE90-A3AA27C64A78}"/>
          </ac:spMkLst>
        </pc:spChg>
        <pc:spChg chg="ad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15" creationId="{CBC4F608-B4B8-48C3-9572-C0F061B1CD99}"/>
          </ac:spMkLst>
        </pc:spChg>
        <pc:grpChg chg="add">
          <ac:chgData name="Anthonia B Fisuyi" userId="49b2a0957e93ad3f" providerId="LiveId" clId="{8341A65F-8D00-42C7-8362-EE2DF3707A5C}" dt="2025-06-02T16:14:07.288" v="254" actId="26606"/>
          <ac:grpSpMkLst>
            <pc:docMk/>
            <pc:sldMk cId="0" sldId="259"/>
            <ac:grpSpMk id="11" creationId="{65167ED7-6315-43AB-B1B6-C326D5FD8F84}"/>
          </ac:grpSpMkLst>
        </pc:grpChg>
        <pc:graphicFrameChg chg="add mod">
          <ac:chgData name="Anthonia B Fisuyi" userId="49b2a0957e93ad3f" providerId="LiveId" clId="{8341A65F-8D00-42C7-8362-EE2DF3707A5C}" dt="2025-06-02T16:41:53.857" v="538" actId="14100"/>
          <ac:graphicFrameMkLst>
            <pc:docMk/>
            <pc:sldMk cId="0" sldId="259"/>
            <ac:graphicFrameMk id="5" creationId="{66F4F7E5-8A6F-E3AE-689C-1B782F74D640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6:04.329" v="565" actId="1076"/>
        <pc:sldMkLst>
          <pc:docMk/>
          <pc:sldMk cId="0" sldId="260"/>
        </pc:sldMkLst>
        <pc:spChg chg="mod">
          <ac:chgData name="Anthonia B Fisuyi" userId="49b2a0957e93ad3f" providerId="LiveId" clId="{8341A65F-8D00-42C7-8362-EE2DF3707A5C}" dt="2025-06-02T16:45:48.585" v="561" actId="255"/>
          <ac:spMkLst>
            <pc:docMk/>
            <pc:sldMk cId="0" sldId="260"/>
            <ac:spMk id="2" creationId="{00000000-0000-0000-0000-000000000000}"/>
          </ac:spMkLst>
        </pc:spChg>
        <pc:spChg chg="del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5:57:34.445" v="68" actId="478"/>
          <ac:spMkLst>
            <pc:docMk/>
            <pc:sldMk cId="0" sldId="260"/>
            <ac:spMk id="4" creationId="{1C2399F2-3CB2-C972-54BF-87A01478901A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5" creationId="{063BBA22-50EA-4C4D-BE05-F1CE4E63AA56}"/>
          </ac:spMkLst>
        </pc:spChg>
        <pc:graphicFrameChg chg="add mod modGraphic">
          <ac:chgData name="Anthonia B Fisuyi" userId="49b2a0957e93ad3f" providerId="LiveId" clId="{8341A65F-8D00-42C7-8362-EE2DF3707A5C}" dt="2025-06-02T16:46:04.329" v="565" actId="1076"/>
          <ac:graphicFrameMkLst>
            <pc:docMk/>
            <pc:sldMk cId="0" sldId="260"/>
            <ac:graphicFrameMk id="5" creationId="{A51F27B8-9943-D246-323C-B745E470B74B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6:56.119" v="569" actId="20577"/>
        <pc:sldMkLst>
          <pc:docMk/>
          <pc:sldMk cId="0" sldId="261"/>
        </pc:sldMkLst>
        <pc:spChg chg="mod">
          <ac:chgData name="Anthonia B Fisuyi" userId="49b2a0957e93ad3f" providerId="LiveId" clId="{8341A65F-8D00-42C7-8362-EE2DF3707A5C}" dt="2025-06-02T16:46:25.123" v="566" actId="255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5:56:57.659" v="65" actId="21"/>
          <ac:spMkLst>
            <pc:docMk/>
            <pc:sldMk cId="0" sldId="261"/>
            <ac:spMk id="4" creationId="{1C2399F2-3CB2-C972-54BF-87A01478901A}"/>
          </ac:spMkLst>
        </pc:spChg>
        <pc:spChg chg="add del mod">
          <ac:chgData name="Anthonia B Fisuyi" userId="49b2a0957e93ad3f" providerId="LiveId" clId="{8341A65F-8D00-42C7-8362-EE2DF3707A5C}" dt="2025-06-02T15:59:39.414" v="98" actId="478"/>
          <ac:spMkLst>
            <pc:docMk/>
            <pc:sldMk cId="0" sldId="261"/>
            <ac:spMk id="5" creationId="{BB5442BD-0CAA-2988-BC9C-FD099DA2F60D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5" creationId="{063BBA22-50EA-4C4D-BE05-F1CE4E63AA56}"/>
          </ac:spMkLst>
        </pc:spChg>
        <pc:graphicFrameChg chg="add mod">
          <ac:chgData name="Anthonia B Fisuyi" userId="49b2a0957e93ad3f" providerId="LiveId" clId="{8341A65F-8D00-42C7-8362-EE2DF3707A5C}" dt="2025-06-02T16:46:56.119" v="569" actId="20577"/>
          <ac:graphicFrameMkLst>
            <pc:docMk/>
            <pc:sldMk cId="0" sldId="261"/>
            <ac:graphicFrameMk id="6" creationId="{5EECE7CB-3E9A-5377-63DD-1722540F83F8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9:10.098" v="579" actId="1076"/>
        <pc:sldMkLst>
          <pc:docMk/>
          <pc:sldMk cId="0" sldId="262"/>
        </pc:sldMkLst>
        <pc:spChg chg="mod">
          <ac:chgData name="Anthonia B Fisuyi" userId="49b2a0957e93ad3f" providerId="LiveId" clId="{8341A65F-8D00-42C7-8362-EE2DF3707A5C}" dt="2025-06-02T16:47:47.888" v="575" actId="114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6:00:02.422" v="99"/>
          <ac:spMkLst>
            <pc:docMk/>
            <pc:sldMk cId="0" sldId="262"/>
            <ac:spMk id="4" creationId="{2D542FCE-B091-83A2-9A4D-AA7D13A13364}"/>
          </ac:spMkLst>
        </pc:spChg>
        <pc:spChg chg="add del mod">
          <ac:chgData name="Anthonia B Fisuyi" userId="49b2a0957e93ad3f" providerId="LiveId" clId="{8341A65F-8D00-42C7-8362-EE2DF3707A5C}" dt="2025-06-02T16:03:25.092" v="152" actId="478"/>
          <ac:spMkLst>
            <pc:docMk/>
            <pc:sldMk cId="0" sldId="262"/>
            <ac:spMk id="6" creationId="{80245993-CFD2-D603-F513-DDAF89879CFB}"/>
          </ac:spMkLst>
        </pc:spChg>
        <pc:spChg chg="add del mod">
          <ac:chgData name="Anthonia B Fisuyi" userId="49b2a0957e93ad3f" providerId="LiveId" clId="{8341A65F-8D00-42C7-8362-EE2DF3707A5C}" dt="2025-06-02T16:18:53.473" v="355"/>
          <ac:spMkLst>
            <pc:docMk/>
            <pc:sldMk cId="0" sldId="262"/>
            <ac:spMk id="8" creationId="{36E91A30-B3C4-CE90-9681-98411232CF4C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5" creationId="{063BBA22-50EA-4C4D-BE05-F1CE4E63AA56}"/>
          </ac:spMkLst>
        </pc:spChg>
        <pc:graphicFrameChg chg="add mod">
          <ac:chgData name="Anthonia B Fisuyi" userId="49b2a0957e93ad3f" providerId="LiveId" clId="{8341A65F-8D00-42C7-8362-EE2DF3707A5C}" dt="2025-06-02T16:49:10.098" v="579" actId="1076"/>
          <ac:graphicFrameMkLst>
            <pc:docMk/>
            <pc:sldMk cId="0" sldId="262"/>
            <ac:graphicFrameMk id="5" creationId="{C7DB44D0-B0FC-2CB2-D976-C0F88DC130CF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56:59.354" v="648" actId="14100"/>
        <pc:sldMkLst>
          <pc:docMk/>
          <pc:sldMk cId="0" sldId="263"/>
        </pc:sldMkLst>
        <pc:spChg chg="mod ord">
          <ac:chgData name="Anthonia B Fisuyi" userId="49b2a0957e93ad3f" providerId="LiveId" clId="{8341A65F-8D00-42C7-8362-EE2DF3707A5C}" dt="2025-06-02T16:56:59.354" v="648" actId="14100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07:13.832" v="178" actId="478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6:51:31.247" v="595" actId="26606"/>
          <ac:spMkLst>
            <pc:docMk/>
            <pc:sldMk cId="0" sldId="263"/>
            <ac:spMk id="5" creationId="{FF5BE11E-2159-4480-AE05-81CF709BC735}"/>
          </ac:spMkLst>
        </pc:spChg>
        <pc:spChg chg="add del mod">
          <ac:chgData name="Anthonia B Fisuyi" userId="49b2a0957e93ad3f" providerId="LiveId" clId="{8341A65F-8D00-42C7-8362-EE2DF3707A5C}" dt="2025-06-02T16:07:16.939" v="179" actId="478"/>
          <ac:spMkLst>
            <pc:docMk/>
            <pc:sldMk cId="0" sldId="263"/>
            <ac:spMk id="7" creationId="{383CD65B-B676-7B72-0C88-F71753F6F1AD}"/>
          </ac:spMkLst>
        </pc:spChg>
        <pc:spChg chg="add del">
          <ac:chgData name="Anthonia B Fisuyi" userId="49b2a0957e93ad3f" providerId="LiveId" clId="{8341A65F-8D00-42C7-8362-EE2DF3707A5C}" dt="2025-06-02T16:23:08.346" v="370" actId="26606"/>
          <ac:spMkLst>
            <pc:docMk/>
            <pc:sldMk cId="0" sldId="263"/>
            <ac:spMk id="9" creationId="{3ECBE1F1-D69B-4AFA-ABD5-8E41720EF6DE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1" creationId="{BC68A55F-7B32-44D8-AEE5-1AF40532656C}"/>
          </ac:spMkLst>
        </pc:spChg>
        <pc:spChg chg="add del">
          <ac:chgData name="Anthonia B Fisuyi" userId="49b2a0957e93ad3f" providerId="LiveId" clId="{8341A65F-8D00-42C7-8362-EE2DF3707A5C}" dt="2025-06-02T16:23:08.346" v="370" actId="26606"/>
          <ac:spMkLst>
            <pc:docMk/>
            <pc:sldMk cId="0" sldId="263"/>
            <ac:spMk id="12" creationId="{603A6265-E10C-4B85-9C20-E75FCAF9CC63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3" creationId="{CD1AAA2C-FBBE-42AA-B869-31D524B7653F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5" creationId="{5F937BBF-9326-4230-AB1B-F1795E350559}"/>
          </ac:spMkLst>
        </pc:spChg>
        <pc:spChg chg="add del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16" creationId="{B6CDA21F-E7AF-4C75-8395-33F58D5B0E45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17" creationId="{9F7D5CDA-D291-4307-BF55-1381FED29634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19" creationId="{59B296B9-C5A5-4E4F-9B60-C907B5F1466C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20" creationId="{D0300FD3-5AF1-6305-15FA-9078072672E2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21" creationId="{FF5BE11E-2159-4480-AE05-81CF709BC735}"/>
          </ac:spMkLst>
        </pc:spChg>
        <pc:spChg chg="add del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25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33" creationId="{59A309A7-1751-4ABE-A3C1-EEC40366AD89}"/>
          </ac:spMkLst>
        </pc:spChg>
        <pc:spChg chg="add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35" creationId="{967D8EB6-EAE1-4F9C-B398-83321E287204}"/>
          </ac:spMkLst>
        </pc:spChg>
        <pc:grpChg chg="add del">
          <ac:chgData name="Anthonia B Fisuyi" userId="49b2a0957e93ad3f" providerId="LiveId" clId="{8341A65F-8D00-42C7-8362-EE2DF3707A5C}" dt="2025-06-02T16:50:11.824" v="584" actId="26606"/>
          <ac:grpSpMkLst>
            <pc:docMk/>
            <pc:sldMk cId="0" sldId="263"/>
            <ac:grpSpMk id="22" creationId="{AE1C45F0-260A-458C-96ED-C1F6D2151219}"/>
          </ac:grpSpMkLst>
        </pc:grpChg>
        <pc:graphicFrameChg chg="add del">
          <ac:chgData name="Anthonia B Fisuyi" userId="49b2a0957e93ad3f" providerId="LiveId" clId="{8341A65F-8D00-42C7-8362-EE2DF3707A5C}" dt="2025-06-02T16:21:22.201" v="362" actId="26606"/>
          <ac:graphicFrameMkLst>
            <pc:docMk/>
            <pc:sldMk cId="0" sldId="263"/>
            <ac:graphicFrameMk id="8" creationId="{B1CC2F33-AC45-BDE5-1995-3ED3181582DC}"/>
          </ac:graphicFrameMkLst>
        </pc:graphicFrameChg>
        <pc:graphicFrameChg chg="add mod">
          <ac:chgData name="Anthonia B Fisuyi" userId="49b2a0957e93ad3f" providerId="LiveId" clId="{8341A65F-8D00-42C7-8362-EE2DF3707A5C}" dt="2025-06-02T16:56:46.944" v="638" actId="255"/>
          <ac:graphicFrameMkLst>
            <pc:docMk/>
            <pc:sldMk cId="0" sldId="263"/>
            <ac:graphicFrameMk id="37" creationId="{6C0218D7-2B36-943D-86E4-3686DB7ABAF7}"/>
          </ac:graphicFrameMkLst>
        </pc:graphicFrameChg>
        <pc:picChg chg="add del">
          <ac:chgData name="Anthonia B Fisuyi" userId="49b2a0957e93ad3f" providerId="LiveId" clId="{8341A65F-8D00-42C7-8362-EE2DF3707A5C}" dt="2025-06-02T16:23:08.346" v="370" actId="26606"/>
          <ac:picMkLst>
            <pc:docMk/>
            <pc:sldMk cId="0" sldId="263"/>
            <ac:picMk id="10" creationId="{CE119DA2-EA40-227A-F6FD-90227D19523A}"/>
          </ac:picMkLst>
        </pc:picChg>
        <pc:picChg chg="add del mod">
          <ac:chgData name="Anthonia B Fisuyi" userId="49b2a0957e93ad3f" providerId="LiveId" clId="{8341A65F-8D00-42C7-8362-EE2DF3707A5C}" dt="2025-06-02T16:21:58.912" v="368" actId="26606"/>
          <ac:picMkLst>
            <pc:docMk/>
            <pc:sldMk cId="0" sldId="263"/>
            <ac:picMk id="18" creationId="{61977DC9-94CC-6DD5-AB22-33A722FCDCB1}"/>
          </ac:picMkLst>
        </pc:picChg>
        <pc:picChg chg="add">
          <ac:chgData name="Anthonia B Fisuyi" userId="49b2a0957e93ad3f" providerId="LiveId" clId="{8341A65F-8D00-42C7-8362-EE2DF3707A5C}" dt="2025-06-02T16:50:11.824" v="584" actId="26606"/>
          <ac:picMkLst>
            <pc:docMk/>
            <pc:sldMk cId="0" sldId="263"/>
            <ac:picMk id="30" creationId="{A92A7F1B-22BA-1352-4713-4554EC2B7F10}"/>
          </ac:picMkLst>
        </pc:picChg>
        <pc:cxnChg chg="add del">
          <ac:chgData name="Anthonia B Fisuyi" userId="49b2a0957e93ad3f" providerId="LiveId" clId="{8341A65F-8D00-42C7-8362-EE2DF3707A5C}" dt="2025-06-02T16:50:11.824" v="584" actId="26606"/>
          <ac:cxnSpMkLst>
            <pc:docMk/>
            <pc:sldMk cId="0" sldId="263"/>
            <ac:cxnSpMk id="26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58:16.661" v="654" actId="12100"/>
        <pc:sldMkLst>
          <pc:docMk/>
          <pc:sldMk cId="0" sldId="264"/>
        </pc:sldMkLst>
        <pc:spChg chg="mod">
          <ac:chgData name="Anthonia B Fisuyi" userId="49b2a0957e93ad3f" providerId="LiveId" clId="{8341A65F-8D00-42C7-8362-EE2DF3707A5C}" dt="2025-06-02T16:57:43.529" v="650" actId="255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25:16.961" v="374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0" creationId="{16AC3602-3348-4F31-9E43-076B03514ECB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2" creationId="{394094B0-A6C9-44BE-9042-66EF0612F625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4" creationId="{64C2CA96-0B16-4AA7-B340-33044D238597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6" creationId="{1D50D7A8-F1D5-4306-8A9B-DD7A73EB8BCE}"/>
          </ac:spMkLst>
        </pc:spChg>
        <pc:graphicFrameChg chg="add mod modGraphic">
          <ac:chgData name="Anthonia B Fisuyi" userId="49b2a0957e93ad3f" providerId="LiveId" clId="{8341A65F-8D00-42C7-8362-EE2DF3707A5C}" dt="2025-06-02T16:58:16.661" v="654" actId="12100"/>
          <ac:graphicFrameMkLst>
            <pc:docMk/>
            <pc:sldMk cId="0" sldId="264"/>
            <ac:graphicFrameMk id="5" creationId="{B9C329EA-4505-DF47-7B82-68C91F5775F2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7:02:25.286" v="733"/>
        <pc:sldMkLst>
          <pc:docMk/>
          <pc:sldMk cId="0" sldId="265"/>
        </pc:sldMkLst>
        <pc:spChg chg="mod">
          <ac:chgData name="Anthonia B Fisuyi" userId="49b2a0957e93ad3f" providerId="LiveId" clId="{8341A65F-8D00-42C7-8362-EE2DF3707A5C}" dt="2025-06-02T16:59:38.500" v="658" actId="255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25:41.595" v="375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9" creationId="{AE2B703B-46F9-481A-A605-82E2A828C4FA}"/>
          </ac:spMkLst>
        </pc:spChg>
        <pc:spChg chg="add del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11" creationId="{F13BE4D7-0C3D-4906-B230-A1C5B4665CCF}"/>
          </ac:spMkLst>
        </pc:spChg>
        <pc:spChg chg="add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16" creationId="{A4AC5506-6312-4701-8D3C-40187889A947}"/>
          </ac:spMkLst>
        </pc:spChg>
        <pc:graphicFrameChg chg="add mod">
          <ac:chgData name="Anthonia B Fisuyi" userId="49b2a0957e93ad3f" providerId="LiveId" clId="{8341A65F-8D00-42C7-8362-EE2DF3707A5C}" dt="2025-06-02T17:01:54.331" v="728" actId="20577"/>
          <ac:graphicFrameMkLst>
            <pc:docMk/>
            <pc:sldMk cId="0" sldId="265"/>
            <ac:graphicFrameMk id="5" creationId="{6306F6F1-F233-4565-1DAF-1C86D15A2A9B}"/>
          </ac:graphicFrameMkLst>
        </pc:graphicFrameChg>
      </pc:sldChg>
      <pc:sldChg chg="delSp modSp new del mod">
        <pc:chgData name="Anthonia B Fisuyi" userId="49b2a0957e93ad3f" providerId="LiveId" clId="{8341A65F-8D00-42C7-8362-EE2DF3707A5C}" dt="2025-06-02T17:04:10.487" v="771" actId="47"/>
        <pc:sldMkLst>
          <pc:docMk/>
          <pc:sldMk cId="1761732869" sldId="266"/>
        </pc:sldMkLst>
        <pc:spChg chg="del">
          <ac:chgData name="Anthonia B Fisuyi" userId="49b2a0957e93ad3f" providerId="LiveId" clId="{8341A65F-8D00-42C7-8362-EE2DF3707A5C}" dt="2025-06-02T17:02:44.938" v="735" actId="478"/>
          <ac:spMkLst>
            <pc:docMk/>
            <pc:sldMk cId="1761732869" sldId="266"/>
            <ac:spMk id="2" creationId="{C85FA1AE-DD37-037A-F2B1-57B692A9B190}"/>
          </ac:spMkLst>
        </pc:spChg>
        <pc:spChg chg="mod">
          <ac:chgData name="Anthonia B Fisuyi" userId="49b2a0957e93ad3f" providerId="LiveId" clId="{8341A65F-8D00-42C7-8362-EE2DF3707A5C}" dt="2025-06-02T17:03:00.714" v="768" actId="20577"/>
          <ac:spMkLst>
            <pc:docMk/>
            <pc:sldMk cId="1761732869" sldId="266"/>
            <ac:spMk id="3" creationId="{BCA3E29A-7840-E294-602B-2B1713ED0242}"/>
          </ac:spMkLst>
        </pc:spChg>
      </pc:sldChg>
      <pc:sldChg chg="addSp delSp modSp add mod modTransition setBg modNotesTx">
        <pc:chgData name="Anthonia B Fisuyi" userId="49b2a0957e93ad3f" providerId="LiveId" clId="{8341A65F-8D00-42C7-8362-EE2DF3707A5C}" dt="2025-06-02T17:06:00.800" v="774" actId="6549"/>
        <pc:sldMkLst>
          <pc:docMk/>
          <pc:sldMk cId="2833481119" sldId="267"/>
        </pc:sldMkLst>
        <pc:spChg chg="mo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2" creationId="{C045BC93-1F0A-BFE4-2295-B50E4A7C5C6C}"/>
          </ac:spMkLst>
        </pc:spChg>
        <pc:spChg chg="mo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4" creationId="{3BCCC51D-0691-BE22-2E3D-F959B4993605}"/>
          </ac:spMkLst>
        </pc:spChg>
        <pc:spChg chg="add mod">
          <ac:chgData name="Anthonia B Fisuyi" userId="49b2a0957e93ad3f" providerId="LiveId" clId="{8341A65F-8D00-42C7-8362-EE2DF3707A5C}" dt="2025-06-02T17:04:34.708" v="773" actId="1076"/>
          <ac:spMkLst>
            <pc:docMk/>
            <pc:sldMk cId="2833481119" sldId="267"/>
            <ac:spMk id="6" creationId="{B8982DDB-799C-74FE-9079-BB331B1CD5DC}"/>
          </ac:spMkLst>
        </pc:spChg>
        <pc:spChg chg="ad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10" creationId="{2961259D-605E-E200-FF9F-7C8C71D7C8E4}"/>
          </ac:spMkLst>
        </pc:spChg>
        <pc:picChg chg="del mod ord">
          <ac:chgData name="Anthonia B Fisuyi" userId="49b2a0957e93ad3f" providerId="LiveId" clId="{8341A65F-8D00-42C7-8362-EE2DF3707A5C}" dt="2025-06-02T17:04:27.193" v="772" actId="478"/>
          <ac:picMkLst>
            <pc:docMk/>
            <pc:sldMk cId="2833481119" sldId="267"/>
            <ac:picMk id="5" creationId="{8F769AF3-75F5-4423-8944-969295877317}"/>
          </ac:picMkLst>
        </pc:picChg>
      </pc:sldChg>
      <pc:sldChg chg="addSp delSp modSp add mod setBg">
        <pc:chgData name="Anthonia B Fisuyi" userId="49b2a0957e93ad3f" providerId="LiveId" clId="{8341A65F-8D00-42C7-8362-EE2DF3707A5C}" dt="2025-06-02T17:09:55.523" v="786"/>
        <pc:sldMkLst>
          <pc:docMk/>
          <pc:sldMk cId="3643249135" sldId="268"/>
        </pc:sldMkLst>
        <pc:spChg chg="mod">
          <ac:chgData name="Anthonia B Fisuyi" userId="49b2a0957e93ad3f" providerId="LiveId" clId="{8341A65F-8D00-42C7-8362-EE2DF3707A5C}" dt="2025-06-02T17:09:39.916" v="783" actId="255"/>
          <ac:spMkLst>
            <pc:docMk/>
            <pc:sldMk cId="3643249135" sldId="268"/>
            <ac:spMk id="2" creationId="{F4E0A023-5E0E-E99A-C62C-B6F016960F8C}"/>
          </ac:spMkLst>
        </pc:spChg>
        <pc:spChg chg="add del mo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4" creationId="{C97D0248-7FC1-BC7F-1C09-81D231C34B97}"/>
          </ac:spMkLst>
        </pc:spChg>
        <pc:spChg chg="del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16" creationId="{BE21BABB-7754-3EA0-837C-DB7C303D158D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2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4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6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8" creationId="{063BBA22-50EA-4C4D-BE05-F1CE4E63AA56}"/>
          </ac:spMkLst>
        </pc:spChg>
        <pc:graphicFrameChg chg="del">
          <ac:chgData name="Anthonia B Fisuyi" userId="49b2a0957e93ad3f" providerId="LiveId" clId="{8341A65F-8D00-42C7-8362-EE2DF3707A5C}" dt="2025-06-02T17:08:45.718" v="780" actId="478"/>
          <ac:graphicFrameMkLst>
            <pc:docMk/>
            <pc:sldMk cId="3643249135" sldId="268"/>
            <ac:graphicFrameMk id="5" creationId="{AE7EAD83-D27F-87A2-DCF2-F1068040764E}"/>
          </ac:graphicFrameMkLst>
        </pc:graphicFrameChg>
        <pc:graphicFrameChg chg="add">
          <ac:chgData name="Anthonia B Fisuyi" userId="49b2a0957e93ad3f" providerId="LiveId" clId="{8341A65F-8D00-42C7-8362-EE2DF3707A5C}" dt="2025-06-02T17:09:25.279" v="782" actId="26606"/>
          <ac:graphicFrameMkLst>
            <pc:docMk/>
            <pc:sldMk cId="3643249135" sldId="268"/>
            <ac:graphicFrameMk id="18" creationId="{4FDD126D-18A9-F6A5-E1A1-1D94D45C06CD}"/>
          </ac:graphicFrameMkLst>
        </pc:graphicFrameChg>
      </pc:sldChg>
      <pc:sldMasterChg chg="setBg modSldLayout">
        <pc:chgData name="Anthonia B Fisuyi" userId="49b2a0957e93ad3f" providerId="LiveId" clId="{8341A65F-8D00-42C7-8362-EE2DF3707A5C}" dt="2025-06-02T16:42:31.981" v="546"/>
        <pc:sldMasterMkLst>
          <pc:docMk/>
          <pc:sldMasterMk cId="2209977519" sldId="2147483648"/>
        </pc:sldMasterMkLst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168075583" sldId="2147483649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614314258" sldId="2147483650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960648375" sldId="2147483651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782244947" sldId="2147483652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990158736" sldId="2147483653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1212999818" sldId="2147483655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1840726560" sldId="2147483656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889236939" sldId="2147483657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910927964" sldId="2147483658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3FCFA-734D-4F6B-A13A-B854DE09A36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FF7B5BE3-DAD8-42E5-A968-9077FC3ABACD}">
      <dgm:prSet/>
      <dgm:spPr/>
      <dgm:t>
        <a:bodyPr/>
        <a:lstStyle/>
        <a:p>
          <a:r>
            <a:rPr lang="en-US"/>
            <a:t>You hop onto Zoopla looking for a 2-bedroom flat in Edinburgh.</a:t>
          </a:r>
          <a:endParaRPr lang="en-GB"/>
        </a:p>
      </dgm:t>
    </dgm:pt>
    <dgm:pt modelId="{F13FFC15-686C-4A0C-A430-B30F01B1E454}" type="parTrans" cxnId="{0A64A149-0204-4242-B3A4-CF272AD51C4E}">
      <dgm:prSet/>
      <dgm:spPr/>
      <dgm:t>
        <a:bodyPr/>
        <a:lstStyle/>
        <a:p>
          <a:endParaRPr lang="en-GB"/>
        </a:p>
      </dgm:t>
    </dgm:pt>
    <dgm:pt modelId="{5B1DE0E4-59CD-47D4-AEF8-4BEFE54A4869}" type="sibTrans" cxnId="{0A64A149-0204-4242-B3A4-CF272AD51C4E}">
      <dgm:prSet/>
      <dgm:spPr/>
      <dgm:t>
        <a:bodyPr/>
        <a:lstStyle/>
        <a:p>
          <a:endParaRPr lang="en-GB"/>
        </a:p>
      </dgm:t>
    </dgm:pt>
    <dgm:pt modelId="{02CAF6C6-8BFC-45CF-9351-6526485612ED}">
      <dgm:prSet/>
      <dgm:spPr/>
      <dgm:t>
        <a:bodyPr/>
        <a:lstStyle/>
        <a:p>
          <a:r>
            <a:rPr lang="en-US"/>
            <a:t>Hundreds of listings show up — each with varied formats, agents, and pricing styles.</a:t>
          </a:r>
          <a:endParaRPr lang="en-GB"/>
        </a:p>
      </dgm:t>
    </dgm:pt>
    <dgm:pt modelId="{5FF43F56-F07E-4AA8-A394-D8772E2E6EEE}" type="parTrans" cxnId="{0F632A34-E4B2-4570-AECC-D3C083460C16}">
      <dgm:prSet/>
      <dgm:spPr/>
      <dgm:t>
        <a:bodyPr/>
        <a:lstStyle/>
        <a:p>
          <a:endParaRPr lang="en-GB"/>
        </a:p>
      </dgm:t>
    </dgm:pt>
    <dgm:pt modelId="{7A2C393B-4C0C-49E8-B17B-922703AEBF30}" type="sibTrans" cxnId="{0F632A34-E4B2-4570-AECC-D3C083460C16}">
      <dgm:prSet/>
      <dgm:spPr/>
      <dgm:t>
        <a:bodyPr/>
        <a:lstStyle/>
        <a:p>
          <a:endParaRPr lang="en-GB"/>
        </a:p>
      </dgm:t>
    </dgm:pt>
    <dgm:pt modelId="{631891BC-C158-476E-8AE0-C946B3D9C2D6}">
      <dgm:prSet/>
      <dgm:spPr/>
      <dgm:t>
        <a:bodyPr/>
        <a:lstStyle/>
        <a:p>
          <a:r>
            <a:rPr lang="en-US"/>
            <a:t>You want to compare prices, spot good deals, and filter by real agent performance.</a:t>
          </a:r>
          <a:endParaRPr lang="en-GB"/>
        </a:p>
      </dgm:t>
    </dgm:pt>
    <dgm:pt modelId="{8ACEEC1A-13C3-4DE4-8D26-D0E4E53842AB}" type="parTrans" cxnId="{D3891A94-CEF6-4D6E-B3C6-F8309D95B8CF}">
      <dgm:prSet/>
      <dgm:spPr/>
      <dgm:t>
        <a:bodyPr/>
        <a:lstStyle/>
        <a:p>
          <a:endParaRPr lang="en-GB"/>
        </a:p>
      </dgm:t>
    </dgm:pt>
    <dgm:pt modelId="{15D6D788-F26E-4EB2-BE83-D820605AA65A}" type="sibTrans" cxnId="{D3891A94-CEF6-4D6E-B3C6-F8309D95B8CF}">
      <dgm:prSet/>
      <dgm:spPr/>
      <dgm:t>
        <a:bodyPr/>
        <a:lstStyle/>
        <a:p>
          <a:endParaRPr lang="en-GB"/>
        </a:p>
      </dgm:t>
    </dgm:pt>
    <dgm:pt modelId="{0D124F9E-DD51-43E5-A600-E3EF0DA83C15}">
      <dgm:prSet/>
      <dgm:spPr/>
      <dgm:t>
        <a:bodyPr/>
        <a:lstStyle/>
        <a:p>
          <a:r>
            <a:rPr lang="en-US"/>
            <a:t>But there's no central database — just scattered web results and inconsistent info.</a:t>
          </a:r>
          <a:endParaRPr lang="en-GB"/>
        </a:p>
      </dgm:t>
    </dgm:pt>
    <dgm:pt modelId="{C2E55078-7DD8-42BD-98E8-05C2B4230853}" type="parTrans" cxnId="{894DDE8A-32D1-42FF-917D-102FAE3FD5E4}">
      <dgm:prSet/>
      <dgm:spPr/>
      <dgm:t>
        <a:bodyPr/>
        <a:lstStyle/>
        <a:p>
          <a:endParaRPr lang="en-GB"/>
        </a:p>
      </dgm:t>
    </dgm:pt>
    <dgm:pt modelId="{3806D746-073A-43B7-AE4B-0C7A71CD918A}" type="sibTrans" cxnId="{894DDE8A-32D1-42FF-917D-102FAE3FD5E4}">
      <dgm:prSet/>
      <dgm:spPr/>
      <dgm:t>
        <a:bodyPr/>
        <a:lstStyle/>
        <a:p>
          <a:endParaRPr lang="en-GB"/>
        </a:p>
      </dgm:t>
    </dgm:pt>
    <dgm:pt modelId="{C9FEDBE9-4831-4EF2-812C-1B443728CCB4}">
      <dgm:prSet/>
      <dgm:spPr/>
      <dgm:t>
        <a:bodyPr/>
        <a:lstStyle/>
        <a:p>
          <a:r>
            <a:rPr lang="en-US" dirty="0"/>
            <a:t>How can data be structured to support meaningful insights?</a:t>
          </a:r>
          <a:endParaRPr lang="en-GB" dirty="0"/>
        </a:p>
      </dgm:t>
    </dgm:pt>
    <dgm:pt modelId="{1BC9B8B6-3C5D-4029-A09B-1B4F567C3F5D}" type="parTrans" cxnId="{B726E34C-6B42-46E1-9F6C-66E19E47332D}">
      <dgm:prSet/>
      <dgm:spPr/>
      <dgm:t>
        <a:bodyPr/>
        <a:lstStyle/>
        <a:p>
          <a:endParaRPr lang="en-GB"/>
        </a:p>
      </dgm:t>
    </dgm:pt>
    <dgm:pt modelId="{10DC0704-34AE-4FDD-BDAB-745BF1DF9740}" type="sibTrans" cxnId="{B726E34C-6B42-46E1-9F6C-66E19E47332D}">
      <dgm:prSet/>
      <dgm:spPr/>
      <dgm:t>
        <a:bodyPr/>
        <a:lstStyle/>
        <a:p>
          <a:endParaRPr lang="en-GB"/>
        </a:p>
      </dgm:t>
    </dgm:pt>
    <dgm:pt modelId="{8070EC5D-C187-42FB-833A-CE16E925B38F}" type="pres">
      <dgm:prSet presAssocID="{ABC3FCFA-734D-4F6B-A13A-B854DE09A364}" presName="vert0" presStyleCnt="0">
        <dgm:presLayoutVars>
          <dgm:dir/>
          <dgm:animOne val="branch"/>
          <dgm:animLvl val="lvl"/>
        </dgm:presLayoutVars>
      </dgm:prSet>
      <dgm:spPr/>
    </dgm:pt>
    <dgm:pt modelId="{4D930B2F-CF2A-4D34-845B-37232C7C091E}" type="pres">
      <dgm:prSet presAssocID="{FF7B5BE3-DAD8-42E5-A968-9077FC3ABACD}" presName="thickLine" presStyleLbl="alignNode1" presStyleIdx="0" presStyleCnt="5"/>
      <dgm:spPr/>
    </dgm:pt>
    <dgm:pt modelId="{B5BBF3C0-9142-43DE-AED4-3DB6AF739B47}" type="pres">
      <dgm:prSet presAssocID="{FF7B5BE3-DAD8-42E5-A968-9077FC3ABACD}" presName="horz1" presStyleCnt="0"/>
      <dgm:spPr/>
    </dgm:pt>
    <dgm:pt modelId="{F2B523F6-2954-42C6-94E6-E77B399BCDCB}" type="pres">
      <dgm:prSet presAssocID="{FF7B5BE3-DAD8-42E5-A968-9077FC3ABACD}" presName="tx1" presStyleLbl="revTx" presStyleIdx="0" presStyleCnt="5"/>
      <dgm:spPr/>
    </dgm:pt>
    <dgm:pt modelId="{EFE23BF3-40E7-400A-9BCF-9FAFC392191F}" type="pres">
      <dgm:prSet presAssocID="{FF7B5BE3-DAD8-42E5-A968-9077FC3ABACD}" presName="vert1" presStyleCnt="0"/>
      <dgm:spPr/>
    </dgm:pt>
    <dgm:pt modelId="{EE3AEDAB-0F34-48F4-82E3-7DD405F7911A}" type="pres">
      <dgm:prSet presAssocID="{02CAF6C6-8BFC-45CF-9351-6526485612ED}" presName="thickLine" presStyleLbl="alignNode1" presStyleIdx="1" presStyleCnt="5"/>
      <dgm:spPr/>
    </dgm:pt>
    <dgm:pt modelId="{AABAD408-BFC1-4F56-8A46-8725A448C835}" type="pres">
      <dgm:prSet presAssocID="{02CAF6C6-8BFC-45CF-9351-6526485612ED}" presName="horz1" presStyleCnt="0"/>
      <dgm:spPr/>
    </dgm:pt>
    <dgm:pt modelId="{FB757F9C-6688-4082-B625-B42ED3A80FFC}" type="pres">
      <dgm:prSet presAssocID="{02CAF6C6-8BFC-45CF-9351-6526485612ED}" presName="tx1" presStyleLbl="revTx" presStyleIdx="1" presStyleCnt="5"/>
      <dgm:spPr/>
    </dgm:pt>
    <dgm:pt modelId="{0807DB33-DE38-41A8-83D7-F0A7883B4FEC}" type="pres">
      <dgm:prSet presAssocID="{02CAF6C6-8BFC-45CF-9351-6526485612ED}" presName="vert1" presStyleCnt="0"/>
      <dgm:spPr/>
    </dgm:pt>
    <dgm:pt modelId="{8E9DF3B4-7B98-430B-8276-4BEAB570DDB8}" type="pres">
      <dgm:prSet presAssocID="{631891BC-C158-476E-8AE0-C946B3D9C2D6}" presName="thickLine" presStyleLbl="alignNode1" presStyleIdx="2" presStyleCnt="5"/>
      <dgm:spPr/>
    </dgm:pt>
    <dgm:pt modelId="{A89F65E6-3552-406C-B759-FB4D2B8C16D1}" type="pres">
      <dgm:prSet presAssocID="{631891BC-C158-476E-8AE0-C946B3D9C2D6}" presName="horz1" presStyleCnt="0"/>
      <dgm:spPr/>
    </dgm:pt>
    <dgm:pt modelId="{BC9CC58C-E9F5-47B1-BD0E-96CAF2BFFEBC}" type="pres">
      <dgm:prSet presAssocID="{631891BC-C158-476E-8AE0-C946B3D9C2D6}" presName="tx1" presStyleLbl="revTx" presStyleIdx="2" presStyleCnt="5"/>
      <dgm:spPr/>
    </dgm:pt>
    <dgm:pt modelId="{372E4658-A785-4F68-A81E-4B10C58630F0}" type="pres">
      <dgm:prSet presAssocID="{631891BC-C158-476E-8AE0-C946B3D9C2D6}" presName="vert1" presStyleCnt="0"/>
      <dgm:spPr/>
    </dgm:pt>
    <dgm:pt modelId="{660B9922-070B-4372-BD46-DB1AF0E7F2ED}" type="pres">
      <dgm:prSet presAssocID="{0D124F9E-DD51-43E5-A600-E3EF0DA83C15}" presName="thickLine" presStyleLbl="alignNode1" presStyleIdx="3" presStyleCnt="5"/>
      <dgm:spPr/>
    </dgm:pt>
    <dgm:pt modelId="{03B97038-6EA9-4200-81C7-E32AB65AB84C}" type="pres">
      <dgm:prSet presAssocID="{0D124F9E-DD51-43E5-A600-E3EF0DA83C15}" presName="horz1" presStyleCnt="0"/>
      <dgm:spPr/>
    </dgm:pt>
    <dgm:pt modelId="{B8031C46-78AC-47DE-8454-06CE1F84D2C4}" type="pres">
      <dgm:prSet presAssocID="{0D124F9E-DD51-43E5-A600-E3EF0DA83C15}" presName="tx1" presStyleLbl="revTx" presStyleIdx="3" presStyleCnt="5"/>
      <dgm:spPr/>
    </dgm:pt>
    <dgm:pt modelId="{019D0A47-BAE7-4C05-99A8-761B778E89C0}" type="pres">
      <dgm:prSet presAssocID="{0D124F9E-DD51-43E5-A600-E3EF0DA83C15}" presName="vert1" presStyleCnt="0"/>
      <dgm:spPr/>
    </dgm:pt>
    <dgm:pt modelId="{38B3E922-4E00-40AF-8824-39F2DA361856}" type="pres">
      <dgm:prSet presAssocID="{C9FEDBE9-4831-4EF2-812C-1B443728CCB4}" presName="thickLine" presStyleLbl="alignNode1" presStyleIdx="4" presStyleCnt="5"/>
      <dgm:spPr/>
    </dgm:pt>
    <dgm:pt modelId="{849D05BF-AAB5-42CB-9D0B-F992987CE358}" type="pres">
      <dgm:prSet presAssocID="{C9FEDBE9-4831-4EF2-812C-1B443728CCB4}" presName="horz1" presStyleCnt="0"/>
      <dgm:spPr/>
    </dgm:pt>
    <dgm:pt modelId="{84A64780-242B-4703-80A9-ED78C4CE6AD8}" type="pres">
      <dgm:prSet presAssocID="{C9FEDBE9-4831-4EF2-812C-1B443728CCB4}" presName="tx1" presStyleLbl="revTx" presStyleIdx="4" presStyleCnt="5"/>
      <dgm:spPr/>
    </dgm:pt>
    <dgm:pt modelId="{E7ED07FE-DA30-4DF2-910F-D8A535CFAA69}" type="pres">
      <dgm:prSet presAssocID="{C9FEDBE9-4831-4EF2-812C-1B443728CCB4}" presName="vert1" presStyleCnt="0"/>
      <dgm:spPr/>
    </dgm:pt>
  </dgm:ptLst>
  <dgm:cxnLst>
    <dgm:cxn modelId="{5303791C-8238-43CC-AD34-D31CA2BFD084}" type="presOf" srcId="{02CAF6C6-8BFC-45CF-9351-6526485612ED}" destId="{FB757F9C-6688-4082-B625-B42ED3A80FFC}" srcOrd="0" destOrd="0" presId="urn:microsoft.com/office/officeart/2008/layout/LinedList"/>
    <dgm:cxn modelId="{7821AC27-8A7E-4874-BA38-2C66B2CB5498}" type="presOf" srcId="{C9FEDBE9-4831-4EF2-812C-1B443728CCB4}" destId="{84A64780-242B-4703-80A9-ED78C4CE6AD8}" srcOrd="0" destOrd="0" presId="urn:microsoft.com/office/officeart/2008/layout/LinedList"/>
    <dgm:cxn modelId="{0F632A34-E4B2-4570-AECC-D3C083460C16}" srcId="{ABC3FCFA-734D-4F6B-A13A-B854DE09A364}" destId="{02CAF6C6-8BFC-45CF-9351-6526485612ED}" srcOrd="1" destOrd="0" parTransId="{5FF43F56-F07E-4AA8-A394-D8772E2E6EEE}" sibTransId="{7A2C393B-4C0C-49E8-B17B-922703AEBF30}"/>
    <dgm:cxn modelId="{0A64A149-0204-4242-B3A4-CF272AD51C4E}" srcId="{ABC3FCFA-734D-4F6B-A13A-B854DE09A364}" destId="{FF7B5BE3-DAD8-42E5-A968-9077FC3ABACD}" srcOrd="0" destOrd="0" parTransId="{F13FFC15-686C-4A0C-A430-B30F01B1E454}" sibTransId="{5B1DE0E4-59CD-47D4-AEF8-4BEFE54A4869}"/>
    <dgm:cxn modelId="{B726E34C-6B42-46E1-9F6C-66E19E47332D}" srcId="{ABC3FCFA-734D-4F6B-A13A-B854DE09A364}" destId="{C9FEDBE9-4831-4EF2-812C-1B443728CCB4}" srcOrd="4" destOrd="0" parTransId="{1BC9B8B6-3C5D-4029-A09B-1B4F567C3F5D}" sibTransId="{10DC0704-34AE-4FDD-BDAB-745BF1DF9740}"/>
    <dgm:cxn modelId="{C3978A86-F7E5-4DB0-A533-25793C7E0F9D}" type="presOf" srcId="{ABC3FCFA-734D-4F6B-A13A-B854DE09A364}" destId="{8070EC5D-C187-42FB-833A-CE16E925B38F}" srcOrd="0" destOrd="0" presId="urn:microsoft.com/office/officeart/2008/layout/LinedList"/>
    <dgm:cxn modelId="{894DDE8A-32D1-42FF-917D-102FAE3FD5E4}" srcId="{ABC3FCFA-734D-4F6B-A13A-B854DE09A364}" destId="{0D124F9E-DD51-43E5-A600-E3EF0DA83C15}" srcOrd="3" destOrd="0" parTransId="{C2E55078-7DD8-42BD-98E8-05C2B4230853}" sibTransId="{3806D746-073A-43B7-AE4B-0C7A71CD918A}"/>
    <dgm:cxn modelId="{D3891A94-CEF6-4D6E-B3C6-F8309D95B8CF}" srcId="{ABC3FCFA-734D-4F6B-A13A-B854DE09A364}" destId="{631891BC-C158-476E-8AE0-C946B3D9C2D6}" srcOrd="2" destOrd="0" parTransId="{8ACEEC1A-13C3-4DE4-8D26-D0E4E53842AB}" sibTransId="{15D6D788-F26E-4EB2-BE83-D820605AA65A}"/>
    <dgm:cxn modelId="{FF345AA7-B23E-47F3-967B-96979E0C103A}" type="presOf" srcId="{631891BC-C158-476E-8AE0-C946B3D9C2D6}" destId="{BC9CC58C-E9F5-47B1-BD0E-96CAF2BFFEBC}" srcOrd="0" destOrd="0" presId="urn:microsoft.com/office/officeart/2008/layout/LinedList"/>
    <dgm:cxn modelId="{3ED330AE-C64D-4749-99CB-91970DD5EF96}" type="presOf" srcId="{FF7B5BE3-DAD8-42E5-A968-9077FC3ABACD}" destId="{F2B523F6-2954-42C6-94E6-E77B399BCDCB}" srcOrd="0" destOrd="0" presId="urn:microsoft.com/office/officeart/2008/layout/LinedList"/>
    <dgm:cxn modelId="{EFE9AEC9-5593-4B17-AF29-2D4370316E74}" type="presOf" srcId="{0D124F9E-DD51-43E5-A600-E3EF0DA83C15}" destId="{B8031C46-78AC-47DE-8454-06CE1F84D2C4}" srcOrd="0" destOrd="0" presId="urn:microsoft.com/office/officeart/2008/layout/LinedList"/>
    <dgm:cxn modelId="{C365CB45-A4C7-4B59-B663-6AF4971C4F39}" type="presParOf" srcId="{8070EC5D-C187-42FB-833A-CE16E925B38F}" destId="{4D930B2F-CF2A-4D34-845B-37232C7C091E}" srcOrd="0" destOrd="0" presId="urn:microsoft.com/office/officeart/2008/layout/LinedList"/>
    <dgm:cxn modelId="{EC3E538D-8F1F-43D3-B435-B4E61B79080A}" type="presParOf" srcId="{8070EC5D-C187-42FB-833A-CE16E925B38F}" destId="{B5BBF3C0-9142-43DE-AED4-3DB6AF739B47}" srcOrd="1" destOrd="0" presId="urn:microsoft.com/office/officeart/2008/layout/LinedList"/>
    <dgm:cxn modelId="{D4F6C911-4699-4827-BE8B-60DC467520CA}" type="presParOf" srcId="{B5BBF3C0-9142-43DE-AED4-3DB6AF739B47}" destId="{F2B523F6-2954-42C6-94E6-E77B399BCDCB}" srcOrd="0" destOrd="0" presId="urn:microsoft.com/office/officeart/2008/layout/LinedList"/>
    <dgm:cxn modelId="{2C22C43B-C207-4170-9E01-6BB366D02D83}" type="presParOf" srcId="{B5BBF3C0-9142-43DE-AED4-3DB6AF739B47}" destId="{EFE23BF3-40E7-400A-9BCF-9FAFC392191F}" srcOrd="1" destOrd="0" presId="urn:microsoft.com/office/officeart/2008/layout/LinedList"/>
    <dgm:cxn modelId="{85C55F09-D1E0-4EA8-B733-CD3C061CE250}" type="presParOf" srcId="{8070EC5D-C187-42FB-833A-CE16E925B38F}" destId="{EE3AEDAB-0F34-48F4-82E3-7DD405F7911A}" srcOrd="2" destOrd="0" presId="urn:microsoft.com/office/officeart/2008/layout/LinedList"/>
    <dgm:cxn modelId="{54FB4902-7827-4E95-8473-1BDAE52099C4}" type="presParOf" srcId="{8070EC5D-C187-42FB-833A-CE16E925B38F}" destId="{AABAD408-BFC1-4F56-8A46-8725A448C835}" srcOrd="3" destOrd="0" presId="urn:microsoft.com/office/officeart/2008/layout/LinedList"/>
    <dgm:cxn modelId="{637027AB-2284-45A3-8A61-376EEF3C401C}" type="presParOf" srcId="{AABAD408-BFC1-4F56-8A46-8725A448C835}" destId="{FB757F9C-6688-4082-B625-B42ED3A80FFC}" srcOrd="0" destOrd="0" presId="urn:microsoft.com/office/officeart/2008/layout/LinedList"/>
    <dgm:cxn modelId="{7E4FB31E-6792-477A-B76C-4E11392D6208}" type="presParOf" srcId="{AABAD408-BFC1-4F56-8A46-8725A448C835}" destId="{0807DB33-DE38-41A8-83D7-F0A7883B4FEC}" srcOrd="1" destOrd="0" presId="urn:microsoft.com/office/officeart/2008/layout/LinedList"/>
    <dgm:cxn modelId="{34830006-42C3-4516-8F83-5A7B6B778AAC}" type="presParOf" srcId="{8070EC5D-C187-42FB-833A-CE16E925B38F}" destId="{8E9DF3B4-7B98-430B-8276-4BEAB570DDB8}" srcOrd="4" destOrd="0" presId="urn:microsoft.com/office/officeart/2008/layout/LinedList"/>
    <dgm:cxn modelId="{E59DA595-A3E9-40D8-B949-BEA843C19948}" type="presParOf" srcId="{8070EC5D-C187-42FB-833A-CE16E925B38F}" destId="{A89F65E6-3552-406C-B759-FB4D2B8C16D1}" srcOrd="5" destOrd="0" presId="urn:microsoft.com/office/officeart/2008/layout/LinedList"/>
    <dgm:cxn modelId="{41F71C34-D5CC-450A-9AD9-2203DE1B1783}" type="presParOf" srcId="{A89F65E6-3552-406C-B759-FB4D2B8C16D1}" destId="{BC9CC58C-E9F5-47B1-BD0E-96CAF2BFFEBC}" srcOrd="0" destOrd="0" presId="urn:microsoft.com/office/officeart/2008/layout/LinedList"/>
    <dgm:cxn modelId="{16EBD047-7D09-47C6-9031-40B91C445DB8}" type="presParOf" srcId="{A89F65E6-3552-406C-B759-FB4D2B8C16D1}" destId="{372E4658-A785-4F68-A81E-4B10C58630F0}" srcOrd="1" destOrd="0" presId="urn:microsoft.com/office/officeart/2008/layout/LinedList"/>
    <dgm:cxn modelId="{8BD1AA0F-2C16-4D28-9B0E-B993F374057E}" type="presParOf" srcId="{8070EC5D-C187-42FB-833A-CE16E925B38F}" destId="{660B9922-070B-4372-BD46-DB1AF0E7F2ED}" srcOrd="6" destOrd="0" presId="urn:microsoft.com/office/officeart/2008/layout/LinedList"/>
    <dgm:cxn modelId="{AE1F4101-BCCB-4EFC-82DF-6A198A8A8615}" type="presParOf" srcId="{8070EC5D-C187-42FB-833A-CE16E925B38F}" destId="{03B97038-6EA9-4200-81C7-E32AB65AB84C}" srcOrd="7" destOrd="0" presId="urn:microsoft.com/office/officeart/2008/layout/LinedList"/>
    <dgm:cxn modelId="{B99007CE-5ADD-48DF-AC68-CCDB35EBA92F}" type="presParOf" srcId="{03B97038-6EA9-4200-81C7-E32AB65AB84C}" destId="{B8031C46-78AC-47DE-8454-06CE1F84D2C4}" srcOrd="0" destOrd="0" presId="urn:microsoft.com/office/officeart/2008/layout/LinedList"/>
    <dgm:cxn modelId="{8D1A3E8D-1EE8-4E40-8A03-545335BDA0E3}" type="presParOf" srcId="{03B97038-6EA9-4200-81C7-E32AB65AB84C}" destId="{019D0A47-BAE7-4C05-99A8-761B778E89C0}" srcOrd="1" destOrd="0" presId="urn:microsoft.com/office/officeart/2008/layout/LinedList"/>
    <dgm:cxn modelId="{0A9CF669-B565-4C0B-9043-CF31BF9D425F}" type="presParOf" srcId="{8070EC5D-C187-42FB-833A-CE16E925B38F}" destId="{38B3E922-4E00-40AF-8824-39F2DA361856}" srcOrd="8" destOrd="0" presId="urn:microsoft.com/office/officeart/2008/layout/LinedList"/>
    <dgm:cxn modelId="{AF7D72F6-03F4-4DD9-A134-C2F6680D2390}" type="presParOf" srcId="{8070EC5D-C187-42FB-833A-CE16E925B38F}" destId="{849D05BF-AAB5-42CB-9D0B-F992987CE358}" srcOrd="9" destOrd="0" presId="urn:microsoft.com/office/officeart/2008/layout/LinedList"/>
    <dgm:cxn modelId="{1CE15C51-1308-49FC-B58C-09DBF40819A7}" type="presParOf" srcId="{849D05BF-AAB5-42CB-9D0B-F992987CE358}" destId="{84A64780-242B-4703-80A9-ED78C4CE6AD8}" srcOrd="0" destOrd="0" presId="urn:microsoft.com/office/officeart/2008/layout/LinedList"/>
    <dgm:cxn modelId="{A1C356B0-FA9B-40F4-87E4-F502EDAEF099}" type="presParOf" srcId="{849D05BF-AAB5-42CB-9D0B-F992987CE358}" destId="{E7ED07FE-DA30-4DF2-910F-D8A535CFAA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81D289-2C5B-425B-B63A-80AE844DB3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63B125-036C-4903-B2B2-6CA5A9E0016E}">
      <dgm:prSet custT="1"/>
      <dgm:spPr/>
      <dgm:t>
        <a:bodyPr/>
        <a:lstStyle/>
        <a:p>
          <a:pPr>
            <a:defRPr cap="all"/>
          </a:pPr>
          <a:r>
            <a:rPr lang="en-US" sz="1400" dirty="0"/>
            <a:t>Incorporate additional cities and filters</a:t>
          </a:r>
        </a:p>
      </dgm:t>
    </dgm:pt>
    <dgm:pt modelId="{0060803C-9A55-4A55-937B-9E1EA6260044}" type="parTrans" cxnId="{0513002D-5000-42F3-AAD8-D8E0F94DB2FB}">
      <dgm:prSet/>
      <dgm:spPr/>
      <dgm:t>
        <a:bodyPr/>
        <a:lstStyle/>
        <a:p>
          <a:endParaRPr lang="en-US" sz="1400"/>
        </a:p>
      </dgm:t>
    </dgm:pt>
    <dgm:pt modelId="{A607ED00-0BC6-4EBD-9850-43AC1099ECA1}" type="sibTrans" cxnId="{0513002D-5000-42F3-AAD8-D8E0F94DB2FB}">
      <dgm:prSet/>
      <dgm:spPr/>
      <dgm:t>
        <a:bodyPr/>
        <a:lstStyle/>
        <a:p>
          <a:endParaRPr lang="en-US" sz="1400"/>
        </a:p>
      </dgm:t>
    </dgm:pt>
    <dgm:pt modelId="{6821A266-194C-4887-B2D1-BD661695833C}">
      <dgm:prSet custT="1"/>
      <dgm:spPr/>
      <dgm:t>
        <a:bodyPr/>
        <a:lstStyle/>
        <a:p>
          <a:pPr>
            <a:defRPr cap="all"/>
          </a:pPr>
          <a:r>
            <a:rPr lang="en-US" sz="1400" dirty="0"/>
            <a:t>Add property image URLs and agent logos</a:t>
          </a:r>
        </a:p>
      </dgm:t>
    </dgm:pt>
    <dgm:pt modelId="{5A5AA6DF-89A3-41C1-87C2-AEB5B6C59A41}" type="parTrans" cxnId="{1F947BE7-2822-4510-B077-D3CB1809BC3D}">
      <dgm:prSet/>
      <dgm:spPr/>
      <dgm:t>
        <a:bodyPr/>
        <a:lstStyle/>
        <a:p>
          <a:endParaRPr lang="en-US" sz="1400"/>
        </a:p>
      </dgm:t>
    </dgm:pt>
    <dgm:pt modelId="{47B133B8-2123-42DD-92A7-A6FF75D348A7}" type="sibTrans" cxnId="{1F947BE7-2822-4510-B077-D3CB1809BC3D}">
      <dgm:prSet/>
      <dgm:spPr/>
      <dgm:t>
        <a:bodyPr/>
        <a:lstStyle/>
        <a:p>
          <a:endParaRPr lang="en-US" sz="1400"/>
        </a:p>
      </dgm:t>
    </dgm:pt>
    <dgm:pt modelId="{3E8B3D9C-E65E-4178-B7AD-1C999268EB93}">
      <dgm:prSet custT="1"/>
      <dgm:spPr/>
      <dgm:t>
        <a:bodyPr/>
        <a:lstStyle/>
        <a:p>
          <a:pPr>
            <a:defRPr cap="all"/>
          </a:pPr>
          <a:r>
            <a:rPr lang="en-US" sz="1400" dirty="0"/>
            <a:t>Integrate Power BI or </a:t>
          </a:r>
          <a:r>
            <a:rPr lang="en-US" sz="1400" dirty="0" err="1"/>
            <a:t>Streamlit</a:t>
          </a:r>
          <a:r>
            <a:rPr lang="en-US" sz="1400" dirty="0"/>
            <a:t> for real-time dashboards</a:t>
          </a:r>
        </a:p>
      </dgm:t>
    </dgm:pt>
    <dgm:pt modelId="{9D5CE8C7-8E71-4940-9560-2B5D32BC6E17}" type="parTrans" cxnId="{DD127C05-7E5D-43DE-B4DB-EE07DE5BB115}">
      <dgm:prSet/>
      <dgm:spPr/>
      <dgm:t>
        <a:bodyPr/>
        <a:lstStyle/>
        <a:p>
          <a:endParaRPr lang="en-US" sz="1400"/>
        </a:p>
      </dgm:t>
    </dgm:pt>
    <dgm:pt modelId="{00B2D96C-3538-40DF-B958-7A6E325B8CAF}" type="sibTrans" cxnId="{DD127C05-7E5D-43DE-B4DB-EE07DE5BB115}">
      <dgm:prSet/>
      <dgm:spPr/>
      <dgm:t>
        <a:bodyPr/>
        <a:lstStyle/>
        <a:p>
          <a:endParaRPr lang="en-US" sz="1400"/>
        </a:p>
      </dgm:t>
    </dgm:pt>
    <dgm:pt modelId="{4F84EE1D-C656-4F99-841D-C92F8FF388C1}">
      <dgm:prSet custT="1"/>
      <dgm:spPr/>
      <dgm:t>
        <a:bodyPr/>
        <a:lstStyle/>
        <a:p>
          <a:pPr>
            <a:defRPr cap="all"/>
          </a:pPr>
          <a:r>
            <a:rPr lang="en-US" sz="1400" dirty="0"/>
            <a:t>Automate periodic refresh with Airflow jobs</a:t>
          </a:r>
        </a:p>
      </dgm:t>
    </dgm:pt>
    <dgm:pt modelId="{B619A5B3-4BD0-4E45-BAF7-7351A072586A}" type="parTrans" cxnId="{C81357AD-72F1-4EDC-B708-F3602ABAFA65}">
      <dgm:prSet/>
      <dgm:spPr/>
      <dgm:t>
        <a:bodyPr/>
        <a:lstStyle/>
        <a:p>
          <a:endParaRPr lang="en-US" sz="1400"/>
        </a:p>
      </dgm:t>
    </dgm:pt>
    <dgm:pt modelId="{D2778101-EB51-4711-AC4F-DE4B8F7FDF82}" type="sibTrans" cxnId="{C81357AD-72F1-4EDC-B708-F3602ABAFA65}">
      <dgm:prSet/>
      <dgm:spPr/>
      <dgm:t>
        <a:bodyPr/>
        <a:lstStyle/>
        <a:p>
          <a:endParaRPr lang="en-US" sz="1400"/>
        </a:p>
      </dgm:t>
    </dgm:pt>
    <dgm:pt modelId="{092B6424-63FA-48F6-AA31-DA98FA38EDB2}">
      <dgm:prSet custT="1"/>
      <dgm:spPr/>
      <dgm:t>
        <a:bodyPr/>
        <a:lstStyle/>
        <a:p>
          <a:pPr>
            <a:defRPr cap="all"/>
          </a:pPr>
          <a:r>
            <a:rPr lang="en-US" sz="1400" dirty="0"/>
            <a:t>Enable Zoopla data-driven decision-making for agents, buyers, investors</a:t>
          </a:r>
        </a:p>
      </dgm:t>
    </dgm:pt>
    <dgm:pt modelId="{0DD6BD51-4047-4C49-8846-7909CD73EAFA}" type="parTrans" cxnId="{9ED56ADD-3E0E-4BE3-9D3B-FA9876BE1633}">
      <dgm:prSet/>
      <dgm:spPr/>
      <dgm:t>
        <a:bodyPr/>
        <a:lstStyle/>
        <a:p>
          <a:endParaRPr lang="en-US" sz="1400"/>
        </a:p>
      </dgm:t>
    </dgm:pt>
    <dgm:pt modelId="{B7E6CBE3-4D04-45A6-BF57-F11A0743A2E1}" type="sibTrans" cxnId="{9ED56ADD-3E0E-4BE3-9D3B-FA9876BE1633}">
      <dgm:prSet/>
      <dgm:spPr/>
      <dgm:t>
        <a:bodyPr/>
        <a:lstStyle/>
        <a:p>
          <a:endParaRPr lang="en-US" sz="1400"/>
        </a:p>
      </dgm:t>
    </dgm:pt>
    <dgm:pt modelId="{99F819C6-0932-432B-8A89-F41E66D12349}" type="pres">
      <dgm:prSet presAssocID="{6381D289-2C5B-425B-B63A-80AE844DB393}" presName="root" presStyleCnt="0">
        <dgm:presLayoutVars>
          <dgm:dir/>
          <dgm:resizeHandles val="exact"/>
        </dgm:presLayoutVars>
      </dgm:prSet>
      <dgm:spPr/>
    </dgm:pt>
    <dgm:pt modelId="{E73BDCC1-0AF6-4E56-94FF-1D00C0C99571}" type="pres">
      <dgm:prSet presAssocID="{2863B125-036C-4903-B2B2-6CA5A9E0016E}" presName="compNode" presStyleCnt="0"/>
      <dgm:spPr/>
    </dgm:pt>
    <dgm:pt modelId="{AA7C66E0-A297-40BE-99A5-CBEFB5D65643}" type="pres">
      <dgm:prSet presAssocID="{2863B125-036C-4903-B2B2-6CA5A9E0016E}" presName="iconBgRect" presStyleLbl="bgShp" presStyleIdx="0" presStyleCnt="5"/>
      <dgm:spPr/>
    </dgm:pt>
    <dgm:pt modelId="{F3795C2B-A69B-416D-88CA-749FD388FA8D}" type="pres">
      <dgm:prSet presAssocID="{2863B125-036C-4903-B2B2-6CA5A9E001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0A5DBBE-13EA-4D0A-BB6D-20ACF8ED2EB3}" type="pres">
      <dgm:prSet presAssocID="{2863B125-036C-4903-B2B2-6CA5A9E0016E}" presName="spaceRect" presStyleCnt="0"/>
      <dgm:spPr/>
    </dgm:pt>
    <dgm:pt modelId="{E616D4D3-2C57-4B12-8257-E27A87EF527F}" type="pres">
      <dgm:prSet presAssocID="{2863B125-036C-4903-B2B2-6CA5A9E0016E}" presName="textRect" presStyleLbl="revTx" presStyleIdx="0" presStyleCnt="5" custLinFactNeighborY="-17455">
        <dgm:presLayoutVars>
          <dgm:chMax val="1"/>
          <dgm:chPref val="1"/>
        </dgm:presLayoutVars>
      </dgm:prSet>
      <dgm:spPr/>
    </dgm:pt>
    <dgm:pt modelId="{60216B3C-1075-4971-B272-CE8A6613AD34}" type="pres">
      <dgm:prSet presAssocID="{A607ED00-0BC6-4EBD-9850-43AC1099ECA1}" presName="sibTrans" presStyleCnt="0"/>
      <dgm:spPr/>
    </dgm:pt>
    <dgm:pt modelId="{38BCA6FC-9F39-496A-974E-E8C4BCE28673}" type="pres">
      <dgm:prSet presAssocID="{6821A266-194C-4887-B2D1-BD661695833C}" presName="compNode" presStyleCnt="0"/>
      <dgm:spPr/>
    </dgm:pt>
    <dgm:pt modelId="{75824195-1C3B-4750-9D4D-EA0FDF51775D}" type="pres">
      <dgm:prSet presAssocID="{6821A266-194C-4887-B2D1-BD661695833C}" presName="iconBgRect" presStyleLbl="bgShp" presStyleIdx="1" presStyleCnt="5"/>
      <dgm:spPr/>
    </dgm:pt>
    <dgm:pt modelId="{149DDCDE-A696-48BE-A64E-17BA20F02073}" type="pres">
      <dgm:prSet presAssocID="{6821A266-194C-4887-B2D1-BD6616958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10F590-33C9-40EF-B595-5F32EF7169FB}" type="pres">
      <dgm:prSet presAssocID="{6821A266-194C-4887-B2D1-BD661695833C}" presName="spaceRect" presStyleCnt="0"/>
      <dgm:spPr/>
    </dgm:pt>
    <dgm:pt modelId="{3EAC6D81-1B7A-4D67-B9F4-62EC4CABFE71}" type="pres">
      <dgm:prSet presAssocID="{6821A266-194C-4887-B2D1-BD661695833C}" presName="textRect" presStyleLbl="revTx" presStyleIdx="1" presStyleCnt="5" custLinFactNeighborY="-10843">
        <dgm:presLayoutVars>
          <dgm:chMax val="1"/>
          <dgm:chPref val="1"/>
        </dgm:presLayoutVars>
      </dgm:prSet>
      <dgm:spPr/>
    </dgm:pt>
    <dgm:pt modelId="{33571BF5-6DEE-46DD-B65C-D8FE4340E1FA}" type="pres">
      <dgm:prSet presAssocID="{47B133B8-2123-42DD-92A7-A6FF75D348A7}" presName="sibTrans" presStyleCnt="0"/>
      <dgm:spPr/>
    </dgm:pt>
    <dgm:pt modelId="{ADAC1AC1-DDEC-49D2-972E-50BF812B3833}" type="pres">
      <dgm:prSet presAssocID="{3E8B3D9C-E65E-4178-B7AD-1C999268EB93}" presName="compNode" presStyleCnt="0"/>
      <dgm:spPr/>
    </dgm:pt>
    <dgm:pt modelId="{28CAE977-3EC0-49A7-8354-1F7D8EB63D9E}" type="pres">
      <dgm:prSet presAssocID="{3E8B3D9C-E65E-4178-B7AD-1C999268EB93}" presName="iconBgRect" presStyleLbl="bgShp" presStyleIdx="2" presStyleCnt="5"/>
      <dgm:spPr/>
    </dgm:pt>
    <dgm:pt modelId="{43945CF0-600A-4E4E-ACEE-4C1734D48C20}" type="pres">
      <dgm:prSet presAssocID="{3E8B3D9C-E65E-4178-B7AD-1C999268EB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37C06F3-3B29-4F06-A21A-960E1D0CC547}" type="pres">
      <dgm:prSet presAssocID="{3E8B3D9C-E65E-4178-B7AD-1C999268EB93}" presName="spaceRect" presStyleCnt="0"/>
      <dgm:spPr/>
    </dgm:pt>
    <dgm:pt modelId="{7DE4DF0B-B858-424E-85E3-67EA569D4703}" type="pres">
      <dgm:prSet presAssocID="{3E8B3D9C-E65E-4178-B7AD-1C999268EB93}" presName="textRect" presStyleLbl="revTx" presStyleIdx="2" presStyleCnt="5" custLinFactNeighborY="-12392">
        <dgm:presLayoutVars>
          <dgm:chMax val="1"/>
          <dgm:chPref val="1"/>
        </dgm:presLayoutVars>
      </dgm:prSet>
      <dgm:spPr/>
    </dgm:pt>
    <dgm:pt modelId="{A385E404-2473-484C-BFC2-4561C59BF830}" type="pres">
      <dgm:prSet presAssocID="{00B2D96C-3538-40DF-B958-7A6E325B8CAF}" presName="sibTrans" presStyleCnt="0"/>
      <dgm:spPr/>
    </dgm:pt>
    <dgm:pt modelId="{23C574F5-724A-45C5-A0BB-B5D5387D7CEF}" type="pres">
      <dgm:prSet presAssocID="{4F84EE1D-C656-4F99-841D-C92F8FF388C1}" presName="compNode" presStyleCnt="0"/>
      <dgm:spPr/>
    </dgm:pt>
    <dgm:pt modelId="{300FB7F9-AA2F-46F3-816A-2FA0A1907C9A}" type="pres">
      <dgm:prSet presAssocID="{4F84EE1D-C656-4F99-841D-C92F8FF388C1}" presName="iconBgRect" presStyleLbl="bgShp" presStyleIdx="3" presStyleCnt="5"/>
      <dgm:spPr/>
    </dgm:pt>
    <dgm:pt modelId="{D8EA4A2C-906C-494D-BEB9-51DBF0589039}" type="pres">
      <dgm:prSet presAssocID="{4F84EE1D-C656-4F99-841D-C92F8FF388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7BAC4D-6B33-43C9-B3FD-7E5DD4704395}" type="pres">
      <dgm:prSet presAssocID="{4F84EE1D-C656-4F99-841D-C92F8FF388C1}" presName="spaceRect" presStyleCnt="0"/>
      <dgm:spPr/>
    </dgm:pt>
    <dgm:pt modelId="{2DB9BB78-2E67-4942-9544-15E2D30D2D66}" type="pres">
      <dgm:prSet presAssocID="{4F84EE1D-C656-4F99-841D-C92F8FF388C1}" presName="textRect" presStyleLbl="revTx" presStyleIdx="3" presStyleCnt="5" custLinFactNeighborX="-2037" custLinFactNeighborY="-12392">
        <dgm:presLayoutVars>
          <dgm:chMax val="1"/>
          <dgm:chPref val="1"/>
        </dgm:presLayoutVars>
      </dgm:prSet>
      <dgm:spPr/>
    </dgm:pt>
    <dgm:pt modelId="{ED2DCC21-FAF7-4674-A5A6-4217989764EC}" type="pres">
      <dgm:prSet presAssocID="{D2778101-EB51-4711-AC4F-DE4B8F7FDF82}" presName="sibTrans" presStyleCnt="0"/>
      <dgm:spPr/>
    </dgm:pt>
    <dgm:pt modelId="{9C110BD9-B793-42F8-ACCB-45C2DAC45B91}" type="pres">
      <dgm:prSet presAssocID="{092B6424-63FA-48F6-AA31-DA98FA38EDB2}" presName="compNode" presStyleCnt="0"/>
      <dgm:spPr/>
    </dgm:pt>
    <dgm:pt modelId="{1CDAB69F-C5C9-48A2-B411-A8AC5437D758}" type="pres">
      <dgm:prSet presAssocID="{092B6424-63FA-48F6-AA31-DA98FA38EDB2}" presName="iconBgRect" presStyleLbl="bgShp" presStyleIdx="4" presStyleCnt="5"/>
      <dgm:spPr/>
    </dgm:pt>
    <dgm:pt modelId="{A7DE2BA4-0C77-4B7A-BF10-85F1826EDF19}" type="pres">
      <dgm:prSet presAssocID="{092B6424-63FA-48F6-AA31-DA98FA38ED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9C2F332-43FF-4EC2-A6CA-5F4AD8970400}" type="pres">
      <dgm:prSet presAssocID="{092B6424-63FA-48F6-AA31-DA98FA38EDB2}" presName="spaceRect" presStyleCnt="0"/>
      <dgm:spPr/>
    </dgm:pt>
    <dgm:pt modelId="{3C8E0F82-5F49-4E09-99BA-8835E51D5C8A}" type="pres">
      <dgm:prSet presAssocID="{092B6424-63FA-48F6-AA31-DA98FA38EDB2}" presName="textRect" presStyleLbl="revTx" presStyleIdx="4" presStyleCnt="5" custScaleX="152953" custLinFactNeighborX="2977" custLinFactNeighborY="-35689">
        <dgm:presLayoutVars>
          <dgm:chMax val="1"/>
          <dgm:chPref val="1"/>
        </dgm:presLayoutVars>
      </dgm:prSet>
      <dgm:spPr/>
    </dgm:pt>
  </dgm:ptLst>
  <dgm:cxnLst>
    <dgm:cxn modelId="{DD127C05-7E5D-43DE-B4DB-EE07DE5BB115}" srcId="{6381D289-2C5B-425B-B63A-80AE844DB393}" destId="{3E8B3D9C-E65E-4178-B7AD-1C999268EB93}" srcOrd="2" destOrd="0" parTransId="{9D5CE8C7-8E71-4940-9560-2B5D32BC6E17}" sibTransId="{00B2D96C-3538-40DF-B958-7A6E325B8CAF}"/>
    <dgm:cxn modelId="{CDE9FF0B-B75B-4D5F-B623-A0522ADFBD1C}" type="presOf" srcId="{6381D289-2C5B-425B-B63A-80AE844DB393}" destId="{99F819C6-0932-432B-8A89-F41E66D12349}" srcOrd="0" destOrd="0" presId="urn:microsoft.com/office/officeart/2018/5/layout/IconCircleLabelList"/>
    <dgm:cxn modelId="{5542A40F-5039-475F-9F3E-95BB63A67285}" type="presOf" srcId="{2863B125-036C-4903-B2B2-6CA5A9E0016E}" destId="{E616D4D3-2C57-4B12-8257-E27A87EF527F}" srcOrd="0" destOrd="0" presId="urn:microsoft.com/office/officeart/2018/5/layout/IconCircleLabelList"/>
    <dgm:cxn modelId="{0513002D-5000-42F3-AAD8-D8E0F94DB2FB}" srcId="{6381D289-2C5B-425B-B63A-80AE844DB393}" destId="{2863B125-036C-4903-B2B2-6CA5A9E0016E}" srcOrd="0" destOrd="0" parTransId="{0060803C-9A55-4A55-937B-9E1EA6260044}" sibTransId="{A607ED00-0BC6-4EBD-9850-43AC1099ECA1}"/>
    <dgm:cxn modelId="{0D32D667-5506-43F3-A015-3D8AF48AC4AD}" type="presOf" srcId="{4F84EE1D-C656-4F99-841D-C92F8FF388C1}" destId="{2DB9BB78-2E67-4942-9544-15E2D30D2D66}" srcOrd="0" destOrd="0" presId="urn:microsoft.com/office/officeart/2018/5/layout/IconCircleLabelList"/>
    <dgm:cxn modelId="{EF93E49C-058C-439A-AA6F-F40115049ACF}" type="presOf" srcId="{3E8B3D9C-E65E-4178-B7AD-1C999268EB93}" destId="{7DE4DF0B-B858-424E-85E3-67EA569D4703}" srcOrd="0" destOrd="0" presId="urn:microsoft.com/office/officeart/2018/5/layout/IconCircleLabelList"/>
    <dgm:cxn modelId="{C81357AD-72F1-4EDC-B708-F3602ABAFA65}" srcId="{6381D289-2C5B-425B-B63A-80AE844DB393}" destId="{4F84EE1D-C656-4F99-841D-C92F8FF388C1}" srcOrd="3" destOrd="0" parTransId="{B619A5B3-4BD0-4E45-BAF7-7351A072586A}" sibTransId="{D2778101-EB51-4711-AC4F-DE4B8F7FDF82}"/>
    <dgm:cxn modelId="{9ED56ADD-3E0E-4BE3-9D3B-FA9876BE1633}" srcId="{6381D289-2C5B-425B-B63A-80AE844DB393}" destId="{092B6424-63FA-48F6-AA31-DA98FA38EDB2}" srcOrd="4" destOrd="0" parTransId="{0DD6BD51-4047-4C49-8846-7909CD73EAFA}" sibTransId="{B7E6CBE3-4D04-45A6-BF57-F11A0743A2E1}"/>
    <dgm:cxn modelId="{1F947BE7-2822-4510-B077-D3CB1809BC3D}" srcId="{6381D289-2C5B-425B-B63A-80AE844DB393}" destId="{6821A266-194C-4887-B2D1-BD661695833C}" srcOrd="1" destOrd="0" parTransId="{5A5AA6DF-89A3-41C1-87C2-AEB5B6C59A41}" sibTransId="{47B133B8-2123-42DD-92A7-A6FF75D348A7}"/>
    <dgm:cxn modelId="{C795C3F5-E7E5-4CFA-94E8-7E0368992CE6}" type="presOf" srcId="{6821A266-194C-4887-B2D1-BD661695833C}" destId="{3EAC6D81-1B7A-4D67-B9F4-62EC4CABFE71}" srcOrd="0" destOrd="0" presId="urn:microsoft.com/office/officeart/2018/5/layout/IconCircleLabelList"/>
    <dgm:cxn modelId="{7ABAC0FC-B482-400E-9D63-81D5D361B1F4}" type="presOf" srcId="{092B6424-63FA-48F6-AA31-DA98FA38EDB2}" destId="{3C8E0F82-5F49-4E09-99BA-8835E51D5C8A}" srcOrd="0" destOrd="0" presId="urn:microsoft.com/office/officeart/2018/5/layout/IconCircleLabelList"/>
    <dgm:cxn modelId="{CD64552F-3BB8-4D65-AF7C-F49E28A364E3}" type="presParOf" srcId="{99F819C6-0932-432B-8A89-F41E66D12349}" destId="{E73BDCC1-0AF6-4E56-94FF-1D00C0C99571}" srcOrd="0" destOrd="0" presId="urn:microsoft.com/office/officeart/2018/5/layout/IconCircleLabelList"/>
    <dgm:cxn modelId="{3845E870-EDEB-473B-A0BC-AB2D51030606}" type="presParOf" srcId="{E73BDCC1-0AF6-4E56-94FF-1D00C0C99571}" destId="{AA7C66E0-A297-40BE-99A5-CBEFB5D65643}" srcOrd="0" destOrd="0" presId="urn:microsoft.com/office/officeart/2018/5/layout/IconCircleLabelList"/>
    <dgm:cxn modelId="{B8F31C90-DACB-46E7-8A69-CE8B780CBBB5}" type="presParOf" srcId="{E73BDCC1-0AF6-4E56-94FF-1D00C0C99571}" destId="{F3795C2B-A69B-416D-88CA-749FD388FA8D}" srcOrd="1" destOrd="0" presId="urn:microsoft.com/office/officeart/2018/5/layout/IconCircleLabelList"/>
    <dgm:cxn modelId="{A3D073CD-6E59-48DC-81FC-D4A7A4B1578F}" type="presParOf" srcId="{E73BDCC1-0AF6-4E56-94FF-1D00C0C99571}" destId="{40A5DBBE-13EA-4D0A-BB6D-20ACF8ED2EB3}" srcOrd="2" destOrd="0" presId="urn:microsoft.com/office/officeart/2018/5/layout/IconCircleLabelList"/>
    <dgm:cxn modelId="{3F0C7A56-3555-41CD-B1F3-D97DAE73739D}" type="presParOf" srcId="{E73BDCC1-0AF6-4E56-94FF-1D00C0C99571}" destId="{E616D4D3-2C57-4B12-8257-E27A87EF527F}" srcOrd="3" destOrd="0" presId="urn:microsoft.com/office/officeart/2018/5/layout/IconCircleLabelList"/>
    <dgm:cxn modelId="{9B628A51-2B2D-45AB-86B8-1BB307174F7A}" type="presParOf" srcId="{99F819C6-0932-432B-8A89-F41E66D12349}" destId="{60216B3C-1075-4971-B272-CE8A6613AD34}" srcOrd="1" destOrd="0" presId="urn:microsoft.com/office/officeart/2018/5/layout/IconCircleLabelList"/>
    <dgm:cxn modelId="{380C9286-F04C-46B0-93C3-4AD56EC8DCEA}" type="presParOf" srcId="{99F819C6-0932-432B-8A89-F41E66D12349}" destId="{38BCA6FC-9F39-496A-974E-E8C4BCE28673}" srcOrd="2" destOrd="0" presId="urn:microsoft.com/office/officeart/2018/5/layout/IconCircleLabelList"/>
    <dgm:cxn modelId="{ED225B0A-A234-445B-8577-11660D35CA0C}" type="presParOf" srcId="{38BCA6FC-9F39-496A-974E-E8C4BCE28673}" destId="{75824195-1C3B-4750-9D4D-EA0FDF51775D}" srcOrd="0" destOrd="0" presId="urn:microsoft.com/office/officeart/2018/5/layout/IconCircleLabelList"/>
    <dgm:cxn modelId="{91D978CC-2275-47AC-BDB5-597FD3367DF8}" type="presParOf" srcId="{38BCA6FC-9F39-496A-974E-E8C4BCE28673}" destId="{149DDCDE-A696-48BE-A64E-17BA20F02073}" srcOrd="1" destOrd="0" presId="urn:microsoft.com/office/officeart/2018/5/layout/IconCircleLabelList"/>
    <dgm:cxn modelId="{1A1C9CC1-1146-41E9-9685-F08899A37C00}" type="presParOf" srcId="{38BCA6FC-9F39-496A-974E-E8C4BCE28673}" destId="{8B10F590-33C9-40EF-B595-5F32EF7169FB}" srcOrd="2" destOrd="0" presId="urn:microsoft.com/office/officeart/2018/5/layout/IconCircleLabelList"/>
    <dgm:cxn modelId="{8059AFE5-5420-4367-955B-72F60D7AC4F3}" type="presParOf" srcId="{38BCA6FC-9F39-496A-974E-E8C4BCE28673}" destId="{3EAC6D81-1B7A-4D67-B9F4-62EC4CABFE71}" srcOrd="3" destOrd="0" presId="urn:microsoft.com/office/officeart/2018/5/layout/IconCircleLabelList"/>
    <dgm:cxn modelId="{58C56858-7242-44BC-9623-5E000579521B}" type="presParOf" srcId="{99F819C6-0932-432B-8A89-F41E66D12349}" destId="{33571BF5-6DEE-46DD-B65C-D8FE4340E1FA}" srcOrd="3" destOrd="0" presId="urn:microsoft.com/office/officeart/2018/5/layout/IconCircleLabelList"/>
    <dgm:cxn modelId="{C31E17E4-C7E2-4BD0-83EE-A5F1C5C87627}" type="presParOf" srcId="{99F819C6-0932-432B-8A89-F41E66D12349}" destId="{ADAC1AC1-DDEC-49D2-972E-50BF812B3833}" srcOrd="4" destOrd="0" presId="urn:microsoft.com/office/officeart/2018/5/layout/IconCircleLabelList"/>
    <dgm:cxn modelId="{9BFCF650-CA5D-475F-B1BE-0873905B6E57}" type="presParOf" srcId="{ADAC1AC1-DDEC-49D2-972E-50BF812B3833}" destId="{28CAE977-3EC0-49A7-8354-1F7D8EB63D9E}" srcOrd="0" destOrd="0" presId="urn:microsoft.com/office/officeart/2018/5/layout/IconCircleLabelList"/>
    <dgm:cxn modelId="{A0174297-EBA4-43A7-B6DE-0036DFE417A5}" type="presParOf" srcId="{ADAC1AC1-DDEC-49D2-972E-50BF812B3833}" destId="{43945CF0-600A-4E4E-ACEE-4C1734D48C20}" srcOrd="1" destOrd="0" presId="urn:microsoft.com/office/officeart/2018/5/layout/IconCircleLabelList"/>
    <dgm:cxn modelId="{EAD4629B-42CF-4629-B989-1FD676557EBD}" type="presParOf" srcId="{ADAC1AC1-DDEC-49D2-972E-50BF812B3833}" destId="{E37C06F3-3B29-4F06-A21A-960E1D0CC547}" srcOrd="2" destOrd="0" presId="urn:microsoft.com/office/officeart/2018/5/layout/IconCircleLabelList"/>
    <dgm:cxn modelId="{45CC9032-5C8D-4FFE-A289-14C56C6FF2B9}" type="presParOf" srcId="{ADAC1AC1-DDEC-49D2-972E-50BF812B3833}" destId="{7DE4DF0B-B858-424E-85E3-67EA569D4703}" srcOrd="3" destOrd="0" presId="urn:microsoft.com/office/officeart/2018/5/layout/IconCircleLabelList"/>
    <dgm:cxn modelId="{BBE4E62F-6032-4D2E-8AEA-90B4285C1DB4}" type="presParOf" srcId="{99F819C6-0932-432B-8A89-F41E66D12349}" destId="{A385E404-2473-484C-BFC2-4561C59BF830}" srcOrd="5" destOrd="0" presId="urn:microsoft.com/office/officeart/2018/5/layout/IconCircleLabelList"/>
    <dgm:cxn modelId="{4982874F-F99E-4468-AA88-F85196F158B1}" type="presParOf" srcId="{99F819C6-0932-432B-8A89-F41E66D12349}" destId="{23C574F5-724A-45C5-A0BB-B5D5387D7CEF}" srcOrd="6" destOrd="0" presId="urn:microsoft.com/office/officeart/2018/5/layout/IconCircleLabelList"/>
    <dgm:cxn modelId="{54E9AF9B-3D27-44FD-9761-41191E25D6F3}" type="presParOf" srcId="{23C574F5-724A-45C5-A0BB-B5D5387D7CEF}" destId="{300FB7F9-AA2F-46F3-816A-2FA0A1907C9A}" srcOrd="0" destOrd="0" presId="urn:microsoft.com/office/officeart/2018/5/layout/IconCircleLabelList"/>
    <dgm:cxn modelId="{8F54A3FE-9955-455A-9580-A6CC2DEA2D02}" type="presParOf" srcId="{23C574F5-724A-45C5-A0BB-B5D5387D7CEF}" destId="{D8EA4A2C-906C-494D-BEB9-51DBF0589039}" srcOrd="1" destOrd="0" presId="urn:microsoft.com/office/officeart/2018/5/layout/IconCircleLabelList"/>
    <dgm:cxn modelId="{8E603CA0-C81E-4224-AD4B-4CE0DB5F9E6F}" type="presParOf" srcId="{23C574F5-724A-45C5-A0BB-B5D5387D7CEF}" destId="{9A7BAC4D-6B33-43C9-B3FD-7E5DD4704395}" srcOrd="2" destOrd="0" presId="urn:microsoft.com/office/officeart/2018/5/layout/IconCircleLabelList"/>
    <dgm:cxn modelId="{69D50E66-472B-46FE-8A9C-7F129B08C41E}" type="presParOf" srcId="{23C574F5-724A-45C5-A0BB-B5D5387D7CEF}" destId="{2DB9BB78-2E67-4942-9544-15E2D30D2D66}" srcOrd="3" destOrd="0" presId="urn:microsoft.com/office/officeart/2018/5/layout/IconCircleLabelList"/>
    <dgm:cxn modelId="{4F46E70B-D460-4951-8A4A-CBC09E87B3FA}" type="presParOf" srcId="{99F819C6-0932-432B-8A89-F41E66D12349}" destId="{ED2DCC21-FAF7-4674-A5A6-4217989764EC}" srcOrd="7" destOrd="0" presId="urn:microsoft.com/office/officeart/2018/5/layout/IconCircleLabelList"/>
    <dgm:cxn modelId="{975AA80E-FB25-4040-9A76-9C82C6C02A0F}" type="presParOf" srcId="{99F819C6-0932-432B-8A89-F41E66D12349}" destId="{9C110BD9-B793-42F8-ACCB-45C2DAC45B91}" srcOrd="8" destOrd="0" presId="urn:microsoft.com/office/officeart/2018/5/layout/IconCircleLabelList"/>
    <dgm:cxn modelId="{96C3FC1D-274D-4811-9966-0E1CE24D692B}" type="presParOf" srcId="{9C110BD9-B793-42F8-ACCB-45C2DAC45B91}" destId="{1CDAB69F-C5C9-48A2-B411-A8AC5437D758}" srcOrd="0" destOrd="0" presId="urn:microsoft.com/office/officeart/2018/5/layout/IconCircleLabelList"/>
    <dgm:cxn modelId="{6360F467-760E-4AEE-B9A6-520253B03452}" type="presParOf" srcId="{9C110BD9-B793-42F8-ACCB-45C2DAC45B91}" destId="{A7DE2BA4-0C77-4B7A-BF10-85F1826EDF19}" srcOrd="1" destOrd="0" presId="urn:microsoft.com/office/officeart/2018/5/layout/IconCircleLabelList"/>
    <dgm:cxn modelId="{3E51379B-F8F3-4FC2-BFD1-CBA5CF48BBD3}" type="presParOf" srcId="{9C110BD9-B793-42F8-ACCB-45C2DAC45B91}" destId="{A9C2F332-43FF-4EC2-A6CA-5F4AD8970400}" srcOrd="2" destOrd="0" presId="urn:microsoft.com/office/officeart/2018/5/layout/IconCircleLabelList"/>
    <dgm:cxn modelId="{FDBB0DC7-B7FB-4254-A5C7-F1FF7D4ACCB3}" type="presParOf" srcId="{9C110BD9-B793-42F8-ACCB-45C2DAC45B91}" destId="{3C8E0F82-5F49-4E09-99BA-8835E51D5C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A95D50-D66E-4107-835A-CA93C0F6AC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66FD4D-72CD-4F6C-91AE-727171337044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B110225B-A471-4980-825A-BE8A1EFEFE6B}" type="parTrans" cxnId="{763F6F2B-A7E8-4050-B493-8C2CAE7C809D}">
      <dgm:prSet/>
      <dgm:spPr/>
      <dgm:t>
        <a:bodyPr/>
        <a:lstStyle/>
        <a:p>
          <a:endParaRPr lang="en-US"/>
        </a:p>
      </dgm:t>
    </dgm:pt>
    <dgm:pt modelId="{704E88D5-12DD-4148-9389-898607823115}" type="sibTrans" cxnId="{763F6F2B-A7E8-4050-B493-8C2CAE7C809D}">
      <dgm:prSet/>
      <dgm:spPr/>
      <dgm:t>
        <a:bodyPr/>
        <a:lstStyle/>
        <a:p>
          <a:endParaRPr lang="en-US"/>
        </a:p>
      </dgm:t>
    </dgm:pt>
    <dgm:pt modelId="{3795C5DF-F334-471D-9E3F-2C36ACD60EC8}">
      <dgm:prSet/>
      <dgm:spPr/>
      <dgm:t>
        <a:bodyPr/>
        <a:lstStyle/>
        <a:p>
          <a:pPr>
            <a:defRPr cap="all"/>
          </a:pPr>
          <a:r>
            <a:rPr lang="en-US"/>
            <a:t>Feel free to ask about the ETL pipeline, implementation, or business outcomes.</a:t>
          </a:r>
        </a:p>
      </dgm:t>
    </dgm:pt>
    <dgm:pt modelId="{27BF2F22-E54E-4AEB-9548-0F2CED61A364}" type="parTrans" cxnId="{E12620C6-E4E1-41A3-B449-0EE9A0C136F1}">
      <dgm:prSet/>
      <dgm:spPr/>
      <dgm:t>
        <a:bodyPr/>
        <a:lstStyle/>
        <a:p>
          <a:endParaRPr lang="en-US"/>
        </a:p>
      </dgm:t>
    </dgm:pt>
    <dgm:pt modelId="{55DBC439-D78F-4E6F-ACFA-152AB413A384}" type="sibTrans" cxnId="{E12620C6-E4E1-41A3-B449-0EE9A0C136F1}">
      <dgm:prSet/>
      <dgm:spPr/>
      <dgm:t>
        <a:bodyPr/>
        <a:lstStyle/>
        <a:p>
          <a:endParaRPr lang="en-US"/>
        </a:p>
      </dgm:t>
    </dgm:pt>
    <dgm:pt modelId="{E66C641A-E6A5-464B-9D14-654C25D64DEA}" type="pres">
      <dgm:prSet presAssocID="{2BA95D50-D66E-4107-835A-CA93C0F6AC7D}" presName="root" presStyleCnt="0">
        <dgm:presLayoutVars>
          <dgm:dir/>
          <dgm:resizeHandles val="exact"/>
        </dgm:presLayoutVars>
      </dgm:prSet>
      <dgm:spPr/>
    </dgm:pt>
    <dgm:pt modelId="{81955B8F-BE53-496C-B6A0-74B5953EED24}" type="pres">
      <dgm:prSet presAssocID="{9566FD4D-72CD-4F6C-91AE-727171337044}" presName="compNode" presStyleCnt="0"/>
      <dgm:spPr/>
    </dgm:pt>
    <dgm:pt modelId="{AF9C602A-E545-4428-BF39-884850F9004E}" type="pres">
      <dgm:prSet presAssocID="{9566FD4D-72CD-4F6C-91AE-72717133704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036FC84-C856-4EC3-9D6A-BD4FFC9A7FC1}" type="pres">
      <dgm:prSet presAssocID="{9566FD4D-72CD-4F6C-91AE-7271713370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810C981-3DD8-4CC0-813A-ACDB19DB966E}" type="pres">
      <dgm:prSet presAssocID="{9566FD4D-72CD-4F6C-91AE-727171337044}" presName="spaceRect" presStyleCnt="0"/>
      <dgm:spPr/>
    </dgm:pt>
    <dgm:pt modelId="{99514573-62B0-49EC-886A-6FC2F8ABC9C4}" type="pres">
      <dgm:prSet presAssocID="{9566FD4D-72CD-4F6C-91AE-727171337044}" presName="textRect" presStyleLbl="revTx" presStyleIdx="0" presStyleCnt="2">
        <dgm:presLayoutVars>
          <dgm:chMax val="1"/>
          <dgm:chPref val="1"/>
        </dgm:presLayoutVars>
      </dgm:prSet>
      <dgm:spPr/>
    </dgm:pt>
    <dgm:pt modelId="{D4B191E8-C735-456A-A83E-BB7BE791CC26}" type="pres">
      <dgm:prSet presAssocID="{704E88D5-12DD-4148-9389-898607823115}" presName="sibTrans" presStyleCnt="0"/>
      <dgm:spPr/>
    </dgm:pt>
    <dgm:pt modelId="{EAA5E558-9F09-42BF-B90B-02EE97A28EB5}" type="pres">
      <dgm:prSet presAssocID="{3795C5DF-F334-471D-9E3F-2C36ACD60EC8}" presName="compNode" presStyleCnt="0"/>
      <dgm:spPr/>
    </dgm:pt>
    <dgm:pt modelId="{ECD1CDA5-29E4-4DF2-8A95-A5DAEFA0327A}" type="pres">
      <dgm:prSet presAssocID="{3795C5DF-F334-471D-9E3F-2C36ACD60EC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07B067B-A1A1-4BBA-BD08-5EE8D8B88CD2}" type="pres">
      <dgm:prSet presAssocID="{3795C5DF-F334-471D-9E3F-2C36ACD60E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D27C555-43ED-4C6F-9124-D6DD8D2A6655}" type="pres">
      <dgm:prSet presAssocID="{3795C5DF-F334-471D-9E3F-2C36ACD60EC8}" presName="spaceRect" presStyleCnt="0"/>
      <dgm:spPr/>
    </dgm:pt>
    <dgm:pt modelId="{99D367DE-9E2C-4A68-80D3-C7595ABED969}" type="pres">
      <dgm:prSet presAssocID="{3795C5DF-F334-471D-9E3F-2C36ACD60E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3F6F2B-A7E8-4050-B493-8C2CAE7C809D}" srcId="{2BA95D50-D66E-4107-835A-CA93C0F6AC7D}" destId="{9566FD4D-72CD-4F6C-91AE-727171337044}" srcOrd="0" destOrd="0" parTransId="{B110225B-A471-4980-825A-BE8A1EFEFE6B}" sibTransId="{704E88D5-12DD-4148-9389-898607823115}"/>
    <dgm:cxn modelId="{E12620C6-E4E1-41A3-B449-0EE9A0C136F1}" srcId="{2BA95D50-D66E-4107-835A-CA93C0F6AC7D}" destId="{3795C5DF-F334-471D-9E3F-2C36ACD60EC8}" srcOrd="1" destOrd="0" parTransId="{27BF2F22-E54E-4AEB-9548-0F2CED61A364}" sibTransId="{55DBC439-D78F-4E6F-ACFA-152AB413A384}"/>
    <dgm:cxn modelId="{9E0814D2-5FF4-4CC5-9AD3-1039E5C4D8B2}" type="presOf" srcId="{2BA95D50-D66E-4107-835A-CA93C0F6AC7D}" destId="{E66C641A-E6A5-464B-9D14-654C25D64DEA}" srcOrd="0" destOrd="0" presId="urn:microsoft.com/office/officeart/2018/5/layout/IconLeafLabelList"/>
    <dgm:cxn modelId="{EE6EB9D4-637D-4239-B064-5A36BA7F013C}" type="presOf" srcId="{9566FD4D-72CD-4F6C-91AE-727171337044}" destId="{99514573-62B0-49EC-886A-6FC2F8ABC9C4}" srcOrd="0" destOrd="0" presId="urn:microsoft.com/office/officeart/2018/5/layout/IconLeafLabelList"/>
    <dgm:cxn modelId="{1683D1DE-F13A-4888-8EC2-9B521B6D9A0A}" type="presOf" srcId="{3795C5DF-F334-471D-9E3F-2C36ACD60EC8}" destId="{99D367DE-9E2C-4A68-80D3-C7595ABED969}" srcOrd="0" destOrd="0" presId="urn:microsoft.com/office/officeart/2018/5/layout/IconLeafLabelList"/>
    <dgm:cxn modelId="{7AF0D2BA-1AF0-4A52-97AE-D6CC113E1C1C}" type="presParOf" srcId="{E66C641A-E6A5-464B-9D14-654C25D64DEA}" destId="{81955B8F-BE53-496C-B6A0-74B5953EED24}" srcOrd="0" destOrd="0" presId="urn:microsoft.com/office/officeart/2018/5/layout/IconLeafLabelList"/>
    <dgm:cxn modelId="{B80E06F5-0B18-48E4-8B60-00E2397BA015}" type="presParOf" srcId="{81955B8F-BE53-496C-B6A0-74B5953EED24}" destId="{AF9C602A-E545-4428-BF39-884850F9004E}" srcOrd="0" destOrd="0" presId="urn:microsoft.com/office/officeart/2018/5/layout/IconLeafLabelList"/>
    <dgm:cxn modelId="{5E277FFB-8E0E-46A4-B31C-6EF764F52E67}" type="presParOf" srcId="{81955B8F-BE53-496C-B6A0-74B5953EED24}" destId="{D036FC84-C856-4EC3-9D6A-BD4FFC9A7FC1}" srcOrd="1" destOrd="0" presId="urn:microsoft.com/office/officeart/2018/5/layout/IconLeafLabelList"/>
    <dgm:cxn modelId="{4F6D5C25-CBA6-4A9B-B931-D640365AA3EC}" type="presParOf" srcId="{81955B8F-BE53-496C-B6A0-74B5953EED24}" destId="{A810C981-3DD8-4CC0-813A-ACDB19DB966E}" srcOrd="2" destOrd="0" presId="urn:microsoft.com/office/officeart/2018/5/layout/IconLeafLabelList"/>
    <dgm:cxn modelId="{7963C4EE-0CC5-43BC-B341-0BBC6D02B2D2}" type="presParOf" srcId="{81955B8F-BE53-496C-B6A0-74B5953EED24}" destId="{99514573-62B0-49EC-886A-6FC2F8ABC9C4}" srcOrd="3" destOrd="0" presId="urn:microsoft.com/office/officeart/2018/5/layout/IconLeafLabelList"/>
    <dgm:cxn modelId="{25CD0180-BD6B-4EB2-B033-DCC881924B9C}" type="presParOf" srcId="{E66C641A-E6A5-464B-9D14-654C25D64DEA}" destId="{D4B191E8-C735-456A-A83E-BB7BE791CC26}" srcOrd="1" destOrd="0" presId="urn:microsoft.com/office/officeart/2018/5/layout/IconLeafLabelList"/>
    <dgm:cxn modelId="{52CBDFF7-4432-4228-B28C-3CC57A8FE52B}" type="presParOf" srcId="{E66C641A-E6A5-464B-9D14-654C25D64DEA}" destId="{EAA5E558-9F09-42BF-B90B-02EE97A28EB5}" srcOrd="2" destOrd="0" presId="urn:microsoft.com/office/officeart/2018/5/layout/IconLeafLabelList"/>
    <dgm:cxn modelId="{5BD58B69-3A11-4C7A-A685-1EC412764DC5}" type="presParOf" srcId="{EAA5E558-9F09-42BF-B90B-02EE97A28EB5}" destId="{ECD1CDA5-29E4-4DF2-8A95-A5DAEFA0327A}" srcOrd="0" destOrd="0" presId="urn:microsoft.com/office/officeart/2018/5/layout/IconLeafLabelList"/>
    <dgm:cxn modelId="{C3691AD7-F803-45CA-8438-A3D677D00E4E}" type="presParOf" srcId="{EAA5E558-9F09-42BF-B90B-02EE97A28EB5}" destId="{507B067B-A1A1-4BBA-BD08-5EE8D8B88CD2}" srcOrd="1" destOrd="0" presId="urn:microsoft.com/office/officeart/2018/5/layout/IconLeafLabelList"/>
    <dgm:cxn modelId="{5A28D361-B308-4CF9-A55C-4A81578F084D}" type="presParOf" srcId="{EAA5E558-9F09-42BF-B90B-02EE97A28EB5}" destId="{2D27C555-43ED-4C6F-9124-D6DD8D2A6655}" srcOrd="2" destOrd="0" presId="urn:microsoft.com/office/officeart/2018/5/layout/IconLeafLabelList"/>
    <dgm:cxn modelId="{F00172ED-B46D-449D-86E0-934A11D0BE54}" type="presParOf" srcId="{EAA5E558-9F09-42BF-B90B-02EE97A28EB5}" destId="{99D367DE-9E2C-4A68-80D3-C7595ABED9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D1AE6-758D-4D25-9C5A-0F88DFACBC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0A7F08-3A4C-47A4-987D-85D4416235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No central, structured database for real-time Zoopla listings</a:t>
          </a:r>
        </a:p>
      </dgm:t>
    </dgm:pt>
    <dgm:pt modelId="{7BEC4275-985B-4B96-B794-8A776F5A4F8A}" type="parTrans" cxnId="{2B421794-B3C7-4695-9AB4-5FB87B13F08D}">
      <dgm:prSet/>
      <dgm:spPr/>
      <dgm:t>
        <a:bodyPr/>
        <a:lstStyle/>
        <a:p>
          <a:endParaRPr lang="en-US" sz="1800"/>
        </a:p>
      </dgm:t>
    </dgm:pt>
    <dgm:pt modelId="{692A56E7-7EFD-40D0-98ED-7B416705088B}" type="sibTrans" cxnId="{2B421794-B3C7-4695-9AB4-5FB87B13F08D}">
      <dgm:prSet/>
      <dgm:spPr/>
      <dgm:t>
        <a:bodyPr/>
        <a:lstStyle/>
        <a:p>
          <a:endParaRPr lang="en-US" sz="1800"/>
        </a:p>
      </dgm:t>
    </dgm:pt>
    <dgm:pt modelId="{F255ADDB-ACBF-495A-B70A-5C750111B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Need to extract detailed property data (price, location, agent info, features)</a:t>
          </a:r>
        </a:p>
      </dgm:t>
    </dgm:pt>
    <dgm:pt modelId="{85EADCAC-5C2C-4B90-999B-3D10F7159C48}" type="parTrans" cxnId="{8F6E35C0-B914-4504-A6D0-1AEB8D907218}">
      <dgm:prSet/>
      <dgm:spPr/>
      <dgm:t>
        <a:bodyPr/>
        <a:lstStyle/>
        <a:p>
          <a:endParaRPr lang="en-US" sz="1800"/>
        </a:p>
      </dgm:t>
    </dgm:pt>
    <dgm:pt modelId="{FD8C1064-792E-42F3-A8D1-5FFC6F6520B4}" type="sibTrans" cxnId="{8F6E35C0-B914-4504-A6D0-1AEB8D907218}">
      <dgm:prSet/>
      <dgm:spPr/>
      <dgm:t>
        <a:bodyPr/>
        <a:lstStyle/>
        <a:p>
          <a:endParaRPr lang="en-US" sz="1800"/>
        </a:p>
      </dgm:t>
    </dgm:pt>
    <dgm:pt modelId="{74AC7DB0-B4BA-4EB4-B2F8-BC43E2355B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 must support querying, analysis, and integration with business platforms</a:t>
          </a:r>
        </a:p>
      </dgm:t>
    </dgm:pt>
    <dgm:pt modelId="{43A1E197-1EEB-4133-A564-953532D34239}" type="parTrans" cxnId="{E1C87E0E-26D8-4BD0-B8E2-FE602219F0FF}">
      <dgm:prSet/>
      <dgm:spPr/>
      <dgm:t>
        <a:bodyPr/>
        <a:lstStyle/>
        <a:p>
          <a:endParaRPr lang="en-US" sz="1800"/>
        </a:p>
      </dgm:t>
    </dgm:pt>
    <dgm:pt modelId="{5C54BC59-CC3E-4744-B12E-8F430454DD6E}" type="sibTrans" cxnId="{E1C87E0E-26D8-4BD0-B8E2-FE602219F0FF}">
      <dgm:prSet/>
      <dgm:spPr/>
      <dgm:t>
        <a:bodyPr/>
        <a:lstStyle/>
        <a:p>
          <a:endParaRPr lang="en-US" sz="1800"/>
        </a:p>
      </dgm:t>
    </dgm:pt>
    <dgm:pt modelId="{F36438BD-429E-49FB-921A-04A6BF6645C8}" type="pres">
      <dgm:prSet presAssocID="{C08D1AE6-758D-4D25-9C5A-0F88DFACBC48}" presName="root" presStyleCnt="0">
        <dgm:presLayoutVars>
          <dgm:dir/>
          <dgm:resizeHandles val="exact"/>
        </dgm:presLayoutVars>
      </dgm:prSet>
      <dgm:spPr/>
    </dgm:pt>
    <dgm:pt modelId="{4F52A0AF-3A5F-402B-86CD-731246135008}" type="pres">
      <dgm:prSet presAssocID="{E20A7F08-3A4C-47A4-987D-85D44162353E}" presName="compNode" presStyleCnt="0"/>
      <dgm:spPr/>
    </dgm:pt>
    <dgm:pt modelId="{67BB6747-D02C-48A5-8AFB-36E10923E880}" type="pres">
      <dgm:prSet presAssocID="{E20A7F08-3A4C-47A4-987D-85D441623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1DC5B5-1334-432E-9178-BF358EB96B85}" type="pres">
      <dgm:prSet presAssocID="{E20A7F08-3A4C-47A4-987D-85D44162353E}" presName="spaceRect" presStyleCnt="0"/>
      <dgm:spPr/>
    </dgm:pt>
    <dgm:pt modelId="{750FC895-545B-42D4-9A69-BADFA3CBFBFA}" type="pres">
      <dgm:prSet presAssocID="{E20A7F08-3A4C-47A4-987D-85D44162353E}" presName="textRect" presStyleLbl="revTx" presStyleIdx="0" presStyleCnt="3">
        <dgm:presLayoutVars>
          <dgm:chMax val="1"/>
          <dgm:chPref val="1"/>
        </dgm:presLayoutVars>
      </dgm:prSet>
      <dgm:spPr/>
    </dgm:pt>
    <dgm:pt modelId="{C17FA8EA-17A4-4A0E-9EBC-13C73CE26923}" type="pres">
      <dgm:prSet presAssocID="{692A56E7-7EFD-40D0-98ED-7B416705088B}" presName="sibTrans" presStyleCnt="0"/>
      <dgm:spPr/>
    </dgm:pt>
    <dgm:pt modelId="{6D338FBA-A8BF-4460-A092-EEE947409660}" type="pres">
      <dgm:prSet presAssocID="{F255ADDB-ACBF-495A-B70A-5C750111BE55}" presName="compNode" presStyleCnt="0"/>
      <dgm:spPr/>
    </dgm:pt>
    <dgm:pt modelId="{E0F16AB3-A801-4CC3-8934-FFF4985F9A1F}" type="pres">
      <dgm:prSet presAssocID="{F255ADDB-ACBF-495A-B70A-5C750111B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FCE6612-0A38-4A8F-B754-5F3A66981F6C}" type="pres">
      <dgm:prSet presAssocID="{F255ADDB-ACBF-495A-B70A-5C750111BE55}" presName="spaceRect" presStyleCnt="0"/>
      <dgm:spPr/>
    </dgm:pt>
    <dgm:pt modelId="{1DA16323-E4FA-492E-B096-5A44BAFF1791}" type="pres">
      <dgm:prSet presAssocID="{F255ADDB-ACBF-495A-B70A-5C750111BE55}" presName="textRect" presStyleLbl="revTx" presStyleIdx="1" presStyleCnt="3">
        <dgm:presLayoutVars>
          <dgm:chMax val="1"/>
          <dgm:chPref val="1"/>
        </dgm:presLayoutVars>
      </dgm:prSet>
      <dgm:spPr/>
    </dgm:pt>
    <dgm:pt modelId="{85B31A8C-6187-4D6E-934C-C284332D5DB3}" type="pres">
      <dgm:prSet presAssocID="{FD8C1064-792E-42F3-A8D1-5FFC6F6520B4}" presName="sibTrans" presStyleCnt="0"/>
      <dgm:spPr/>
    </dgm:pt>
    <dgm:pt modelId="{5B66ECD8-11F8-4C8A-8E19-5667793E2E41}" type="pres">
      <dgm:prSet presAssocID="{74AC7DB0-B4BA-4EB4-B2F8-BC43E2355B2F}" presName="compNode" presStyleCnt="0"/>
      <dgm:spPr/>
    </dgm:pt>
    <dgm:pt modelId="{1511A68C-2ED3-4889-B1BD-609180D1609C}" type="pres">
      <dgm:prSet presAssocID="{74AC7DB0-B4BA-4EB4-B2F8-BC43E2355B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4F977C-65CE-4808-9D5E-EA5305536426}" type="pres">
      <dgm:prSet presAssocID="{74AC7DB0-B4BA-4EB4-B2F8-BC43E2355B2F}" presName="spaceRect" presStyleCnt="0"/>
      <dgm:spPr/>
    </dgm:pt>
    <dgm:pt modelId="{AB73DE22-F869-44A8-930D-8F763B31AA0F}" type="pres">
      <dgm:prSet presAssocID="{74AC7DB0-B4BA-4EB4-B2F8-BC43E2355B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C87E0E-26D8-4BD0-B8E2-FE602219F0FF}" srcId="{C08D1AE6-758D-4D25-9C5A-0F88DFACBC48}" destId="{74AC7DB0-B4BA-4EB4-B2F8-BC43E2355B2F}" srcOrd="2" destOrd="0" parTransId="{43A1E197-1EEB-4133-A564-953532D34239}" sibTransId="{5C54BC59-CC3E-4744-B12E-8F430454DD6E}"/>
    <dgm:cxn modelId="{EAB67F1C-9C99-4A76-B9B1-D790090310A9}" type="presOf" srcId="{E20A7F08-3A4C-47A4-987D-85D44162353E}" destId="{750FC895-545B-42D4-9A69-BADFA3CBFBFA}" srcOrd="0" destOrd="0" presId="urn:microsoft.com/office/officeart/2018/2/layout/IconLabelList"/>
    <dgm:cxn modelId="{2B421794-B3C7-4695-9AB4-5FB87B13F08D}" srcId="{C08D1AE6-758D-4D25-9C5A-0F88DFACBC48}" destId="{E20A7F08-3A4C-47A4-987D-85D44162353E}" srcOrd="0" destOrd="0" parTransId="{7BEC4275-985B-4B96-B794-8A776F5A4F8A}" sibTransId="{692A56E7-7EFD-40D0-98ED-7B416705088B}"/>
    <dgm:cxn modelId="{B9D379A1-89EA-410C-9378-B6B7489B01B0}" type="presOf" srcId="{F255ADDB-ACBF-495A-B70A-5C750111BE55}" destId="{1DA16323-E4FA-492E-B096-5A44BAFF1791}" srcOrd="0" destOrd="0" presId="urn:microsoft.com/office/officeart/2018/2/layout/IconLabelList"/>
    <dgm:cxn modelId="{746FCFB8-E5AA-49E1-A601-89FB06D5D691}" type="presOf" srcId="{74AC7DB0-B4BA-4EB4-B2F8-BC43E2355B2F}" destId="{AB73DE22-F869-44A8-930D-8F763B31AA0F}" srcOrd="0" destOrd="0" presId="urn:microsoft.com/office/officeart/2018/2/layout/IconLabelList"/>
    <dgm:cxn modelId="{8F6E35C0-B914-4504-A6D0-1AEB8D907218}" srcId="{C08D1AE6-758D-4D25-9C5A-0F88DFACBC48}" destId="{F255ADDB-ACBF-495A-B70A-5C750111BE55}" srcOrd="1" destOrd="0" parTransId="{85EADCAC-5C2C-4B90-999B-3D10F7159C48}" sibTransId="{FD8C1064-792E-42F3-A8D1-5FFC6F6520B4}"/>
    <dgm:cxn modelId="{BD6900F8-A76B-48E6-B895-F91024F42B79}" type="presOf" srcId="{C08D1AE6-758D-4D25-9C5A-0F88DFACBC48}" destId="{F36438BD-429E-49FB-921A-04A6BF6645C8}" srcOrd="0" destOrd="0" presId="urn:microsoft.com/office/officeart/2018/2/layout/IconLabelList"/>
    <dgm:cxn modelId="{CC0175EA-1481-46D7-91CD-623E10A02B1B}" type="presParOf" srcId="{F36438BD-429E-49FB-921A-04A6BF6645C8}" destId="{4F52A0AF-3A5F-402B-86CD-731246135008}" srcOrd="0" destOrd="0" presId="urn:microsoft.com/office/officeart/2018/2/layout/IconLabelList"/>
    <dgm:cxn modelId="{39D1A8B1-1063-43CF-9B94-571F7FA3A418}" type="presParOf" srcId="{4F52A0AF-3A5F-402B-86CD-731246135008}" destId="{67BB6747-D02C-48A5-8AFB-36E10923E880}" srcOrd="0" destOrd="0" presId="urn:microsoft.com/office/officeart/2018/2/layout/IconLabelList"/>
    <dgm:cxn modelId="{88B3235B-7CC5-4CF1-AA33-04DEF0A43E0D}" type="presParOf" srcId="{4F52A0AF-3A5F-402B-86CD-731246135008}" destId="{F31DC5B5-1334-432E-9178-BF358EB96B85}" srcOrd="1" destOrd="0" presId="urn:microsoft.com/office/officeart/2018/2/layout/IconLabelList"/>
    <dgm:cxn modelId="{A6E78558-1D2A-4367-BD17-78C7CD0635BC}" type="presParOf" srcId="{4F52A0AF-3A5F-402B-86CD-731246135008}" destId="{750FC895-545B-42D4-9A69-BADFA3CBFBFA}" srcOrd="2" destOrd="0" presId="urn:microsoft.com/office/officeart/2018/2/layout/IconLabelList"/>
    <dgm:cxn modelId="{A448422E-938A-4146-9D81-5E335B33F941}" type="presParOf" srcId="{F36438BD-429E-49FB-921A-04A6BF6645C8}" destId="{C17FA8EA-17A4-4A0E-9EBC-13C73CE26923}" srcOrd="1" destOrd="0" presId="urn:microsoft.com/office/officeart/2018/2/layout/IconLabelList"/>
    <dgm:cxn modelId="{056939AB-6B95-4AD1-848D-F443EC4B4673}" type="presParOf" srcId="{F36438BD-429E-49FB-921A-04A6BF6645C8}" destId="{6D338FBA-A8BF-4460-A092-EEE947409660}" srcOrd="2" destOrd="0" presId="urn:microsoft.com/office/officeart/2018/2/layout/IconLabelList"/>
    <dgm:cxn modelId="{F855CB46-197D-45AD-AF8E-8A464FE03CAA}" type="presParOf" srcId="{6D338FBA-A8BF-4460-A092-EEE947409660}" destId="{E0F16AB3-A801-4CC3-8934-FFF4985F9A1F}" srcOrd="0" destOrd="0" presId="urn:microsoft.com/office/officeart/2018/2/layout/IconLabelList"/>
    <dgm:cxn modelId="{CBF3F037-6FC3-442F-834C-958AB977C3EF}" type="presParOf" srcId="{6D338FBA-A8BF-4460-A092-EEE947409660}" destId="{BFCE6612-0A38-4A8F-B754-5F3A66981F6C}" srcOrd="1" destOrd="0" presId="urn:microsoft.com/office/officeart/2018/2/layout/IconLabelList"/>
    <dgm:cxn modelId="{8F3AEC8D-5D32-46C5-AD56-A7F0845D5B05}" type="presParOf" srcId="{6D338FBA-A8BF-4460-A092-EEE947409660}" destId="{1DA16323-E4FA-492E-B096-5A44BAFF1791}" srcOrd="2" destOrd="0" presId="urn:microsoft.com/office/officeart/2018/2/layout/IconLabelList"/>
    <dgm:cxn modelId="{5D940E2A-E1B8-4AEF-9AAC-B89B4A661C78}" type="presParOf" srcId="{F36438BD-429E-49FB-921A-04A6BF6645C8}" destId="{85B31A8C-6187-4D6E-934C-C284332D5DB3}" srcOrd="3" destOrd="0" presId="urn:microsoft.com/office/officeart/2018/2/layout/IconLabelList"/>
    <dgm:cxn modelId="{C5B7C922-1C5C-46BA-B6D3-D86890CD7DEE}" type="presParOf" srcId="{F36438BD-429E-49FB-921A-04A6BF6645C8}" destId="{5B66ECD8-11F8-4C8A-8E19-5667793E2E41}" srcOrd="4" destOrd="0" presId="urn:microsoft.com/office/officeart/2018/2/layout/IconLabelList"/>
    <dgm:cxn modelId="{A47809F1-DFE5-4EC7-A6B9-82EF43754AC8}" type="presParOf" srcId="{5B66ECD8-11F8-4C8A-8E19-5667793E2E41}" destId="{1511A68C-2ED3-4889-B1BD-609180D1609C}" srcOrd="0" destOrd="0" presId="urn:microsoft.com/office/officeart/2018/2/layout/IconLabelList"/>
    <dgm:cxn modelId="{46B854B1-AE43-4B83-B812-50BAC98ED4F9}" type="presParOf" srcId="{5B66ECD8-11F8-4C8A-8E19-5667793E2E41}" destId="{284F977C-65CE-4808-9D5E-EA5305536426}" srcOrd="1" destOrd="0" presId="urn:microsoft.com/office/officeart/2018/2/layout/IconLabelList"/>
    <dgm:cxn modelId="{E9AA89C3-8B9D-4C8B-9969-EC4111D28994}" type="presParOf" srcId="{5B66ECD8-11F8-4C8A-8E19-5667793E2E41}" destId="{AB73DE22-F869-44A8-930D-8F763B31AA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C84BF-71B7-4A90-9CC9-AB53E40E67F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885024-569A-49D8-BDF4-C460B3A84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1. Extract residential property listings via Zoopla API</a:t>
          </a:r>
        </a:p>
      </dgm:t>
    </dgm:pt>
    <dgm:pt modelId="{684FAFE0-1F96-47CA-905B-130403F746F3}" type="parTrans" cxnId="{D6FABAEE-1618-4BD2-B5DE-0BE218799ADF}">
      <dgm:prSet/>
      <dgm:spPr/>
      <dgm:t>
        <a:bodyPr/>
        <a:lstStyle/>
        <a:p>
          <a:endParaRPr lang="en-US" sz="1800"/>
        </a:p>
      </dgm:t>
    </dgm:pt>
    <dgm:pt modelId="{7F2FBCEC-AB26-4579-BAF1-1B92BBCF4A85}" type="sibTrans" cxnId="{D6FABAEE-1618-4BD2-B5DE-0BE218799AD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5A5B427-5A41-450A-A9C1-B6FBE4EF08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2. Normalize and transform to a clean tabular structure</a:t>
          </a:r>
        </a:p>
      </dgm:t>
    </dgm:pt>
    <dgm:pt modelId="{78DFCCFB-63C0-403A-BAB3-E0B18BF63482}" type="parTrans" cxnId="{63702647-FD05-43E1-B92D-67BEA8ACC69B}">
      <dgm:prSet/>
      <dgm:spPr/>
      <dgm:t>
        <a:bodyPr/>
        <a:lstStyle/>
        <a:p>
          <a:endParaRPr lang="en-US" sz="1800"/>
        </a:p>
      </dgm:t>
    </dgm:pt>
    <dgm:pt modelId="{503A119A-10E0-4C31-99F6-AA1DB97DF666}" type="sibTrans" cxnId="{63702647-FD05-43E1-B92D-67BEA8ACC69B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DDFFAC9-6DD9-4DC2-99B7-8FBB191889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3. Enforce schema constraints with foreign key references</a:t>
          </a:r>
        </a:p>
      </dgm:t>
    </dgm:pt>
    <dgm:pt modelId="{8DE9BD1E-B0BF-4373-8E48-9C9EFC7E44E0}" type="parTrans" cxnId="{E7E887B3-28EB-44BB-BE93-FCE9D4351DE7}">
      <dgm:prSet/>
      <dgm:spPr/>
      <dgm:t>
        <a:bodyPr/>
        <a:lstStyle/>
        <a:p>
          <a:endParaRPr lang="en-US" sz="1800"/>
        </a:p>
      </dgm:t>
    </dgm:pt>
    <dgm:pt modelId="{CEBBF431-0436-490C-92E3-7A28D4202C8A}" type="sibTrans" cxnId="{E7E887B3-28EB-44BB-BE93-FCE9D4351DE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CCBEE160-7390-48FD-B99D-B80BA307F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4. Load into PostgreSQL with schema-enforced tables and referential integrity</a:t>
          </a:r>
        </a:p>
      </dgm:t>
    </dgm:pt>
    <dgm:pt modelId="{56A3FD90-EE69-4679-862F-29618C2D3DA6}" type="parTrans" cxnId="{CA39CAAF-3B6A-449C-AE6B-98E67B1A753A}">
      <dgm:prSet/>
      <dgm:spPr/>
      <dgm:t>
        <a:bodyPr/>
        <a:lstStyle/>
        <a:p>
          <a:endParaRPr lang="en-US" sz="1800"/>
        </a:p>
      </dgm:t>
    </dgm:pt>
    <dgm:pt modelId="{0D17D54E-A7A4-4226-84BB-C8C233977844}" type="sibTrans" cxnId="{CA39CAAF-3B6A-449C-AE6B-98E67B1A753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550AA25-1B70-4C09-9C7F-82320D0013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5. Enable consistent querying for residential property analytics</a:t>
          </a:r>
        </a:p>
      </dgm:t>
    </dgm:pt>
    <dgm:pt modelId="{43C2BF56-E403-42EF-BBE1-7043380873D3}" type="parTrans" cxnId="{F3682EA2-9A3F-4075-A06B-4F13022CFEED}">
      <dgm:prSet/>
      <dgm:spPr/>
      <dgm:t>
        <a:bodyPr/>
        <a:lstStyle/>
        <a:p>
          <a:endParaRPr lang="en-US" sz="1800"/>
        </a:p>
      </dgm:t>
    </dgm:pt>
    <dgm:pt modelId="{70DC287C-CEC8-4F58-A4FF-EA8318C7DF9F}" type="sibTrans" cxnId="{F3682EA2-9A3F-4075-A06B-4F13022CFEED}">
      <dgm:prSet/>
      <dgm:spPr/>
      <dgm:t>
        <a:bodyPr/>
        <a:lstStyle/>
        <a:p>
          <a:endParaRPr lang="en-US" sz="1800"/>
        </a:p>
      </dgm:t>
    </dgm:pt>
    <dgm:pt modelId="{8E6DE4E1-BB1B-4B55-8ED5-2EFC2A760A35}" type="pres">
      <dgm:prSet presAssocID="{E96C84BF-71B7-4A90-9CC9-AB53E40E67F9}" presName="root" presStyleCnt="0">
        <dgm:presLayoutVars>
          <dgm:dir/>
          <dgm:resizeHandles val="exact"/>
        </dgm:presLayoutVars>
      </dgm:prSet>
      <dgm:spPr/>
    </dgm:pt>
    <dgm:pt modelId="{015D791F-B755-40D5-9C8E-B3FC9E0CD5BD}" type="pres">
      <dgm:prSet presAssocID="{E96C84BF-71B7-4A90-9CC9-AB53E40E67F9}" presName="container" presStyleCnt="0">
        <dgm:presLayoutVars>
          <dgm:dir/>
          <dgm:resizeHandles val="exact"/>
        </dgm:presLayoutVars>
      </dgm:prSet>
      <dgm:spPr/>
    </dgm:pt>
    <dgm:pt modelId="{48DBB966-7FAF-45DF-A8E1-8FF71F90090D}" type="pres">
      <dgm:prSet presAssocID="{C3885024-569A-49D8-BDF4-C460B3A8411C}" presName="compNode" presStyleCnt="0"/>
      <dgm:spPr/>
    </dgm:pt>
    <dgm:pt modelId="{CFA1E307-6BB5-42B8-BC61-26226D5EE326}" type="pres">
      <dgm:prSet presAssocID="{C3885024-569A-49D8-BDF4-C460B3A8411C}" presName="iconBgRect" presStyleLbl="bgShp" presStyleIdx="0" presStyleCnt="5"/>
      <dgm:spPr/>
    </dgm:pt>
    <dgm:pt modelId="{387F7028-C32D-48AD-A968-8839E56E5B68}" type="pres">
      <dgm:prSet presAssocID="{C3885024-569A-49D8-BDF4-C460B3A841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B0B69BE-B7B5-4A9B-8773-09DFD0C4DB1E}" type="pres">
      <dgm:prSet presAssocID="{C3885024-569A-49D8-BDF4-C460B3A8411C}" presName="spaceRect" presStyleCnt="0"/>
      <dgm:spPr/>
    </dgm:pt>
    <dgm:pt modelId="{F774C81F-A753-4B1B-8777-2A32EAAF3377}" type="pres">
      <dgm:prSet presAssocID="{C3885024-569A-49D8-BDF4-C460B3A8411C}" presName="textRect" presStyleLbl="revTx" presStyleIdx="0" presStyleCnt="5">
        <dgm:presLayoutVars>
          <dgm:chMax val="1"/>
          <dgm:chPref val="1"/>
        </dgm:presLayoutVars>
      </dgm:prSet>
      <dgm:spPr/>
    </dgm:pt>
    <dgm:pt modelId="{2174771C-ECF0-4B79-845E-22903ADAE642}" type="pres">
      <dgm:prSet presAssocID="{7F2FBCEC-AB26-4579-BAF1-1B92BBCF4A85}" presName="sibTrans" presStyleLbl="sibTrans2D1" presStyleIdx="0" presStyleCnt="0"/>
      <dgm:spPr/>
    </dgm:pt>
    <dgm:pt modelId="{86889CCA-663B-47D3-A805-37D890888EFD}" type="pres">
      <dgm:prSet presAssocID="{E5A5B427-5A41-450A-A9C1-B6FBE4EF0860}" presName="compNode" presStyleCnt="0"/>
      <dgm:spPr/>
    </dgm:pt>
    <dgm:pt modelId="{E093C39F-7A32-420C-8BD8-6E7A7E343A46}" type="pres">
      <dgm:prSet presAssocID="{E5A5B427-5A41-450A-A9C1-B6FBE4EF0860}" presName="iconBgRect" presStyleLbl="bgShp" presStyleIdx="1" presStyleCnt="5"/>
      <dgm:spPr/>
    </dgm:pt>
    <dgm:pt modelId="{C6FA6DE7-7290-4C51-A65C-97B7B4F69057}" type="pres">
      <dgm:prSet presAssocID="{E5A5B427-5A41-450A-A9C1-B6FBE4EF08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460ABE-222F-4F64-BA1C-72DF809911CC}" type="pres">
      <dgm:prSet presAssocID="{E5A5B427-5A41-450A-A9C1-B6FBE4EF0860}" presName="spaceRect" presStyleCnt="0"/>
      <dgm:spPr/>
    </dgm:pt>
    <dgm:pt modelId="{E5E6B2A7-4687-4FBB-8767-6E65FE6C3D6C}" type="pres">
      <dgm:prSet presAssocID="{E5A5B427-5A41-450A-A9C1-B6FBE4EF0860}" presName="textRect" presStyleLbl="revTx" presStyleIdx="1" presStyleCnt="5">
        <dgm:presLayoutVars>
          <dgm:chMax val="1"/>
          <dgm:chPref val="1"/>
        </dgm:presLayoutVars>
      </dgm:prSet>
      <dgm:spPr/>
    </dgm:pt>
    <dgm:pt modelId="{5093365B-5E22-45D8-AEC5-469B3F94A37C}" type="pres">
      <dgm:prSet presAssocID="{503A119A-10E0-4C31-99F6-AA1DB97DF666}" presName="sibTrans" presStyleLbl="sibTrans2D1" presStyleIdx="0" presStyleCnt="0"/>
      <dgm:spPr/>
    </dgm:pt>
    <dgm:pt modelId="{C0EEB5DE-6527-4F4C-BB85-BB744D1E64B4}" type="pres">
      <dgm:prSet presAssocID="{ADDFFAC9-6DD9-4DC2-99B7-8FBB191889A8}" presName="compNode" presStyleCnt="0"/>
      <dgm:spPr/>
    </dgm:pt>
    <dgm:pt modelId="{B0DD9342-F3D7-4770-BD84-F1DEC1CF11E3}" type="pres">
      <dgm:prSet presAssocID="{ADDFFAC9-6DD9-4DC2-99B7-8FBB191889A8}" presName="iconBgRect" presStyleLbl="bgShp" presStyleIdx="2" presStyleCnt="5"/>
      <dgm:spPr/>
    </dgm:pt>
    <dgm:pt modelId="{E6A3E102-6299-4EF7-B78C-40A1A041B870}" type="pres">
      <dgm:prSet presAssocID="{ADDFFAC9-6DD9-4DC2-99B7-8FBB191889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3011754-E0FD-4D0F-A5A6-062FD11098AA}" type="pres">
      <dgm:prSet presAssocID="{ADDFFAC9-6DD9-4DC2-99B7-8FBB191889A8}" presName="spaceRect" presStyleCnt="0"/>
      <dgm:spPr/>
    </dgm:pt>
    <dgm:pt modelId="{F72B1E5B-E5EC-4302-A7D5-225EE94A2858}" type="pres">
      <dgm:prSet presAssocID="{ADDFFAC9-6DD9-4DC2-99B7-8FBB191889A8}" presName="textRect" presStyleLbl="revTx" presStyleIdx="2" presStyleCnt="5">
        <dgm:presLayoutVars>
          <dgm:chMax val="1"/>
          <dgm:chPref val="1"/>
        </dgm:presLayoutVars>
      </dgm:prSet>
      <dgm:spPr/>
    </dgm:pt>
    <dgm:pt modelId="{0704232D-A423-4D78-BEF1-02B14F41631B}" type="pres">
      <dgm:prSet presAssocID="{CEBBF431-0436-490C-92E3-7A28D4202C8A}" presName="sibTrans" presStyleLbl="sibTrans2D1" presStyleIdx="0" presStyleCnt="0"/>
      <dgm:spPr/>
    </dgm:pt>
    <dgm:pt modelId="{4B896668-3624-4456-8634-C97B945A534D}" type="pres">
      <dgm:prSet presAssocID="{CCBEE160-7390-48FD-B99D-B80BA307FA75}" presName="compNode" presStyleCnt="0"/>
      <dgm:spPr/>
    </dgm:pt>
    <dgm:pt modelId="{CCAA8343-90AC-4677-B3B3-BC5753E0A388}" type="pres">
      <dgm:prSet presAssocID="{CCBEE160-7390-48FD-B99D-B80BA307FA75}" presName="iconBgRect" presStyleLbl="bgShp" presStyleIdx="3" presStyleCnt="5"/>
      <dgm:spPr/>
    </dgm:pt>
    <dgm:pt modelId="{B02011FC-6E39-4011-AFD9-847E5FAD1CAF}" type="pres">
      <dgm:prSet presAssocID="{CCBEE160-7390-48FD-B99D-B80BA307FA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26D30E-1C21-4857-A697-89A473C3DCC0}" type="pres">
      <dgm:prSet presAssocID="{CCBEE160-7390-48FD-B99D-B80BA307FA75}" presName="spaceRect" presStyleCnt="0"/>
      <dgm:spPr/>
    </dgm:pt>
    <dgm:pt modelId="{070F4402-7091-4F00-A88B-214CCBBBDF30}" type="pres">
      <dgm:prSet presAssocID="{CCBEE160-7390-48FD-B99D-B80BA307FA75}" presName="textRect" presStyleLbl="revTx" presStyleIdx="3" presStyleCnt="5">
        <dgm:presLayoutVars>
          <dgm:chMax val="1"/>
          <dgm:chPref val="1"/>
        </dgm:presLayoutVars>
      </dgm:prSet>
      <dgm:spPr/>
    </dgm:pt>
    <dgm:pt modelId="{71F2289E-57B6-46E7-9742-C460D326EF97}" type="pres">
      <dgm:prSet presAssocID="{0D17D54E-A7A4-4226-84BB-C8C233977844}" presName="sibTrans" presStyleLbl="sibTrans2D1" presStyleIdx="0" presStyleCnt="0"/>
      <dgm:spPr/>
    </dgm:pt>
    <dgm:pt modelId="{B2F21151-9DD2-43DA-9F63-755AD5836CAD}" type="pres">
      <dgm:prSet presAssocID="{E550AA25-1B70-4C09-9C7F-82320D00130F}" presName="compNode" presStyleCnt="0"/>
      <dgm:spPr/>
    </dgm:pt>
    <dgm:pt modelId="{36C1CD26-C28F-47A2-8F5C-E9CEBF6431C1}" type="pres">
      <dgm:prSet presAssocID="{E550AA25-1B70-4C09-9C7F-82320D00130F}" presName="iconBgRect" presStyleLbl="bgShp" presStyleIdx="4" presStyleCnt="5"/>
      <dgm:spPr/>
    </dgm:pt>
    <dgm:pt modelId="{4F8CF53B-07F1-4090-BAB4-4B8286DD706B}" type="pres">
      <dgm:prSet presAssocID="{E550AA25-1B70-4C09-9C7F-82320D0013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3EE48A-90D0-4C07-A402-0ACFB1881FED}" type="pres">
      <dgm:prSet presAssocID="{E550AA25-1B70-4C09-9C7F-82320D00130F}" presName="spaceRect" presStyleCnt="0"/>
      <dgm:spPr/>
    </dgm:pt>
    <dgm:pt modelId="{EB84BE1D-1C47-451E-B15B-C696AD75A783}" type="pres">
      <dgm:prSet presAssocID="{E550AA25-1B70-4C09-9C7F-82320D0013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08B1B-6013-4F72-9B0A-94E996B0F880}" type="presOf" srcId="{503A119A-10E0-4C31-99F6-AA1DB97DF666}" destId="{5093365B-5E22-45D8-AEC5-469B3F94A37C}" srcOrd="0" destOrd="0" presId="urn:microsoft.com/office/officeart/2018/2/layout/IconCircleList"/>
    <dgm:cxn modelId="{64499D2E-F78A-4390-BCBB-A16C35002C6D}" type="presOf" srcId="{CEBBF431-0436-490C-92E3-7A28D4202C8A}" destId="{0704232D-A423-4D78-BEF1-02B14F41631B}" srcOrd="0" destOrd="0" presId="urn:microsoft.com/office/officeart/2018/2/layout/IconCircleList"/>
    <dgm:cxn modelId="{63702647-FD05-43E1-B92D-67BEA8ACC69B}" srcId="{E96C84BF-71B7-4A90-9CC9-AB53E40E67F9}" destId="{E5A5B427-5A41-450A-A9C1-B6FBE4EF0860}" srcOrd="1" destOrd="0" parTransId="{78DFCCFB-63C0-403A-BAB3-E0B18BF63482}" sibTransId="{503A119A-10E0-4C31-99F6-AA1DB97DF666}"/>
    <dgm:cxn modelId="{04719F48-FB73-425C-9C64-07023145298A}" type="presOf" srcId="{0D17D54E-A7A4-4226-84BB-C8C233977844}" destId="{71F2289E-57B6-46E7-9742-C460D326EF97}" srcOrd="0" destOrd="0" presId="urn:microsoft.com/office/officeart/2018/2/layout/IconCircleList"/>
    <dgm:cxn modelId="{DD8B2655-DE55-4154-932F-03BFF16858CF}" type="presOf" srcId="{E96C84BF-71B7-4A90-9CC9-AB53E40E67F9}" destId="{8E6DE4E1-BB1B-4B55-8ED5-2EFC2A760A35}" srcOrd="0" destOrd="0" presId="urn:microsoft.com/office/officeart/2018/2/layout/IconCircleList"/>
    <dgm:cxn modelId="{62525B77-5781-4673-ACA4-7D4F137D6AEB}" type="presOf" srcId="{CCBEE160-7390-48FD-B99D-B80BA307FA75}" destId="{070F4402-7091-4F00-A88B-214CCBBBDF30}" srcOrd="0" destOrd="0" presId="urn:microsoft.com/office/officeart/2018/2/layout/IconCircleList"/>
    <dgm:cxn modelId="{6CF25B81-DCAF-4A01-9934-6E257605BD57}" type="presOf" srcId="{7F2FBCEC-AB26-4579-BAF1-1B92BBCF4A85}" destId="{2174771C-ECF0-4B79-845E-22903ADAE642}" srcOrd="0" destOrd="0" presId="urn:microsoft.com/office/officeart/2018/2/layout/IconCircleList"/>
    <dgm:cxn modelId="{F3682EA2-9A3F-4075-A06B-4F13022CFEED}" srcId="{E96C84BF-71B7-4A90-9CC9-AB53E40E67F9}" destId="{E550AA25-1B70-4C09-9C7F-82320D00130F}" srcOrd="4" destOrd="0" parTransId="{43C2BF56-E403-42EF-BBE1-7043380873D3}" sibTransId="{70DC287C-CEC8-4F58-A4FF-EA8318C7DF9F}"/>
    <dgm:cxn modelId="{32A0B8A8-05E3-406F-BF95-9A02557644B9}" type="presOf" srcId="{E5A5B427-5A41-450A-A9C1-B6FBE4EF0860}" destId="{E5E6B2A7-4687-4FBB-8767-6E65FE6C3D6C}" srcOrd="0" destOrd="0" presId="urn:microsoft.com/office/officeart/2018/2/layout/IconCircleList"/>
    <dgm:cxn modelId="{CA39CAAF-3B6A-449C-AE6B-98E67B1A753A}" srcId="{E96C84BF-71B7-4A90-9CC9-AB53E40E67F9}" destId="{CCBEE160-7390-48FD-B99D-B80BA307FA75}" srcOrd="3" destOrd="0" parTransId="{56A3FD90-EE69-4679-862F-29618C2D3DA6}" sibTransId="{0D17D54E-A7A4-4226-84BB-C8C233977844}"/>
    <dgm:cxn modelId="{E7E887B3-28EB-44BB-BE93-FCE9D4351DE7}" srcId="{E96C84BF-71B7-4A90-9CC9-AB53E40E67F9}" destId="{ADDFFAC9-6DD9-4DC2-99B7-8FBB191889A8}" srcOrd="2" destOrd="0" parTransId="{8DE9BD1E-B0BF-4373-8E48-9C9EFC7E44E0}" sibTransId="{CEBBF431-0436-490C-92E3-7A28D4202C8A}"/>
    <dgm:cxn modelId="{3ACDEABB-D143-4D06-B3AE-364CDFCB8787}" type="presOf" srcId="{ADDFFAC9-6DD9-4DC2-99B7-8FBB191889A8}" destId="{F72B1E5B-E5EC-4302-A7D5-225EE94A2858}" srcOrd="0" destOrd="0" presId="urn:microsoft.com/office/officeart/2018/2/layout/IconCircleList"/>
    <dgm:cxn modelId="{F61CE8ED-FBCE-4777-9B42-A8E075C186A7}" type="presOf" srcId="{E550AA25-1B70-4C09-9C7F-82320D00130F}" destId="{EB84BE1D-1C47-451E-B15B-C696AD75A783}" srcOrd="0" destOrd="0" presId="urn:microsoft.com/office/officeart/2018/2/layout/IconCircleList"/>
    <dgm:cxn modelId="{D6FABAEE-1618-4BD2-B5DE-0BE218799ADF}" srcId="{E96C84BF-71B7-4A90-9CC9-AB53E40E67F9}" destId="{C3885024-569A-49D8-BDF4-C460B3A8411C}" srcOrd="0" destOrd="0" parTransId="{684FAFE0-1F96-47CA-905B-130403F746F3}" sibTransId="{7F2FBCEC-AB26-4579-BAF1-1B92BBCF4A85}"/>
    <dgm:cxn modelId="{CF6AC7F5-03A6-470E-82C0-F617B8AD7113}" type="presOf" srcId="{C3885024-569A-49D8-BDF4-C460B3A8411C}" destId="{F774C81F-A753-4B1B-8777-2A32EAAF3377}" srcOrd="0" destOrd="0" presId="urn:microsoft.com/office/officeart/2018/2/layout/IconCircleList"/>
    <dgm:cxn modelId="{82955B60-0CFC-4DB9-8F48-DDA6DAB8099F}" type="presParOf" srcId="{8E6DE4E1-BB1B-4B55-8ED5-2EFC2A760A35}" destId="{015D791F-B755-40D5-9C8E-B3FC9E0CD5BD}" srcOrd="0" destOrd="0" presId="urn:microsoft.com/office/officeart/2018/2/layout/IconCircleList"/>
    <dgm:cxn modelId="{FA9DCB23-E216-4B74-9822-59768DBDD1E3}" type="presParOf" srcId="{015D791F-B755-40D5-9C8E-B3FC9E0CD5BD}" destId="{48DBB966-7FAF-45DF-A8E1-8FF71F90090D}" srcOrd="0" destOrd="0" presId="urn:microsoft.com/office/officeart/2018/2/layout/IconCircleList"/>
    <dgm:cxn modelId="{D0D1A009-1960-4352-9A8D-1307AABFE217}" type="presParOf" srcId="{48DBB966-7FAF-45DF-A8E1-8FF71F90090D}" destId="{CFA1E307-6BB5-42B8-BC61-26226D5EE326}" srcOrd="0" destOrd="0" presId="urn:microsoft.com/office/officeart/2018/2/layout/IconCircleList"/>
    <dgm:cxn modelId="{1A88E162-ABB5-4026-8467-3A7CD5DC27AE}" type="presParOf" srcId="{48DBB966-7FAF-45DF-A8E1-8FF71F90090D}" destId="{387F7028-C32D-48AD-A968-8839E56E5B68}" srcOrd="1" destOrd="0" presId="urn:microsoft.com/office/officeart/2018/2/layout/IconCircleList"/>
    <dgm:cxn modelId="{E86C6A4F-687C-468C-9193-782BC5754C65}" type="presParOf" srcId="{48DBB966-7FAF-45DF-A8E1-8FF71F90090D}" destId="{6B0B69BE-B7B5-4A9B-8773-09DFD0C4DB1E}" srcOrd="2" destOrd="0" presId="urn:microsoft.com/office/officeart/2018/2/layout/IconCircleList"/>
    <dgm:cxn modelId="{F47ABFFD-F353-4349-BB23-A32F071CADC0}" type="presParOf" srcId="{48DBB966-7FAF-45DF-A8E1-8FF71F90090D}" destId="{F774C81F-A753-4B1B-8777-2A32EAAF3377}" srcOrd="3" destOrd="0" presId="urn:microsoft.com/office/officeart/2018/2/layout/IconCircleList"/>
    <dgm:cxn modelId="{FE96E12B-E9CA-444C-BAF7-CC28979A5FC8}" type="presParOf" srcId="{015D791F-B755-40D5-9C8E-B3FC9E0CD5BD}" destId="{2174771C-ECF0-4B79-845E-22903ADAE642}" srcOrd="1" destOrd="0" presId="urn:microsoft.com/office/officeart/2018/2/layout/IconCircleList"/>
    <dgm:cxn modelId="{8A737E4C-7EEF-41CA-B1F7-931B1F3F124B}" type="presParOf" srcId="{015D791F-B755-40D5-9C8E-B3FC9E0CD5BD}" destId="{86889CCA-663B-47D3-A805-37D890888EFD}" srcOrd="2" destOrd="0" presId="urn:microsoft.com/office/officeart/2018/2/layout/IconCircleList"/>
    <dgm:cxn modelId="{8E1D0C44-F24A-41BC-82CF-CECD6D64D73B}" type="presParOf" srcId="{86889CCA-663B-47D3-A805-37D890888EFD}" destId="{E093C39F-7A32-420C-8BD8-6E7A7E343A46}" srcOrd="0" destOrd="0" presId="urn:microsoft.com/office/officeart/2018/2/layout/IconCircleList"/>
    <dgm:cxn modelId="{2760111D-E2C1-4D11-81B0-08759B84CB03}" type="presParOf" srcId="{86889CCA-663B-47D3-A805-37D890888EFD}" destId="{C6FA6DE7-7290-4C51-A65C-97B7B4F69057}" srcOrd="1" destOrd="0" presId="urn:microsoft.com/office/officeart/2018/2/layout/IconCircleList"/>
    <dgm:cxn modelId="{1898F73B-8742-44F4-BB9E-42DC6FE935F2}" type="presParOf" srcId="{86889CCA-663B-47D3-A805-37D890888EFD}" destId="{32460ABE-222F-4F64-BA1C-72DF809911CC}" srcOrd="2" destOrd="0" presId="urn:microsoft.com/office/officeart/2018/2/layout/IconCircleList"/>
    <dgm:cxn modelId="{C324EFC3-C320-4DD8-9F0F-40E58CE5D759}" type="presParOf" srcId="{86889CCA-663B-47D3-A805-37D890888EFD}" destId="{E5E6B2A7-4687-4FBB-8767-6E65FE6C3D6C}" srcOrd="3" destOrd="0" presId="urn:microsoft.com/office/officeart/2018/2/layout/IconCircleList"/>
    <dgm:cxn modelId="{11AC6430-B86D-4240-A4A1-44333F204E39}" type="presParOf" srcId="{015D791F-B755-40D5-9C8E-B3FC9E0CD5BD}" destId="{5093365B-5E22-45D8-AEC5-469B3F94A37C}" srcOrd="3" destOrd="0" presId="urn:microsoft.com/office/officeart/2018/2/layout/IconCircleList"/>
    <dgm:cxn modelId="{D31CD680-B66A-4687-BAFA-C8EDA5ECA899}" type="presParOf" srcId="{015D791F-B755-40D5-9C8E-B3FC9E0CD5BD}" destId="{C0EEB5DE-6527-4F4C-BB85-BB744D1E64B4}" srcOrd="4" destOrd="0" presId="urn:microsoft.com/office/officeart/2018/2/layout/IconCircleList"/>
    <dgm:cxn modelId="{BC818C88-61AF-4745-86E4-BF9BA0507609}" type="presParOf" srcId="{C0EEB5DE-6527-4F4C-BB85-BB744D1E64B4}" destId="{B0DD9342-F3D7-4770-BD84-F1DEC1CF11E3}" srcOrd="0" destOrd="0" presId="urn:microsoft.com/office/officeart/2018/2/layout/IconCircleList"/>
    <dgm:cxn modelId="{5B69E2D7-0F79-4615-8D06-6E6BD920CBBD}" type="presParOf" srcId="{C0EEB5DE-6527-4F4C-BB85-BB744D1E64B4}" destId="{E6A3E102-6299-4EF7-B78C-40A1A041B870}" srcOrd="1" destOrd="0" presId="urn:microsoft.com/office/officeart/2018/2/layout/IconCircleList"/>
    <dgm:cxn modelId="{5016D95C-2871-485D-A47B-224030311550}" type="presParOf" srcId="{C0EEB5DE-6527-4F4C-BB85-BB744D1E64B4}" destId="{33011754-E0FD-4D0F-A5A6-062FD11098AA}" srcOrd="2" destOrd="0" presId="urn:microsoft.com/office/officeart/2018/2/layout/IconCircleList"/>
    <dgm:cxn modelId="{9D3A8241-4352-4CFC-9B8F-E6E01440475C}" type="presParOf" srcId="{C0EEB5DE-6527-4F4C-BB85-BB744D1E64B4}" destId="{F72B1E5B-E5EC-4302-A7D5-225EE94A2858}" srcOrd="3" destOrd="0" presId="urn:microsoft.com/office/officeart/2018/2/layout/IconCircleList"/>
    <dgm:cxn modelId="{15941CEF-5D1B-4AD7-A510-70D71BDB802D}" type="presParOf" srcId="{015D791F-B755-40D5-9C8E-B3FC9E0CD5BD}" destId="{0704232D-A423-4D78-BEF1-02B14F41631B}" srcOrd="5" destOrd="0" presId="urn:microsoft.com/office/officeart/2018/2/layout/IconCircleList"/>
    <dgm:cxn modelId="{AAC4794A-35DA-40BD-A215-65EE3B409A04}" type="presParOf" srcId="{015D791F-B755-40D5-9C8E-B3FC9E0CD5BD}" destId="{4B896668-3624-4456-8634-C97B945A534D}" srcOrd="6" destOrd="0" presId="urn:microsoft.com/office/officeart/2018/2/layout/IconCircleList"/>
    <dgm:cxn modelId="{35727CC9-FC4F-48FF-9C10-4485D63AE0B4}" type="presParOf" srcId="{4B896668-3624-4456-8634-C97B945A534D}" destId="{CCAA8343-90AC-4677-B3B3-BC5753E0A388}" srcOrd="0" destOrd="0" presId="urn:microsoft.com/office/officeart/2018/2/layout/IconCircleList"/>
    <dgm:cxn modelId="{F2CC9620-C83A-4FC5-8792-E7823A58DA25}" type="presParOf" srcId="{4B896668-3624-4456-8634-C97B945A534D}" destId="{B02011FC-6E39-4011-AFD9-847E5FAD1CAF}" srcOrd="1" destOrd="0" presId="urn:microsoft.com/office/officeart/2018/2/layout/IconCircleList"/>
    <dgm:cxn modelId="{97F0B3C8-42D5-444C-81E3-D008AE26A078}" type="presParOf" srcId="{4B896668-3624-4456-8634-C97B945A534D}" destId="{C226D30E-1C21-4857-A697-89A473C3DCC0}" srcOrd="2" destOrd="0" presId="urn:microsoft.com/office/officeart/2018/2/layout/IconCircleList"/>
    <dgm:cxn modelId="{F08F2412-4A04-45CD-9C01-47D5FFA36D43}" type="presParOf" srcId="{4B896668-3624-4456-8634-C97B945A534D}" destId="{070F4402-7091-4F00-A88B-214CCBBBDF30}" srcOrd="3" destOrd="0" presId="urn:microsoft.com/office/officeart/2018/2/layout/IconCircleList"/>
    <dgm:cxn modelId="{A1B34A1A-EDB8-4B44-9208-851C7EC6D913}" type="presParOf" srcId="{015D791F-B755-40D5-9C8E-B3FC9E0CD5BD}" destId="{71F2289E-57B6-46E7-9742-C460D326EF97}" srcOrd="7" destOrd="0" presId="urn:microsoft.com/office/officeart/2018/2/layout/IconCircleList"/>
    <dgm:cxn modelId="{BCEE1AD4-13C9-4EC1-8FD1-598BFD3606E1}" type="presParOf" srcId="{015D791F-B755-40D5-9C8E-B3FC9E0CD5BD}" destId="{B2F21151-9DD2-43DA-9F63-755AD5836CAD}" srcOrd="8" destOrd="0" presId="urn:microsoft.com/office/officeart/2018/2/layout/IconCircleList"/>
    <dgm:cxn modelId="{0EC3143E-3A8E-4D2B-A2F1-4D5C88E5B3E0}" type="presParOf" srcId="{B2F21151-9DD2-43DA-9F63-755AD5836CAD}" destId="{36C1CD26-C28F-47A2-8F5C-E9CEBF6431C1}" srcOrd="0" destOrd="0" presId="urn:microsoft.com/office/officeart/2018/2/layout/IconCircleList"/>
    <dgm:cxn modelId="{E9EE5612-348F-46FF-9727-08D189F09B4E}" type="presParOf" srcId="{B2F21151-9DD2-43DA-9F63-755AD5836CAD}" destId="{4F8CF53B-07F1-4090-BAB4-4B8286DD706B}" srcOrd="1" destOrd="0" presId="urn:microsoft.com/office/officeart/2018/2/layout/IconCircleList"/>
    <dgm:cxn modelId="{E340898D-01CF-4934-B5FA-664BD08944D9}" type="presParOf" srcId="{B2F21151-9DD2-43DA-9F63-755AD5836CAD}" destId="{B53EE48A-90D0-4C07-A402-0ACFB1881FED}" srcOrd="2" destOrd="0" presId="urn:microsoft.com/office/officeart/2018/2/layout/IconCircleList"/>
    <dgm:cxn modelId="{EA20D144-A2F4-44D6-A9D6-6A0063CDE545}" type="presParOf" srcId="{B2F21151-9DD2-43DA-9F63-755AD5836CAD}" destId="{EB84BE1D-1C47-451E-B15B-C696AD75A7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9D433-1FF5-4904-8575-97F9FD91BD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A88FE5E-E37C-4939-9441-A4B4DFA0513C}">
      <dgm:prSet/>
      <dgm:spPr/>
      <dgm:t>
        <a:bodyPr/>
        <a:lstStyle/>
        <a:p>
          <a:r>
            <a:rPr lang="en-US" b="1" dirty="0" err="1"/>
            <a:t>dotenv</a:t>
          </a:r>
          <a:r>
            <a:rPr lang="en-US" b="1" dirty="0"/>
            <a:t>, requests</a:t>
          </a:r>
          <a:r>
            <a:rPr lang="en-US" dirty="0"/>
            <a:t> — API security &amp; request handling</a:t>
          </a:r>
        </a:p>
      </dgm:t>
    </dgm:pt>
    <dgm:pt modelId="{A30B2E7F-591D-42EB-91C5-8D328E361A6D}" type="parTrans" cxnId="{763F3378-4803-4C1E-950D-3635E0058E8E}">
      <dgm:prSet/>
      <dgm:spPr/>
      <dgm:t>
        <a:bodyPr/>
        <a:lstStyle/>
        <a:p>
          <a:endParaRPr lang="en-US"/>
        </a:p>
      </dgm:t>
    </dgm:pt>
    <dgm:pt modelId="{E788C7E6-45C2-4AAF-BA59-B9A0266B56B7}" type="sibTrans" cxnId="{763F3378-4803-4C1E-950D-3635E0058E8E}">
      <dgm:prSet/>
      <dgm:spPr/>
      <dgm:t>
        <a:bodyPr/>
        <a:lstStyle/>
        <a:p>
          <a:endParaRPr lang="en-US"/>
        </a:p>
      </dgm:t>
    </dgm:pt>
    <dgm:pt modelId="{BED14ADE-C762-4A58-9495-66434DDB1D15}">
      <dgm:prSet/>
      <dgm:spPr/>
      <dgm:t>
        <a:bodyPr/>
        <a:lstStyle/>
        <a:p>
          <a:r>
            <a:rPr lang="en-US" b="1"/>
            <a:t>RapidAPI (Zoopla)</a:t>
          </a:r>
          <a:r>
            <a:rPr lang="en-US"/>
            <a:t> — Source API</a:t>
          </a:r>
        </a:p>
      </dgm:t>
    </dgm:pt>
    <dgm:pt modelId="{DDA67C9E-BE6B-4489-986A-8F2FC23BA6B1}" type="parTrans" cxnId="{B721B879-3226-4824-9BD1-27BAAC07D2AE}">
      <dgm:prSet/>
      <dgm:spPr/>
      <dgm:t>
        <a:bodyPr/>
        <a:lstStyle/>
        <a:p>
          <a:endParaRPr lang="en-US"/>
        </a:p>
      </dgm:t>
    </dgm:pt>
    <dgm:pt modelId="{10C62176-C59B-43F8-94BE-D7133B0A35B6}" type="sibTrans" cxnId="{B721B879-3226-4824-9BD1-27BAAC07D2AE}">
      <dgm:prSet/>
      <dgm:spPr/>
      <dgm:t>
        <a:bodyPr/>
        <a:lstStyle/>
        <a:p>
          <a:endParaRPr lang="en-US"/>
        </a:p>
      </dgm:t>
    </dgm:pt>
    <dgm:pt modelId="{5DBECA84-E384-4A5B-AB77-47CBBE8F7E34}">
      <dgm:prSet/>
      <dgm:spPr/>
      <dgm:t>
        <a:bodyPr/>
        <a:lstStyle/>
        <a:p>
          <a:r>
            <a:rPr lang="en-US" b="1"/>
            <a:t>Python, Pandas</a:t>
          </a:r>
          <a:r>
            <a:rPr lang="en-US"/>
            <a:t> — Data processing</a:t>
          </a:r>
        </a:p>
      </dgm:t>
    </dgm:pt>
    <dgm:pt modelId="{12B9C3A5-4E0C-43C3-9685-DC1A755FD23A}" type="parTrans" cxnId="{8CEEB4DC-B514-4362-B965-E9803F15C8DA}">
      <dgm:prSet/>
      <dgm:spPr/>
      <dgm:t>
        <a:bodyPr/>
        <a:lstStyle/>
        <a:p>
          <a:endParaRPr lang="en-US"/>
        </a:p>
      </dgm:t>
    </dgm:pt>
    <dgm:pt modelId="{4180FD3D-FECE-4235-BDFE-96CC6180EC40}" type="sibTrans" cxnId="{8CEEB4DC-B514-4362-B965-E9803F15C8DA}">
      <dgm:prSet/>
      <dgm:spPr/>
      <dgm:t>
        <a:bodyPr/>
        <a:lstStyle/>
        <a:p>
          <a:endParaRPr lang="en-US"/>
        </a:p>
      </dgm:t>
    </dgm:pt>
    <dgm:pt modelId="{F2A8EF7B-A2A3-486D-9127-BFAB5340AE05}">
      <dgm:prSet/>
      <dgm:spPr/>
      <dgm:t>
        <a:bodyPr/>
        <a:lstStyle/>
        <a:p>
          <a:r>
            <a:rPr lang="en-US" b="1"/>
            <a:t>SQLAlchemy, PostgreSQL</a:t>
          </a:r>
          <a:r>
            <a:rPr lang="en-US"/>
            <a:t> — Relational storage and ORM</a:t>
          </a:r>
        </a:p>
      </dgm:t>
    </dgm:pt>
    <dgm:pt modelId="{E71F05AA-C606-40E7-BF15-AA4D22D7139B}" type="parTrans" cxnId="{1FAA576B-8AAE-44C9-BE02-EB22883B1694}">
      <dgm:prSet/>
      <dgm:spPr/>
      <dgm:t>
        <a:bodyPr/>
        <a:lstStyle/>
        <a:p>
          <a:endParaRPr lang="en-US"/>
        </a:p>
      </dgm:t>
    </dgm:pt>
    <dgm:pt modelId="{43D84EB3-8111-4D60-85B5-1B4EB3E0E554}" type="sibTrans" cxnId="{1FAA576B-8AAE-44C9-BE02-EB22883B1694}">
      <dgm:prSet/>
      <dgm:spPr/>
      <dgm:t>
        <a:bodyPr/>
        <a:lstStyle/>
        <a:p>
          <a:endParaRPr lang="en-US"/>
        </a:p>
      </dgm:t>
    </dgm:pt>
    <dgm:pt modelId="{C75E3ABD-FF20-46E6-8828-8FF7C6B0E1E6}" type="pres">
      <dgm:prSet presAssocID="{BBC9D433-1FF5-4904-8575-97F9FD91BD2C}" presName="root" presStyleCnt="0">
        <dgm:presLayoutVars>
          <dgm:dir/>
          <dgm:resizeHandles val="exact"/>
        </dgm:presLayoutVars>
      </dgm:prSet>
      <dgm:spPr/>
    </dgm:pt>
    <dgm:pt modelId="{83B9BCB2-C1F2-4BA2-87E5-3BA43100E9A7}" type="pres">
      <dgm:prSet presAssocID="{BBC9D433-1FF5-4904-8575-97F9FD91BD2C}" presName="container" presStyleCnt="0">
        <dgm:presLayoutVars>
          <dgm:dir/>
          <dgm:resizeHandles val="exact"/>
        </dgm:presLayoutVars>
      </dgm:prSet>
      <dgm:spPr/>
    </dgm:pt>
    <dgm:pt modelId="{870BAA8D-2EC5-465D-8477-D4D1BE1F6B6F}" type="pres">
      <dgm:prSet presAssocID="{0A88FE5E-E37C-4939-9441-A4B4DFA0513C}" presName="compNode" presStyleCnt="0"/>
      <dgm:spPr/>
    </dgm:pt>
    <dgm:pt modelId="{B0B30C40-48EF-48D4-897C-0C42DE63B321}" type="pres">
      <dgm:prSet presAssocID="{0A88FE5E-E37C-4939-9441-A4B4DFA0513C}" presName="iconBgRect" presStyleLbl="bgShp" presStyleIdx="0" presStyleCnt="4"/>
      <dgm:spPr/>
    </dgm:pt>
    <dgm:pt modelId="{F7F66336-39A4-4B07-A6B0-32696895E3B7}" type="pres">
      <dgm:prSet presAssocID="{0A88FE5E-E37C-4939-9441-A4B4DFA051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E165F48-9069-4BC1-ACCA-EA9097CF1CF7}" type="pres">
      <dgm:prSet presAssocID="{0A88FE5E-E37C-4939-9441-A4B4DFA0513C}" presName="spaceRect" presStyleCnt="0"/>
      <dgm:spPr/>
    </dgm:pt>
    <dgm:pt modelId="{59FF107E-6D89-4D9F-8B5A-12E6AB6FABE1}" type="pres">
      <dgm:prSet presAssocID="{0A88FE5E-E37C-4939-9441-A4B4DFA0513C}" presName="textRect" presStyleLbl="revTx" presStyleIdx="0" presStyleCnt="4">
        <dgm:presLayoutVars>
          <dgm:chMax val="1"/>
          <dgm:chPref val="1"/>
        </dgm:presLayoutVars>
      </dgm:prSet>
      <dgm:spPr/>
    </dgm:pt>
    <dgm:pt modelId="{759471E8-F371-4C7A-BA72-1601476A268A}" type="pres">
      <dgm:prSet presAssocID="{E788C7E6-45C2-4AAF-BA59-B9A0266B56B7}" presName="sibTrans" presStyleLbl="sibTrans2D1" presStyleIdx="0" presStyleCnt="0"/>
      <dgm:spPr/>
    </dgm:pt>
    <dgm:pt modelId="{588A4F16-20CF-4802-9D5D-58264EFFABE8}" type="pres">
      <dgm:prSet presAssocID="{BED14ADE-C762-4A58-9495-66434DDB1D15}" presName="compNode" presStyleCnt="0"/>
      <dgm:spPr/>
    </dgm:pt>
    <dgm:pt modelId="{25362123-3382-440E-BED0-E6C42E774F2E}" type="pres">
      <dgm:prSet presAssocID="{BED14ADE-C762-4A58-9495-66434DDB1D15}" presName="iconBgRect" presStyleLbl="bgShp" presStyleIdx="1" presStyleCnt="4"/>
      <dgm:spPr/>
    </dgm:pt>
    <dgm:pt modelId="{A4876D2F-3F55-4C74-81D0-2D3179E64D6F}" type="pres">
      <dgm:prSet presAssocID="{BED14ADE-C762-4A58-9495-66434DDB1D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1193D1-8E12-4B42-9527-F6D052ECDF9A}" type="pres">
      <dgm:prSet presAssocID="{BED14ADE-C762-4A58-9495-66434DDB1D15}" presName="spaceRect" presStyleCnt="0"/>
      <dgm:spPr/>
    </dgm:pt>
    <dgm:pt modelId="{2473E0E9-3647-4BF2-9E78-A1480B209CDE}" type="pres">
      <dgm:prSet presAssocID="{BED14ADE-C762-4A58-9495-66434DDB1D15}" presName="textRect" presStyleLbl="revTx" presStyleIdx="1" presStyleCnt="4">
        <dgm:presLayoutVars>
          <dgm:chMax val="1"/>
          <dgm:chPref val="1"/>
        </dgm:presLayoutVars>
      </dgm:prSet>
      <dgm:spPr/>
    </dgm:pt>
    <dgm:pt modelId="{56D65AFE-62A7-41B4-9404-7BEF06067B1E}" type="pres">
      <dgm:prSet presAssocID="{10C62176-C59B-43F8-94BE-D7133B0A35B6}" presName="sibTrans" presStyleLbl="sibTrans2D1" presStyleIdx="0" presStyleCnt="0"/>
      <dgm:spPr/>
    </dgm:pt>
    <dgm:pt modelId="{0FBD2482-C016-42BF-BC76-DBFE2D553C64}" type="pres">
      <dgm:prSet presAssocID="{5DBECA84-E384-4A5B-AB77-47CBBE8F7E34}" presName="compNode" presStyleCnt="0"/>
      <dgm:spPr/>
    </dgm:pt>
    <dgm:pt modelId="{85BF373F-DCEA-4E29-9226-CE1B657B44FC}" type="pres">
      <dgm:prSet presAssocID="{5DBECA84-E384-4A5B-AB77-47CBBE8F7E34}" presName="iconBgRect" presStyleLbl="bgShp" presStyleIdx="2" presStyleCnt="4"/>
      <dgm:spPr/>
    </dgm:pt>
    <dgm:pt modelId="{90C20CB3-3C34-4EE1-97F8-8A6916EDCE87}" type="pres">
      <dgm:prSet presAssocID="{5DBECA84-E384-4A5B-AB77-47CBBE8F7E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C9336B2-BFB9-470F-AFD7-C1F3F56EFF42}" type="pres">
      <dgm:prSet presAssocID="{5DBECA84-E384-4A5B-AB77-47CBBE8F7E34}" presName="spaceRect" presStyleCnt="0"/>
      <dgm:spPr/>
    </dgm:pt>
    <dgm:pt modelId="{20330156-A445-4A05-AC3F-4E8102B89D62}" type="pres">
      <dgm:prSet presAssocID="{5DBECA84-E384-4A5B-AB77-47CBBE8F7E34}" presName="textRect" presStyleLbl="revTx" presStyleIdx="2" presStyleCnt="4">
        <dgm:presLayoutVars>
          <dgm:chMax val="1"/>
          <dgm:chPref val="1"/>
        </dgm:presLayoutVars>
      </dgm:prSet>
      <dgm:spPr/>
    </dgm:pt>
    <dgm:pt modelId="{75E4137E-6704-4B3B-800D-EDCCE278AA40}" type="pres">
      <dgm:prSet presAssocID="{4180FD3D-FECE-4235-BDFE-96CC6180EC40}" presName="sibTrans" presStyleLbl="sibTrans2D1" presStyleIdx="0" presStyleCnt="0"/>
      <dgm:spPr/>
    </dgm:pt>
    <dgm:pt modelId="{7D302DF1-B727-4087-8709-907225604BE9}" type="pres">
      <dgm:prSet presAssocID="{F2A8EF7B-A2A3-486D-9127-BFAB5340AE05}" presName="compNode" presStyleCnt="0"/>
      <dgm:spPr/>
    </dgm:pt>
    <dgm:pt modelId="{224906D8-3209-4AA9-97E3-B605D4D80C12}" type="pres">
      <dgm:prSet presAssocID="{F2A8EF7B-A2A3-486D-9127-BFAB5340AE05}" presName="iconBgRect" presStyleLbl="bgShp" presStyleIdx="3" presStyleCnt="4"/>
      <dgm:spPr/>
    </dgm:pt>
    <dgm:pt modelId="{6E506480-C53B-45EE-8BEC-16EF0B2450DE}" type="pres">
      <dgm:prSet presAssocID="{F2A8EF7B-A2A3-486D-9127-BFAB5340AE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F7AAFC4-9638-4FD0-BED4-2C171D90F23F}" type="pres">
      <dgm:prSet presAssocID="{F2A8EF7B-A2A3-486D-9127-BFAB5340AE05}" presName="spaceRect" presStyleCnt="0"/>
      <dgm:spPr/>
    </dgm:pt>
    <dgm:pt modelId="{2B13BDCC-1FDA-467E-A24B-CFA20CE359CC}" type="pres">
      <dgm:prSet presAssocID="{F2A8EF7B-A2A3-486D-9127-BFAB5340AE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278022-9B41-45F6-BF51-D6D0878C0A3E}" type="presOf" srcId="{0A88FE5E-E37C-4939-9441-A4B4DFA0513C}" destId="{59FF107E-6D89-4D9F-8B5A-12E6AB6FABE1}" srcOrd="0" destOrd="0" presId="urn:microsoft.com/office/officeart/2018/2/layout/IconCircleList"/>
    <dgm:cxn modelId="{F71A9035-2A39-4103-A722-570DCDEA9F7F}" type="presOf" srcId="{BED14ADE-C762-4A58-9495-66434DDB1D15}" destId="{2473E0E9-3647-4BF2-9E78-A1480B209CDE}" srcOrd="0" destOrd="0" presId="urn:microsoft.com/office/officeart/2018/2/layout/IconCircleList"/>
    <dgm:cxn modelId="{7A198164-A787-42F4-9AD1-B19D0447CAF1}" type="presOf" srcId="{10C62176-C59B-43F8-94BE-D7133B0A35B6}" destId="{56D65AFE-62A7-41B4-9404-7BEF06067B1E}" srcOrd="0" destOrd="0" presId="urn:microsoft.com/office/officeart/2018/2/layout/IconCircleList"/>
    <dgm:cxn modelId="{1FAA576B-8AAE-44C9-BE02-EB22883B1694}" srcId="{BBC9D433-1FF5-4904-8575-97F9FD91BD2C}" destId="{F2A8EF7B-A2A3-486D-9127-BFAB5340AE05}" srcOrd="3" destOrd="0" parTransId="{E71F05AA-C606-40E7-BF15-AA4D22D7139B}" sibTransId="{43D84EB3-8111-4D60-85B5-1B4EB3E0E554}"/>
    <dgm:cxn modelId="{763F3378-4803-4C1E-950D-3635E0058E8E}" srcId="{BBC9D433-1FF5-4904-8575-97F9FD91BD2C}" destId="{0A88FE5E-E37C-4939-9441-A4B4DFA0513C}" srcOrd="0" destOrd="0" parTransId="{A30B2E7F-591D-42EB-91C5-8D328E361A6D}" sibTransId="{E788C7E6-45C2-4AAF-BA59-B9A0266B56B7}"/>
    <dgm:cxn modelId="{B721B879-3226-4824-9BD1-27BAAC07D2AE}" srcId="{BBC9D433-1FF5-4904-8575-97F9FD91BD2C}" destId="{BED14ADE-C762-4A58-9495-66434DDB1D15}" srcOrd="1" destOrd="0" parTransId="{DDA67C9E-BE6B-4489-986A-8F2FC23BA6B1}" sibTransId="{10C62176-C59B-43F8-94BE-D7133B0A35B6}"/>
    <dgm:cxn modelId="{DCC48482-125D-41A2-B2C9-FD8F0B4FFBA9}" type="presOf" srcId="{F2A8EF7B-A2A3-486D-9127-BFAB5340AE05}" destId="{2B13BDCC-1FDA-467E-A24B-CFA20CE359CC}" srcOrd="0" destOrd="0" presId="urn:microsoft.com/office/officeart/2018/2/layout/IconCircleList"/>
    <dgm:cxn modelId="{134E09BB-D5AE-4C5A-8C87-EAFF3CED105C}" type="presOf" srcId="{E788C7E6-45C2-4AAF-BA59-B9A0266B56B7}" destId="{759471E8-F371-4C7A-BA72-1601476A268A}" srcOrd="0" destOrd="0" presId="urn:microsoft.com/office/officeart/2018/2/layout/IconCircleList"/>
    <dgm:cxn modelId="{37B81AC5-2B80-4E41-A361-9D432CF7EC74}" type="presOf" srcId="{4180FD3D-FECE-4235-BDFE-96CC6180EC40}" destId="{75E4137E-6704-4B3B-800D-EDCCE278AA40}" srcOrd="0" destOrd="0" presId="urn:microsoft.com/office/officeart/2018/2/layout/IconCircleList"/>
    <dgm:cxn modelId="{4CA994D2-7685-4621-B28E-AD58F147FDDF}" type="presOf" srcId="{BBC9D433-1FF5-4904-8575-97F9FD91BD2C}" destId="{C75E3ABD-FF20-46E6-8828-8FF7C6B0E1E6}" srcOrd="0" destOrd="0" presId="urn:microsoft.com/office/officeart/2018/2/layout/IconCircleList"/>
    <dgm:cxn modelId="{8CEEB4DC-B514-4362-B965-E9803F15C8DA}" srcId="{BBC9D433-1FF5-4904-8575-97F9FD91BD2C}" destId="{5DBECA84-E384-4A5B-AB77-47CBBE8F7E34}" srcOrd="2" destOrd="0" parTransId="{12B9C3A5-4E0C-43C3-9685-DC1A755FD23A}" sibTransId="{4180FD3D-FECE-4235-BDFE-96CC6180EC40}"/>
    <dgm:cxn modelId="{968456FF-A7B1-4039-A704-7E9322778517}" type="presOf" srcId="{5DBECA84-E384-4A5B-AB77-47CBBE8F7E34}" destId="{20330156-A445-4A05-AC3F-4E8102B89D62}" srcOrd="0" destOrd="0" presId="urn:microsoft.com/office/officeart/2018/2/layout/IconCircleList"/>
    <dgm:cxn modelId="{0205720F-1324-4266-9012-6EF3C193F49F}" type="presParOf" srcId="{C75E3ABD-FF20-46E6-8828-8FF7C6B0E1E6}" destId="{83B9BCB2-C1F2-4BA2-87E5-3BA43100E9A7}" srcOrd="0" destOrd="0" presId="urn:microsoft.com/office/officeart/2018/2/layout/IconCircleList"/>
    <dgm:cxn modelId="{3101C427-302C-470E-BFCE-0546DD4A16F2}" type="presParOf" srcId="{83B9BCB2-C1F2-4BA2-87E5-3BA43100E9A7}" destId="{870BAA8D-2EC5-465D-8477-D4D1BE1F6B6F}" srcOrd="0" destOrd="0" presId="urn:microsoft.com/office/officeart/2018/2/layout/IconCircleList"/>
    <dgm:cxn modelId="{64466F22-40CD-417B-BA8C-AE1E6D159A9A}" type="presParOf" srcId="{870BAA8D-2EC5-465D-8477-D4D1BE1F6B6F}" destId="{B0B30C40-48EF-48D4-897C-0C42DE63B321}" srcOrd="0" destOrd="0" presId="urn:microsoft.com/office/officeart/2018/2/layout/IconCircleList"/>
    <dgm:cxn modelId="{FEDE85F2-FD69-482C-8C82-2E350F1EF2F0}" type="presParOf" srcId="{870BAA8D-2EC5-465D-8477-D4D1BE1F6B6F}" destId="{F7F66336-39A4-4B07-A6B0-32696895E3B7}" srcOrd="1" destOrd="0" presId="urn:microsoft.com/office/officeart/2018/2/layout/IconCircleList"/>
    <dgm:cxn modelId="{67939A29-15E2-4565-B189-51551C7BC817}" type="presParOf" srcId="{870BAA8D-2EC5-465D-8477-D4D1BE1F6B6F}" destId="{6E165F48-9069-4BC1-ACCA-EA9097CF1CF7}" srcOrd="2" destOrd="0" presId="urn:microsoft.com/office/officeart/2018/2/layout/IconCircleList"/>
    <dgm:cxn modelId="{360BC082-C3AA-4BF1-9A51-4E527A7F9A43}" type="presParOf" srcId="{870BAA8D-2EC5-465D-8477-D4D1BE1F6B6F}" destId="{59FF107E-6D89-4D9F-8B5A-12E6AB6FABE1}" srcOrd="3" destOrd="0" presId="urn:microsoft.com/office/officeart/2018/2/layout/IconCircleList"/>
    <dgm:cxn modelId="{2516F858-C397-44C8-9C6E-5C9137F94086}" type="presParOf" srcId="{83B9BCB2-C1F2-4BA2-87E5-3BA43100E9A7}" destId="{759471E8-F371-4C7A-BA72-1601476A268A}" srcOrd="1" destOrd="0" presId="urn:microsoft.com/office/officeart/2018/2/layout/IconCircleList"/>
    <dgm:cxn modelId="{093F7D16-E92C-4375-BB09-AF8273C7BAF7}" type="presParOf" srcId="{83B9BCB2-C1F2-4BA2-87E5-3BA43100E9A7}" destId="{588A4F16-20CF-4802-9D5D-58264EFFABE8}" srcOrd="2" destOrd="0" presId="urn:microsoft.com/office/officeart/2018/2/layout/IconCircleList"/>
    <dgm:cxn modelId="{04B1B634-C683-4056-8AC5-046AFE83046F}" type="presParOf" srcId="{588A4F16-20CF-4802-9D5D-58264EFFABE8}" destId="{25362123-3382-440E-BED0-E6C42E774F2E}" srcOrd="0" destOrd="0" presId="urn:microsoft.com/office/officeart/2018/2/layout/IconCircleList"/>
    <dgm:cxn modelId="{D2AF90F3-AA26-433C-B203-DC1152E14BAC}" type="presParOf" srcId="{588A4F16-20CF-4802-9D5D-58264EFFABE8}" destId="{A4876D2F-3F55-4C74-81D0-2D3179E64D6F}" srcOrd="1" destOrd="0" presId="urn:microsoft.com/office/officeart/2018/2/layout/IconCircleList"/>
    <dgm:cxn modelId="{C790BBCE-3E2D-4505-8856-E02672ABAFA7}" type="presParOf" srcId="{588A4F16-20CF-4802-9D5D-58264EFFABE8}" destId="{2C1193D1-8E12-4B42-9527-F6D052ECDF9A}" srcOrd="2" destOrd="0" presId="urn:microsoft.com/office/officeart/2018/2/layout/IconCircleList"/>
    <dgm:cxn modelId="{44AAF6BC-3C46-4F3D-BB3A-4727F0745D37}" type="presParOf" srcId="{588A4F16-20CF-4802-9D5D-58264EFFABE8}" destId="{2473E0E9-3647-4BF2-9E78-A1480B209CDE}" srcOrd="3" destOrd="0" presId="urn:microsoft.com/office/officeart/2018/2/layout/IconCircleList"/>
    <dgm:cxn modelId="{230ACFED-BD9C-4893-8E6B-B80D951B9ECF}" type="presParOf" srcId="{83B9BCB2-C1F2-4BA2-87E5-3BA43100E9A7}" destId="{56D65AFE-62A7-41B4-9404-7BEF06067B1E}" srcOrd="3" destOrd="0" presId="urn:microsoft.com/office/officeart/2018/2/layout/IconCircleList"/>
    <dgm:cxn modelId="{EB8C85C6-EACC-4C7E-8221-D91869D91F3A}" type="presParOf" srcId="{83B9BCB2-C1F2-4BA2-87E5-3BA43100E9A7}" destId="{0FBD2482-C016-42BF-BC76-DBFE2D553C64}" srcOrd="4" destOrd="0" presId="urn:microsoft.com/office/officeart/2018/2/layout/IconCircleList"/>
    <dgm:cxn modelId="{A52BB96B-EEE2-4F0B-A218-755408FE3F62}" type="presParOf" srcId="{0FBD2482-C016-42BF-BC76-DBFE2D553C64}" destId="{85BF373F-DCEA-4E29-9226-CE1B657B44FC}" srcOrd="0" destOrd="0" presId="urn:microsoft.com/office/officeart/2018/2/layout/IconCircleList"/>
    <dgm:cxn modelId="{460B1224-D40B-4218-9631-0D0132FA70A7}" type="presParOf" srcId="{0FBD2482-C016-42BF-BC76-DBFE2D553C64}" destId="{90C20CB3-3C34-4EE1-97F8-8A6916EDCE87}" srcOrd="1" destOrd="0" presId="urn:microsoft.com/office/officeart/2018/2/layout/IconCircleList"/>
    <dgm:cxn modelId="{E9EE4EEA-F796-42C6-A403-EE6140C9A401}" type="presParOf" srcId="{0FBD2482-C016-42BF-BC76-DBFE2D553C64}" destId="{7C9336B2-BFB9-470F-AFD7-C1F3F56EFF42}" srcOrd="2" destOrd="0" presId="urn:microsoft.com/office/officeart/2018/2/layout/IconCircleList"/>
    <dgm:cxn modelId="{DD4826ED-FF89-45FC-BE6A-4B0B708935DE}" type="presParOf" srcId="{0FBD2482-C016-42BF-BC76-DBFE2D553C64}" destId="{20330156-A445-4A05-AC3F-4E8102B89D62}" srcOrd="3" destOrd="0" presId="urn:microsoft.com/office/officeart/2018/2/layout/IconCircleList"/>
    <dgm:cxn modelId="{E0B2A67D-0632-4356-B7F4-916C2F518A0E}" type="presParOf" srcId="{83B9BCB2-C1F2-4BA2-87E5-3BA43100E9A7}" destId="{75E4137E-6704-4B3B-800D-EDCCE278AA40}" srcOrd="5" destOrd="0" presId="urn:microsoft.com/office/officeart/2018/2/layout/IconCircleList"/>
    <dgm:cxn modelId="{1B3E1288-62C9-4BA8-BE67-869E76A47216}" type="presParOf" srcId="{83B9BCB2-C1F2-4BA2-87E5-3BA43100E9A7}" destId="{7D302DF1-B727-4087-8709-907225604BE9}" srcOrd="6" destOrd="0" presId="urn:microsoft.com/office/officeart/2018/2/layout/IconCircleList"/>
    <dgm:cxn modelId="{664BCD42-06A7-420B-8ABD-C4D8E531602D}" type="presParOf" srcId="{7D302DF1-B727-4087-8709-907225604BE9}" destId="{224906D8-3209-4AA9-97E3-B605D4D80C12}" srcOrd="0" destOrd="0" presId="urn:microsoft.com/office/officeart/2018/2/layout/IconCircleList"/>
    <dgm:cxn modelId="{9E4B4F3D-7ED9-4466-82E7-D40623A37797}" type="presParOf" srcId="{7D302DF1-B727-4087-8709-907225604BE9}" destId="{6E506480-C53B-45EE-8BEC-16EF0B2450DE}" srcOrd="1" destOrd="0" presId="urn:microsoft.com/office/officeart/2018/2/layout/IconCircleList"/>
    <dgm:cxn modelId="{AD6379BB-B0F9-4ADC-A9C6-04BF9A19AF98}" type="presParOf" srcId="{7D302DF1-B727-4087-8709-907225604BE9}" destId="{BF7AAFC4-9638-4FD0-BED4-2C171D90F23F}" srcOrd="2" destOrd="0" presId="urn:microsoft.com/office/officeart/2018/2/layout/IconCircleList"/>
    <dgm:cxn modelId="{9979FFA2-130D-4A15-8099-355A44693AC0}" type="presParOf" srcId="{7D302DF1-B727-4087-8709-907225604BE9}" destId="{2B13BDCC-1FDA-467E-A24B-CFA20CE359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04FF72-A4BF-4CB0-9467-50CBDDE5F7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1A0EF4-272B-47FF-8CB0-DFB7A4A8313A}">
      <dgm:prSet custT="1"/>
      <dgm:spPr/>
      <dgm:t>
        <a:bodyPr/>
        <a:lstStyle/>
        <a:p>
          <a:pPr>
            <a:defRPr cap="all"/>
          </a:pPr>
          <a:r>
            <a:rPr lang="en-US" sz="1800"/>
            <a:t>Pulled JSON data via HTTP requests using filters (e.g., location, beds)</a:t>
          </a:r>
        </a:p>
      </dgm:t>
    </dgm:pt>
    <dgm:pt modelId="{8E046F48-97BC-4BC2-8F5E-37BC094DCF3E}" type="parTrans" cxnId="{4E330DFD-770B-401D-A1E8-2E97B395A5BF}">
      <dgm:prSet/>
      <dgm:spPr/>
      <dgm:t>
        <a:bodyPr/>
        <a:lstStyle/>
        <a:p>
          <a:endParaRPr lang="en-US" sz="1800"/>
        </a:p>
      </dgm:t>
    </dgm:pt>
    <dgm:pt modelId="{22703387-7E28-4696-BE6E-A50B5C80E9A8}" type="sibTrans" cxnId="{4E330DFD-770B-401D-A1E8-2E97B395A5BF}">
      <dgm:prSet/>
      <dgm:spPr/>
      <dgm:t>
        <a:bodyPr/>
        <a:lstStyle/>
        <a:p>
          <a:endParaRPr lang="en-US" sz="1800"/>
        </a:p>
      </dgm:t>
    </dgm:pt>
    <dgm:pt modelId="{6F1DB45B-5FC4-475A-B7D4-2B56B3246434}">
      <dgm:prSet custT="1"/>
      <dgm:spPr/>
      <dgm:t>
        <a:bodyPr/>
        <a:lstStyle/>
        <a:p>
          <a:pPr>
            <a:defRPr cap="all"/>
          </a:pPr>
          <a:r>
            <a:rPr lang="en-US" sz="1800" dirty="0">
              <a:solidFill>
                <a:schemeClr val="tx1"/>
              </a:solidFill>
            </a:rPr>
            <a:t>Parsed paginated results and flattened nested structures (</a:t>
          </a:r>
          <a:r>
            <a:rPr lang="en-US" sz="1800" dirty="0" err="1">
              <a:solidFill>
                <a:schemeClr val="tx1"/>
              </a:solidFill>
            </a:rPr>
            <a:t>json_normalise</a:t>
          </a:r>
          <a:r>
            <a:rPr lang="en-US" sz="1800" dirty="0">
              <a:solidFill>
                <a:schemeClr val="tx1"/>
              </a:solidFill>
            </a:rPr>
            <a:t>)</a:t>
          </a:r>
        </a:p>
      </dgm:t>
    </dgm:pt>
    <dgm:pt modelId="{88FD73FA-3483-4282-B2BB-32D628D4CD9C}" type="parTrans" cxnId="{B8849617-F4C8-44DE-A21E-4F073109618B}">
      <dgm:prSet/>
      <dgm:spPr/>
      <dgm:t>
        <a:bodyPr/>
        <a:lstStyle/>
        <a:p>
          <a:endParaRPr lang="en-US" sz="1800"/>
        </a:p>
      </dgm:t>
    </dgm:pt>
    <dgm:pt modelId="{9CD68795-1A47-421B-BB8F-34F8755B3E16}" type="sibTrans" cxnId="{B8849617-F4C8-44DE-A21E-4F073109618B}">
      <dgm:prSet/>
      <dgm:spPr/>
      <dgm:t>
        <a:bodyPr/>
        <a:lstStyle/>
        <a:p>
          <a:endParaRPr lang="en-US" sz="1800"/>
        </a:p>
      </dgm:t>
    </dgm:pt>
    <dgm:pt modelId="{7DFF247A-EB84-4DCF-A6F9-0ED65A16E617}">
      <dgm:prSet custT="1"/>
      <dgm:spPr/>
      <dgm:t>
        <a:bodyPr/>
        <a:lstStyle/>
        <a:p>
          <a:pPr>
            <a:defRPr cap="all"/>
          </a:pPr>
          <a:r>
            <a:rPr lang="en-US" sz="1800"/>
            <a:t>Stored raw listings in DataFrame for further transformation</a:t>
          </a:r>
        </a:p>
      </dgm:t>
    </dgm:pt>
    <dgm:pt modelId="{DF2853E2-F559-419A-9A2B-870C4273577D}" type="parTrans" cxnId="{EA3B4655-3311-49C5-BC6A-48ACAA8C7BC2}">
      <dgm:prSet/>
      <dgm:spPr/>
      <dgm:t>
        <a:bodyPr/>
        <a:lstStyle/>
        <a:p>
          <a:endParaRPr lang="en-US" sz="1800"/>
        </a:p>
      </dgm:t>
    </dgm:pt>
    <dgm:pt modelId="{419168BF-EE5A-4DCC-B8AD-85AB2B0DEE82}" type="sibTrans" cxnId="{EA3B4655-3311-49C5-BC6A-48ACAA8C7BC2}">
      <dgm:prSet/>
      <dgm:spPr/>
      <dgm:t>
        <a:bodyPr/>
        <a:lstStyle/>
        <a:p>
          <a:endParaRPr lang="en-US" sz="1800"/>
        </a:p>
      </dgm:t>
    </dgm:pt>
    <dgm:pt modelId="{5FE6BD69-7E4B-42CF-9EF3-D1927FF49FBC}" type="pres">
      <dgm:prSet presAssocID="{3A04FF72-A4BF-4CB0-9467-50CBDDE5F78E}" presName="root" presStyleCnt="0">
        <dgm:presLayoutVars>
          <dgm:dir/>
          <dgm:resizeHandles val="exact"/>
        </dgm:presLayoutVars>
      </dgm:prSet>
      <dgm:spPr/>
    </dgm:pt>
    <dgm:pt modelId="{BD455611-7138-4DDC-A3FE-7D65F47C4FA8}" type="pres">
      <dgm:prSet presAssocID="{201A0EF4-272B-47FF-8CB0-DFB7A4A8313A}" presName="compNode" presStyleCnt="0"/>
      <dgm:spPr/>
    </dgm:pt>
    <dgm:pt modelId="{188AF531-6B1C-4FF5-BA7E-62A5E5657812}" type="pres">
      <dgm:prSet presAssocID="{201A0EF4-272B-47FF-8CB0-DFB7A4A8313A}" presName="iconBgRect" presStyleLbl="bgShp" presStyleIdx="0" presStyleCnt="3"/>
      <dgm:spPr/>
    </dgm:pt>
    <dgm:pt modelId="{93EA914A-6DB4-4F1C-82A2-F743788417CF}" type="pres">
      <dgm:prSet presAssocID="{201A0EF4-272B-47FF-8CB0-DFB7A4A83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FC86B0F-B447-48CA-97BF-821D146AFAF6}" type="pres">
      <dgm:prSet presAssocID="{201A0EF4-272B-47FF-8CB0-DFB7A4A8313A}" presName="spaceRect" presStyleCnt="0"/>
      <dgm:spPr/>
    </dgm:pt>
    <dgm:pt modelId="{D223F983-B927-4A7B-9A33-387029E5C538}" type="pres">
      <dgm:prSet presAssocID="{201A0EF4-272B-47FF-8CB0-DFB7A4A8313A}" presName="textRect" presStyleLbl="revTx" presStyleIdx="0" presStyleCnt="3">
        <dgm:presLayoutVars>
          <dgm:chMax val="1"/>
          <dgm:chPref val="1"/>
        </dgm:presLayoutVars>
      </dgm:prSet>
      <dgm:spPr/>
    </dgm:pt>
    <dgm:pt modelId="{9914007F-E346-4426-BFBC-DD5E6C26A685}" type="pres">
      <dgm:prSet presAssocID="{22703387-7E28-4696-BE6E-A50B5C80E9A8}" presName="sibTrans" presStyleCnt="0"/>
      <dgm:spPr/>
    </dgm:pt>
    <dgm:pt modelId="{344188AE-0592-4D58-8415-65B0B397A329}" type="pres">
      <dgm:prSet presAssocID="{6F1DB45B-5FC4-475A-B7D4-2B56B3246434}" presName="compNode" presStyleCnt="0"/>
      <dgm:spPr/>
    </dgm:pt>
    <dgm:pt modelId="{D3FBABBB-0252-42A3-9BAC-C6AF61A1E02F}" type="pres">
      <dgm:prSet presAssocID="{6F1DB45B-5FC4-475A-B7D4-2B56B3246434}" presName="iconBgRect" presStyleLbl="bgShp" presStyleIdx="1" presStyleCnt="3"/>
      <dgm:spPr/>
    </dgm:pt>
    <dgm:pt modelId="{20153019-0257-4DF4-8F18-5ADDB5420FE3}" type="pres">
      <dgm:prSet presAssocID="{6F1DB45B-5FC4-475A-B7D4-2B56B32464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37728FC4-06D7-4E82-8BB2-0ABE236E0EB0}" type="pres">
      <dgm:prSet presAssocID="{6F1DB45B-5FC4-475A-B7D4-2B56B3246434}" presName="spaceRect" presStyleCnt="0"/>
      <dgm:spPr/>
    </dgm:pt>
    <dgm:pt modelId="{9511CB2B-16A7-4C59-BFA1-CDFBDFD5AD7C}" type="pres">
      <dgm:prSet presAssocID="{6F1DB45B-5FC4-475A-B7D4-2B56B3246434}" presName="textRect" presStyleLbl="revTx" presStyleIdx="1" presStyleCnt="3">
        <dgm:presLayoutVars>
          <dgm:chMax val="1"/>
          <dgm:chPref val="1"/>
        </dgm:presLayoutVars>
      </dgm:prSet>
      <dgm:spPr/>
    </dgm:pt>
    <dgm:pt modelId="{EBB5822D-718D-4584-9A05-CABB370D40CB}" type="pres">
      <dgm:prSet presAssocID="{9CD68795-1A47-421B-BB8F-34F8755B3E16}" presName="sibTrans" presStyleCnt="0"/>
      <dgm:spPr/>
    </dgm:pt>
    <dgm:pt modelId="{7C3C3072-2B1B-4AFE-846E-443A376DE039}" type="pres">
      <dgm:prSet presAssocID="{7DFF247A-EB84-4DCF-A6F9-0ED65A16E617}" presName="compNode" presStyleCnt="0"/>
      <dgm:spPr/>
    </dgm:pt>
    <dgm:pt modelId="{B74536A7-96D9-4EED-B7DA-744FD7A773BC}" type="pres">
      <dgm:prSet presAssocID="{7DFF247A-EB84-4DCF-A6F9-0ED65A16E617}" presName="iconBgRect" presStyleLbl="bgShp" presStyleIdx="2" presStyleCnt="3"/>
      <dgm:spPr/>
    </dgm:pt>
    <dgm:pt modelId="{66A1E21D-FB35-4581-AFA2-F4DCA789AB53}" type="pres">
      <dgm:prSet presAssocID="{7DFF247A-EB84-4DCF-A6F9-0ED65A16E6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028D771-3E27-43E5-9179-E9916CBD9067}" type="pres">
      <dgm:prSet presAssocID="{7DFF247A-EB84-4DCF-A6F9-0ED65A16E617}" presName="spaceRect" presStyleCnt="0"/>
      <dgm:spPr/>
    </dgm:pt>
    <dgm:pt modelId="{8D3F2280-F5BF-457F-BC36-29A20ED27CCD}" type="pres">
      <dgm:prSet presAssocID="{7DFF247A-EB84-4DCF-A6F9-0ED65A16E6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847401-F7E0-4FD9-972C-FDE682F92A8F}" type="presOf" srcId="{6F1DB45B-5FC4-475A-B7D4-2B56B3246434}" destId="{9511CB2B-16A7-4C59-BFA1-CDFBDFD5AD7C}" srcOrd="0" destOrd="0" presId="urn:microsoft.com/office/officeart/2018/5/layout/IconCircleLabelList"/>
    <dgm:cxn modelId="{B8849617-F4C8-44DE-A21E-4F073109618B}" srcId="{3A04FF72-A4BF-4CB0-9467-50CBDDE5F78E}" destId="{6F1DB45B-5FC4-475A-B7D4-2B56B3246434}" srcOrd="1" destOrd="0" parTransId="{88FD73FA-3483-4282-B2BB-32D628D4CD9C}" sibTransId="{9CD68795-1A47-421B-BB8F-34F8755B3E16}"/>
    <dgm:cxn modelId="{641B2139-505E-4BFA-994A-729214B9F9BF}" type="presOf" srcId="{3A04FF72-A4BF-4CB0-9467-50CBDDE5F78E}" destId="{5FE6BD69-7E4B-42CF-9EF3-D1927FF49FBC}" srcOrd="0" destOrd="0" presId="urn:microsoft.com/office/officeart/2018/5/layout/IconCircleLabelList"/>
    <dgm:cxn modelId="{D960A06B-52EB-46FD-85A4-B5F696A67757}" type="presOf" srcId="{201A0EF4-272B-47FF-8CB0-DFB7A4A8313A}" destId="{D223F983-B927-4A7B-9A33-387029E5C538}" srcOrd="0" destOrd="0" presId="urn:microsoft.com/office/officeart/2018/5/layout/IconCircleLabelList"/>
    <dgm:cxn modelId="{EA3B4655-3311-49C5-BC6A-48ACAA8C7BC2}" srcId="{3A04FF72-A4BF-4CB0-9467-50CBDDE5F78E}" destId="{7DFF247A-EB84-4DCF-A6F9-0ED65A16E617}" srcOrd="2" destOrd="0" parTransId="{DF2853E2-F559-419A-9A2B-870C4273577D}" sibTransId="{419168BF-EE5A-4DCC-B8AD-85AB2B0DEE82}"/>
    <dgm:cxn modelId="{685411C4-2CD3-427D-9E85-63ABCFFF9F76}" type="presOf" srcId="{7DFF247A-EB84-4DCF-A6F9-0ED65A16E617}" destId="{8D3F2280-F5BF-457F-BC36-29A20ED27CCD}" srcOrd="0" destOrd="0" presId="urn:microsoft.com/office/officeart/2018/5/layout/IconCircleLabelList"/>
    <dgm:cxn modelId="{4E330DFD-770B-401D-A1E8-2E97B395A5BF}" srcId="{3A04FF72-A4BF-4CB0-9467-50CBDDE5F78E}" destId="{201A0EF4-272B-47FF-8CB0-DFB7A4A8313A}" srcOrd="0" destOrd="0" parTransId="{8E046F48-97BC-4BC2-8F5E-37BC094DCF3E}" sibTransId="{22703387-7E28-4696-BE6E-A50B5C80E9A8}"/>
    <dgm:cxn modelId="{6A121FA1-B097-4301-A071-8AF4A79DFCFC}" type="presParOf" srcId="{5FE6BD69-7E4B-42CF-9EF3-D1927FF49FBC}" destId="{BD455611-7138-4DDC-A3FE-7D65F47C4FA8}" srcOrd="0" destOrd="0" presId="urn:microsoft.com/office/officeart/2018/5/layout/IconCircleLabelList"/>
    <dgm:cxn modelId="{F3C862AF-2972-448B-AF60-95CAD73074BC}" type="presParOf" srcId="{BD455611-7138-4DDC-A3FE-7D65F47C4FA8}" destId="{188AF531-6B1C-4FF5-BA7E-62A5E5657812}" srcOrd="0" destOrd="0" presId="urn:microsoft.com/office/officeart/2018/5/layout/IconCircleLabelList"/>
    <dgm:cxn modelId="{8C41A1A5-87F3-49ED-A465-CE7D6AA329D1}" type="presParOf" srcId="{BD455611-7138-4DDC-A3FE-7D65F47C4FA8}" destId="{93EA914A-6DB4-4F1C-82A2-F743788417CF}" srcOrd="1" destOrd="0" presId="urn:microsoft.com/office/officeart/2018/5/layout/IconCircleLabelList"/>
    <dgm:cxn modelId="{71C31092-005E-4D87-97DE-428A51FDD88E}" type="presParOf" srcId="{BD455611-7138-4DDC-A3FE-7D65F47C4FA8}" destId="{0FC86B0F-B447-48CA-97BF-821D146AFAF6}" srcOrd="2" destOrd="0" presId="urn:microsoft.com/office/officeart/2018/5/layout/IconCircleLabelList"/>
    <dgm:cxn modelId="{7A797374-7DFB-42EF-BA8C-C15E99DDC02D}" type="presParOf" srcId="{BD455611-7138-4DDC-A3FE-7D65F47C4FA8}" destId="{D223F983-B927-4A7B-9A33-387029E5C538}" srcOrd="3" destOrd="0" presId="urn:microsoft.com/office/officeart/2018/5/layout/IconCircleLabelList"/>
    <dgm:cxn modelId="{FC642DD0-5A1F-4842-859D-441A7F25AC5F}" type="presParOf" srcId="{5FE6BD69-7E4B-42CF-9EF3-D1927FF49FBC}" destId="{9914007F-E346-4426-BFBC-DD5E6C26A685}" srcOrd="1" destOrd="0" presId="urn:microsoft.com/office/officeart/2018/5/layout/IconCircleLabelList"/>
    <dgm:cxn modelId="{E3666987-A3A8-4C17-996C-0AFF14C7D13F}" type="presParOf" srcId="{5FE6BD69-7E4B-42CF-9EF3-D1927FF49FBC}" destId="{344188AE-0592-4D58-8415-65B0B397A329}" srcOrd="2" destOrd="0" presId="urn:microsoft.com/office/officeart/2018/5/layout/IconCircleLabelList"/>
    <dgm:cxn modelId="{AD279872-EB1D-4430-AC9E-9EA48EEBA15B}" type="presParOf" srcId="{344188AE-0592-4D58-8415-65B0B397A329}" destId="{D3FBABBB-0252-42A3-9BAC-C6AF61A1E02F}" srcOrd="0" destOrd="0" presId="urn:microsoft.com/office/officeart/2018/5/layout/IconCircleLabelList"/>
    <dgm:cxn modelId="{E5BC0CA7-BCE0-4976-A7D1-32779B38A71C}" type="presParOf" srcId="{344188AE-0592-4D58-8415-65B0B397A329}" destId="{20153019-0257-4DF4-8F18-5ADDB5420FE3}" srcOrd="1" destOrd="0" presId="urn:microsoft.com/office/officeart/2018/5/layout/IconCircleLabelList"/>
    <dgm:cxn modelId="{489BF4A1-AEF6-4616-AA5A-9034A02D543A}" type="presParOf" srcId="{344188AE-0592-4D58-8415-65B0B397A329}" destId="{37728FC4-06D7-4E82-8BB2-0ABE236E0EB0}" srcOrd="2" destOrd="0" presId="urn:microsoft.com/office/officeart/2018/5/layout/IconCircleLabelList"/>
    <dgm:cxn modelId="{8BC1F548-6751-4ED3-AB98-7CB00282270D}" type="presParOf" srcId="{344188AE-0592-4D58-8415-65B0B397A329}" destId="{9511CB2B-16A7-4C59-BFA1-CDFBDFD5AD7C}" srcOrd="3" destOrd="0" presId="urn:microsoft.com/office/officeart/2018/5/layout/IconCircleLabelList"/>
    <dgm:cxn modelId="{714413C5-3FEC-46D4-A847-219AB0A35CB7}" type="presParOf" srcId="{5FE6BD69-7E4B-42CF-9EF3-D1927FF49FBC}" destId="{EBB5822D-718D-4584-9A05-CABB370D40CB}" srcOrd="3" destOrd="0" presId="urn:microsoft.com/office/officeart/2018/5/layout/IconCircleLabelList"/>
    <dgm:cxn modelId="{143DEF5D-893B-421A-9B7C-3DABC9952851}" type="presParOf" srcId="{5FE6BD69-7E4B-42CF-9EF3-D1927FF49FBC}" destId="{7C3C3072-2B1B-4AFE-846E-443A376DE039}" srcOrd="4" destOrd="0" presId="urn:microsoft.com/office/officeart/2018/5/layout/IconCircleLabelList"/>
    <dgm:cxn modelId="{6D61677E-261A-483B-9A04-1BCCC85B50A2}" type="presParOf" srcId="{7C3C3072-2B1B-4AFE-846E-443A376DE039}" destId="{B74536A7-96D9-4EED-B7DA-744FD7A773BC}" srcOrd="0" destOrd="0" presId="urn:microsoft.com/office/officeart/2018/5/layout/IconCircleLabelList"/>
    <dgm:cxn modelId="{2194C649-FA0F-486F-9EBD-5200A8796FFB}" type="presParOf" srcId="{7C3C3072-2B1B-4AFE-846E-443A376DE039}" destId="{66A1E21D-FB35-4581-AFA2-F4DCA789AB53}" srcOrd="1" destOrd="0" presId="urn:microsoft.com/office/officeart/2018/5/layout/IconCircleLabelList"/>
    <dgm:cxn modelId="{12523B6E-8397-4834-A7F1-18DF5467C5E5}" type="presParOf" srcId="{7C3C3072-2B1B-4AFE-846E-443A376DE039}" destId="{1028D771-3E27-43E5-9179-E9916CBD9067}" srcOrd="2" destOrd="0" presId="urn:microsoft.com/office/officeart/2018/5/layout/IconCircleLabelList"/>
    <dgm:cxn modelId="{449B902E-F27A-4D89-899D-E3B1351B2DA4}" type="presParOf" srcId="{7C3C3072-2B1B-4AFE-846E-443A376DE039}" destId="{8D3F2280-F5BF-457F-BC36-29A20ED27C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C1981-BC13-4715-B25B-B556CB876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783C71-4113-4DD2-9C94-323D54BBF693}">
      <dgm:prSet custT="1"/>
      <dgm:spPr/>
      <dgm:t>
        <a:bodyPr/>
        <a:lstStyle/>
        <a:p>
          <a:r>
            <a:rPr lang="en-US" sz="1800" b="1" dirty="0"/>
            <a:t>Column cleanup</a:t>
          </a:r>
          <a:r>
            <a:rPr lang="en-US" sz="1800" dirty="0"/>
            <a:t>:</a:t>
          </a:r>
        </a:p>
      </dgm:t>
    </dgm:pt>
    <dgm:pt modelId="{9AE7083F-2B2D-4411-B306-9FEA48855298}" type="parTrans" cxnId="{BEDEA7AA-107C-4725-9538-E8D52E9ACFFE}">
      <dgm:prSet/>
      <dgm:spPr/>
      <dgm:t>
        <a:bodyPr/>
        <a:lstStyle/>
        <a:p>
          <a:endParaRPr lang="en-US" sz="1800"/>
        </a:p>
      </dgm:t>
    </dgm:pt>
    <dgm:pt modelId="{DD782EBF-94BF-48F7-B327-C74290D88025}" type="sibTrans" cxnId="{BEDEA7AA-107C-4725-9538-E8D52E9ACFFE}">
      <dgm:prSet/>
      <dgm:spPr/>
      <dgm:t>
        <a:bodyPr/>
        <a:lstStyle/>
        <a:p>
          <a:endParaRPr lang="en-US" sz="1800"/>
        </a:p>
      </dgm:t>
    </dgm:pt>
    <dgm:pt modelId="{314E9F15-93F8-4001-9DC4-3F021C84D95E}">
      <dgm:prSet custT="1"/>
      <dgm:spPr/>
      <dgm:t>
        <a:bodyPr/>
        <a:lstStyle/>
        <a:p>
          <a:r>
            <a:rPr lang="en-US" sz="1800" b="1"/>
            <a:t>Field fixes:</a:t>
          </a:r>
          <a:endParaRPr lang="en-US" sz="1800"/>
        </a:p>
      </dgm:t>
    </dgm:pt>
    <dgm:pt modelId="{F19734F9-1F0C-4FCD-B4A5-15F0CB38A6D2}" type="parTrans" cxnId="{D5B46B0E-BF61-4BC8-B522-6E08CF15B426}">
      <dgm:prSet/>
      <dgm:spPr/>
      <dgm:t>
        <a:bodyPr/>
        <a:lstStyle/>
        <a:p>
          <a:endParaRPr lang="en-US" sz="1800"/>
        </a:p>
      </dgm:t>
    </dgm:pt>
    <dgm:pt modelId="{F20FFE61-075A-41DF-A49C-3D64796635B5}" type="sibTrans" cxnId="{D5B46B0E-BF61-4BC8-B522-6E08CF15B426}">
      <dgm:prSet/>
      <dgm:spPr/>
      <dgm:t>
        <a:bodyPr/>
        <a:lstStyle/>
        <a:p>
          <a:endParaRPr lang="en-US" sz="1800"/>
        </a:p>
      </dgm:t>
    </dgm:pt>
    <dgm:pt modelId="{86CD7EFC-F567-416F-8B8B-97C5E8E925B1}">
      <dgm:prSet custT="1"/>
      <dgm:spPr/>
      <dgm:t>
        <a:bodyPr/>
        <a:lstStyle/>
        <a:p>
          <a:r>
            <a:rPr lang="en-US" sz="1800"/>
            <a:t>shortpricetitle: removed currency symbols, casted to float</a:t>
          </a:r>
        </a:p>
      </dgm:t>
    </dgm:pt>
    <dgm:pt modelId="{A9DC6C72-9ADD-4E35-837D-AB9DDAF1B9CA}" type="parTrans" cxnId="{95C45F76-4F0B-41BF-B15F-1F274635C831}">
      <dgm:prSet/>
      <dgm:spPr/>
      <dgm:t>
        <a:bodyPr/>
        <a:lstStyle/>
        <a:p>
          <a:endParaRPr lang="en-US" sz="1800"/>
        </a:p>
      </dgm:t>
    </dgm:pt>
    <dgm:pt modelId="{5B487989-6664-476A-B69C-4AC3D651A42B}" type="sibTrans" cxnId="{95C45F76-4F0B-41BF-B15F-1F274635C831}">
      <dgm:prSet/>
      <dgm:spPr/>
      <dgm:t>
        <a:bodyPr/>
        <a:lstStyle/>
        <a:p>
          <a:endParaRPr lang="en-US" sz="1800"/>
        </a:p>
      </dgm:t>
    </dgm:pt>
    <dgm:pt modelId="{85655276-BDE4-4BD3-A97F-74AEF3642D9A}">
      <dgm:prSet custT="1"/>
      <dgm:spPr/>
      <dgm:t>
        <a:bodyPr/>
        <a:lstStyle/>
        <a:p>
          <a:r>
            <a:rPr lang="en-US" sz="1800"/>
            <a:t>tags &amp; highlights: extracted "label" values from list of dicts</a:t>
          </a:r>
        </a:p>
      </dgm:t>
    </dgm:pt>
    <dgm:pt modelId="{BFDE55CA-A366-41DE-B917-2F784EFB8B91}" type="parTrans" cxnId="{D3B8277B-851E-43B1-824E-6E39B9158C6C}">
      <dgm:prSet/>
      <dgm:spPr/>
      <dgm:t>
        <a:bodyPr/>
        <a:lstStyle/>
        <a:p>
          <a:endParaRPr lang="en-US" sz="1800"/>
        </a:p>
      </dgm:t>
    </dgm:pt>
    <dgm:pt modelId="{AEB3A1EC-7516-43B6-8D23-98A194AE4067}" type="sibTrans" cxnId="{D3B8277B-851E-43B1-824E-6E39B9158C6C}">
      <dgm:prSet/>
      <dgm:spPr/>
      <dgm:t>
        <a:bodyPr/>
        <a:lstStyle/>
        <a:p>
          <a:endParaRPr lang="en-US" sz="1800"/>
        </a:p>
      </dgm:t>
    </dgm:pt>
    <dgm:pt modelId="{E1857A2F-DD58-4977-A877-5D63636FA1CA}">
      <dgm:prSet custT="1"/>
      <dgm:spPr/>
      <dgm:t>
        <a:bodyPr/>
        <a:lstStyle/>
        <a:p>
          <a:r>
            <a:rPr lang="en-US" sz="1800"/>
            <a:t>address: parsed into address_line, city, postcode from the back</a:t>
          </a:r>
        </a:p>
      </dgm:t>
    </dgm:pt>
    <dgm:pt modelId="{10082227-050D-4216-BD06-13F517F3AA29}" type="parTrans" cxnId="{22E47A7C-A4B8-45C9-A957-0D94291EF737}">
      <dgm:prSet/>
      <dgm:spPr/>
      <dgm:t>
        <a:bodyPr/>
        <a:lstStyle/>
        <a:p>
          <a:endParaRPr lang="en-US" sz="1800"/>
        </a:p>
      </dgm:t>
    </dgm:pt>
    <dgm:pt modelId="{D31A00CC-A558-46D7-B963-E4C2F578E1E7}" type="sibTrans" cxnId="{22E47A7C-A4B8-45C9-A957-0D94291EF737}">
      <dgm:prSet/>
      <dgm:spPr/>
      <dgm:t>
        <a:bodyPr/>
        <a:lstStyle/>
        <a:p>
          <a:endParaRPr lang="en-US" sz="1800"/>
        </a:p>
      </dgm:t>
    </dgm:pt>
    <dgm:pt modelId="{44332F4D-F0A1-45FD-8E9A-C329B52C3024}">
      <dgm:prSet custT="1"/>
      <dgm:spPr/>
      <dgm:t>
        <a:bodyPr/>
        <a:lstStyle/>
        <a:p>
          <a:r>
            <a:rPr lang="en-US" sz="1800" b="1"/>
            <a:t>Handled nested fields:</a:t>
          </a:r>
          <a:endParaRPr lang="en-US" sz="1800"/>
        </a:p>
      </dgm:t>
    </dgm:pt>
    <dgm:pt modelId="{57A2D631-EF80-4E98-B46C-E4188D9B2BBC}" type="parTrans" cxnId="{63025C95-6B27-48B2-9A96-5606DD1BAB98}">
      <dgm:prSet/>
      <dgm:spPr/>
      <dgm:t>
        <a:bodyPr/>
        <a:lstStyle/>
        <a:p>
          <a:endParaRPr lang="en-US" sz="1800"/>
        </a:p>
      </dgm:t>
    </dgm:pt>
    <dgm:pt modelId="{D24EC081-ABCF-48DD-B0AB-AF8FAA50739A}" type="sibTrans" cxnId="{63025C95-6B27-48B2-9A96-5606DD1BAB98}">
      <dgm:prSet/>
      <dgm:spPr/>
      <dgm:t>
        <a:bodyPr/>
        <a:lstStyle/>
        <a:p>
          <a:endParaRPr lang="en-US" sz="1800"/>
        </a:p>
      </dgm:t>
    </dgm:pt>
    <dgm:pt modelId="{2403B3BB-3F64-49D1-B655-4E57D4D41D01}">
      <dgm:prSet custT="1"/>
      <dgm:spPr/>
      <dgm:t>
        <a:bodyPr/>
        <a:lstStyle/>
        <a:p>
          <a:r>
            <a:rPr lang="en-US" sz="1800"/>
            <a:t>Converted nested lists (tags, highlights) to flat strings</a:t>
          </a:r>
        </a:p>
      </dgm:t>
    </dgm:pt>
    <dgm:pt modelId="{3AA73323-D6E7-483F-97F8-04A0B23A32E7}" type="parTrans" cxnId="{F56E2377-ACBA-472B-B07E-E5D0191C85A3}">
      <dgm:prSet/>
      <dgm:spPr/>
      <dgm:t>
        <a:bodyPr/>
        <a:lstStyle/>
        <a:p>
          <a:endParaRPr lang="en-US" sz="1800"/>
        </a:p>
      </dgm:t>
    </dgm:pt>
    <dgm:pt modelId="{DCB0DB59-C7BB-4F8E-8B71-115C930121FF}" type="sibTrans" cxnId="{F56E2377-ACBA-472B-B07E-E5D0191C85A3}">
      <dgm:prSet/>
      <dgm:spPr/>
      <dgm:t>
        <a:bodyPr/>
        <a:lstStyle/>
        <a:p>
          <a:endParaRPr lang="en-US" sz="1800"/>
        </a:p>
      </dgm:t>
    </dgm:pt>
    <dgm:pt modelId="{B58BAEC5-7B72-4BBF-B193-579700200970}">
      <dgm:prSet custT="1"/>
      <dgm:spPr/>
      <dgm:t>
        <a:bodyPr/>
        <a:lstStyle/>
        <a:p>
          <a:r>
            <a:rPr lang="en-US" sz="1800"/>
            <a:t>Renamed </a:t>
          </a:r>
          <a:r>
            <a:rPr lang="en-US" sz="1800" dirty="0"/>
            <a:t>columns to </a:t>
          </a:r>
          <a:r>
            <a:rPr lang="en-US" sz="1800" dirty="0" err="1"/>
            <a:t>snake_case</a:t>
          </a:r>
          <a:r>
            <a:rPr lang="en-US" sz="1800" dirty="0"/>
            <a:t> for consistency</a:t>
          </a:r>
        </a:p>
      </dgm:t>
    </dgm:pt>
    <dgm:pt modelId="{229919D9-79B1-497C-9889-D5B656AA6C3B}" type="parTrans" cxnId="{27AB5337-C188-4CF8-9610-029A9575A69E}">
      <dgm:prSet/>
      <dgm:spPr/>
      <dgm:t>
        <a:bodyPr/>
        <a:lstStyle/>
        <a:p>
          <a:endParaRPr lang="en-GB"/>
        </a:p>
      </dgm:t>
    </dgm:pt>
    <dgm:pt modelId="{E58F8536-B466-4C86-B230-E3CC9A0E608F}" type="sibTrans" cxnId="{27AB5337-C188-4CF8-9610-029A9575A69E}">
      <dgm:prSet/>
      <dgm:spPr/>
      <dgm:t>
        <a:bodyPr/>
        <a:lstStyle/>
        <a:p>
          <a:endParaRPr lang="en-GB"/>
        </a:p>
      </dgm:t>
    </dgm:pt>
    <dgm:pt modelId="{A90ABED6-ED3E-493C-963A-A1B7CBB24C22}" type="pres">
      <dgm:prSet presAssocID="{CF5C1981-BC13-4715-B25B-B556CB876D60}" presName="linear" presStyleCnt="0">
        <dgm:presLayoutVars>
          <dgm:dir/>
          <dgm:animLvl val="lvl"/>
          <dgm:resizeHandles val="exact"/>
        </dgm:presLayoutVars>
      </dgm:prSet>
      <dgm:spPr/>
    </dgm:pt>
    <dgm:pt modelId="{153F93C2-6BBA-4D03-917A-A480838630C6}" type="pres">
      <dgm:prSet presAssocID="{4F783C71-4113-4DD2-9C94-323D54BBF693}" presName="parentLin" presStyleCnt="0"/>
      <dgm:spPr/>
    </dgm:pt>
    <dgm:pt modelId="{A994A6F4-5621-4FAB-BA1C-AF120F3B305A}" type="pres">
      <dgm:prSet presAssocID="{4F783C71-4113-4DD2-9C94-323D54BBF693}" presName="parentLeftMargin" presStyleLbl="node1" presStyleIdx="0" presStyleCnt="3"/>
      <dgm:spPr/>
    </dgm:pt>
    <dgm:pt modelId="{B21B0568-CC4C-488C-962E-070B2023017C}" type="pres">
      <dgm:prSet presAssocID="{4F783C71-4113-4DD2-9C94-323D54BBF6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A528E4-C1CF-44E2-8543-A0CB08196479}" type="pres">
      <dgm:prSet presAssocID="{4F783C71-4113-4DD2-9C94-323D54BBF693}" presName="negativeSpace" presStyleCnt="0"/>
      <dgm:spPr/>
    </dgm:pt>
    <dgm:pt modelId="{1691C1F9-870A-470B-A203-4DD23FC35E84}" type="pres">
      <dgm:prSet presAssocID="{4F783C71-4113-4DD2-9C94-323D54BBF693}" presName="childText" presStyleLbl="conFgAcc1" presStyleIdx="0" presStyleCnt="3">
        <dgm:presLayoutVars>
          <dgm:bulletEnabled val="1"/>
        </dgm:presLayoutVars>
      </dgm:prSet>
      <dgm:spPr/>
    </dgm:pt>
    <dgm:pt modelId="{8A24DB91-6F40-42F9-A329-FC12B204210A}" type="pres">
      <dgm:prSet presAssocID="{DD782EBF-94BF-48F7-B327-C74290D88025}" presName="spaceBetweenRectangles" presStyleCnt="0"/>
      <dgm:spPr/>
    </dgm:pt>
    <dgm:pt modelId="{562FB3C6-F74A-4AD5-8202-42D0359D9337}" type="pres">
      <dgm:prSet presAssocID="{314E9F15-93F8-4001-9DC4-3F021C84D95E}" presName="parentLin" presStyleCnt="0"/>
      <dgm:spPr/>
    </dgm:pt>
    <dgm:pt modelId="{86301FCD-736B-4449-AF1E-69F8E9394E04}" type="pres">
      <dgm:prSet presAssocID="{314E9F15-93F8-4001-9DC4-3F021C84D95E}" presName="parentLeftMargin" presStyleLbl="node1" presStyleIdx="0" presStyleCnt="3"/>
      <dgm:spPr/>
    </dgm:pt>
    <dgm:pt modelId="{B2F041F7-01EC-44B9-84BF-92DC42DD3FB7}" type="pres">
      <dgm:prSet presAssocID="{314E9F15-93F8-4001-9DC4-3F021C84D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5A42E0-E1F7-4C9C-AAFB-A37AA42EE449}" type="pres">
      <dgm:prSet presAssocID="{314E9F15-93F8-4001-9DC4-3F021C84D95E}" presName="negativeSpace" presStyleCnt="0"/>
      <dgm:spPr/>
    </dgm:pt>
    <dgm:pt modelId="{4651CB58-3AE5-4011-A557-4E8EEE8072C3}" type="pres">
      <dgm:prSet presAssocID="{314E9F15-93F8-4001-9DC4-3F021C84D95E}" presName="childText" presStyleLbl="conFgAcc1" presStyleIdx="1" presStyleCnt="3">
        <dgm:presLayoutVars>
          <dgm:bulletEnabled val="1"/>
        </dgm:presLayoutVars>
      </dgm:prSet>
      <dgm:spPr/>
    </dgm:pt>
    <dgm:pt modelId="{B332A7B5-C3BB-45EF-AC9F-4BE756C8F44E}" type="pres">
      <dgm:prSet presAssocID="{F20FFE61-075A-41DF-A49C-3D64796635B5}" presName="spaceBetweenRectangles" presStyleCnt="0"/>
      <dgm:spPr/>
    </dgm:pt>
    <dgm:pt modelId="{8C695080-0C70-475C-933C-000E8D998609}" type="pres">
      <dgm:prSet presAssocID="{44332F4D-F0A1-45FD-8E9A-C329B52C3024}" presName="parentLin" presStyleCnt="0"/>
      <dgm:spPr/>
    </dgm:pt>
    <dgm:pt modelId="{547C0965-A63D-4A5F-9003-579AEDCB7684}" type="pres">
      <dgm:prSet presAssocID="{44332F4D-F0A1-45FD-8E9A-C329B52C3024}" presName="parentLeftMargin" presStyleLbl="node1" presStyleIdx="1" presStyleCnt="3"/>
      <dgm:spPr/>
    </dgm:pt>
    <dgm:pt modelId="{63B5363C-0B01-4D10-BB2B-74CB8AB26530}" type="pres">
      <dgm:prSet presAssocID="{44332F4D-F0A1-45FD-8E9A-C329B52C30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04271C-9DB9-4A33-A460-A35569F542C2}" type="pres">
      <dgm:prSet presAssocID="{44332F4D-F0A1-45FD-8E9A-C329B52C3024}" presName="negativeSpace" presStyleCnt="0"/>
      <dgm:spPr/>
    </dgm:pt>
    <dgm:pt modelId="{CB01BF12-0DB1-4CD7-9EC8-9D61A8751781}" type="pres">
      <dgm:prSet presAssocID="{44332F4D-F0A1-45FD-8E9A-C329B52C30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B46B0E-BF61-4BC8-B522-6E08CF15B426}" srcId="{CF5C1981-BC13-4715-B25B-B556CB876D60}" destId="{314E9F15-93F8-4001-9DC4-3F021C84D95E}" srcOrd="1" destOrd="0" parTransId="{F19734F9-1F0C-4FCD-B4A5-15F0CB38A6D2}" sibTransId="{F20FFE61-075A-41DF-A49C-3D64796635B5}"/>
    <dgm:cxn modelId="{DEDF7215-704B-405D-B69C-E5AE133F0B99}" type="presOf" srcId="{44332F4D-F0A1-45FD-8E9A-C329B52C3024}" destId="{547C0965-A63D-4A5F-9003-579AEDCB7684}" srcOrd="0" destOrd="0" presId="urn:microsoft.com/office/officeart/2005/8/layout/list1"/>
    <dgm:cxn modelId="{EEAC361A-4FEE-48B9-A6D2-89D31B55DCA5}" type="presOf" srcId="{B58BAEC5-7B72-4BBF-B193-579700200970}" destId="{1691C1F9-870A-470B-A203-4DD23FC35E84}" srcOrd="0" destOrd="0" presId="urn:microsoft.com/office/officeart/2005/8/layout/list1"/>
    <dgm:cxn modelId="{27AB5337-C188-4CF8-9610-029A9575A69E}" srcId="{4F783C71-4113-4DD2-9C94-323D54BBF693}" destId="{B58BAEC5-7B72-4BBF-B193-579700200970}" srcOrd="0" destOrd="0" parTransId="{229919D9-79B1-497C-9889-D5B656AA6C3B}" sibTransId="{E58F8536-B466-4C86-B230-E3CC9A0E608F}"/>
    <dgm:cxn modelId="{E169BF40-FCA4-40AE-84E9-B43DF6B808AE}" type="presOf" srcId="{86CD7EFC-F567-416F-8B8B-97C5E8E925B1}" destId="{4651CB58-3AE5-4011-A557-4E8EEE8072C3}" srcOrd="0" destOrd="0" presId="urn:microsoft.com/office/officeart/2005/8/layout/list1"/>
    <dgm:cxn modelId="{174D7D5F-9EB6-4652-AEE5-A99B1A223D4D}" type="presOf" srcId="{314E9F15-93F8-4001-9DC4-3F021C84D95E}" destId="{B2F041F7-01EC-44B9-84BF-92DC42DD3FB7}" srcOrd="1" destOrd="0" presId="urn:microsoft.com/office/officeart/2005/8/layout/list1"/>
    <dgm:cxn modelId="{1CD2704E-0257-4E1D-BB74-5FE1A6776693}" type="presOf" srcId="{CF5C1981-BC13-4715-B25B-B556CB876D60}" destId="{A90ABED6-ED3E-493C-963A-A1B7CBB24C22}" srcOrd="0" destOrd="0" presId="urn:microsoft.com/office/officeart/2005/8/layout/list1"/>
    <dgm:cxn modelId="{A4F2D452-D023-48D9-910F-1BF3B52E24B9}" type="presOf" srcId="{4F783C71-4113-4DD2-9C94-323D54BBF693}" destId="{A994A6F4-5621-4FAB-BA1C-AF120F3B305A}" srcOrd="0" destOrd="0" presId="urn:microsoft.com/office/officeart/2005/8/layout/list1"/>
    <dgm:cxn modelId="{C57D9474-107A-4CF3-A86A-DE036E470F14}" type="presOf" srcId="{4F783C71-4113-4DD2-9C94-323D54BBF693}" destId="{B21B0568-CC4C-488C-962E-070B2023017C}" srcOrd="1" destOrd="0" presId="urn:microsoft.com/office/officeart/2005/8/layout/list1"/>
    <dgm:cxn modelId="{3BDFAA55-5EAF-45B1-B645-8203BF19FA12}" type="presOf" srcId="{44332F4D-F0A1-45FD-8E9A-C329B52C3024}" destId="{63B5363C-0B01-4D10-BB2B-74CB8AB26530}" srcOrd="1" destOrd="0" presId="urn:microsoft.com/office/officeart/2005/8/layout/list1"/>
    <dgm:cxn modelId="{95C45F76-4F0B-41BF-B15F-1F274635C831}" srcId="{314E9F15-93F8-4001-9DC4-3F021C84D95E}" destId="{86CD7EFC-F567-416F-8B8B-97C5E8E925B1}" srcOrd="0" destOrd="0" parTransId="{A9DC6C72-9ADD-4E35-837D-AB9DDAF1B9CA}" sibTransId="{5B487989-6664-476A-B69C-4AC3D651A42B}"/>
    <dgm:cxn modelId="{F56E2377-ACBA-472B-B07E-E5D0191C85A3}" srcId="{44332F4D-F0A1-45FD-8E9A-C329B52C3024}" destId="{2403B3BB-3F64-49D1-B655-4E57D4D41D01}" srcOrd="0" destOrd="0" parTransId="{3AA73323-D6E7-483F-97F8-04A0B23A32E7}" sibTransId="{DCB0DB59-C7BB-4F8E-8B71-115C930121FF}"/>
    <dgm:cxn modelId="{8567925A-5D75-4CCC-8095-F4A47D51DE38}" type="presOf" srcId="{314E9F15-93F8-4001-9DC4-3F021C84D95E}" destId="{86301FCD-736B-4449-AF1E-69F8E9394E04}" srcOrd="0" destOrd="0" presId="urn:microsoft.com/office/officeart/2005/8/layout/list1"/>
    <dgm:cxn modelId="{D3B8277B-851E-43B1-824E-6E39B9158C6C}" srcId="{314E9F15-93F8-4001-9DC4-3F021C84D95E}" destId="{85655276-BDE4-4BD3-A97F-74AEF3642D9A}" srcOrd="1" destOrd="0" parTransId="{BFDE55CA-A366-41DE-B917-2F784EFB8B91}" sibTransId="{AEB3A1EC-7516-43B6-8D23-98A194AE4067}"/>
    <dgm:cxn modelId="{22E47A7C-A4B8-45C9-A957-0D94291EF737}" srcId="{314E9F15-93F8-4001-9DC4-3F021C84D95E}" destId="{E1857A2F-DD58-4977-A877-5D63636FA1CA}" srcOrd="2" destOrd="0" parTransId="{10082227-050D-4216-BD06-13F517F3AA29}" sibTransId="{D31A00CC-A558-46D7-B963-E4C2F578E1E7}"/>
    <dgm:cxn modelId="{62F2478F-E2E1-4874-9BE5-FD90E0760105}" type="presOf" srcId="{E1857A2F-DD58-4977-A877-5D63636FA1CA}" destId="{4651CB58-3AE5-4011-A557-4E8EEE8072C3}" srcOrd="0" destOrd="2" presId="urn:microsoft.com/office/officeart/2005/8/layout/list1"/>
    <dgm:cxn modelId="{63025C95-6B27-48B2-9A96-5606DD1BAB98}" srcId="{CF5C1981-BC13-4715-B25B-B556CB876D60}" destId="{44332F4D-F0A1-45FD-8E9A-C329B52C3024}" srcOrd="2" destOrd="0" parTransId="{57A2D631-EF80-4E98-B46C-E4188D9B2BBC}" sibTransId="{D24EC081-ABCF-48DD-B0AB-AF8FAA50739A}"/>
    <dgm:cxn modelId="{D10CF79E-ADB3-4E3D-80A1-719653148C9B}" type="presOf" srcId="{2403B3BB-3F64-49D1-B655-4E57D4D41D01}" destId="{CB01BF12-0DB1-4CD7-9EC8-9D61A8751781}" srcOrd="0" destOrd="0" presId="urn:microsoft.com/office/officeart/2005/8/layout/list1"/>
    <dgm:cxn modelId="{BEDEA7AA-107C-4725-9538-E8D52E9ACFFE}" srcId="{CF5C1981-BC13-4715-B25B-B556CB876D60}" destId="{4F783C71-4113-4DD2-9C94-323D54BBF693}" srcOrd="0" destOrd="0" parTransId="{9AE7083F-2B2D-4411-B306-9FEA48855298}" sibTransId="{DD782EBF-94BF-48F7-B327-C74290D88025}"/>
    <dgm:cxn modelId="{767735F9-17CC-480C-9B3D-89AA887B9406}" type="presOf" srcId="{85655276-BDE4-4BD3-A97F-74AEF3642D9A}" destId="{4651CB58-3AE5-4011-A557-4E8EEE8072C3}" srcOrd="0" destOrd="1" presId="urn:microsoft.com/office/officeart/2005/8/layout/list1"/>
    <dgm:cxn modelId="{7B51913D-6268-47D6-91F2-9E4F64516159}" type="presParOf" srcId="{A90ABED6-ED3E-493C-963A-A1B7CBB24C22}" destId="{153F93C2-6BBA-4D03-917A-A480838630C6}" srcOrd="0" destOrd="0" presId="urn:microsoft.com/office/officeart/2005/8/layout/list1"/>
    <dgm:cxn modelId="{5463C4A4-5593-4FC6-90B0-A7B85696EA7C}" type="presParOf" srcId="{153F93C2-6BBA-4D03-917A-A480838630C6}" destId="{A994A6F4-5621-4FAB-BA1C-AF120F3B305A}" srcOrd="0" destOrd="0" presId="urn:microsoft.com/office/officeart/2005/8/layout/list1"/>
    <dgm:cxn modelId="{9359343D-8C83-447F-8617-F6601976E70E}" type="presParOf" srcId="{153F93C2-6BBA-4D03-917A-A480838630C6}" destId="{B21B0568-CC4C-488C-962E-070B2023017C}" srcOrd="1" destOrd="0" presId="urn:microsoft.com/office/officeart/2005/8/layout/list1"/>
    <dgm:cxn modelId="{47EC9C8A-0923-44E7-961A-71F636D46176}" type="presParOf" srcId="{A90ABED6-ED3E-493C-963A-A1B7CBB24C22}" destId="{96A528E4-C1CF-44E2-8543-A0CB08196479}" srcOrd="1" destOrd="0" presId="urn:microsoft.com/office/officeart/2005/8/layout/list1"/>
    <dgm:cxn modelId="{77C4F684-3A79-437A-8761-BBCD300D09E4}" type="presParOf" srcId="{A90ABED6-ED3E-493C-963A-A1B7CBB24C22}" destId="{1691C1F9-870A-470B-A203-4DD23FC35E84}" srcOrd="2" destOrd="0" presId="urn:microsoft.com/office/officeart/2005/8/layout/list1"/>
    <dgm:cxn modelId="{5509750D-D565-4F0F-ABA0-7BEDA345906C}" type="presParOf" srcId="{A90ABED6-ED3E-493C-963A-A1B7CBB24C22}" destId="{8A24DB91-6F40-42F9-A329-FC12B204210A}" srcOrd="3" destOrd="0" presId="urn:microsoft.com/office/officeart/2005/8/layout/list1"/>
    <dgm:cxn modelId="{AB4ADF7D-C4DB-451A-8482-48AE71860191}" type="presParOf" srcId="{A90ABED6-ED3E-493C-963A-A1B7CBB24C22}" destId="{562FB3C6-F74A-4AD5-8202-42D0359D9337}" srcOrd="4" destOrd="0" presId="urn:microsoft.com/office/officeart/2005/8/layout/list1"/>
    <dgm:cxn modelId="{448C1A3B-1777-4D00-A39B-D6400DFF4FFD}" type="presParOf" srcId="{562FB3C6-F74A-4AD5-8202-42D0359D9337}" destId="{86301FCD-736B-4449-AF1E-69F8E9394E04}" srcOrd="0" destOrd="0" presId="urn:microsoft.com/office/officeart/2005/8/layout/list1"/>
    <dgm:cxn modelId="{1D30FDA8-9139-437D-8F98-0D39D2A18126}" type="presParOf" srcId="{562FB3C6-F74A-4AD5-8202-42D0359D9337}" destId="{B2F041F7-01EC-44B9-84BF-92DC42DD3FB7}" srcOrd="1" destOrd="0" presId="urn:microsoft.com/office/officeart/2005/8/layout/list1"/>
    <dgm:cxn modelId="{981D0666-67A4-49F3-89DE-13AB80CD1552}" type="presParOf" srcId="{A90ABED6-ED3E-493C-963A-A1B7CBB24C22}" destId="{6A5A42E0-E1F7-4C9C-AAFB-A37AA42EE449}" srcOrd="5" destOrd="0" presId="urn:microsoft.com/office/officeart/2005/8/layout/list1"/>
    <dgm:cxn modelId="{22479731-DCB6-464A-A2A9-FDD401481547}" type="presParOf" srcId="{A90ABED6-ED3E-493C-963A-A1B7CBB24C22}" destId="{4651CB58-3AE5-4011-A557-4E8EEE8072C3}" srcOrd="6" destOrd="0" presId="urn:microsoft.com/office/officeart/2005/8/layout/list1"/>
    <dgm:cxn modelId="{A316A304-6AFE-4729-9DCA-339B5EA2049F}" type="presParOf" srcId="{A90ABED6-ED3E-493C-963A-A1B7CBB24C22}" destId="{B332A7B5-C3BB-45EF-AC9F-4BE756C8F44E}" srcOrd="7" destOrd="0" presId="urn:microsoft.com/office/officeart/2005/8/layout/list1"/>
    <dgm:cxn modelId="{4A70E7C9-3FDA-4315-A24A-054DF01C26C9}" type="presParOf" srcId="{A90ABED6-ED3E-493C-963A-A1B7CBB24C22}" destId="{8C695080-0C70-475C-933C-000E8D998609}" srcOrd="8" destOrd="0" presId="urn:microsoft.com/office/officeart/2005/8/layout/list1"/>
    <dgm:cxn modelId="{96E93764-4BF9-49CF-B348-A6C3CC03FCC3}" type="presParOf" srcId="{8C695080-0C70-475C-933C-000E8D998609}" destId="{547C0965-A63D-4A5F-9003-579AEDCB7684}" srcOrd="0" destOrd="0" presId="urn:microsoft.com/office/officeart/2005/8/layout/list1"/>
    <dgm:cxn modelId="{956CA70F-F306-4915-B2F0-24FC470D2D1E}" type="presParOf" srcId="{8C695080-0C70-475C-933C-000E8D998609}" destId="{63B5363C-0B01-4D10-BB2B-74CB8AB26530}" srcOrd="1" destOrd="0" presId="urn:microsoft.com/office/officeart/2005/8/layout/list1"/>
    <dgm:cxn modelId="{30A04405-B5CF-4C9C-BB2C-BB04D33140D2}" type="presParOf" srcId="{A90ABED6-ED3E-493C-963A-A1B7CBB24C22}" destId="{1704271C-9DB9-4A33-A460-A35569F542C2}" srcOrd="9" destOrd="0" presId="urn:microsoft.com/office/officeart/2005/8/layout/list1"/>
    <dgm:cxn modelId="{C74FEF05-A632-4C79-A6A5-2F31C05C1063}" type="presParOf" srcId="{A90ABED6-ED3E-493C-963A-A1B7CBB24C22}" destId="{CB01BF12-0DB1-4CD7-9EC8-9D61A87517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B1A852-F7A7-4986-8E1A-8EA97C61DA4E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9C8A800-EAC1-4C80-AB83-E9D4B4251FCC}">
      <dgm:prSet/>
      <dgm:spPr/>
      <dgm:t>
        <a:bodyPr/>
        <a:lstStyle/>
        <a:p>
          <a:r>
            <a:rPr lang="en-GB"/>
            <a:t>Created dimension tables:</a:t>
          </a:r>
          <a:endParaRPr lang="en-US"/>
        </a:p>
      </dgm:t>
    </dgm:pt>
    <dgm:pt modelId="{23207786-72D1-4920-B11B-4B81E2298C57}" type="parTrans" cxnId="{05EBAC6B-382F-446C-BF96-EEDCD06F81EF}">
      <dgm:prSet/>
      <dgm:spPr/>
      <dgm:t>
        <a:bodyPr/>
        <a:lstStyle/>
        <a:p>
          <a:endParaRPr lang="en-US"/>
        </a:p>
      </dgm:t>
    </dgm:pt>
    <dgm:pt modelId="{D7EE9013-C09A-4EE6-AB72-7E54BE4B7F6F}" type="sibTrans" cxnId="{05EBAC6B-382F-446C-BF96-EEDCD06F81EF}">
      <dgm:prSet/>
      <dgm:spPr/>
      <dgm:t>
        <a:bodyPr/>
        <a:lstStyle/>
        <a:p>
          <a:endParaRPr lang="en-US"/>
        </a:p>
      </dgm:t>
    </dgm:pt>
    <dgm:pt modelId="{B63279C1-1F7E-4BF0-89FE-73B3FB518CD4}">
      <dgm:prSet/>
      <dgm:spPr/>
      <dgm:t>
        <a:bodyPr/>
        <a:lstStyle/>
        <a:p>
          <a:r>
            <a:rPr lang="en-US"/>
            <a:t>dim_agent — branch ID, phone, developer flag</a:t>
          </a:r>
        </a:p>
      </dgm:t>
    </dgm:pt>
    <dgm:pt modelId="{CDD925F8-24F0-4005-A424-EB335604EA2B}" type="parTrans" cxnId="{8485D668-CA75-4624-B083-5EF48DAA3175}">
      <dgm:prSet/>
      <dgm:spPr/>
      <dgm:t>
        <a:bodyPr/>
        <a:lstStyle/>
        <a:p>
          <a:endParaRPr lang="en-US"/>
        </a:p>
      </dgm:t>
    </dgm:pt>
    <dgm:pt modelId="{969C4A54-84FD-449C-8D3C-3DD4DE687497}" type="sibTrans" cxnId="{8485D668-CA75-4624-B083-5EF48DAA3175}">
      <dgm:prSet/>
      <dgm:spPr/>
      <dgm:t>
        <a:bodyPr/>
        <a:lstStyle/>
        <a:p>
          <a:endParaRPr lang="en-US"/>
        </a:p>
      </dgm:t>
    </dgm:pt>
    <dgm:pt modelId="{2901FEEB-7CAD-4E55-AB6A-A0281EFE8566}">
      <dgm:prSet/>
      <dgm:spPr/>
      <dgm:t>
        <a:bodyPr/>
        <a:lstStyle/>
        <a:p>
          <a:r>
            <a:rPr lang="en-US"/>
            <a:t>dim_location — lat/lon, city, postcode</a:t>
          </a:r>
        </a:p>
      </dgm:t>
    </dgm:pt>
    <dgm:pt modelId="{27477CA5-F972-46A7-A36A-122DDAA22227}" type="parTrans" cxnId="{A1E899FB-0586-48B2-AEBF-830E6A63C52D}">
      <dgm:prSet/>
      <dgm:spPr/>
      <dgm:t>
        <a:bodyPr/>
        <a:lstStyle/>
        <a:p>
          <a:endParaRPr lang="en-US"/>
        </a:p>
      </dgm:t>
    </dgm:pt>
    <dgm:pt modelId="{A80B02AC-AC9C-4247-AE7F-1906BB2ED03E}" type="sibTrans" cxnId="{A1E899FB-0586-48B2-AEBF-830E6A63C52D}">
      <dgm:prSet/>
      <dgm:spPr/>
      <dgm:t>
        <a:bodyPr/>
        <a:lstStyle/>
        <a:p>
          <a:endParaRPr lang="en-US"/>
        </a:p>
      </dgm:t>
    </dgm:pt>
    <dgm:pt modelId="{7EE0A64A-F162-4ABA-BB46-E92F1B6868D4}">
      <dgm:prSet/>
      <dgm:spPr/>
      <dgm:t>
        <a:bodyPr/>
        <a:lstStyle/>
        <a:p>
          <a:r>
            <a:rPr lang="en-US"/>
            <a:t>dim_attribute — listing features + tags and highlights</a:t>
          </a:r>
        </a:p>
      </dgm:t>
    </dgm:pt>
    <dgm:pt modelId="{702ED2C4-0F24-492A-B08E-5D6EBB4B06F4}" type="parTrans" cxnId="{B8680F43-C0FD-47D1-A2EE-F2ABE29F7F48}">
      <dgm:prSet/>
      <dgm:spPr/>
      <dgm:t>
        <a:bodyPr/>
        <a:lstStyle/>
        <a:p>
          <a:endParaRPr lang="en-US"/>
        </a:p>
      </dgm:t>
    </dgm:pt>
    <dgm:pt modelId="{6930D00B-67A1-4BA0-A509-F6E2A67EFE3E}" type="sibTrans" cxnId="{B8680F43-C0FD-47D1-A2EE-F2ABE29F7F48}">
      <dgm:prSet/>
      <dgm:spPr/>
      <dgm:t>
        <a:bodyPr/>
        <a:lstStyle/>
        <a:p>
          <a:endParaRPr lang="en-US"/>
        </a:p>
      </dgm:t>
    </dgm:pt>
    <dgm:pt modelId="{8A5D9D93-60B6-4819-8089-BEC75032A282}">
      <dgm:prSet/>
      <dgm:spPr/>
      <dgm:t>
        <a:bodyPr/>
        <a:lstStyle/>
        <a:p>
          <a:r>
            <a:rPr lang="en-US"/>
            <a:t>dim_pricing — short price, full price, qualifier</a:t>
          </a:r>
        </a:p>
      </dgm:t>
    </dgm:pt>
    <dgm:pt modelId="{2A98D420-AF1E-491D-BD7B-52FC3E0C3DE5}" type="parTrans" cxnId="{085377E9-4F42-444C-BCBB-A60E5D7A6074}">
      <dgm:prSet/>
      <dgm:spPr/>
      <dgm:t>
        <a:bodyPr/>
        <a:lstStyle/>
        <a:p>
          <a:endParaRPr lang="en-US"/>
        </a:p>
      </dgm:t>
    </dgm:pt>
    <dgm:pt modelId="{5823E11A-B4CA-4A2E-B2E8-F39B2CE3F176}" type="sibTrans" cxnId="{085377E9-4F42-444C-BCBB-A60E5D7A6074}">
      <dgm:prSet/>
      <dgm:spPr/>
      <dgm:t>
        <a:bodyPr/>
        <a:lstStyle/>
        <a:p>
          <a:endParaRPr lang="en-US"/>
        </a:p>
      </dgm:t>
    </dgm:pt>
    <dgm:pt modelId="{5285D31F-6848-4931-9A45-663BD1331262}">
      <dgm:prSet/>
      <dgm:spPr/>
      <dgm:t>
        <a:bodyPr/>
        <a:lstStyle/>
        <a:p>
          <a:r>
            <a:rPr lang="en-US"/>
            <a:t>Created fact table:</a:t>
          </a:r>
        </a:p>
      </dgm:t>
    </dgm:pt>
    <dgm:pt modelId="{0E4077AB-DD31-4531-8CB8-C4A491274318}" type="parTrans" cxnId="{866E1519-0713-4AA7-A834-4818A09B8ECF}">
      <dgm:prSet/>
      <dgm:spPr/>
      <dgm:t>
        <a:bodyPr/>
        <a:lstStyle/>
        <a:p>
          <a:endParaRPr lang="en-US"/>
        </a:p>
      </dgm:t>
    </dgm:pt>
    <dgm:pt modelId="{5A3C18D5-3E5A-48A7-B766-07B2761EE441}" type="sibTrans" cxnId="{866E1519-0713-4AA7-A834-4818A09B8ECF}">
      <dgm:prSet/>
      <dgm:spPr/>
      <dgm:t>
        <a:bodyPr/>
        <a:lstStyle/>
        <a:p>
          <a:endParaRPr lang="en-US"/>
        </a:p>
      </dgm:t>
    </dgm:pt>
    <dgm:pt modelId="{1D7AE17B-3B5F-4B17-B09D-C4D5098A16D1}">
      <dgm:prSet/>
      <dgm:spPr/>
      <dgm:t>
        <a:bodyPr/>
        <a:lstStyle/>
        <a:p>
          <a:r>
            <a:rPr lang="en-US"/>
            <a:t>fact_sales: </a:t>
          </a:r>
          <a:r>
            <a:rPr lang="en-GB"/>
            <a:t>holds metrics,</a:t>
          </a:r>
          <a:r>
            <a:rPr lang="en-US"/>
            <a:t> foreign keys + listingid</a:t>
          </a:r>
        </a:p>
      </dgm:t>
    </dgm:pt>
    <dgm:pt modelId="{4E818315-BE9E-4718-ACBB-46C8179F8A2C}" type="parTrans" cxnId="{BF06264D-BEC4-4A23-8579-D14C7CEC6A5C}">
      <dgm:prSet/>
      <dgm:spPr/>
      <dgm:t>
        <a:bodyPr/>
        <a:lstStyle/>
        <a:p>
          <a:endParaRPr lang="en-US"/>
        </a:p>
      </dgm:t>
    </dgm:pt>
    <dgm:pt modelId="{2009D82A-FD22-4E73-AB64-26A59FBCEF6D}" type="sibTrans" cxnId="{BF06264D-BEC4-4A23-8579-D14C7CEC6A5C}">
      <dgm:prSet/>
      <dgm:spPr/>
      <dgm:t>
        <a:bodyPr/>
        <a:lstStyle/>
        <a:p>
          <a:endParaRPr lang="en-US"/>
        </a:p>
      </dgm:t>
    </dgm:pt>
    <dgm:pt modelId="{CA9A8509-893D-4015-A5AB-83333150CAF4}">
      <dgm:prSet/>
      <dgm:spPr/>
      <dgm:t>
        <a:bodyPr/>
        <a:lstStyle/>
        <a:p>
          <a:r>
            <a:rPr lang="en-US" b="1" dirty="0"/>
            <a:t>Each table uniquely indexed and de-duplicated</a:t>
          </a:r>
        </a:p>
      </dgm:t>
    </dgm:pt>
    <dgm:pt modelId="{62AB467E-B8F1-4768-9964-EAA97B1D96F3}" type="parTrans" cxnId="{B77F05A1-286F-49F5-A53F-90F2C1B24CD3}">
      <dgm:prSet/>
      <dgm:spPr/>
      <dgm:t>
        <a:bodyPr/>
        <a:lstStyle/>
        <a:p>
          <a:endParaRPr lang="en-US"/>
        </a:p>
      </dgm:t>
    </dgm:pt>
    <dgm:pt modelId="{081D6446-A870-4745-9995-C6B1FD8941B3}" type="sibTrans" cxnId="{B77F05A1-286F-49F5-A53F-90F2C1B24CD3}">
      <dgm:prSet/>
      <dgm:spPr/>
      <dgm:t>
        <a:bodyPr/>
        <a:lstStyle/>
        <a:p>
          <a:endParaRPr lang="en-US"/>
        </a:p>
      </dgm:t>
    </dgm:pt>
    <dgm:pt modelId="{A1B825AA-1C17-4DF6-ABC1-BCE1C7592E08}" type="pres">
      <dgm:prSet presAssocID="{E5B1A852-F7A7-4986-8E1A-8EA97C61DA4E}" presName="linear" presStyleCnt="0">
        <dgm:presLayoutVars>
          <dgm:dir/>
          <dgm:animLvl val="lvl"/>
          <dgm:resizeHandles val="exact"/>
        </dgm:presLayoutVars>
      </dgm:prSet>
      <dgm:spPr/>
    </dgm:pt>
    <dgm:pt modelId="{16D8666A-595C-496C-9D23-85F788A2F2D5}" type="pres">
      <dgm:prSet presAssocID="{B9C8A800-EAC1-4C80-AB83-E9D4B4251FCC}" presName="parentLin" presStyleCnt="0"/>
      <dgm:spPr/>
    </dgm:pt>
    <dgm:pt modelId="{14C0EC7A-8D04-4951-8292-CD98DF119F2A}" type="pres">
      <dgm:prSet presAssocID="{B9C8A800-EAC1-4C80-AB83-E9D4B4251FCC}" presName="parentLeftMargin" presStyleLbl="node1" presStyleIdx="0" presStyleCnt="3"/>
      <dgm:spPr/>
    </dgm:pt>
    <dgm:pt modelId="{BC185A12-9DF4-4742-8C95-2921B21B7485}" type="pres">
      <dgm:prSet presAssocID="{B9C8A800-EAC1-4C80-AB83-E9D4B4251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46A0C-0AEC-4E81-8C64-8533E56F2C51}" type="pres">
      <dgm:prSet presAssocID="{B9C8A800-EAC1-4C80-AB83-E9D4B4251FCC}" presName="negativeSpace" presStyleCnt="0"/>
      <dgm:spPr/>
    </dgm:pt>
    <dgm:pt modelId="{7857669F-7587-4A20-8DC6-3A72587C9D57}" type="pres">
      <dgm:prSet presAssocID="{B9C8A800-EAC1-4C80-AB83-E9D4B4251FCC}" presName="childText" presStyleLbl="conFgAcc1" presStyleIdx="0" presStyleCnt="3">
        <dgm:presLayoutVars>
          <dgm:bulletEnabled val="1"/>
        </dgm:presLayoutVars>
      </dgm:prSet>
      <dgm:spPr/>
    </dgm:pt>
    <dgm:pt modelId="{0A603526-0E22-47E2-96C4-F36B2EBBD019}" type="pres">
      <dgm:prSet presAssocID="{D7EE9013-C09A-4EE6-AB72-7E54BE4B7F6F}" presName="spaceBetweenRectangles" presStyleCnt="0"/>
      <dgm:spPr/>
    </dgm:pt>
    <dgm:pt modelId="{1C813192-4217-4B20-9BD8-D7233DE3E491}" type="pres">
      <dgm:prSet presAssocID="{5285D31F-6848-4931-9A45-663BD1331262}" presName="parentLin" presStyleCnt="0"/>
      <dgm:spPr/>
    </dgm:pt>
    <dgm:pt modelId="{37EF92A7-EE60-43C0-BD6A-66577D8EB5EF}" type="pres">
      <dgm:prSet presAssocID="{5285D31F-6848-4931-9A45-663BD1331262}" presName="parentLeftMargin" presStyleLbl="node1" presStyleIdx="0" presStyleCnt="3"/>
      <dgm:spPr/>
    </dgm:pt>
    <dgm:pt modelId="{B60E6A70-41FE-4FF8-B946-6147C07837AF}" type="pres">
      <dgm:prSet presAssocID="{5285D31F-6848-4931-9A45-663BD13312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42939C-3260-4E38-8525-DAE5FE7A9D91}" type="pres">
      <dgm:prSet presAssocID="{5285D31F-6848-4931-9A45-663BD1331262}" presName="negativeSpace" presStyleCnt="0"/>
      <dgm:spPr/>
    </dgm:pt>
    <dgm:pt modelId="{DA6EACEE-136D-4278-AF67-857047089684}" type="pres">
      <dgm:prSet presAssocID="{5285D31F-6848-4931-9A45-663BD1331262}" presName="childText" presStyleLbl="conFgAcc1" presStyleIdx="1" presStyleCnt="3">
        <dgm:presLayoutVars>
          <dgm:bulletEnabled val="1"/>
        </dgm:presLayoutVars>
      </dgm:prSet>
      <dgm:spPr/>
    </dgm:pt>
    <dgm:pt modelId="{03C2988E-5AE6-4F0A-9E50-0D9FD1DA8D16}" type="pres">
      <dgm:prSet presAssocID="{5A3C18D5-3E5A-48A7-B766-07B2761EE441}" presName="spaceBetweenRectangles" presStyleCnt="0"/>
      <dgm:spPr/>
    </dgm:pt>
    <dgm:pt modelId="{7BE99D8B-7ACC-48EC-A47D-D849919CAB8B}" type="pres">
      <dgm:prSet presAssocID="{CA9A8509-893D-4015-A5AB-83333150CAF4}" presName="parentLin" presStyleCnt="0"/>
      <dgm:spPr/>
    </dgm:pt>
    <dgm:pt modelId="{B29772E6-564B-41A4-8C37-1D8920AC3146}" type="pres">
      <dgm:prSet presAssocID="{CA9A8509-893D-4015-A5AB-83333150CAF4}" presName="parentLeftMargin" presStyleLbl="node1" presStyleIdx="1" presStyleCnt="3"/>
      <dgm:spPr/>
    </dgm:pt>
    <dgm:pt modelId="{3BF5EB7B-CBEC-48D1-B198-BCCD2127F349}" type="pres">
      <dgm:prSet presAssocID="{CA9A8509-893D-4015-A5AB-83333150CA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A095C-3123-412C-AF48-277637DF60DD}" type="pres">
      <dgm:prSet presAssocID="{CA9A8509-893D-4015-A5AB-83333150CAF4}" presName="negativeSpace" presStyleCnt="0"/>
      <dgm:spPr/>
    </dgm:pt>
    <dgm:pt modelId="{9E8C1320-7DE0-4F33-B8C1-DA1F036CD6A7}" type="pres">
      <dgm:prSet presAssocID="{CA9A8509-893D-4015-A5AB-83333150CA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30A102-39CE-46CB-85FF-BD54D4CA2BB9}" type="presOf" srcId="{B9C8A800-EAC1-4C80-AB83-E9D4B4251FCC}" destId="{14C0EC7A-8D04-4951-8292-CD98DF119F2A}" srcOrd="0" destOrd="0" presId="urn:microsoft.com/office/officeart/2005/8/layout/list1"/>
    <dgm:cxn modelId="{A29BEC04-6418-4B57-A1C3-BDE3EAAF17C7}" type="presOf" srcId="{5285D31F-6848-4931-9A45-663BD1331262}" destId="{B60E6A70-41FE-4FF8-B946-6147C07837AF}" srcOrd="1" destOrd="0" presId="urn:microsoft.com/office/officeart/2005/8/layout/list1"/>
    <dgm:cxn modelId="{C97C1C15-59DB-460B-9EE3-D341345959F1}" type="presOf" srcId="{7EE0A64A-F162-4ABA-BB46-E92F1B6868D4}" destId="{7857669F-7587-4A20-8DC6-3A72587C9D57}" srcOrd="0" destOrd="2" presId="urn:microsoft.com/office/officeart/2005/8/layout/list1"/>
    <dgm:cxn modelId="{866E1519-0713-4AA7-A834-4818A09B8ECF}" srcId="{E5B1A852-F7A7-4986-8E1A-8EA97C61DA4E}" destId="{5285D31F-6848-4931-9A45-663BD1331262}" srcOrd="1" destOrd="0" parTransId="{0E4077AB-DD31-4531-8CB8-C4A491274318}" sibTransId="{5A3C18D5-3E5A-48A7-B766-07B2761EE441}"/>
    <dgm:cxn modelId="{BCCE5B1D-0639-4F24-B716-1EA46E457294}" type="presOf" srcId="{1D7AE17B-3B5F-4B17-B09D-C4D5098A16D1}" destId="{DA6EACEE-136D-4278-AF67-857047089684}" srcOrd="0" destOrd="0" presId="urn:microsoft.com/office/officeart/2005/8/layout/list1"/>
    <dgm:cxn modelId="{1E02CA3B-BD54-4B43-9E04-99C8B48C2DDB}" type="presOf" srcId="{2901FEEB-7CAD-4E55-AB6A-A0281EFE8566}" destId="{7857669F-7587-4A20-8DC6-3A72587C9D57}" srcOrd="0" destOrd="1" presId="urn:microsoft.com/office/officeart/2005/8/layout/list1"/>
    <dgm:cxn modelId="{640F8461-5D43-4184-AA04-1AF4B1E35B31}" type="presOf" srcId="{CA9A8509-893D-4015-A5AB-83333150CAF4}" destId="{3BF5EB7B-CBEC-48D1-B198-BCCD2127F349}" srcOrd="1" destOrd="0" presId="urn:microsoft.com/office/officeart/2005/8/layout/list1"/>
    <dgm:cxn modelId="{B8680F43-C0FD-47D1-A2EE-F2ABE29F7F48}" srcId="{B9C8A800-EAC1-4C80-AB83-E9D4B4251FCC}" destId="{7EE0A64A-F162-4ABA-BB46-E92F1B6868D4}" srcOrd="2" destOrd="0" parTransId="{702ED2C4-0F24-492A-B08E-5D6EBB4B06F4}" sibTransId="{6930D00B-67A1-4BA0-A509-F6E2A67EFE3E}"/>
    <dgm:cxn modelId="{8485D668-CA75-4624-B083-5EF48DAA3175}" srcId="{B9C8A800-EAC1-4C80-AB83-E9D4B4251FCC}" destId="{B63279C1-1F7E-4BF0-89FE-73B3FB518CD4}" srcOrd="0" destOrd="0" parTransId="{CDD925F8-24F0-4005-A424-EB335604EA2B}" sibTransId="{969C4A54-84FD-449C-8D3C-3DD4DE687497}"/>
    <dgm:cxn modelId="{05EBAC6B-382F-446C-BF96-EEDCD06F81EF}" srcId="{E5B1A852-F7A7-4986-8E1A-8EA97C61DA4E}" destId="{B9C8A800-EAC1-4C80-AB83-E9D4B4251FCC}" srcOrd="0" destOrd="0" parTransId="{23207786-72D1-4920-B11B-4B81E2298C57}" sibTransId="{D7EE9013-C09A-4EE6-AB72-7E54BE4B7F6F}"/>
    <dgm:cxn modelId="{BF06264D-BEC4-4A23-8579-D14C7CEC6A5C}" srcId="{5285D31F-6848-4931-9A45-663BD1331262}" destId="{1D7AE17B-3B5F-4B17-B09D-C4D5098A16D1}" srcOrd="0" destOrd="0" parTransId="{4E818315-BE9E-4718-ACBB-46C8179F8A2C}" sibTransId="{2009D82A-FD22-4E73-AB64-26A59FBCEF6D}"/>
    <dgm:cxn modelId="{C5081E56-71CE-470D-A9BD-2D46333AB0F2}" type="presOf" srcId="{B9C8A800-EAC1-4C80-AB83-E9D4B4251FCC}" destId="{BC185A12-9DF4-4742-8C95-2921B21B7485}" srcOrd="1" destOrd="0" presId="urn:microsoft.com/office/officeart/2005/8/layout/list1"/>
    <dgm:cxn modelId="{B77F05A1-286F-49F5-A53F-90F2C1B24CD3}" srcId="{E5B1A852-F7A7-4986-8E1A-8EA97C61DA4E}" destId="{CA9A8509-893D-4015-A5AB-83333150CAF4}" srcOrd="2" destOrd="0" parTransId="{62AB467E-B8F1-4768-9964-EAA97B1D96F3}" sibTransId="{081D6446-A870-4745-9995-C6B1FD8941B3}"/>
    <dgm:cxn modelId="{085377E9-4F42-444C-BCBB-A60E5D7A6074}" srcId="{B9C8A800-EAC1-4C80-AB83-E9D4B4251FCC}" destId="{8A5D9D93-60B6-4819-8089-BEC75032A282}" srcOrd="3" destOrd="0" parTransId="{2A98D420-AF1E-491D-BD7B-52FC3E0C3DE5}" sibTransId="{5823E11A-B4CA-4A2E-B2E8-F39B2CE3F176}"/>
    <dgm:cxn modelId="{1079CAED-1F6C-4A76-A6CB-243F4FB6D91B}" type="presOf" srcId="{5285D31F-6848-4931-9A45-663BD1331262}" destId="{37EF92A7-EE60-43C0-BD6A-66577D8EB5EF}" srcOrd="0" destOrd="0" presId="urn:microsoft.com/office/officeart/2005/8/layout/list1"/>
    <dgm:cxn modelId="{279878EF-08D3-4F8C-855D-31F963D8D2FE}" type="presOf" srcId="{B63279C1-1F7E-4BF0-89FE-73B3FB518CD4}" destId="{7857669F-7587-4A20-8DC6-3A72587C9D57}" srcOrd="0" destOrd="0" presId="urn:microsoft.com/office/officeart/2005/8/layout/list1"/>
    <dgm:cxn modelId="{D53974F6-E2E3-401D-8EB8-A80CFDD84046}" type="presOf" srcId="{8A5D9D93-60B6-4819-8089-BEC75032A282}" destId="{7857669F-7587-4A20-8DC6-3A72587C9D57}" srcOrd="0" destOrd="3" presId="urn:microsoft.com/office/officeart/2005/8/layout/list1"/>
    <dgm:cxn modelId="{D4A304FB-15DE-4BB5-882A-6563377F8A56}" type="presOf" srcId="{CA9A8509-893D-4015-A5AB-83333150CAF4}" destId="{B29772E6-564B-41A4-8C37-1D8920AC3146}" srcOrd="0" destOrd="0" presId="urn:microsoft.com/office/officeart/2005/8/layout/list1"/>
    <dgm:cxn modelId="{AF3620FB-1438-4A55-8FDE-29A065463ED3}" type="presOf" srcId="{E5B1A852-F7A7-4986-8E1A-8EA97C61DA4E}" destId="{A1B825AA-1C17-4DF6-ABC1-BCE1C7592E08}" srcOrd="0" destOrd="0" presId="urn:microsoft.com/office/officeart/2005/8/layout/list1"/>
    <dgm:cxn modelId="{A1E899FB-0586-48B2-AEBF-830E6A63C52D}" srcId="{B9C8A800-EAC1-4C80-AB83-E9D4B4251FCC}" destId="{2901FEEB-7CAD-4E55-AB6A-A0281EFE8566}" srcOrd="1" destOrd="0" parTransId="{27477CA5-F972-46A7-A36A-122DDAA22227}" sibTransId="{A80B02AC-AC9C-4247-AE7F-1906BB2ED03E}"/>
    <dgm:cxn modelId="{6F3CD99C-D8AF-434F-8BBE-06D2702FA2E2}" type="presParOf" srcId="{A1B825AA-1C17-4DF6-ABC1-BCE1C7592E08}" destId="{16D8666A-595C-496C-9D23-85F788A2F2D5}" srcOrd="0" destOrd="0" presId="urn:microsoft.com/office/officeart/2005/8/layout/list1"/>
    <dgm:cxn modelId="{BD792BE4-D11A-4377-A6FC-DC3A99B04932}" type="presParOf" srcId="{16D8666A-595C-496C-9D23-85F788A2F2D5}" destId="{14C0EC7A-8D04-4951-8292-CD98DF119F2A}" srcOrd="0" destOrd="0" presId="urn:microsoft.com/office/officeart/2005/8/layout/list1"/>
    <dgm:cxn modelId="{604343C9-AA8A-4BEF-80E2-D74C2BF0F90D}" type="presParOf" srcId="{16D8666A-595C-496C-9D23-85F788A2F2D5}" destId="{BC185A12-9DF4-4742-8C95-2921B21B7485}" srcOrd="1" destOrd="0" presId="urn:microsoft.com/office/officeart/2005/8/layout/list1"/>
    <dgm:cxn modelId="{EF6A2B36-5372-4CE9-8BAD-52D166B3D5AA}" type="presParOf" srcId="{A1B825AA-1C17-4DF6-ABC1-BCE1C7592E08}" destId="{75B46A0C-0AEC-4E81-8C64-8533E56F2C51}" srcOrd="1" destOrd="0" presId="urn:microsoft.com/office/officeart/2005/8/layout/list1"/>
    <dgm:cxn modelId="{659C892A-8DA9-4139-9421-A725241BB939}" type="presParOf" srcId="{A1B825AA-1C17-4DF6-ABC1-BCE1C7592E08}" destId="{7857669F-7587-4A20-8DC6-3A72587C9D57}" srcOrd="2" destOrd="0" presId="urn:microsoft.com/office/officeart/2005/8/layout/list1"/>
    <dgm:cxn modelId="{A008FEAB-A0B6-49D6-86B3-41112606BB3C}" type="presParOf" srcId="{A1B825AA-1C17-4DF6-ABC1-BCE1C7592E08}" destId="{0A603526-0E22-47E2-96C4-F36B2EBBD019}" srcOrd="3" destOrd="0" presId="urn:microsoft.com/office/officeart/2005/8/layout/list1"/>
    <dgm:cxn modelId="{A59E8438-DE17-4A75-A080-4E52943DBCFE}" type="presParOf" srcId="{A1B825AA-1C17-4DF6-ABC1-BCE1C7592E08}" destId="{1C813192-4217-4B20-9BD8-D7233DE3E491}" srcOrd="4" destOrd="0" presId="urn:microsoft.com/office/officeart/2005/8/layout/list1"/>
    <dgm:cxn modelId="{062198E3-3FEE-46CC-8F01-EB27FFF379BB}" type="presParOf" srcId="{1C813192-4217-4B20-9BD8-D7233DE3E491}" destId="{37EF92A7-EE60-43C0-BD6A-66577D8EB5EF}" srcOrd="0" destOrd="0" presId="urn:microsoft.com/office/officeart/2005/8/layout/list1"/>
    <dgm:cxn modelId="{6EF14494-2FED-4517-B5CA-5527C6F3BC67}" type="presParOf" srcId="{1C813192-4217-4B20-9BD8-D7233DE3E491}" destId="{B60E6A70-41FE-4FF8-B946-6147C07837AF}" srcOrd="1" destOrd="0" presId="urn:microsoft.com/office/officeart/2005/8/layout/list1"/>
    <dgm:cxn modelId="{C681D629-8284-42C0-818A-92FF46B31D10}" type="presParOf" srcId="{A1B825AA-1C17-4DF6-ABC1-BCE1C7592E08}" destId="{2542939C-3260-4E38-8525-DAE5FE7A9D91}" srcOrd="5" destOrd="0" presId="urn:microsoft.com/office/officeart/2005/8/layout/list1"/>
    <dgm:cxn modelId="{51027516-B0A7-49A0-A007-226DA65B38EE}" type="presParOf" srcId="{A1B825AA-1C17-4DF6-ABC1-BCE1C7592E08}" destId="{DA6EACEE-136D-4278-AF67-857047089684}" srcOrd="6" destOrd="0" presId="urn:microsoft.com/office/officeart/2005/8/layout/list1"/>
    <dgm:cxn modelId="{F5143B94-FCFC-4DA1-A515-E00A4BD850EC}" type="presParOf" srcId="{A1B825AA-1C17-4DF6-ABC1-BCE1C7592E08}" destId="{03C2988E-5AE6-4F0A-9E50-0D9FD1DA8D16}" srcOrd="7" destOrd="0" presId="urn:microsoft.com/office/officeart/2005/8/layout/list1"/>
    <dgm:cxn modelId="{1E394759-F14B-4492-A054-FB6E6BE1963D}" type="presParOf" srcId="{A1B825AA-1C17-4DF6-ABC1-BCE1C7592E08}" destId="{7BE99D8B-7ACC-48EC-A47D-D849919CAB8B}" srcOrd="8" destOrd="0" presId="urn:microsoft.com/office/officeart/2005/8/layout/list1"/>
    <dgm:cxn modelId="{4C72A010-35B8-42A1-BD9E-443FDE0EBCB0}" type="presParOf" srcId="{7BE99D8B-7ACC-48EC-A47D-D849919CAB8B}" destId="{B29772E6-564B-41A4-8C37-1D8920AC3146}" srcOrd="0" destOrd="0" presId="urn:microsoft.com/office/officeart/2005/8/layout/list1"/>
    <dgm:cxn modelId="{0A0C5B07-85B2-47A0-9D61-1918345AF2E0}" type="presParOf" srcId="{7BE99D8B-7ACC-48EC-A47D-D849919CAB8B}" destId="{3BF5EB7B-CBEC-48D1-B198-BCCD2127F349}" srcOrd="1" destOrd="0" presId="urn:microsoft.com/office/officeart/2005/8/layout/list1"/>
    <dgm:cxn modelId="{AE15D579-8D60-49B8-B737-47A5D601D345}" type="presParOf" srcId="{A1B825AA-1C17-4DF6-ABC1-BCE1C7592E08}" destId="{1FDA095C-3123-412C-AF48-277637DF60DD}" srcOrd="9" destOrd="0" presId="urn:microsoft.com/office/officeart/2005/8/layout/list1"/>
    <dgm:cxn modelId="{B363753F-639B-4F04-908F-BABB7EEFF4C4}" type="presParOf" srcId="{A1B825AA-1C17-4DF6-ABC1-BCE1C7592E08}" destId="{9E8C1320-7DE0-4F33-B8C1-DA1F036C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8D46F8-1185-44BD-BB30-F553FAA4CD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684891-CD7B-44E1-985D-C35EEE47E544}">
      <dgm:prSet custT="1"/>
      <dgm:spPr/>
      <dgm:t>
        <a:bodyPr/>
        <a:lstStyle/>
        <a:p>
          <a:r>
            <a:rPr lang="en-US" sz="1600" dirty="0"/>
            <a:t>Used </a:t>
          </a:r>
          <a:r>
            <a:rPr lang="en-US" sz="1600" dirty="0" err="1"/>
            <a:t>SQLAlchemy</a:t>
          </a:r>
          <a:r>
            <a:rPr lang="en-US" sz="1600" dirty="0"/>
            <a:t> ORM (</a:t>
          </a:r>
          <a:r>
            <a:rPr lang="en-GB" sz="1600" b="1" dirty="0"/>
            <a:t>Object-Relational Mapping</a:t>
          </a:r>
          <a:r>
            <a:rPr lang="en-US" sz="1600" dirty="0"/>
            <a:t>) to define models</a:t>
          </a:r>
        </a:p>
      </dgm:t>
    </dgm:pt>
    <dgm:pt modelId="{AF341077-AC4E-4C74-8DAA-26F485DCC374}" type="parTrans" cxnId="{B0DC52FD-E235-42A3-B607-21433156D803}">
      <dgm:prSet/>
      <dgm:spPr/>
      <dgm:t>
        <a:bodyPr/>
        <a:lstStyle/>
        <a:p>
          <a:endParaRPr lang="en-US" sz="1600"/>
        </a:p>
      </dgm:t>
    </dgm:pt>
    <dgm:pt modelId="{FFD9B761-F722-4638-9C5E-3341927D23A0}" type="sibTrans" cxnId="{B0DC52FD-E235-42A3-B607-21433156D803}">
      <dgm:prSet custT="1"/>
      <dgm:spPr/>
      <dgm:t>
        <a:bodyPr/>
        <a:lstStyle/>
        <a:p>
          <a:endParaRPr lang="en-US" sz="1600"/>
        </a:p>
      </dgm:t>
    </dgm:pt>
    <dgm:pt modelId="{EC482C26-8996-4D5E-B469-652C8110E9ED}">
      <dgm:prSet custT="1"/>
      <dgm:spPr/>
      <dgm:t>
        <a:bodyPr/>
        <a:lstStyle/>
        <a:p>
          <a:r>
            <a:rPr lang="en-US" sz="1600"/>
            <a:t>Established primary and foreign keys for referential integrity</a:t>
          </a:r>
        </a:p>
      </dgm:t>
    </dgm:pt>
    <dgm:pt modelId="{9136D38D-FD94-4B96-9F4D-692F6F68202B}" type="parTrans" cxnId="{7BD4A381-4C63-4A0F-9976-ED0930731DB4}">
      <dgm:prSet/>
      <dgm:spPr/>
      <dgm:t>
        <a:bodyPr/>
        <a:lstStyle/>
        <a:p>
          <a:endParaRPr lang="en-US" sz="1600"/>
        </a:p>
      </dgm:t>
    </dgm:pt>
    <dgm:pt modelId="{646C5C9A-CCEE-456C-B910-3E1146352EAA}" type="sibTrans" cxnId="{7BD4A381-4C63-4A0F-9976-ED0930731DB4}">
      <dgm:prSet custT="1"/>
      <dgm:spPr/>
      <dgm:t>
        <a:bodyPr/>
        <a:lstStyle/>
        <a:p>
          <a:endParaRPr lang="en-US" sz="1600"/>
        </a:p>
      </dgm:t>
    </dgm:pt>
    <dgm:pt modelId="{B3784B5C-A311-4581-902F-F37D8A17601D}">
      <dgm:prSet custT="1"/>
      <dgm:spPr/>
      <dgm:t>
        <a:bodyPr/>
        <a:lstStyle/>
        <a:p>
          <a:r>
            <a:rPr lang="en-US" sz="1600"/>
            <a:t>Defined &amp; Created schema: zoopla_data</a:t>
          </a:r>
        </a:p>
      </dgm:t>
    </dgm:pt>
    <dgm:pt modelId="{E588E9E0-7D72-4F27-A9B0-016F4CDDC1A6}" type="parTrans" cxnId="{8199369E-1C34-4FC5-82E2-1B25B33B8A85}">
      <dgm:prSet/>
      <dgm:spPr/>
      <dgm:t>
        <a:bodyPr/>
        <a:lstStyle/>
        <a:p>
          <a:endParaRPr lang="en-US" sz="1600"/>
        </a:p>
      </dgm:t>
    </dgm:pt>
    <dgm:pt modelId="{6CEF5CF5-EAC1-49E6-93BE-AA95112ED85A}" type="sibTrans" cxnId="{8199369E-1C34-4FC5-82E2-1B25B33B8A85}">
      <dgm:prSet custT="1"/>
      <dgm:spPr/>
      <dgm:t>
        <a:bodyPr/>
        <a:lstStyle/>
        <a:p>
          <a:endParaRPr lang="en-US" sz="1600"/>
        </a:p>
      </dgm:t>
    </dgm:pt>
    <dgm:pt modelId="{AFC3E7B7-88B7-4A23-952A-B8EE64D642B6}">
      <dgm:prSet custT="1"/>
      <dgm:spPr/>
      <dgm:t>
        <a:bodyPr/>
        <a:lstStyle/>
        <a:p>
          <a:r>
            <a:rPr lang="en-US" sz="1600"/>
            <a:t>Used Base.metadata.create_all() to create tables with FK constraints</a:t>
          </a:r>
        </a:p>
      </dgm:t>
    </dgm:pt>
    <dgm:pt modelId="{59F89A24-D901-45FA-9935-8282BA1BE558}" type="parTrans" cxnId="{8DF8EF0B-7746-4EFB-8360-AC6BB1F4519F}">
      <dgm:prSet/>
      <dgm:spPr/>
      <dgm:t>
        <a:bodyPr/>
        <a:lstStyle/>
        <a:p>
          <a:endParaRPr lang="en-US" sz="1600"/>
        </a:p>
      </dgm:t>
    </dgm:pt>
    <dgm:pt modelId="{EE921989-5D45-489E-8A73-9A0522D8D72D}" type="sibTrans" cxnId="{8DF8EF0B-7746-4EFB-8360-AC6BB1F4519F}">
      <dgm:prSet custT="1"/>
      <dgm:spPr/>
      <dgm:t>
        <a:bodyPr/>
        <a:lstStyle/>
        <a:p>
          <a:endParaRPr lang="en-US" sz="1600"/>
        </a:p>
      </dgm:t>
    </dgm:pt>
    <dgm:pt modelId="{65796043-BA8B-4746-91FE-F9C1EFBC67F6}">
      <dgm:prSet custT="1"/>
      <dgm:spPr/>
      <dgm:t>
        <a:bodyPr/>
        <a:lstStyle/>
        <a:p>
          <a:r>
            <a:rPr lang="en-US" sz="1600"/>
            <a:t>Inserted records using to_sql(append=True) to preserve constraints</a:t>
          </a:r>
        </a:p>
      </dgm:t>
    </dgm:pt>
    <dgm:pt modelId="{B9F88875-9666-429D-BFA6-244F905838D5}" type="parTrans" cxnId="{0D26FB08-2FDF-43F9-BDE3-8EE5AB531DB7}">
      <dgm:prSet/>
      <dgm:spPr/>
      <dgm:t>
        <a:bodyPr/>
        <a:lstStyle/>
        <a:p>
          <a:endParaRPr lang="en-US" sz="1600"/>
        </a:p>
      </dgm:t>
    </dgm:pt>
    <dgm:pt modelId="{C5EB4831-2CB0-412D-93BA-EBB8BC567019}" type="sibTrans" cxnId="{0D26FB08-2FDF-43F9-BDE3-8EE5AB531DB7}">
      <dgm:prSet/>
      <dgm:spPr/>
      <dgm:t>
        <a:bodyPr/>
        <a:lstStyle/>
        <a:p>
          <a:endParaRPr lang="en-US" sz="1600"/>
        </a:p>
      </dgm:t>
    </dgm:pt>
    <dgm:pt modelId="{42960C03-8AE8-442F-9596-302CF5988A8D}" type="pres">
      <dgm:prSet presAssocID="{3B8D46F8-1185-44BD-BB30-F553FAA4CDBD}" presName="outerComposite" presStyleCnt="0">
        <dgm:presLayoutVars>
          <dgm:chMax val="5"/>
          <dgm:dir/>
          <dgm:resizeHandles val="exact"/>
        </dgm:presLayoutVars>
      </dgm:prSet>
      <dgm:spPr/>
    </dgm:pt>
    <dgm:pt modelId="{0CD63587-5BC0-46CB-99F7-881801F25A5E}" type="pres">
      <dgm:prSet presAssocID="{3B8D46F8-1185-44BD-BB30-F553FAA4CDBD}" presName="dummyMaxCanvas" presStyleCnt="0">
        <dgm:presLayoutVars/>
      </dgm:prSet>
      <dgm:spPr/>
    </dgm:pt>
    <dgm:pt modelId="{69957EEF-ACFB-460B-8321-1395F554B87F}" type="pres">
      <dgm:prSet presAssocID="{3B8D46F8-1185-44BD-BB30-F553FAA4CDBD}" presName="FiveNodes_1" presStyleLbl="node1" presStyleIdx="0" presStyleCnt="5" custScaleX="100616" custLinFactNeighborX="-1831">
        <dgm:presLayoutVars>
          <dgm:bulletEnabled val="1"/>
        </dgm:presLayoutVars>
      </dgm:prSet>
      <dgm:spPr/>
    </dgm:pt>
    <dgm:pt modelId="{9C0CB821-63F4-4D91-BA92-2DE51BEA3287}" type="pres">
      <dgm:prSet presAssocID="{3B8D46F8-1185-44BD-BB30-F553FAA4CDBD}" presName="FiveNodes_2" presStyleLbl="node1" presStyleIdx="1" presStyleCnt="5">
        <dgm:presLayoutVars>
          <dgm:bulletEnabled val="1"/>
        </dgm:presLayoutVars>
      </dgm:prSet>
      <dgm:spPr/>
    </dgm:pt>
    <dgm:pt modelId="{4FD7A022-1FAE-4115-B534-38919684A43E}" type="pres">
      <dgm:prSet presAssocID="{3B8D46F8-1185-44BD-BB30-F553FAA4CDBD}" presName="FiveNodes_3" presStyleLbl="node1" presStyleIdx="2" presStyleCnt="5">
        <dgm:presLayoutVars>
          <dgm:bulletEnabled val="1"/>
        </dgm:presLayoutVars>
      </dgm:prSet>
      <dgm:spPr/>
    </dgm:pt>
    <dgm:pt modelId="{3BE8E6C8-D814-4D3F-9AF3-4A08691D19BE}" type="pres">
      <dgm:prSet presAssocID="{3B8D46F8-1185-44BD-BB30-F553FAA4CDBD}" presName="FiveNodes_4" presStyleLbl="node1" presStyleIdx="3" presStyleCnt="5">
        <dgm:presLayoutVars>
          <dgm:bulletEnabled val="1"/>
        </dgm:presLayoutVars>
      </dgm:prSet>
      <dgm:spPr/>
    </dgm:pt>
    <dgm:pt modelId="{727B0699-183A-4CF4-A8B2-420EC6C6969C}" type="pres">
      <dgm:prSet presAssocID="{3B8D46F8-1185-44BD-BB30-F553FAA4CDBD}" presName="FiveNodes_5" presStyleLbl="node1" presStyleIdx="4" presStyleCnt="5">
        <dgm:presLayoutVars>
          <dgm:bulletEnabled val="1"/>
        </dgm:presLayoutVars>
      </dgm:prSet>
      <dgm:spPr/>
    </dgm:pt>
    <dgm:pt modelId="{D8075D5F-7742-49BC-9C36-31427160D911}" type="pres">
      <dgm:prSet presAssocID="{3B8D46F8-1185-44BD-BB30-F553FAA4CDBD}" presName="FiveConn_1-2" presStyleLbl="fgAccFollowNode1" presStyleIdx="0" presStyleCnt="4">
        <dgm:presLayoutVars>
          <dgm:bulletEnabled val="1"/>
        </dgm:presLayoutVars>
      </dgm:prSet>
      <dgm:spPr/>
    </dgm:pt>
    <dgm:pt modelId="{74A42EB9-71CE-4E25-A297-94CD3D05254C}" type="pres">
      <dgm:prSet presAssocID="{3B8D46F8-1185-44BD-BB30-F553FAA4CDBD}" presName="FiveConn_2-3" presStyleLbl="fgAccFollowNode1" presStyleIdx="1" presStyleCnt="4">
        <dgm:presLayoutVars>
          <dgm:bulletEnabled val="1"/>
        </dgm:presLayoutVars>
      </dgm:prSet>
      <dgm:spPr/>
    </dgm:pt>
    <dgm:pt modelId="{118FDD2F-DB74-40DE-97CF-3034028469E3}" type="pres">
      <dgm:prSet presAssocID="{3B8D46F8-1185-44BD-BB30-F553FAA4CDBD}" presName="FiveConn_3-4" presStyleLbl="fgAccFollowNode1" presStyleIdx="2" presStyleCnt="4">
        <dgm:presLayoutVars>
          <dgm:bulletEnabled val="1"/>
        </dgm:presLayoutVars>
      </dgm:prSet>
      <dgm:spPr/>
    </dgm:pt>
    <dgm:pt modelId="{9CF4B59D-B148-4BCF-B993-964D836DC78E}" type="pres">
      <dgm:prSet presAssocID="{3B8D46F8-1185-44BD-BB30-F553FAA4CDBD}" presName="FiveConn_4-5" presStyleLbl="fgAccFollowNode1" presStyleIdx="3" presStyleCnt="4">
        <dgm:presLayoutVars>
          <dgm:bulletEnabled val="1"/>
        </dgm:presLayoutVars>
      </dgm:prSet>
      <dgm:spPr/>
    </dgm:pt>
    <dgm:pt modelId="{94B34FF8-E5D8-469A-9F9C-B9FF35E9697F}" type="pres">
      <dgm:prSet presAssocID="{3B8D46F8-1185-44BD-BB30-F553FAA4CDBD}" presName="FiveNodes_1_text" presStyleLbl="node1" presStyleIdx="4" presStyleCnt="5">
        <dgm:presLayoutVars>
          <dgm:bulletEnabled val="1"/>
        </dgm:presLayoutVars>
      </dgm:prSet>
      <dgm:spPr/>
    </dgm:pt>
    <dgm:pt modelId="{FA48FEE4-A0A6-4B43-BB2D-BB8C37078FEC}" type="pres">
      <dgm:prSet presAssocID="{3B8D46F8-1185-44BD-BB30-F553FAA4CDBD}" presName="FiveNodes_2_text" presStyleLbl="node1" presStyleIdx="4" presStyleCnt="5">
        <dgm:presLayoutVars>
          <dgm:bulletEnabled val="1"/>
        </dgm:presLayoutVars>
      </dgm:prSet>
      <dgm:spPr/>
    </dgm:pt>
    <dgm:pt modelId="{FBB92E60-7C4B-4BC9-B2E4-530B2E30A32B}" type="pres">
      <dgm:prSet presAssocID="{3B8D46F8-1185-44BD-BB30-F553FAA4CDBD}" presName="FiveNodes_3_text" presStyleLbl="node1" presStyleIdx="4" presStyleCnt="5">
        <dgm:presLayoutVars>
          <dgm:bulletEnabled val="1"/>
        </dgm:presLayoutVars>
      </dgm:prSet>
      <dgm:spPr/>
    </dgm:pt>
    <dgm:pt modelId="{BF5773E3-05A5-4677-8C5B-5074BDD70A49}" type="pres">
      <dgm:prSet presAssocID="{3B8D46F8-1185-44BD-BB30-F553FAA4CDBD}" presName="FiveNodes_4_text" presStyleLbl="node1" presStyleIdx="4" presStyleCnt="5">
        <dgm:presLayoutVars>
          <dgm:bulletEnabled val="1"/>
        </dgm:presLayoutVars>
      </dgm:prSet>
      <dgm:spPr/>
    </dgm:pt>
    <dgm:pt modelId="{7AED688D-26FF-473F-8DF2-A3BD6454EA20}" type="pres">
      <dgm:prSet presAssocID="{3B8D46F8-1185-44BD-BB30-F553FAA4CD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26FB08-2FDF-43F9-BDE3-8EE5AB531DB7}" srcId="{3B8D46F8-1185-44BD-BB30-F553FAA4CDBD}" destId="{65796043-BA8B-4746-91FE-F9C1EFBC67F6}" srcOrd="4" destOrd="0" parTransId="{B9F88875-9666-429D-BFA6-244F905838D5}" sibTransId="{C5EB4831-2CB0-412D-93BA-EBB8BC567019}"/>
    <dgm:cxn modelId="{5EB9AF0B-44F0-4897-B2E7-0CC6B7F6679D}" type="presOf" srcId="{EE921989-5D45-489E-8A73-9A0522D8D72D}" destId="{9CF4B59D-B148-4BCF-B993-964D836DC78E}" srcOrd="0" destOrd="0" presId="urn:microsoft.com/office/officeart/2005/8/layout/vProcess5"/>
    <dgm:cxn modelId="{8DF8EF0B-7746-4EFB-8360-AC6BB1F4519F}" srcId="{3B8D46F8-1185-44BD-BB30-F553FAA4CDBD}" destId="{AFC3E7B7-88B7-4A23-952A-B8EE64D642B6}" srcOrd="3" destOrd="0" parTransId="{59F89A24-D901-45FA-9935-8282BA1BE558}" sibTransId="{EE921989-5D45-489E-8A73-9A0522D8D72D}"/>
    <dgm:cxn modelId="{D1DAED0C-7139-4A64-98A6-9D58BCF54EF2}" type="presOf" srcId="{AFC3E7B7-88B7-4A23-952A-B8EE64D642B6}" destId="{BF5773E3-05A5-4677-8C5B-5074BDD70A49}" srcOrd="1" destOrd="0" presId="urn:microsoft.com/office/officeart/2005/8/layout/vProcess5"/>
    <dgm:cxn modelId="{57D8860D-A723-498A-B10D-EC45CFD9CCBA}" type="presOf" srcId="{EC482C26-8996-4D5E-B469-652C8110E9ED}" destId="{9C0CB821-63F4-4D91-BA92-2DE51BEA3287}" srcOrd="0" destOrd="0" presId="urn:microsoft.com/office/officeart/2005/8/layout/vProcess5"/>
    <dgm:cxn modelId="{BAAC5E2B-5B7F-4801-BDD4-96E2A3E778FF}" type="presOf" srcId="{6CEF5CF5-EAC1-49E6-93BE-AA95112ED85A}" destId="{118FDD2F-DB74-40DE-97CF-3034028469E3}" srcOrd="0" destOrd="0" presId="urn:microsoft.com/office/officeart/2005/8/layout/vProcess5"/>
    <dgm:cxn modelId="{FDE1692D-8031-460D-8E36-0F24B8860CB3}" type="presOf" srcId="{646C5C9A-CCEE-456C-B910-3E1146352EAA}" destId="{74A42EB9-71CE-4E25-A297-94CD3D05254C}" srcOrd="0" destOrd="0" presId="urn:microsoft.com/office/officeart/2005/8/layout/vProcess5"/>
    <dgm:cxn modelId="{8F42363B-33A4-4D3A-970B-D7597CB99C79}" type="presOf" srcId="{FFD9B761-F722-4638-9C5E-3341927D23A0}" destId="{D8075D5F-7742-49BC-9C36-31427160D911}" srcOrd="0" destOrd="0" presId="urn:microsoft.com/office/officeart/2005/8/layout/vProcess5"/>
    <dgm:cxn modelId="{6C2A633F-2D39-4A5A-A97E-C6F6D80976BB}" type="presOf" srcId="{B3784B5C-A311-4581-902F-F37D8A17601D}" destId="{4FD7A022-1FAE-4115-B534-38919684A43E}" srcOrd="0" destOrd="0" presId="urn:microsoft.com/office/officeart/2005/8/layout/vProcess5"/>
    <dgm:cxn modelId="{5EFA184C-AAAE-4E80-95DC-9520E88461F6}" type="presOf" srcId="{C7684891-CD7B-44E1-985D-C35EEE47E544}" destId="{69957EEF-ACFB-460B-8321-1395F554B87F}" srcOrd="0" destOrd="0" presId="urn:microsoft.com/office/officeart/2005/8/layout/vProcess5"/>
    <dgm:cxn modelId="{7BD4A381-4C63-4A0F-9976-ED0930731DB4}" srcId="{3B8D46F8-1185-44BD-BB30-F553FAA4CDBD}" destId="{EC482C26-8996-4D5E-B469-652C8110E9ED}" srcOrd="1" destOrd="0" parTransId="{9136D38D-FD94-4B96-9F4D-692F6F68202B}" sibTransId="{646C5C9A-CCEE-456C-B910-3E1146352EAA}"/>
    <dgm:cxn modelId="{B3039386-18D6-4B34-A7BA-53537FA31628}" type="presOf" srcId="{AFC3E7B7-88B7-4A23-952A-B8EE64D642B6}" destId="{3BE8E6C8-D814-4D3F-9AF3-4A08691D19BE}" srcOrd="0" destOrd="0" presId="urn:microsoft.com/office/officeart/2005/8/layout/vProcess5"/>
    <dgm:cxn modelId="{8199369E-1C34-4FC5-82E2-1B25B33B8A85}" srcId="{3B8D46F8-1185-44BD-BB30-F553FAA4CDBD}" destId="{B3784B5C-A311-4581-902F-F37D8A17601D}" srcOrd="2" destOrd="0" parTransId="{E588E9E0-7D72-4F27-A9B0-016F4CDDC1A6}" sibTransId="{6CEF5CF5-EAC1-49E6-93BE-AA95112ED85A}"/>
    <dgm:cxn modelId="{4EB1A2B4-24B3-4923-855B-A29252911729}" type="presOf" srcId="{EC482C26-8996-4D5E-B469-652C8110E9ED}" destId="{FA48FEE4-A0A6-4B43-BB2D-BB8C37078FEC}" srcOrd="1" destOrd="0" presId="urn:microsoft.com/office/officeart/2005/8/layout/vProcess5"/>
    <dgm:cxn modelId="{4509B7CB-8F90-43CD-AB65-0031E679660E}" type="presOf" srcId="{65796043-BA8B-4746-91FE-F9C1EFBC67F6}" destId="{727B0699-183A-4CF4-A8B2-420EC6C6969C}" srcOrd="0" destOrd="0" presId="urn:microsoft.com/office/officeart/2005/8/layout/vProcess5"/>
    <dgm:cxn modelId="{FEB72BD7-18E6-47F9-ACBD-BFCD7916E0F8}" type="presOf" srcId="{65796043-BA8B-4746-91FE-F9C1EFBC67F6}" destId="{7AED688D-26FF-473F-8DF2-A3BD6454EA20}" srcOrd="1" destOrd="0" presId="urn:microsoft.com/office/officeart/2005/8/layout/vProcess5"/>
    <dgm:cxn modelId="{91835AD7-3A6E-4E7C-A1BC-3AEEE40EA8D2}" type="presOf" srcId="{B3784B5C-A311-4581-902F-F37D8A17601D}" destId="{FBB92E60-7C4B-4BC9-B2E4-530B2E30A32B}" srcOrd="1" destOrd="0" presId="urn:microsoft.com/office/officeart/2005/8/layout/vProcess5"/>
    <dgm:cxn modelId="{23F8CFEA-E9F3-47FE-AC38-93136A8014C9}" type="presOf" srcId="{C7684891-CD7B-44E1-985D-C35EEE47E544}" destId="{94B34FF8-E5D8-469A-9F9C-B9FF35E9697F}" srcOrd="1" destOrd="0" presId="urn:microsoft.com/office/officeart/2005/8/layout/vProcess5"/>
    <dgm:cxn modelId="{565F40F5-2BBF-4178-BFA5-EC64ADF1A732}" type="presOf" srcId="{3B8D46F8-1185-44BD-BB30-F553FAA4CDBD}" destId="{42960C03-8AE8-442F-9596-302CF5988A8D}" srcOrd="0" destOrd="0" presId="urn:microsoft.com/office/officeart/2005/8/layout/vProcess5"/>
    <dgm:cxn modelId="{B0DC52FD-E235-42A3-B607-21433156D803}" srcId="{3B8D46F8-1185-44BD-BB30-F553FAA4CDBD}" destId="{C7684891-CD7B-44E1-985D-C35EEE47E544}" srcOrd="0" destOrd="0" parTransId="{AF341077-AC4E-4C74-8DAA-26F485DCC374}" sibTransId="{FFD9B761-F722-4638-9C5E-3341927D23A0}"/>
    <dgm:cxn modelId="{26D8768E-AF54-431C-8D1C-9F27A7A344D7}" type="presParOf" srcId="{42960C03-8AE8-442F-9596-302CF5988A8D}" destId="{0CD63587-5BC0-46CB-99F7-881801F25A5E}" srcOrd="0" destOrd="0" presId="urn:microsoft.com/office/officeart/2005/8/layout/vProcess5"/>
    <dgm:cxn modelId="{2D59DBAB-7381-4974-94BF-7FC4C11C6990}" type="presParOf" srcId="{42960C03-8AE8-442F-9596-302CF5988A8D}" destId="{69957EEF-ACFB-460B-8321-1395F554B87F}" srcOrd="1" destOrd="0" presId="urn:microsoft.com/office/officeart/2005/8/layout/vProcess5"/>
    <dgm:cxn modelId="{328150B9-F1CE-483E-9D12-6E47E0E5A68D}" type="presParOf" srcId="{42960C03-8AE8-442F-9596-302CF5988A8D}" destId="{9C0CB821-63F4-4D91-BA92-2DE51BEA3287}" srcOrd="2" destOrd="0" presId="urn:microsoft.com/office/officeart/2005/8/layout/vProcess5"/>
    <dgm:cxn modelId="{C42E9DCB-80CA-4311-8D52-5D63BBB33454}" type="presParOf" srcId="{42960C03-8AE8-442F-9596-302CF5988A8D}" destId="{4FD7A022-1FAE-4115-B534-38919684A43E}" srcOrd="3" destOrd="0" presId="urn:microsoft.com/office/officeart/2005/8/layout/vProcess5"/>
    <dgm:cxn modelId="{DA3C653D-8B19-434E-9271-3085668837E6}" type="presParOf" srcId="{42960C03-8AE8-442F-9596-302CF5988A8D}" destId="{3BE8E6C8-D814-4D3F-9AF3-4A08691D19BE}" srcOrd="4" destOrd="0" presId="urn:microsoft.com/office/officeart/2005/8/layout/vProcess5"/>
    <dgm:cxn modelId="{034991A1-C76B-4301-AC34-9E70564AFFEB}" type="presParOf" srcId="{42960C03-8AE8-442F-9596-302CF5988A8D}" destId="{727B0699-183A-4CF4-A8B2-420EC6C6969C}" srcOrd="5" destOrd="0" presId="urn:microsoft.com/office/officeart/2005/8/layout/vProcess5"/>
    <dgm:cxn modelId="{548409DD-2CCE-42F8-A77C-F4E450F2887F}" type="presParOf" srcId="{42960C03-8AE8-442F-9596-302CF5988A8D}" destId="{D8075D5F-7742-49BC-9C36-31427160D911}" srcOrd="6" destOrd="0" presId="urn:microsoft.com/office/officeart/2005/8/layout/vProcess5"/>
    <dgm:cxn modelId="{45CC7D87-617D-4602-B26B-A20E7092E480}" type="presParOf" srcId="{42960C03-8AE8-442F-9596-302CF5988A8D}" destId="{74A42EB9-71CE-4E25-A297-94CD3D05254C}" srcOrd="7" destOrd="0" presId="urn:microsoft.com/office/officeart/2005/8/layout/vProcess5"/>
    <dgm:cxn modelId="{B3689F95-041F-4E89-980C-0AAB7D06E712}" type="presParOf" srcId="{42960C03-8AE8-442F-9596-302CF5988A8D}" destId="{118FDD2F-DB74-40DE-97CF-3034028469E3}" srcOrd="8" destOrd="0" presId="urn:microsoft.com/office/officeart/2005/8/layout/vProcess5"/>
    <dgm:cxn modelId="{0A582AB1-5FCB-4944-A2E6-3FCF579D9AC1}" type="presParOf" srcId="{42960C03-8AE8-442F-9596-302CF5988A8D}" destId="{9CF4B59D-B148-4BCF-B993-964D836DC78E}" srcOrd="9" destOrd="0" presId="urn:microsoft.com/office/officeart/2005/8/layout/vProcess5"/>
    <dgm:cxn modelId="{BEA6740B-36F4-433A-A20B-40C8F12CBB91}" type="presParOf" srcId="{42960C03-8AE8-442F-9596-302CF5988A8D}" destId="{94B34FF8-E5D8-469A-9F9C-B9FF35E9697F}" srcOrd="10" destOrd="0" presId="urn:microsoft.com/office/officeart/2005/8/layout/vProcess5"/>
    <dgm:cxn modelId="{74D8F121-FF07-44B9-87E2-D663E4EA18C6}" type="presParOf" srcId="{42960C03-8AE8-442F-9596-302CF5988A8D}" destId="{FA48FEE4-A0A6-4B43-BB2D-BB8C37078FEC}" srcOrd="11" destOrd="0" presId="urn:microsoft.com/office/officeart/2005/8/layout/vProcess5"/>
    <dgm:cxn modelId="{1DF348F8-6395-4464-A1FD-AE81005116A5}" type="presParOf" srcId="{42960C03-8AE8-442F-9596-302CF5988A8D}" destId="{FBB92E60-7C4B-4BC9-B2E4-530B2E30A32B}" srcOrd="12" destOrd="0" presId="urn:microsoft.com/office/officeart/2005/8/layout/vProcess5"/>
    <dgm:cxn modelId="{99BB2DAA-9341-4087-9608-6D6178DEB5A0}" type="presParOf" srcId="{42960C03-8AE8-442F-9596-302CF5988A8D}" destId="{BF5773E3-05A5-4677-8C5B-5074BDD70A49}" srcOrd="13" destOrd="0" presId="urn:microsoft.com/office/officeart/2005/8/layout/vProcess5"/>
    <dgm:cxn modelId="{F1FCC3D1-B14C-46F4-8A64-6E83BC2701F7}" type="presParOf" srcId="{42960C03-8AE8-442F-9596-302CF5988A8D}" destId="{7AED688D-26FF-473F-8DF2-A3BD6454EA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B8E6-CC20-4B54-9BBE-2DA4E6DCB6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A3B5B9-D486-4D2A-B603-C7892C80FD35}">
      <dgm:prSet custT="1"/>
      <dgm:spPr/>
      <dgm:t>
        <a:bodyPr/>
        <a:lstStyle/>
        <a:p>
          <a:r>
            <a:rPr lang="en-GB" sz="1800"/>
            <a:t>Handled duplicates with .drop_duplicates()</a:t>
          </a:r>
          <a:endParaRPr lang="en-US" sz="1800"/>
        </a:p>
      </dgm:t>
    </dgm:pt>
    <dgm:pt modelId="{6156B8DD-BF9F-4C8E-9590-A8297B11D45F}" type="parTrans" cxnId="{B0A4976E-A98A-404A-8EE8-7FC9036A1B11}">
      <dgm:prSet/>
      <dgm:spPr/>
      <dgm:t>
        <a:bodyPr/>
        <a:lstStyle/>
        <a:p>
          <a:endParaRPr lang="en-US" sz="1800"/>
        </a:p>
      </dgm:t>
    </dgm:pt>
    <dgm:pt modelId="{F1EDB0CD-1646-4ADF-B5C2-24F23645238B}" type="sibTrans" cxnId="{B0A4976E-A98A-404A-8EE8-7FC9036A1B11}">
      <dgm:prSet custT="1"/>
      <dgm:spPr/>
      <dgm:t>
        <a:bodyPr/>
        <a:lstStyle/>
        <a:p>
          <a:endParaRPr lang="en-US" sz="1800"/>
        </a:p>
      </dgm:t>
    </dgm:pt>
    <dgm:pt modelId="{F0C5A8C9-2DE7-42DF-B7F7-A52425E11E6A}">
      <dgm:prSet custT="1"/>
      <dgm:spPr/>
      <dgm:t>
        <a:bodyPr/>
        <a:lstStyle/>
        <a:p>
          <a:r>
            <a:rPr lang="en-US" sz="1800"/>
            <a:t>Handled missing/null values with safe defaults</a:t>
          </a:r>
        </a:p>
      </dgm:t>
    </dgm:pt>
    <dgm:pt modelId="{DD9E1193-AE39-4269-87A3-B3354510F727}" type="parTrans" cxnId="{FB32C012-C0EB-4A53-BDA0-2A726B47C742}">
      <dgm:prSet/>
      <dgm:spPr/>
      <dgm:t>
        <a:bodyPr/>
        <a:lstStyle/>
        <a:p>
          <a:endParaRPr lang="en-US" sz="1800"/>
        </a:p>
      </dgm:t>
    </dgm:pt>
    <dgm:pt modelId="{A437F934-C978-49E3-9B59-CC8255C30452}" type="sibTrans" cxnId="{FB32C012-C0EB-4A53-BDA0-2A726B47C742}">
      <dgm:prSet custT="1"/>
      <dgm:spPr/>
      <dgm:t>
        <a:bodyPr/>
        <a:lstStyle/>
        <a:p>
          <a:endParaRPr lang="en-US" sz="1800"/>
        </a:p>
      </dgm:t>
    </dgm:pt>
    <dgm:pt modelId="{12DED783-8DCA-4BA7-BE39-8126A0671FE7}">
      <dgm:prSet custT="1"/>
      <dgm:spPr/>
      <dgm:t>
        <a:bodyPr/>
        <a:lstStyle/>
        <a:p>
          <a:r>
            <a:rPr lang="en-GB" sz="1800"/>
            <a:t>Avoided hardcoding credentials via .env file</a:t>
          </a:r>
          <a:endParaRPr lang="en-US" sz="1800"/>
        </a:p>
      </dgm:t>
    </dgm:pt>
    <dgm:pt modelId="{552476AB-5FD2-46F5-B2A4-7A8ECAFF6A69}" type="parTrans" cxnId="{6508D35B-DA0E-4824-9E78-A4B27DE76029}">
      <dgm:prSet/>
      <dgm:spPr/>
      <dgm:t>
        <a:bodyPr/>
        <a:lstStyle/>
        <a:p>
          <a:endParaRPr lang="en-US" sz="1800"/>
        </a:p>
      </dgm:t>
    </dgm:pt>
    <dgm:pt modelId="{FEDC89C7-CE4B-4ECD-A2DC-21E0811893AA}" type="sibTrans" cxnId="{6508D35B-DA0E-4824-9E78-A4B27DE76029}">
      <dgm:prSet custT="1"/>
      <dgm:spPr/>
      <dgm:t>
        <a:bodyPr/>
        <a:lstStyle/>
        <a:p>
          <a:endParaRPr lang="en-US" sz="1800"/>
        </a:p>
      </dgm:t>
    </dgm:pt>
    <dgm:pt modelId="{C0E00334-1AB3-4C4E-8328-7FFE1BE54A78}">
      <dgm:prSet custT="1"/>
      <dgm:spPr/>
      <dgm:t>
        <a:bodyPr/>
        <a:lstStyle/>
        <a:p>
          <a:r>
            <a:rPr lang="en-GB" sz="1800"/>
            <a:t>Included schema validation and FK enforcement</a:t>
          </a:r>
          <a:endParaRPr lang="en-US" sz="1800"/>
        </a:p>
      </dgm:t>
    </dgm:pt>
    <dgm:pt modelId="{FEE9EBF0-4C7F-4372-8F5F-A36ADCB9DBB9}" type="parTrans" cxnId="{BEC00C62-A8E1-45AB-B56D-2CE3B1C2EB44}">
      <dgm:prSet/>
      <dgm:spPr/>
      <dgm:t>
        <a:bodyPr/>
        <a:lstStyle/>
        <a:p>
          <a:endParaRPr lang="en-US" sz="1800"/>
        </a:p>
      </dgm:t>
    </dgm:pt>
    <dgm:pt modelId="{8199BDDE-1994-4FE2-80B8-7A533DA51818}" type="sibTrans" cxnId="{BEC00C62-A8E1-45AB-B56D-2CE3B1C2EB44}">
      <dgm:prSet custT="1"/>
      <dgm:spPr/>
      <dgm:t>
        <a:bodyPr/>
        <a:lstStyle/>
        <a:p>
          <a:endParaRPr lang="en-US" sz="1800"/>
        </a:p>
      </dgm:t>
    </dgm:pt>
    <dgm:pt modelId="{9E524CF5-D807-4D9D-B950-A5F0B65EB797}">
      <dgm:prSet custT="1"/>
      <dgm:spPr/>
      <dgm:t>
        <a:bodyPr/>
        <a:lstStyle/>
        <a:p>
          <a:r>
            <a:rPr lang="en-GB" sz="1800"/>
            <a:t>Ensured referential integrity with primary/foreign keys</a:t>
          </a:r>
          <a:endParaRPr lang="en-US" sz="1800"/>
        </a:p>
      </dgm:t>
    </dgm:pt>
    <dgm:pt modelId="{9D1B1DD1-F6AF-4A3A-A19E-64FAA8207104}" type="parTrans" cxnId="{1188A16D-01C6-4D18-85E5-7E5E726DED5D}">
      <dgm:prSet/>
      <dgm:spPr/>
      <dgm:t>
        <a:bodyPr/>
        <a:lstStyle/>
        <a:p>
          <a:endParaRPr lang="en-US" sz="1800"/>
        </a:p>
      </dgm:t>
    </dgm:pt>
    <dgm:pt modelId="{E16BF6B7-BD09-45F2-A1F8-17AE3FE01350}" type="sibTrans" cxnId="{1188A16D-01C6-4D18-85E5-7E5E726DED5D}">
      <dgm:prSet custT="1"/>
      <dgm:spPr/>
      <dgm:t>
        <a:bodyPr/>
        <a:lstStyle/>
        <a:p>
          <a:endParaRPr lang="en-US" sz="1800"/>
        </a:p>
      </dgm:t>
    </dgm:pt>
    <dgm:pt modelId="{0FCB5FC7-1459-4E57-AAC5-05C3094A54CB}">
      <dgm:prSet custT="1"/>
      <dgm:spPr/>
      <dgm:t>
        <a:bodyPr/>
        <a:lstStyle/>
        <a:p>
          <a:r>
            <a:rPr lang="en-GB" sz="1800"/>
            <a:t>Disposed SQLAlchemy engine/session after use</a:t>
          </a:r>
          <a:endParaRPr lang="en-US" sz="1800"/>
        </a:p>
      </dgm:t>
    </dgm:pt>
    <dgm:pt modelId="{99A27C43-E6E9-44BD-95E2-01A53DD96037}" type="parTrans" cxnId="{E519CB2E-CD85-4E7F-861C-48A5D1895434}">
      <dgm:prSet/>
      <dgm:spPr/>
      <dgm:t>
        <a:bodyPr/>
        <a:lstStyle/>
        <a:p>
          <a:endParaRPr lang="en-US" sz="1800"/>
        </a:p>
      </dgm:t>
    </dgm:pt>
    <dgm:pt modelId="{00A3472B-CA55-449F-B0F2-7415ADB999CB}" type="sibTrans" cxnId="{E519CB2E-CD85-4E7F-861C-48A5D1895434}">
      <dgm:prSet/>
      <dgm:spPr/>
      <dgm:t>
        <a:bodyPr/>
        <a:lstStyle/>
        <a:p>
          <a:endParaRPr lang="en-US" sz="1800"/>
        </a:p>
      </dgm:t>
    </dgm:pt>
    <dgm:pt modelId="{2143D857-5428-49D6-9180-7AF190208A33}" type="pres">
      <dgm:prSet presAssocID="{002DB8E6-CC20-4B54-9BBE-2DA4E6DCB65F}" presName="Name0" presStyleCnt="0">
        <dgm:presLayoutVars>
          <dgm:dir/>
          <dgm:resizeHandles val="exact"/>
        </dgm:presLayoutVars>
      </dgm:prSet>
      <dgm:spPr/>
    </dgm:pt>
    <dgm:pt modelId="{C4AD7792-2C21-4356-A78E-827B86F0F40E}" type="pres">
      <dgm:prSet presAssocID="{5AA3B5B9-D486-4D2A-B603-C7892C80FD35}" presName="node" presStyleLbl="node1" presStyleIdx="0" presStyleCnt="6">
        <dgm:presLayoutVars>
          <dgm:bulletEnabled val="1"/>
        </dgm:presLayoutVars>
      </dgm:prSet>
      <dgm:spPr/>
    </dgm:pt>
    <dgm:pt modelId="{3989B296-A5E1-4C8A-8F89-8EDD63F44BE5}" type="pres">
      <dgm:prSet presAssocID="{F1EDB0CD-1646-4ADF-B5C2-24F23645238B}" presName="sibTrans" presStyleLbl="sibTrans1D1" presStyleIdx="0" presStyleCnt="5"/>
      <dgm:spPr/>
    </dgm:pt>
    <dgm:pt modelId="{E3ED3151-DD96-43E9-9AED-4563CC603E38}" type="pres">
      <dgm:prSet presAssocID="{F1EDB0CD-1646-4ADF-B5C2-24F23645238B}" presName="connectorText" presStyleLbl="sibTrans1D1" presStyleIdx="0" presStyleCnt="5"/>
      <dgm:spPr/>
    </dgm:pt>
    <dgm:pt modelId="{4F4BAD02-0332-46E7-97E8-826EAE020AEE}" type="pres">
      <dgm:prSet presAssocID="{F0C5A8C9-2DE7-42DF-B7F7-A52425E11E6A}" presName="node" presStyleLbl="node1" presStyleIdx="1" presStyleCnt="6">
        <dgm:presLayoutVars>
          <dgm:bulletEnabled val="1"/>
        </dgm:presLayoutVars>
      </dgm:prSet>
      <dgm:spPr/>
    </dgm:pt>
    <dgm:pt modelId="{1E175CEE-D66F-45E7-BF6A-A0CA87F071CC}" type="pres">
      <dgm:prSet presAssocID="{A437F934-C978-49E3-9B59-CC8255C30452}" presName="sibTrans" presStyleLbl="sibTrans1D1" presStyleIdx="1" presStyleCnt="5"/>
      <dgm:spPr/>
    </dgm:pt>
    <dgm:pt modelId="{5425D575-9BA4-4D22-86D5-AEF440025522}" type="pres">
      <dgm:prSet presAssocID="{A437F934-C978-49E3-9B59-CC8255C30452}" presName="connectorText" presStyleLbl="sibTrans1D1" presStyleIdx="1" presStyleCnt="5"/>
      <dgm:spPr/>
    </dgm:pt>
    <dgm:pt modelId="{1E70E153-B153-4FF4-8E9B-D8908BC22959}" type="pres">
      <dgm:prSet presAssocID="{12DED783-8DCA-4BA7-BE39-8126A0671FE7}" presName="node" presStyleLbl="node1" presStyleIdx="2" presStyleCnt="6">
        <dgm:presLayoutVars>
          <dgm:bulletEnabled val="1"/>
        </dgm:presLayoutVars>
      </dgm:prSet>
      <dgm:spPr/>
    </dgm:pt>
    <dgm:pt modelId="{3505AE3D-9522-49E8-B1DA-4E5DFE47827D}" type="pres">
      <dgm:prSet presAssocID="{FEDC89C7-CE4B-4ECD-A2DC-21E0811893AA}" presName="sibTrans" presStyleLbl="sibTrans1D1" presStyleIdx="2" presStyleCnt="5"/>
      <dgm:spPr/>
    </dgm:pt>
    <dgm:pt modelId="{E9E0B6C6-55AA-4CAD-A09D-A7958DE5C2BC}" type="pres">
      <dgm:prSet presAssocID="{FEDC89C7-CE4B-4ECD-A2DC-21E0811893AA}" presName="connectorText" presStyleLbl="sibTrans1D1" presStyleIdx="2" presStyleCnt="5"/>
      <dgm:spPr/>
    </dgm:pt>
    <dgm:pt modelId="{3EBEBA82-3CE3-4F9B-9C59-D583441FA265}" type="pres">
      <dgm:prSet presAssocID="{C0E00334-1AB3-4C4E-8328-7FFE1BE54A78}" presName="node" presStyleLbl="node1" presStyleIdx="3" presStyleCnt="6">
        <dgm:presLayoutVars>
          <dgm:bulletEnabled val="1"/>
        </dgm:presLayoutVars>
      </dgm:prSet>
      <dgm:spPr/>
    </dgm:pt>
    <dgm:pt modelId="{1DB2C262-C09D-40B1-BD04-F462D362EBA2}" type="pres">
      <dgm:prSet presAssocID="{8199BDDE-1994-4FE2-80B8-7A533DA51818}" presName="sibTrans" presStyleLbl="sibTrans1D1" presStyleIdx="3" presStyleCnt="5"/>
      <dgm:spPr/>
    </dgm:pt>
    <dgm:pt modelId="{17A7495B-D81B-456E-9CF5-5FBBC368761F}" type="pres">
      <dgm:prSet presAssocID="{8199BDDE-1994-4FE2-80B8-7A533DA51818}" presName="connectorText" presStyleLbl="sibTrans1D1" presStyleIdx="3" presStyleCnt="5"/>
      <dgm:spPr/>
    </dgm:pt>
    <dgm:pt modelId="{D4D3D00A-B815-4684-A0D0-5C1A5BE2DAB3}" type="pres">
      <dgm:prSet presAssocID="{9E524CF5-D807-4D9D-B950-A5F0B65EB797}" presName="node" presStyleLbl="node1" presStyleIdx="4" presStyleCnt="6">
        <dgm:presLayoutVars>
          <dgm:bulletEnabled val="1"/>
        </dgm:presLayoutVars>
      </dgm:prSet>
      <dgm:spPr/>
    </dgm:pt>
    <dgm:pt modelId="{560CF6CF-D7EE-4F58-8BA1-818E4A293325}" type="pres">
      <dgm:prSet presAssocID="{E16BF6B7-BD09-45F2-A1F8-17AE3FE01350}" presName="sibTrans" presStyleLbl="sibTrans1D1" presStyleIdx="4" presStyleCnt="5"/>
      <dgm:spPr/>
    </dgm:pt>
    <dgm:pt modelId="{3F99D51B-FA2F-459D-A9A0-4B85A11E92C7}" type="pres">
      <dgm:prSet presAssocID="{E16BF6B7-BD09-45F2-A1F8-17AE3FE01350}" presName="connectorText" presStyleLbl="sibTrans1D1" presStyleIdx="4" presStyleCnt="5"/>
      <dgm:spPr/>
    </dgm:pt>
    <dgm:pt modelId="{B5BA3CB4-E920-479B-90CE-34E553679040}" type="pres">
      <dgm:prSet presAssocID="{0FCB5FC7-1459-4E57-AAC5-05C3094A54CB}" presName="node" presStyleLbl="node1" presStyleIdx="5" presStyleCnt="6">
        <dgm:presLayoutVars>
          <dgm:bulletEnabled val="1"/>
        </dgm:presLayoutVars>
      </dgm:prSet>
      <dgm:spPr/>
    </dgm:pt>
  </dgm:ptLst>
  <dgm:cxnLst>
    <dgm:cxn modelId="{BF319001-566A-4C38-BE11-F22B9F161E8F}" type="presOf" srcId="{F1EDB0CD-1646-4ADF-B5C2-24F23645238B}" destId="{3989B296-A5E1-4C8A-8F89-8EDD63F44BE5}" srcOrd="0" destOrd="0" presId="urn:microsoft.com/office/officeart/2016/7/layout/RepeatingBendingProcessNew"/>
    <dgm:cxn modelId="{5AA97C05-2199-48C8-85DC-ECAACC50240C}" type="presOf" srcId="{9E524CF5-D807-4D9D-B950-A5F0B65EB797}" destId="{D4D3D00A-B815-4684-A0D0-5C1A5BE2DAB3}" srcOrd="0" destOrd="0" presId="urn:microsoft.com/office/officeart/2016/7/layout/RepeatingBendingProcessNew"/>
    <dgm:cxn modelId="{FB32C012-C0EB-4A53-BDA0-2A726B47C742}" srcId="{002DB8E6-CC20-4B54-9BBE-2DA4E6DCB65F}" destId="{F0C5A8C9-2DE7-42DF-B7F7-A52425E11E6A}" srcOrd="1" destOrd="0" parTransId="{DD9E1193-AE39-4269-87A3-B3354510F727}" sibTransId="{A437F934-C978-49E3-9B59-CC8255C30452}"/>
    <dgm:cxn modelId="{316E3319-0A29-4FF0-B654-4DFA0445F724}" type="presOf" srcId="{F1EDB0CD-1646-4ADF-B5C2-24F23645238B}" destId="{E3ED3151-DD96-43E9-9AED-4563CC603E38}" srcOrd="1" destOrd="0" presId="urn:microsoft.com/office/officeart/2016/7/layout/RepeatingBendingProcessNew"/>
    <dgm:cxn modelId="{42058E28-B96B-41EB-B391-B0301E56B5DC}" type="presOf" srcId="{C0E00334-1AB3-4C4E-8328-7FFE1BE54A78}" destId="{3EBEBA82-3CE3-4F9B-9C59-D583441FA265}" srcOrd="0" destOrd="0" presId="urn:microsoft.com/office/officeart/2016/7/layout/RepeatingBendingProcessNew"/>
    <dgm:cxn modelId="{3E2BB32D-EC73-4B3D-9EA9-C51B22C68C2C}" type="presOf" srcId="{F0C5A8C9-2DE7-42DF-B7F7-A52425E11E6A}" destId="{4F4BAD02-0332-46E7-97E8-826EAE020AEE}" srcOrd="0" destOrd="0" presId="urn:microsoft.com/office/officeart/2016/7/layout/RepeatingBendingProcessNew"/>
    <dgm:cxn modelId="{E519CB2E-CD85-4E7F-861C-48A5D1895434}" srcId="{002DB8E6-CC20-4B54-9BBE-2DA4E6DCB65F}" destId="{0FCB5FC7-1459-4E57-AAC5-05C3094A54CB}" srcOrd="5" destOrd="0" parTransId="{99A27C43-E6E9-44BD-95E2-01A53DD96037}" sibTransId="{00A3472B-CA55-449F-B0F2-7415ADB999CB}"/>
    <dgm:cxn modelId="{2B0C3B30-A096-4C2C-B1F0-5A5300864526}" type="presOf" srcId="{E16BF6B7-BD09-45F2-A1F8-17AE3FE01350}" destId="{3F99D51B-FA2F-459D-A9A0-4B85A11E92C7}" srcOrd="1" destOrd="0" presId="urn:microsoft.com/office/officeart/2016/7/layout/RepeatingBendingProcessNew"/>
    <dgm:cxn modelId="{6508D35B-DA0E-4824-9E78-A4B27DE76029}" srcId="{002DB8E6-CC20-4B54-9BBE-2DA4E6DCB65F}" destId="{12DED783-8DCA-4BA7-BE39-8126A0671FE7}" srcOrd="2" destOrd="0" parTransId="{552476AB-5FD2-46F5-B2A4-7A8ECAFF6A69}" sibTransId="{FEDC89C7-CE4B-4ECD-A2DC-21E0811893AA}"/>
    <dgm:cxn modelId="{BEC00C62-A8E1-45AB-B56D-2CE3B1C2EB44}" srcId="{002DB8E6-CC20-4B54-9BBE-2DA4E6DCB65F}" destId="{C0E00334-1AB3-4C4E-8328-7FFE1BE54A78}" srcOrd="3" destOrd="0" parTransId="{FEE9EBF0-4C7F-4372-8F5F-A36ADCB9DBB9}" sibTransId="{8199BDDE-1994-4FE2-80B8-7A533DA51818}"/>
    <dgm:cxn modelId="{A20B6563-F611-409C-A4EB-16E57EEF1D9E}" type="presOf" srcId="{12DED783-8DCA-4BA7-BE39-8126A0671FE7}" destId="{1E70E153-B153-4FF4-8E9B-D8908BC22959}" srcOrd="0" destOrd="0" presId="urn:microsoft.com/office/officeart/2016/7/layout/RepeatingBendingProcessNew"/>
    <dgm:cxn modelId="{34C93149-BD50-4C10-9ABB-0CC7EBE3B1AD}" type="presOf" srcId="{FEDC89C7-CE4B-4ECD-A2DC-21E0811893AA}" destId="{3505AE3D-9522-49E8-B1DA-4E5DFE47827D}" srcOrd="0" destOrd="0" presId="urn:microsoft.com/office/officeart/2016/7/layout/RepeatingBendingProcessNew"/>
    <dgm:cxn modelId="{1188A16D-01C6-4D18-85E5-7E5E726DED5D}" srcId="{002DB8E6-CC20-4B54-9BBE-2DA4E6DCB65F}" destId="{9E524CF5-D807-4D9D-B950-A5F0B65EB797}" srcOrd="4" destOrd="0" parTransId="{9D1B1DD1-F6AF-4A3A-A19E-64FAA8207104}" sibTransId="{E16BF6B7-BD09-45F2-A1F8-17AE3FE01350}"/>
    <dgm:cxn modelId="{B0A4976E-A98A-404A-8EE8-7FC9036A1B11}" srcId="{002DB8E6-CC20-4B54-9BBE-2DA4E6DCB65F}" destId="{5AA3B5B9-D486-4D2A-B603-C7892C80FD35}" srcOrd="0" destOrd="0" parTransId="{6156B8DD-BF9F-4C8E-9590-A8297B11D45F}" sibTransId="{F1EDB0CD-1646-4ADF-B5C2-24F23645238B}"/>
    <dgm:cxn modelId="{5CD3EB51-584B-4300-AFF6-B2DF6F312431}" type="presOf" srcId="{8199BDDE-1994-4FE2-80B8-7A533DA51818}" destId="{17A7495B-D81B-456E-9CF5-5FBBC368761F}" srcOrd="1" destOrd="0" presId="urn:microsoft.com/office/officeart/2016/7/layout/RepeatingBendingProcessNew"/>
    <dgm:cxn modelId="{49857359-0CA1-4ECA-BE75-9D25DD2EF9BA}" type="presOf" srcId="{A437F934-C978-49E3-9B59-CC8255C30452}" destId="{5425D575-9BA4-4D22-86D5-AEF440025522}" srcOrd="1" destOrd="0" presId="urn:microsoft.com/office/officeart/2016/7/layout/RepeatingBendingProcessNew"/>
    <dgm:cxn modelId="{5E99CC8B-4165-41A6-8552-B4950F4CDAE2}" type="presOf" srcId="{E16BF6B7-BD09-45F2-A1F8-17AE3FE01350}" destId="{560CF6CF-D7EE-4F58-8BA1-818E4A293325}" srcOrd="0" destOrd="0" presId="urn:microsoft.com/office/officeart/2016/7/layout/RepeatingBendingProcessNew"/>
    <dgm:cxn modelId="{A9C5B39C-CF48-4FDA-9F17-98D015134A11}" type="presOf" srcId="{FEDC89C7-CE4B-4ECD-A2DC-21E0811893AA}" destId="{E9E0B6C6-55AA-4CAD-A09D-A7958DE5C2BC}" srcOrd="1" destOrd="0" presId="urn:microsoft.com/office/officeart/2016/7/layout/RepeatingBendingProcessNew"/>
    <dgm:cxn modelId="{C47A3BAE-2857-4F0F-9B55-25BB55D7F0AC}" type="presOf" srcId="{A437F934-C978-49E3-9B59-CC8255C30452}" destId="{1E175CEE-D66F-45E7-BF6A-A0CA87F071CC}" srcOrd="0" destOrd="0" presId="urn:microsoft.com/office/officeart/2016/7/layout/RepeatingBendingProcessNew"/>
    <dgm:cxn modelId="{BA9078AE-F2F7-41B9-844D-D186A1736832}" type="presOf" srcId="{0FCB5FC7-1459-4E57-AAC5-05C3094A54CB}" destId="{B5BA3CB4-E920-479B-90CE-34E553679040}" srcOrd="0" destOrd="0" presId="urn:microsoft.com/office/officeart/2016/7/layout/RepeatingBendingProcessNew"/>
    <dgm:cxn modelId="{48E90EC6-393D-49AE-84FE-A613E26E1346}" type="presOf" srcId="{5AA3B5B9-D486-4D2A-B603-C7892C80FD35}" destId="{C4AD7792-2C21-4356-A78E-827B86F0F40E}" srcOrd="0" destOrd="0" presId="urn:microsoft.com/office/officeart/2016/7/layout/RepeatingBendingProcessNew"/>
    <dgm:cxn modelId="{DF708DCB-92B2-47A2-A06C-F3DE4374E8F5}" type="presOf" srcId="{8199BDDE-1994-4FE2-80B8-7A533DA51818}" destId="{1DB2C262-C09D-40B1-BD04-F462D362EBA2}" srcOrd="0" destOrd="0" presId="urn:microsoft.com/office/officeart/2016/7/layout/RepeatingBendingProcessNew"/>
    <dgm:cxn modelId="{793517E8-6A2D-4E9F-B18B-4F9C13DBF5CE}" type="presOf" srcId="{002DB8E6-CC20-4B54-9BBE-2DA4E6DCB65F}" destId="{2143D857-5428-49D6-9180-7AF190208A33}" srcOrd="0" destOrd="0" presId="urn:microsoft.com/office/officeart/2016/7/layout/RepeatingBendingProcessNew"/>
    <dgm:cxn modelId="{0A51AF68-35A0-4583-8440-0D3F87752D88}" type="presParOf" srcId="{2143D857-5428-49D6-9180-7AF190208A33}" destId="{C4AD7792-2C21-4356-A78E-827B86F0F40E}" srcOrd="0" destOrd="0" presId="urn:microsoft.com/office/officeart/2016/7/layout/RepeatingBendingProcessNew"/>
    <dgm:cxn modelId="{2B91B62E-D90D-40D8-A939-EBC39F3390CB}" type="presParOf" srcId="{2143D857-5428-49D6-9180-7AF190208A33}" destId="{3989B296-A5E1-4C8A-8F89-8EDD63F44BE5}" srcOrd="1" destOrd="0" presId="urn:microsoft.com/office/officeart/2016/7/layout/RepeatingBendingProcessNew"/>
    <dgm:cxn modelId="{1CDED0AF-5027-40D8-865F-1F79E4DE3EFE}" type="presParOf" srcId="{3989B296-A5E1-4C8A-8F89-8EDD63F44BE5}" destId="{E3ED3151-DD96-43E9-9AED-4563CC603E38}" srcOrd="0" destOrd="0" presId="urn:microsoft.com/office/officeart/2016/7/layout/RepeatingBendingProcessNew"/>
    <dgm:cxn modelId="{70E12752-AFD2-4876-BE3A-915B31F9EAA2}" type="presParOf" srcId="{2143D857-5428-49D6-9180-7AF190208A33}" destId="{4F4BAD02-0332-46E7-97E8-826EAE020AEE}" srcOrd="2" destOrd="0" presId="urn:microsoft.com/office/officeart/2016/7/layout/RepeatingBendingProcessNew"/>
    <dgm:cxn modelId="{D7DE3A75-5B04-4493-A0AB-2E1442483927}" type="presParOf" srcId="{2143D857-5428-49D6-9180-7AF190208A33}" destId="{1E175CEE-D66F-45E7-BF6A-A0CA87F071CC}" srcOrd="3" destOrd="0" presId="urn:microsoft.com/office/officeart/2016/7/layout/RepeatingBendingProcessNew"/>
    <dgm:cxn modelId="{98E61477-AD38-470F-8396-2025FC804860}" type="presParOf" srcId="{1E175CEE-D66F-45E7-BF6A-A0CA87F071CC}" destId="{5425D575-9BA4-4D22-86D5-AEF440025522}" srcOrd="0" destOrd="0" presId="urn:microsoft.com/office/officeart/2016/7/layout/RepeatingBendingProcessNew"/>
    <dgm:cxn modelId="{90836CCC-6EE6-4ED3-925D-7FD37C062D24}" type="presParOf" srcId="{2143D857-5428-49D6-9180-7AF190208A33}" destId="{1E70E153-B153-4FF4-8E9B-D8908BC22959}" srcOrd="4" destOrd="0" presId="urn:microsoft.com/office/officeart/2016/7/layout/RepeatingBendingProcessNew"/>
    <dgm:cxn modelId="{2C06AA3C-32FB-4001-BF4A-D6BC26B7C21C}" type="presParOf" srcId="{2143D857-5428-49D6-9180-7AF190208A33}" destId="{3505AE3D-9522-49E8-B1DA-4E5DFE47827D}" srcOrd="5" destOrd="0" presId="urn:microsoft.com/office/officeart/2016/7/layout/RepeatingBendingProcessNew"/>
    <dgm:cxn modelId="{FE01F454-CA0E-466B-A7BE-F2B3B5483395}" type="presParOf" srcId="{3505AE3D-9522-49E8-B1DA-4E5DFE47827D}" destId="{E9E0B6C6-55AA-4CAD-A09D-A7958DE5C2BC}" srcOrd="0" destOrd="0" presId="urn:microsoft.com/office/officeart/2016/7/layout/RepeatingBendingProcessNew"/>
    <dgm:cxn modelId="{86A65BA3-68CB-4751-8D30-EC45F346BDFD}" type="presParOf" srcId="{2143D857-5428-49D6-9180-7AF190208A33}" destId="{3EBEBA82-3CE3-4F9B-9C59-D583441FA265}" srcOrd="6" destOrd="0" presId="urn:microsoft.com/office/officeart/2016/7/layout/RepeatingBendingProcessNew"/>
    <dgm:cxn modelId="{51474904-19F5-44D5-B60A-2FC33188EB72}" type="presParOf" srcId="{2143D857-5428-49D6-9180-7AF190208A33}" destId="{1DB2C262-C09D-40B1-BD04-F462D362EBA2}" srcOrd="7" destOrd="0" presId="urn:microsoft.com/office/officeart/2016/7/layout/RepeatingBendingProcessNew"/>
    <dgm:cxn modelId="{CDCC8100-5563-42C2-A5CC-1A772C7EB264}" type="presParOf" srcId="{1DB2C262-C09D-40B1-BD04-F462D362EBA2}" destId="{17A7495B-D81B-456E-9CF5-5FBBC368761F}" srcOrd="0" destOrd="0" presId="urn:microsoft.com/office/officeart/2016/7/layout/RepeatingBendingProcessNew"/>
    <dgm:cxn modelId="{623B8FA2-11B6-4E86-A6E6-01D525FD0F67}" type="presParOf" srcId="{2143D857-5428-49D6-9180-7AF190208A33}" destId="{D4D3D00A-B815-4684-A0D0-5C1A5BE2DAB3}" srcOrd="8" destOrd="0" presId="urn:microsoft.com/office/officeart/2016/7/layout/RepeatingBendingProcessNew"/>
    <dgm:cxn modelId="{C1E4F6E7-885B-486F-9FAB-0119C884F65F}" type="presParOf" srcId="{2143D857-5428-49D6-9180-7AF190208A33}" destId="{560CF6CF-D7EE-4F58-8BA1-818E4A293325}" srcOrd="9" destOrd="0" presId="urn:microsoft.com/office/officeart/2016/7/layout/RepeatingBendingProcessNew"/>
    <dgm:cxn modelId="{178A2F8D-6426-4244-AD7F-3E5CA8EB27F0}" type="presParOf" srcId="{560CF6CF-D7EE-4F58-8BA1-818E4A293325}" destId="{3F99D51B-FA2F-459D-A9A0-4B85A11E92C7}" srcOrd="0" destOrd="0" presId="urn:microsoft.com/office/officeart/2016/7/layout/RepeatingBendingProcessNew"/>
    <dgm:cxn modelId="{618BCD72-C649-46A3-AE94-9849EF442E71}" type="presParOf" srcId="{2143D857-5428-49D6-9180-7AF190208A33}" destId="{B5BA3CB4-E920-479B-90CE-34E55367904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30B2F-CF2A-4D34-845B-37232C7C091E}">
      <dsp:nvSpPr>
        <dsp:cNvPr id="0" name=""/>
        <dsp:cNvSpPr/>
      </dsp:nvSpPr>
      <dsp:spPr>
        <a:xfrm>
          <a:off x="0" y="522"/>
          <a:ext cx="47833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523F6-2954-42C6-94E6-E77B399BCDCB}">
      <dsp:nvSpPr>
        <dsp:cNvPr id="0" name=""/>
        <dsp:cNvSpPr/>
      </dsp:nvSpPr>
      <dsp:spPr>
        <a:xfrm>
          <a:off x="0" y="522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hop onto Zoopla looking for a 2-bedroom flat in Edinburgh.</a:t>
          </a:r>
          <a:endParaRPr lang="en-GB" sz="1800" kern="1200"/>
        </a:p>
      </dsp:txBody>
      <dsp:txXfrm>
        <a:off x="0" y="522"/>
        <a:ext cx="4783326" cy="855132"/>
      </dsp:txXfrm>
    </dsp:sp>
    <dsp:sp modelId="{EE3AEDAB-0F34-48F4-82E3-7DD405F7911A}">
      <dsp:nvSpPr>
        <dsp:cNvPr id="0" name=""/>
        <dsp:cNvSpPr/>
      </dsp:nvSpPr>
      <dsp:spPr>
        <a:xfrm>
          <a:off x="0" y="855654"/>
          <a:ext cx="47833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57F9C-6688-4082-B625-B42ED3A80FFC}">
      <dsp:nvSpPr>
        <dsp:cNvPr id="0" name=""/>
        <dsp:cNvSpPr/>
      </dsp:nvSpPr>
      <dsp:spPr>
        <a:xfrm>
          <a:off x="0" y="855654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Hundreds of listings show up — each with varied formats, agents, and pricing styles.</a:t>
          </a:r>
          <a:endParaRPr lang="en-GB" sz="1800" kern="1200"/>
        </a:p>
      </dsp:txBody>
      <dsp:txXfrm>
        <a:off x="0" y="855654"/>
        <a:ext cx="4783326" cy="855132"/>
      </dsp:txXfrm>
    </dsp:sp>
    <dsp:sp modelId="{8E9DF3B4-7B98-430B-8276-4BEAB570DDB8}">
      <dsp:nvSpPr>
        <dsp:cNvPr id="0" name=""/>
        <dsp:cNvSpPr/>
      </dsp:nvSpPr>
      <dsp:spPr>
        <a:xfrm>
          <a:off x="0" y="1710787"/>
          <a:ext cx="47833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CC58C-E9F5-47B1-BD0E-96CAF2BFFEBC}">
      <dsp:nvSpPr>
        <dsp:cNvPr id="0" name=""/>
        <dsp:cNvSpPr/>
      </dsp:nvSpPr>
      <dsp:spPr>
        <a:xfrm>
          <a:off x="0" y="1710787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want to compare prices, spot good deals, and filter by real agent performance.</a:t>
          </a:r>
          <a:endParaRPr lang="en-GB" sz="1800" kern="1200"/>
        </a:p>
      </dsp:txBody>
      <dsp:txXfrm>
        <a:off x="0" y="1710787"/>
        <a:ext cx="4783326" cy="855132"/>
      </dsp:txXfrm>
    </dsp:sp>
    <dsp:sp modelId="{660B9922-070B-4372-BD46-DB1AF0E7F2ED}">
      <dsp:nvSpPr>
        <dsp:cNvPr id="0" name=""/>
        <dsp:cNvSpPr/>
      </dsp:nvSpPr>
      <dsp:spPr>
        <a:xfrm>
          <a:off x="0" y="2565920"/>
          <a:ext cx="47833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31C46-78AC-47DE-8454-06CE1F84D2C4}">
      <dsp:nvSpPr>
        <dsp:cNvPr id="0" name=""/>
        <dsp:cNvSpPr/>
      </dsp:nvSpPr>
      <dsp:spPr>
        <a:xfrm>
          <a:off x="0" y="2565920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there's no central database — just scattered web results and inconsistent info.</a:t>
          </a:r>
          <a:endParaRPr lang="en-GB" sz="1800" kern="1200"/>
        </a:p>
      </dsp:txBody>
      <dsp:txXfrm>
        <a:off x="0" y="2565920"/>
        <a:ext cx="4783326" cy="855132"/>
      </dsp:txXfrm>
    </dsp:sp>
    <dsp:sp modelId="{38B3E922-4E00-40AF-8824-39F2DA361856}">
      <dsp:nvSpPr>
        <dsp:cNvPr id="0" name=""/>
        <dsp:cNvSpPr/>
      </dsp:nvSpPr>
      <dsp:spPr>
        <a:xfrm>
          <a:off x="0" y="3421053"/>
          <a:ext cx="478332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4780-242B-4703-80A9-ED78C4CE6AD8}">
      <dsp:nvSpPr>
        <dsp:cNvPr id="0" name=""/>
        <dsp:cNvSpPr/>
      </dsp:nvSpPr>
      <dsp:spPr>
        <a:xfrm>
          <a:off x="0" y="3421053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can data be structured to support meaningful insights?</a:t>
          </a:r>
          <a:endParaRPr lang="en-GB" sz="1800" kern="1200" dirty="0"/>
        </a:p>
      </dsp:txBody>
      <dsp:txXfrm>
        <a:off x="0" y="3421053"/>
        <a:ext cx="4783326" cy="855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C66E0-A297-40BE-99A5-CBEFB5D65643}">
      <dsp:nvSpPr>
        <dsp:cNvPr id="0" name=""/>
        <dsp:cNvSpPr/>
      </dsp:nvSpPr>
      <dsp:spPr>
        <a:xfrm>
          <a:off x="766070" y="1981"/>
          <a:ext cx="1014363" cy="10143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5C2B-A69B-416D-88CA-749FD388FA8D}">
      <dsp:nvSpPr>
        <dsp:cNvPr id="0" name=""/>
        <dsp:cNvSpPr/>
      </dsp:nvSpPr>
      <dsp:spPr>
        <a:xfrm>
          <a:off x="982245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6D4D3-2C57-4B12-8257-E27A87EF527F}">
      <dsp:nvSpPr>
        <dsp:cNvPr id="0" name=""/>
        <dsp:cNvSpPr/>
      </dsp:nvSpPr>
      <dsp:spPr>
        <a:xfrm>
          <a:off x="441806" y="12050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Incorporate additional cities and filters</a:t>
          </a:r>
        </a:p>
      </dsp:txBody>
      <dsp:txXfrm>
        <a:off x="441806" y="1205079"/>
        <a:ext cx="1662890" cy="728813"/>
      </dsp:txXfrm>
    </dsp:sp>
    <dsp:sp modelId="{75824195-1C3B-4750-9D4D-EA0FDF51775D}">
      <dsp:nvSpPr>
        <dsp:cNvPr id="0" name=""/>
        <dsp:cNvSpPr/>
      </dsp:nvSpPr>
      <dsp:spPr>
        <a:xfrm>
          <a:off x="2719966" y="1981"/>
          <a:ext cx="1014363" cy="10143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DDCDE-A696-48BE-A64E-17BA20F02073}">
      <dsp:nvSpPr>
        <dsp:cNvPr id="0" name=""/>
        <dsp:cNvSpPr/>
      </dsp:nvSpPr>
      <dsp:spPr>
        <a:xfrm>
          <a:off x="2936142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6D81-1B7A-4D67-B9F4-62EC4CABFE71}">
      <dsp:nvSpPr>
        <dsp:cNvPr id="0" name=""/>
        <dsp:cNvSpPr/>
      </dsp:nvSpPr>
      <dsp:spPr>
        <a:xfrm>
          <a:off x="2395702" y="1253268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Add property image URLs and agent logos</a:t>
          </a:r>
        </a:p>
      </dsp:txBody>
      <dsp:txXfrm>
        <a:off x="2395702" y="1253268"/>
        <a:ext cx="1662890" cy="728813"/>
      </dsp:txXfrm>
    </dsp:sp>
    <dsp:sp modelId="{28CAE977-3EC0-49A7-8354-1F7D8EB63D9E}">
      <dsp:nvSpPr>
        <dsp:cNvPr id="0" name=""/>
        <dsp:cNvSpPr/>
      </dsp:nvSpPr>
      <dsp:spPr>
        <a:xfrm>
          <a:off x="4673863" y="198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45CF0-600A-4E4E-ACEE-4C1734D48C20}">
      <dsp:nvSpPr>
        <dsp:cNvPr id="0" name=""/>
        <dsp:cNvSpPr/>
      </dsp:nvSpPr>
      <dsp:spPr>
        <a:xfrm>
          <a:off x="4890038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4DF0B-B858-424E-85E3-67EA569D4703}">
      <dsp:nvSpPr>
        <dsp:cNvPr id="0" name=""/>
        <dsp:cNvSpPr/>
      </dsp:nvSpPr>
      <dsp:spPr>
        <a:xfrm>
          <a:off x="4349599" y="12419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Integrate Power BI or </a:t>
          </a:r>
          <a:r>
            <a:rPr lang="en-US" sz="1400" kern="1200" dirty="0" err="1"/>
            <a:t>Streamlit</a:t>
          </a:r>
          <a:r>
            <a:rPr lang="en-US" sz="1400" kern="1200" dirty="0"/>
            <a:t> for real-time dashboards</a:t>
          </a:r>
        </a:p>
      </dsp:txBody>
      <dsp:txXfrm>
        <a:off x="4349599" y="1241979"/>
        <a:ext cx="1662890" cy="728813"/>
      </dsp:txXfrm>
    </dsp:sp>
    <dsp:sp modelId="{300FB7F9-AA2F-46F3-816A-2FA0A1907C9A}">
      <dsp:nvSpPr>
        <dsp:cNvPr id="0" name=""/>
        <dsp:cNvSpPr/>
      </dsp:nvSpPr>
      <dsp:spPr>
        <a:xfrm>
          <a:off x="6627759" y="1981"/>
          <a:ext cx="1014363" cy="10143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A4A2C-906C-494D-BEB9-51DBF0589039}">
      <dsp:nvSpPr>
        <dsp:cNvPr id="0" name=""/>
        <dsp:cNvSpPr/>
      </dsp:nvSpPr>
      <dsp:spPr>
        <a:xfrm>
          <a:off x="6843935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9BB78-2E67-4942-9544-15E2D30D2D66}">
      <dsp:nvSpPr>
        <dsp:cNvPr id="0" name=""/>
        <dsp:cNvSpPr/>
      </dsp:nvSpPr>
      <dsp:spPr>
        <a:xfrm>
          <a:off x="6269622" y="12419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Automate periodic refresh with Airflow jobs</a:t>
          </a:r>
        </a:p>
      </dsp:txBody>
      <dsp:txXfrm>
        <a:off x="6269622" y="1241979"/>
        <a:ext cx="1662890" cy="728813"/>
      </dsp:txXfrm>
    </dsp:sp>
    <dsp:sp modelId="{1CDAB69F-C5C9-48A2-B411-A8AC5437D758}">
      <dsp:nvSpPr>
        <dsp:cNvPr id="0" name=""/>
        <dsp:cNvSpPr/>
      </dsp:nvSpPr>
      <dsp:spPr>
        <a:xfrm>
          <a:off x="3696914" y="2476830"/>
          <a:ext cx="1014363" cy="10143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E2BA4-0C77-4B7A-BF10-85F1826EDF19}">
      <dsp:nvSpPr>
        <dsp:cNvPr id="0" name=""/>
        <dsp:cNvSpPr/>
      </dsp:nvSpPr>
      <dsp:spPr>
        <a:xfrm>
          <a:off x="3913090" y="2693006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0F82-5F49-4E09-99BA-8835E51D5C8A}">
      <dsp:nvSpPr>
        <dsp:cNvPr id="0" name=""/>
        <dsp:cNvSpPr/>
      </dsp:nvSpPr>
      <dsp:spPr>
        <a:xfrm>
          <a:off x="2981880" y="3547036"/>
          <a:ext cx="2543441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Enable Zoopla data-driven decision-making for agents, buyers, investors</a:t>
          </a:r>
        </a:p>
      </dsp:txBody>
      <dsp:txXfrm>
        <a:off x="2981880" y="3547036"/>
        <a:ext cx="2543441" cy="7288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C602A-E545-4428-BF39-884850F9004E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6FC84-C856-4EC3-9D6A-BD4FFC9A7FC1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14573-62B0-49EC-886A-6FC2F8ABC9C4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Any Questions?</a:t>
          </a:r>
        </a:p>
      </dsp:txBody>
      <dsp:txXfrm>
        <a:off x="182935" y="3176402"/>
        <a:ext cx="3600000" cy="720000"/>
      </dsp:txXfrm>
    </dsp:sp>
    <dsp:sp modelId="{ECD1CDA5-29E4-4DF2-8A95-A5DAEFA0327A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B067B-A1A1-4BBA-BD08-5EE8D8B88CD2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367DE-9E2C-4A68-80D3-C7595ABED969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Feel free to ask about the ETL pipeline, implementation, or business outcomes.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B6747-D02C-48A5-8AFB-36E10923E880}">
      <dsp:nvSpPr>
        <dsp:cNvPr id="0" name=""/>
        <dsp:cNvSpPr/>
      </dsp:nvSpPr>
      <dsp:spPr>
        <a:xfrm>
          <a:off x="867805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C895-545B-42D4-9A69-BADFA3CBFBFA}">
      <dsp:nvSpPr>
        <dsp:cNvPr id="0" name=""/>
        <dsp:cNvSpPr/>
      </dsp:nvSpPr>
      <dsp:spPr>
        <a:xfrm>
          <a:off x="198869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central, structured database for real-time Zoopla listings</a:t>
          </a:r>
        </a:p>
      </dsp:txBody>
      <dsp:txXfrm>
        <a:off x="198869" y="2552259"/>
        <a:ext cx="2432492" cy="1079736"/>
      </dsp:txXfrm>
    </dsp:sp>
    <dsp:sp modelId="{E0F16AB3-A801-4CC3-8934-FFF4985F9A1F}">
      <dsp:nvSpPr>
        <dsp:cNvPr id="0" name=""/>
        <dsp:cNvSpPr/>
      </dsp:nvSpPr>
      <dsp:spPr>
        <a:xfrm>
          <a:off x="3725984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6323-E4FA-492E-B096-5A44BAFF1791}">
      <dsp:nvSpPr>
        <dsp:cNvPr id="0" name=""/>
        <dsp:cNvSpPr/>
      </dsp:nvSpPr>
      <dsp:spPr>
        <a:xfrm>
          <a:off x="3057049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Need to extract detailed property data (price, location, agent info, features)</a:t>
          </a:r>
        </a:p>
      </dsp:txBody>
      <dsp:txXfrm>
        <a:off x="3057049" y="2552259"/>
        <a:ext cx="2432492" cy="1079736"/>
      </dsp:txXfrm>
    </dsp:sp>
    <dsp:sp modelId="{1511A68C-2ED3-4889-B1BD-609180D1609C}">
      <dsp:nvSpPr>
        <dsp:cNvPr id="0" name=""/>
        <dsp:cNvSpPr/>
      </dsp:nvSpPr>
      <dsp:spPr>
        <a:xfrm>
          <a:off x="6584163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3DE22-F869-44A8-930D-8F763B31AA0F}">
      <dsp:nvSpPr>
        <dsp:cNvPr id="0" name=""/>
        <dsp:cNvSpPr/>
      </dsp:nvSpPr>
      <dsp:spPr>
        <a:xfrm>
          <a:off x="5915228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must support querying, analysis, and integration with business platforms</a:t>
          </a:r>
        </a:p>
      </dsp:txBody>
      <dsp:txXfrm>
        <a:off x="5915228" y="2552259"/>
        <a:ext cx="2432492" cy="107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E307-6BB5-42B8-BC61-26226D5EE326}">
      <dsp:nvSpPr>
        <dsp:cNvPr id="0" name=""/>
        <dsp:cNvSpPr/>
      </dsp:nvSpPr>
      <dsp:spPr>
        <a:xfrm>
          <a:off x="531351" y="84054"/>
          <a:ext cx="1000459" cy="10004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F7028-C32D-48AD-A968-8839E56E5B68}">
      <dsp:nvSpPr>
        <dsp:cNvPr id="0" name=""/>
        <dsp:cNvSpPr/>
      </dsp:nvSpPr>
      <dsp:spPr>
        <a:xfrm>
          <a:off x="741447" y="294151"/>
          <a:ext cx="580266" cy="580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C81F-A753-4B1B-8777-2A32EAAF3377}">
      <dsp:nvSpPr>
        <dsp:cNvPr id="0" name=""/>
        <dsp:cNvSpPr/>
      </dsp:nvSpPr>
      <dsp:spPr>
        <a:xfrm>
          <a:off x="1746194" y="84054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Extract residential property listings via Zoopla API</a:t>
          </a:r>
        </a:p>
      </dsp:txBody>
      <dsp:txXfrm>
        <a:off x="1746194" y="84054"/>
        <a:ext cx="2358225" cy="1000459"/>
      </dsp:txXfrm>
    </dsp:sp>
    <dsp:sp modelId="{E093C39F-7A32-420C-8BD8-6E7A7E343A46}">
      <dsp:nvSpPr>
        <dsp:cNvPr id="0" name=""/>
        <dsp:cNvSpPr/>
      </dsp:nvSpPr>
      <dsp:spPr>
        <a:xfrm>
          <a:off x="4515323" y="84054"/>
          <a:ext cx="1000459" cy="10004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A6DE7-7290-4C51-A65C-97B7B4F69057}">
      <dsp:nvSpPr>
        <dsp:cNvPr id="0" name=""/>
        <dsp:cNvSpPr/>
      </dsp:nvSpPr>
      <dsp:spPr>
        <a:xfrm>
          <a:off x="4725419" y="294151"/>
          <a:ext cx="580266" cy="580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6B2A7-4687-4FBB-8767-6E65FE6C3D6C}">
      <dsp:nvSpPr>
        <dsp:cNvPr id="0" name=""/>
        <dsp:cNvSpPr/>
      </dsp:nvSpPr>
      <dsp:spPr>
        <a:xfrm>
          <a:off x="5730166" y="84054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2. Normalize and transform to a clean tabular structure</a:t>
          </a:r>
        </a:p>
      </dsp:txBody>
      <dsp:txXfrm>
        <a:off x="5730166" y="84054"/>
        <a:ext cx="2358225" cy="1000459"/>
      </dsp:txXfrm>
    </dsp:sp>
    <dsp:sp modelId="{B0DD9342-F3D7-4770-BD84-F1DEC1CF11E3}">
      <dsp:nvSpPr>
        <dsp:cNvPr id="0" name=""/>
        <dsp:cNvSpPr/>
      </dsp:nvSpPr>
      <dsp:spPr>
        <a:xfrm>
          <a:off x="531351" y="1900897"/>
          <a:ext cx="1000459" cy="10004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3E102-6299-4EF7-B78C-40A1A041B870}">
      <dsp:nvSpPr>
        <dsp:cNvPr id="0" name=""/>
        <dsp:cNvSpPr/>
      </dsp:nvSpPr>
      <dsp:spPr>
        <a:xfrm>
          <a:off x="741447" y="2110993"/>
          <a:ext cx="580266" cy="580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1E5B-E5EC-4302-A7D5-225EE94A2858}">
      <dsp:nvSpPr>
        <dsp:cNvPr id="0" name=""/>
        <dsp:cNvSpPr/>
      </dsp:nvSpPr>
      <dsp:spPr>
        <a:xfrm>
          <a:off x="1746194" y="1900897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Enforce schema constraints with foreign key references</a:t>
          </a:r>
        </a:p>
      </dsp:txBody>
      <dsp:txXfrm>
        <a:off x="1746194" y="1900897"/>
        <a:ext cx="2358225" cy="1000459"/>
      </dsp:txXfrm>
    </dsp:sp>
    <dsp:sp modelId="{CCAA8343-90AC-4677-B3B3-BC5753E0A388}">
      <dsp:nvSpPr>
        <dsp:cNvPr id="0" name=""/>
        <dsp:cNvSpPr/>
      </dsp:nvSpPr>
      <dsp:spPr>
        <a:xfrm>
          <a:off x="4515323" y="1900897"/>
          <a:ext cx="1000459" cy="1000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011FC-6E39-4011-AFD9-847E5FAD1CAF}">
      <dsp:nvSpPr>
        <dsp:cNvPr id="0" name=""/>
        <dsp:cNvSpPr/>
      </dsp:nvSpPr>
      <dsp:spPr>
        <a:xfrm>
          <a:off x="4725419" y="2110993"/>
          <a:ext cx="580266" cy="580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F4402-7091-4F00-A88B-214CCBBBDF30}">
      <dsp:nvSpPr>
        <dsp:cNvPr id="0" name=""/>
        <dsp:cNvSpPr/>
      </dsp:nvSpPr>
      <dsp:spPr>
        <a:xfrm>
          <a:off x="5730166" y="1900897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Load into PostgreSQL with schema-enforced tables and referential integrity</a:t>
          </a:r>
        </a:p>
      </dsp:txBody>
      <dsp:txXfrm>
        <a:off x="5730166" y="1900897"/>
        <a:ext cx="2358225" cy="1000459"/>
      </dsp:txXfrm>
    </dsp:sp>
    <dsp:sp modelId="{36C1CD26-C28F-47A2-8F5C-E9CEBF6431C1}">
      <dsp:nvSpPr>
        <dsp:cNvPr id="0" name=""/>
        <dsp:cNvSpPr/>
      </dsp:nvSpPr>
      <dsp:spPr>
        <a:xfrm>
          <a:off x="531351" y="3717739"/>
          <a:ext cx="1000459" cy="10004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CF53B-07F1-4090-BAB4-4B8286DD706B}">
      <dsp:nvSpPr>
        <dsp:cNvPr id="0" name=""/>
        <dsp:cNvSpPr/>
      </dsp:nvSpPr>
      <dsp:spPr>
        <a:xfrm>
          <a:off x="741447" y="3927836"/>
          <a:ext cx="580266" cy="580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4BE1D-1C47-451E-B15B-C696AD75A783}">
      <dsp:nvSpPr>
        <dsp:cNvPr id="0" name=""/>
        <dsp:cNvSpPr/>
      </dsp:nvSpPr>
      <dsp:spPr>
        <a:xfrm>
          <a:off x="1746194" y="3717739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Enable consistent querying for residential property analytics</a:t>
          </a:r>
        </a:p>
      </dsp:txBody>
      <dsp:txXfrm>
        <a:off x="1746194" y="3717739"/>
        <a:ext cx="2358225" cy="1000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0C40-48EF-48D4-897C-0C42DE63B321}">
      <dsp:nvSpPr>
        <dsp:cNvPr id="0" name=""/>
        <dsp:cNvSpPr/>
      </dsp:nvSpPr>
      <dsp:spPr>
        <a:xfrm>
          <a:off x="33081" y="732168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6336-39A4-4B07-A6B0-32696895E3B7}">
      <dsp:nvSpPr>
        <dsp:cNvPr id="0" name=""/>
        <dsp:cNvSpPr/>
      </dsp:nvSpPr>
      <dsp:spPr>
        <a:xfrm>
          <a:off x="237280" y="936367"/>
          <a:ext cx="563977" cy="563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F107E-6D89-4D9F-8B5A-12E6AB6FABE1}">
      <dsp:nvSpPr>
        <dsp:cNvPr id="0" name=""/>
        <dsp:cNvSpPr/>
      </dsp:nvSpPr>
      <dsp:spPr>
        <a:xfrm>
          <a:off x="1213822" y="732168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dotenv</a:t>
          </a:r>
          <a:r>
            <a:rPr lang="en-US" sz="1800" b="1" kern="1200" dirty="0"/>
            <a:t>, requests</a:t>
          </a:r>
          <a:r>
            <a:rPr lang="en-US" sz="1800" kern="1200" dirty="0"/>
            <a:t> — API security &amp; request handling</a:t>
          </a:r>
        </a:p>
      </dsp:txBody>
      <dsp:txXfrm>
        <a:off x="1213822" y="732168"/>
        <a:ext cx="2292025" cy="972374"/>
      </dsp:txXfrm>
    </dsp:sp>
    <dsp:sp modelId="{25362123-3382-440E-BED0-E6C42E774F2E}">
      <dsp:nvSpPr>
        <dsp:cNvPr id="0" name=""/>
        <dsp:cNvSpPr/>
      </dsp:nvSpPr>
      <dsp:spPr>
        <a:xfrm>
          <a:off x="3905216" y="732168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76D2F-3F55-4C74-81D0-2D3179E64D6F}">
      <dsp:nvSpPr>
        <dsp:cNvPr id="0" name=""/>
        <dsp:cNvSpPr/>
      </dsp:nvSpPr>
      <dsp:spPr>
        <a:xfrm>
          <a:off x="4109414" y="936367"/>
          <a:ext cx="563977" cy="563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E0E9-3647-4BF2-9E78-A1480B209CDE}">
      <dsp:nvSpPr>
        <dsp:cNvPr id="0" name=""/>
        <dsp:cNvSpPr/>
      </dsp:nvSpPr>
      <dsp:spPr>
        <a:xfrm>
          <a:off x="5085956" y="732168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RapidAPI (Zoopla)</a:t>
          </a:r>
          <a:r>
            <a:rPr lang="en-US" sz="1800" kern="1200"/>
            <a:t> — Source API</a:t>
          </a:r>
        </a:p>
      </dsp:txBody>
      <dsp:txXfrm>
        <a:off x="5085956" y="732168"/>
        <a:ext cx="2292025" cy="972374"/>
      </dsp:txXfrm>
    </dsp:sp>
    <dsp:sp modelId="{85BF373F-DCEA-4E29-9226-CE1B657B44FC}">
      <dsp:nvSpPr>
        <dsp:cNvPr id="0" name=""/>
        <dsp:cNvSpPr/>
      </dsp:nvSpPr>
      <dsp:spPr>
        <a:xfrm>
          <a:off x="33081" y="2402789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0CB3-3C34-4EE1-97F8-8A6916EDCE87}">
      <dsp:nvSpPr>
        <dsp:cNvPr id="0" name=""/>
        <dsp:cNvSpPr/>
      </dsp:nvSpPr>
      <dsp:spPr>
        <a:xfrm>
          <a:off x="237280" y="2606988"/>
          <a:ext cx="563977" cy="563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30156-A445-4A05-AC3F-4E8102B89D62}">
      <dsp:nvSpPr>
        <dsp:cNvPr id="0" name=""/>
        <dsp:cNvSpPr/>
      </dsp:nvSpPr>
      <dsp:spPr>
        <a:xfrm>
          <a:off x="1213822" y="2402789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Python, Pandas</a:t>
          </a:r>
          <a:r>
            <a:rPr lang="en-US" sz="1800" kern="1200"/>
            <a:t> — Data processing</a:t>
          </a:r>
        </a:p>
      </dsp:txBody>
      <dsp:txXfrm>
        <a:off x="1213822" y="2402789"/>
        <a:ext cx="2292025" cy="972374"/>
      </dsp:txXfrm>
    </dsp:sp>
    <dsp:sp modelId="{224906D8-3209-4AA9-97E3-B605D4D80C12}">
      <dsp:nvSpPr>
        <dsp:cNvPr id="0" name=""/>
        <dsp:cNvSpPr/>
      </dsp:nvSpPr>
      <dsp:spPr>
        <a:xfrm>
          <a:off x="3905216" y="2402789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06480-C53B-45EE-8BEC-16EF0B2450DE}">
      <dsp:nvSpPr>
        <dsp:cNvPr id="0" name=""/>
        <dsp:cNvSpPr/>
      </dsp:nvSpPr>
      <dsp:spPr>
        <a:xfrm>
          <a:off x="4109414" y="2606988"/>
          <a:ext cx="563977" cy="563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3BDCC-1FDA-467E-A24B-CFA20CE359CC}">
      <dsp:nvSpPr>
        <dsp:cNvPr id="0" name=""/>
        <dsp:cNvSpPr/>
      </dsp:nvSpPr>
      <dsp:spPr>
        <a:xfrm>
          <a:off x="5085956" y="2402789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SQLAlchemy, PostgreSQL</a:t>
          </a:r>
          <a:r>
            <a:rPr lang="en-US" sz="1800" kern="1200"/>
            <a:t> — Relational storage and ORM</a:t>
          </a:r>
        </a:p>
      </dsp:txBody>
      <dsp:txXfrm>
        <a:off x="5085956" y="2402789"/>
        <a:ext cx="2292025" cy="972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AF531-6B1C-4FF5-BA7E-62A5E5657812}">
      <dsp:nvSpPr>
        <dsp:cNvPr id="0" name=""/>
        <dsp:cNvSpPr/>
      </dsp:nvSpPr>
      <dsp:spPr>
        <a:xfrm>
          <a:off x="577393" y="572616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A914A-6DB4-4F1C-82A2-F743788417CF}">
      <dsp:nvSpPr>
        <dsp:cNvPr id="0" name=""/>
        <dsp:cNvSpPr/>
      </dsp:nvSpPr>
      <dsp:spPr>
        <a:xfrm>
          <a:off x="906456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F983-B927-4A7B-9A33-387029E5C538}">
      <dsp:nvSpPr>
        <dsp:cNvPr id="0" name=""/>
        <dsp:cNvSpPr/>
      </dsp:nvSpPr>
      <dsp:spPr>
        <a:xfrm>
          <a:off x="83800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Pulled JSON data via HTTP requests using filters (e.g., location, beds)</a:t>
          </a:r>
        </a:p>
      </dsp:txBody>
      <dsp:txXfrm>
        <a:off x="83800" y="2597616"/>
        <a:ext cx="2531250" cy="1210330"/>
      </dsp:txXfrm>
    </dsp:sp>
    <dsp:sp modelId="{D3FBABBB-0252-42A3-9BAC-C6AF61A1E02F}">
      <dsp:nvSpPr>
        <dsp:cNvPr id="0" name=""/>
        <dsp:cNvSpPr/>
      </dsp:nvSpPr>
      <dsp:spPr>
        <a:xfrm>
          <a:off x="3551612" y="572616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53019-0257-4DF4-8F18-5ADDB5420FE3}">
      <dsp:nvSpPr>
        <dsp:cNvPr id="0" name=""/>
        <dsp:cNvSpPr/>
      </dsp:nvSpPr>
      <dsp:spPr>
        <a:xfrm>
          <a:off x="3880675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CB2B-16A7-4C59-BFA1-CDFBDFD5AD7C}">
      <dsp:nvSpPr>
        <dsp:cNvPr id="0" name=""/>
        <dsp:cNvSpPr/>
      </dsp:nvSpPr>
      <dsp:spPr>
        <a:xfrm>
          <a:off x="3058019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</a:rPr>
            <a:t>Parsed paginated results and flattened nested structures (</a:t>
          </a:r>
          <a:r>
            <a:rPr lang="en-US" sz="1800" kern="1200" dirty="0" err="1">
              <a:solidFill>
                <a:schemeClr val="tx1"/>
              </a:solidFill>
            </a:rPr>
            <a:t>json_normalise</a:t>
          </a:r>
          <a:r>
            <a:rPr lang="en-US" sz="1800" kern="1200" dirty="0">
              <a:solidFill>
                <a:schemeClr val="tx1"/>
              </a:solidFill>
            </a:rPr>
            <a:t>)</a:t>
          </a:r>
        </a:p>
      </dsp:txBody>
      <dsp:txXfrm>
        <a:off x="3058019" y="2597616"/>
        <a:ext cx="2531250" cy="1210330"/>
      </dsp:txXfrm>
    </dsp:sp>
    <dsp:sp modelId="{B74536A7-96D9-4EED-B7DA-744FD7A773BC}">
      <dsp:nvSpPr>
        <dsp:cNvPr id="0" name=""/>
        <dsp:cNvSpPr/>
      </dsp:nvSpPr>
      <dsp:spPr>
        <a:xfrm>
          <a:off x="6525831" y="572616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1E21D-FB35-4581-AFA2-F4DCA789AB53}">
      <dsp:nvSpPr>
        <dsp:cNvPr id="0" name=""/>
        <dsp:cNvSpPr/>
      </dsp:nvSpPr>
      <dsp:spPr>
        <a:xfrm>
          <a:off x="6854894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2280-F5BF-457F-BC36-29A20ED27CCD}">
      <dsp:nvSpPr>
        <dsp:cNvPr id="0" name=""/>
        <dsp:cNvSpPr/>
      </dsp:nvSpPr>
      <dsp:spPr>
        <a:xfrm>
          <a:off x="6032237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Stored raw listings in DataFrame for further transformation</a:t>
          </a:r>
        </a:p>
      </dsp:txBody>
      <dsp:txXfrm>
        <a:off x="6032237" y="2597616"/>
        <a:ext cx="2531250" cy="1210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1C1F9-870A-470B-A203-4DD23FC35E84}">
      <dsp:nvSpPr>
        <dsp:cNvPr id="0" name=""/>
        <dsp:cNvSpPr/>
      </dsp:nvSpPr>
      <dsp:spPr>
        <a:xfrm>
          <a:off x="0" y="323109"/>
          <a:ext cx="8195871" cy="810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Renamed </a:t>
          </a:r>
          <a:r>
            <a:rPr lang="en-US" sz="1800" kern="1200" dirty="0"/>
            <a:t>columns to </a:t>
          </a:r>
          <a:r>
            <a:rPr lang="en-US" sz="1800" kern="1200" dirty="0" err="1"/>
            <a:t>snake_case</a:t>
          </a:r>
          <a:r>
            <a:rPr lang="en-US" sz="1800" kern="1200" dirty="0"/>
            <a:t> for consistency</a:t>
          </a:r>
        </a:p>
      </dsp:txBody>
      <dsp:txXfrm>
        <a:off x="0" y="323109"/>
        <a:ext cx="8195871" cy="810337"/>
      </dsp:txXfrm>
    </dsp:sp>
    <dsp:sp modelId="{B21B0568-CC4C-488C-962E-070B2023017C}">
      <dsp:nvSpPr>
        <dsp:cNvPr id="0" name=""/>
        <dsp:cNvSpPr/>
      </dsp:nvSpPr>
      <dsp:spPr>
        <a:xfrm>
          <a:off x="409793" y="13149"/>
          <a:ext cx="573710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Column cleanup</a:t>
          </a:r>
          <a:r>
            <a:rPr lang="en-US" sz="1800" kern="1200" dirty="0"/>
            <a:t>:</a:t>
          </a:r>
        </a:p>
      </dsp:txBody>
      <dsp:txXfrm>
        <a:off x="440055" y="43411"/>
        <a:ext cx="5676585" cy="559396"/>
      </dsp:txXfrm>
    </dsp:sp>
    <dsp:sp modelId="{4651CB58-3AE5-4011-A557-4E8EEE8072C3}">
      <dsp:nvSpPr>
        <dsp:cNvPr id="0" name=""/>
        <dsp:cNvSpPr/>
      </dsp:nvSpPr>
      <dsp:spPr>
        <a:xfrm>
          <a:off x="0" y="1556807"/>
          <a:ext cx="8195871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shortpricetitle: removed currency symbols, casted to float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tags &amp; highlights: extracted "label" values from list of dicts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address: parsed into address_line, city, postcode from the back</a:t>
          </a:r>
        </a:p>
      </dsp:txBody>
      <dsp:txXfrm>
        <a:off x="0" y="1556807"/>
        <a:ext cx="8195871" cy="1389150"/>
      </dsp:txXfrm>
    </dsp:sp>
    <dsp:sp modelId="{B2F041F7-01EC-44B9-84BF-92DC42DD3FB7}">
      <dsp:nvSpPr>
        <dsp:cNvPr id="0" name=""/>
        <dsp:cNvSpPr/>
      </dsp:nvSpPr>
      <dsp:spPr>
        <a:xfrm>
          <a:off x="409793" y="1246847"/>
          <a:ext cx="5737109" cy="6199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Field fixes:</a:t>
          </a:r>
          <a:endParaRPr lang="en-US" sz="1800" kern="1200"/>
        </a:p>
      </dsp:txBody>
      <dsp:txXfrm>
        <a:off x="440055" y="1277109"/>
        <a:ext cx="5676585" cy="559396"/>
      </dsp:txXfrm>
    </dsp:sp>
    <dsp:sp modelId="{CB01BF12-0DB1-4CD7-9EC8-9D61A8751781}">
      <dsp:nvSpPr>
        <dsp:cNvPr id="0" name=""/>
        <dsp:cNvSpPr/>
      </dsp:nvSpPr>
      <dsp:spPr>
        <a:xfrm>
          <a:off x="0" y="3369317"/>
          <a:ext cx="8195871" cy="810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Converted nested lists (tags, highlights) to flat strings</a:t>
          </a:r>
        </a:p>
      </dsp:txBody>
      <dsp:txXfrm>
        <a:off x="0" y="3369317"/>
        <a:ext cx="8195871" cy="810337"/>
      </dsp:txXfrm>
    </dsp:sp>
    <dsp:sp modelId="{63B5363C-0B01-4D10-BB2B-74CB8AB26530}">
      <dsp:nvSpPr>
        <dsp:cNvPr id="0" name=""/>
        <dsp:cNvSpPr/>
      </dsp:nvSpPr>
      <dsp:spPr>
        <a:xfrm>
          <a:off x="409793" y="3059357"/>
          <a:ext cx="5737109" cy="6199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Handled nested fields:</a:t>
          </a:r>
          <a:endParaRPr lang="en-US" sz="1800" kern="1200"/>
        </a:p>
      </dsp:txBody>
      <dsp:txXfrm>
        <a:off x="440055" y="3089619"/>
        <a:ext cx="5676585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669F-7587-4A20-8DC6-3A72587C9D57}">
      <dsp:nvSpPr>
        <dsp:cNvPr id="0" name=""/>
        <dsp:cNvSpPr/>
      </dsp:nvSpPr>
      <dsp:spPr>
        <a:xfrm>
          <a:off x="0" y="615317"/>
          <a:ext cx="828842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74" tIns="374904" rIns="6432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dim_agent — branch ID, phone, developer flag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dim_location — lat/lon, city, postcode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dim_attribute — listing features + tags and highlights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dim_pricing — short price, full price, qualifier</a:t>
          </a:r>
        </a:p>
      </dsp:txBody>
      <dsp:txXfrm>
        <a:off x="0" y="615317"/>
        <a:ext cx="8288425" cy="1615950"/>
      </dsp:txXfrm>
    </dsp:sp>
    <dsp:sp modelId="{BC185A12-9DF4-4742-8C95-2921B21B7485}">
      <dsp:nvSpPr>
        <dsp:cNvPr id="0" name=""/>
        <dsp:cNvSpPr/>
      </dsp:nvSpPr>
      <dsp:spPr>
        <a:xfrm>
          <a:off x="414421" y="349637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Created dimension tables:</a:t>
          </a:r>
          <a:endParaRPr lang="en-US" sz="1800" kern="1200"/>
        </a:p>
      </dsp:txBody>
      <dsp:txXfrm>
        <a:off x="440360" y="375576"/>
        <a:ext cx="5750019" cy="479482"/>
      </dsp:txXfrm>
    </dsp:sp>
    <dsp:sp modelId="{DA6EACEE-136D-4278-AF67-857047089684}">
      <dsp:nvSpPr>
        <dsp:cNvPr id="0" name=""/>
        <dsp:cNvSpPr/>
      </dsp:nvSpPr>
      <dsp:spPr>
        <a:xfrm>
          <a:off x="0" y="2594147"/>
          <a:ext cx="8288425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74" tIns="374904" rIns="6432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fact_sales: </a:t>
          </a:r>
          <a:r>
            <a:rPr lang="en-GB" sz="1800" kern="1200"/>
            <a:t>holds metrics,</a:t>
          </a:r>
          <a:r>
            <a:rPr lang="en-US" sz="1800" kern="1200"/>
            <a:t> foreign keys + listingid</a:t>
          </a:r>
        </a:p>
      </dsp:txBody>
      <dsp:txXfrm>
        <a:off x="0" y="2594147"/>
        <a:ext cx="8288425" cy="751275"/>
      </dsp:txXfrm>
    </dsp:sp>
    <dsp:sp modelId="{B60E6A70-41FE-4FF8-B946-6147C07837AF}">
      <dsp:nvSpPr>
        <dsp:cNvPr id="0" name=""/>
        <dsp:cNvSpPr/>
      </dsp:nvSpPr>
      <dsp:spPr>
        <a:xfrm>
          <a:off x="414421" y="2328468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fact table:</a:t>
          </a:r>
        </a:p>
      </dsp:txBody>
      <dsp:txXfrm>
        <a:off x="440360" y="2354407"/>
        <a:ext cx="5750019" cy="479482"/>
      </dsp:txXfrm>
    </dsp:sp>
    <dsp:sp modelId="{9E8C1320-7DE0-4F33-B8C1-DA1F036CD6A7}">
      <dsp:nvSpPr>
        <dsp:cNvPr id="0" name=""/>
        <dsp:cNvSpPr/>
      </dsp:nvSpPr>
      <dsp:spPr>
        <a:xfrm>
          <a:off x="0" y="3708303"/>
          <a:ext cx="828842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B7B-CBEC-48D1-B198-BCCD2127F349}">
      <dsp:nvSpPr>
        <dsp:cNvPr id="0" name=""/>
        <dsp:cNvSpPr/>
      </dsp:nvSpPr>
      <dsp:spPr>
        <a:xfrm>
          <a:off x="414421" y="3442623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Each table uniquely indexed and de-duplicated</a:t>
          </a:r>
        </a:p>
      </dsp:txBody>
      <dsp:txXfrm>
        <a:off x="440360" y="3468562"/>
        <a:ext cx="5750019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57EEF-ACFB-460B-8321-1395F554B87F}">
      <dsp:nvSpPr>
        <dsp:cNvPr id="0" name=""/>
        <dsp:cNvSpPr/>
      </dsp:nvSpPr>
      <dsp:spPr>
        <a:xfrm>
          <a:off x="-5299" y="0"/>
          <a:ext cx="3462449" cy="950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</a:t>
          </a:r>
          <a:r>
            <a:rPr lang="en-US" sz="1600" kern="1200" dirty="0" err="1"/>
            <a:t>SQLAlchemy</a:t>
          </a:r>
          <a:r>
            <a:rPr lang="en-US" sz="1600" kern="1200" dirty="0"/>
            <a:t> ORM (</a:t>
          </a:r>
          <a:r>
            <a:rPr lang="en-GB" sz="1600" b="1" kern="1200" dirty="0"/>
            <a:t>Object-Relational Mapping</a:t>
          </a:r>
          <a:r>
            <a:rPr lang="en-US" sz="1600" kern="1200" dirty="0"/>
            <a:t>) to define models</a:t>
          </a:r>
        </a:p>
      </dsp:txBody>
      <dsp:txXfrm>
        <a:off x="22528" y="27827"/>
        <a:ext cx="2319402" cy="894443"/>
      </dsp:txXfrm>
    </dsp:sp>
    <dsp:sp modelId="{9C0CB821-63F4-4D91-BA92-2DE51BEA3287}">
      <dsp:nvSpPr>
        <dsp:cNvPr id="0" name=""/>
        <dsp:cNvSpPr/>
      </dsp:nvSpPr>
      <dsp:spPr>
        <a:xfrm>
          <a:off x="262276" y="1082056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Established primary and foreign keys for referential integrity</a:t>
          </a:r>
        </a:p>
      </dsp:txBody>
      <dsp:txXfrm>
        <a:off x="290103" y="1109883"/>
        <a:ext cx="2511057" cy="894443"/>
      </dsp:txXfrm>
    </dsp:sp>
    <dsp:sp modelId="{4FD7A022-1FAE-4115-B534-38919684A43E}">
      <dsp:nvSpPr>
        <dsp:cNvPr id="0" name=""/>
        <dsp:cNvSpPr/>
      </dsp:nvSpPr>
      <dsp:spPr>
        <a:xfrm>
          <a:off x="519252" y="2164112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Defined &amp; Created schema: zoopla_data</a:t>
          </a:r>
        </a:p>
      </dsp:txBody>
      <dsp:txXfrm>
        <a:off x="547079" y="2191939"/>
        <a:ext cx="2511057" cy="894443"/>
      </dsp:txXfrm>
    </dsp:sp>
    <dsp:sp modelId="{3BE8E6C8-D814-4D3F-9AF3-4A08691D19BE}">
      <dsp:nvSpPr>
        <dsp:cNvPr id="0" name=""/>
        <dsp:cNvSpPr/>
      </dsp:nvSpPr>
      <dsp:spPr>
        <a:xfrm>
          <a:off x="776229" y="3246168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Base.metadata.create_all() to create tables with FK constraints</a:t>
          </a:r>
        </a:p>
      </dsp:txBody>
      <dsp:txXfrm>
        <a:off x="804056" y="3273995"/>
        <a:ext cx="2511057" cy="894443"/>
      </dsp:txXfrm>
    </dsp:sp>
    <dsp:sp modelId="{727B0699-183A-4CF4-A8B2-420EC6C6969C}">
      <dsp:nvSpPr>
        <dsp:cNvPr id="0" name=""/>
        <dsp:cNvSpPr/>
      </dsp:nvSpPr>
      <dsp:spPr>
        <a:xfrm>
          <a:off x="1033205" y="4328224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Inserted records using to_sql(append=True) to preserve constraints</a:t>
          </a:r>
        </a:p>
      </dsp:txBody>
      <dsp:txXfrm>
        <a:off x="1061032" y="4356051"/>
        <a:ext cx="2511057" cy="894443"/>
      </dsp:txXfrm>
    </dsp:sp>
    <dsp:sp modelId="{D8075D5F-7742-49BC-9C36-31427160D911}">
      <dsp:nvSpPr>
        <dsp:cNvPr id="0" name=""/>
        <dsp:cNvSpPr/>
      </dsp:nvSpPr>
      <dsp:spPr>
        <a:xfrm>
          <a:off x="2828987" y="694099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967939" y="694099"/>
        <a:ext cx="339659" cy="464716"/>
      </dsp:txXfrm>
    </dsp:sp>
    <dsp:sp modelId="{74A42EB9-71CE-4E25-A297-94CD3D05254C}">
      <dsp:nvSpPr>
        <dsp:cNvPr id="0" name=""/>
        <dsp:cNvSpPr/>
      </dsp:nvSpPr>
      <dsp:spPr>
        <a:xfrm>
          <a:off x="3085964" y="1776155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224916" y="1776155"/>
        <a:ext cx="339659" cy="464716"/>
      </dsp:txXfrm>
    </dsp:sp>
    <dsp:sp modelId="{118FDD2F-DB74-40DE-97CF-3034028469E3}">
      <dsp:nvSpPr>
        <dsp:cNvPr id="0" name=""/>
        <dsp:cNvSpPr/>
      </dsp:nvSpPr>
      <dsp:spPr>
        <a:xfrm>
          <a:off x="3342940" y="2842376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81892" y="2842376"/>
        <a:ext cx="339659" cy="464716"/>
      </dsp:txXfrm>
    </dsp:sp>
    <dsp:sp modelId="{9CF4B59D-B148-4BCF-B993-964D836DC78E}">
      <dsp:nvSpPr>
        <dsp:cNvPr id="0" name=""/>
        <dsp:cNvSpPr/>
      </dsp:nvSpPr>
      <dsp:spPr>
        <a:xfrm>
          <a:off x="3599917" y="3934989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38869" y="3934989"/>
        <a:ext cx="339659" cy="4647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9B296-A5E1-4C8A-8F89-8EDD63F44BE5}">
      <dsp:nvSpPr>
        <dsp:cNvPr id="0" name=""/>
        <dsp:cNvSpPr/>
      </dsp:nvSpPr>
      <dsp:spPr>
        <a:xfrm>
          <a:off x="2335043" y="108457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74366" y="1127611"/>
        <a:ext cx="26802" cy="5360"/>
      </dsp:txXfrm>
    </dsp:sp>
    <dsp:sp modelId="{C4AD7792-2C21-4356-A78E-827B86F0F40E}">
      <dsp:nvSpPr>
        <dsp:cNvPr id="0" name=""/>
        <dsp:cNvSpPr/>
      </dsp:nvSpPr>
      <dsp:spPr>
        <a:xfrm>
          <a:off x="6191" y="431096"/>
          <a:ext cx="2330651" cy="1398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Handled duplicates with .drop_duplicates()</a:t>
          </a:r>
          <a:endParaRPr lang="en-US" sz="1800" kern="1200"/>
        </a:p>
      </dsp:txBody>
      <dsp:txXfrm>
        <a:off x="6191" y="431096"/>
        <a:ext cx="2330651" cy="1398391"/>
      </dsp:txXfrm>
    </dsp:sp>
    <dsp:sp modelId="{1E175CEE-D66F-45E7-BF6A-A0CA87F071CC}">
      <dsp:nvSpPr>
        <dsp:cNvPr id="0" name=""/>
        <dsp:cNvSpPr/>
      </dsp:nvSpPr>
      <dsp:spPr>
        <a:xfrm>
          <a:off x="5201744" y="108457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41068" y="1127611"/>
        <a:ext cx="26802" cy="5360"/>
      </dsp:txXfrm>
    </dsp:sp>
    <dsp:sp modelId="{4F4BAD02-0332-46E7-97E8-826EAE020AEE}">
      <dsp:nvSpPr>
        <dsp:cNvPr id="0" name=""/>
        <dsp:cNvSpPr/>
      </dsp:nvSpPr>
      <dsp:spPr>
        <a:xfrm>
          <a:off x="2872893" y="431096"/>
          <a:ext cx="2330651" cy="1398391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Handled missing/null values with safe defaults</a:t>
          </a:r>
        </a:p>
      </dsp:txBody>
      <dsp:txXfrm>
        <a:off x="2872893" y="431096"/>
        <a:ext cx="2330651" cy="1398391"/>
      </dsp:txXfrm>
    </dsp:sp>
    <dsp:sp modelId="{3505AE3D-9522-49E8-B1DA-4E5DFE47827D}">
      <dsp:nvSpPr>
        <dsp:cNvPr id="0" name=""/>
        <dsp:cNvSpPr/>
      </dsp:nvSpPr>
      <dsp:spPr>
        <a:xfrm>
          <a:off x="1171517" y="1827687"/>
          <a:ext cx="5733403" cy="505449"/>
        </a:xfrm>
        <a:custGeom>
          <a:avLst/>
          <a:gdLst/>
          <a:ahLst/>
          <a:cxnLst/>
          <a:rect l="0" t="0" r="0" b="0"/>
          <a:pathLst>
            <a:path>
              <a:moveTo>
                <a:pt x="5733403" y="0"/>
              </a:moveTo>
              <a:lnTo>
                <a:pt x="5733403" y="269824"/>
              </a:lnTo>
              <a:lnTo>
                <a:pt x="0" y="269824"/>
              </a:lnTo>
              <a:lnTo>
                <a:pt x="0" y="505449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94258" y="2077732"/>
        <a:ext cx="287920" cy="5360"/>
      </dsp:txXfrm>
    </dsp:sp>
    <dsp:sp modelId="{1E70E153-B153-4FF4-8E9B-D8908BC22959}">
      <dsp:nvSpPr>
        <dsp:cNvPr id="0" name=""/>
        <dsp:cNvSpPr/>
      </dsp:nvSpPr>
      <dsp:spPr>
        <a:xfrm>
          <a:off x="5739594" y="431096"/>
          <a:ext cx="2330651" cy="1398391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Avoided hardcoding credentials via .env file</a:t>
          </a:r>
          <a:endParaRPr lang="en-US" sz="1800" kern="1200"/>
        </a:p>
      </dsp:txBody>
      <dsp:txXfrm>
        <a:off x="5739594" y="431096"/>
        <a:ext cx="2330651" cy="1398391"/>
      </dsp:txXfrm>
    </dsp:sp>
    <dsp:sp modelId="{1DB2C262-C09D-40B1-BD04-F462D362EBA2}">
      <dsp:nvSpPr>
        <dsp:cNvPr id="0" name=""/>
        <dsp:cNvSpPr/>
      </dsp:nvSpPr>
      <dsp:spPr>
        <a:xfrm>
          <a:off x="2335043" y="301901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74366" y="3062052"/>
        <a:ext cx="26802" cy="5360"/>
      </dsp:txXfrm>
    </dsp:sp>
    <dsp:sp modelId="{3EBEBA82-3CE3-4F9B-9C59-D583441FA265}">
      <dsp:nvSpPr>
        <dsp:cNvPr id="0" name=""/>
        <dsp:cNvSpPr/>
      </dsp:nvSpPr>
      <dsp:spPr>
        <a:xfrm>
          <a:off x="6191" y="2365537"/>
          <a:ext cx="2330651" cy="1398391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Included schema validation and FK enforcement</a:t>
          </a:r>
          <a:endParaRPr lang="en-US" sz="1800" kern="1200"/>
        </a:p>
      </dsp:txBody>
      <dsp:txXfrm>
        <a:off x="6191" y="2365537"/>
        <a:ext cx="2330651" cy="1398391"/>
      </dsp:txXfrm>
    </dsp:sp>
    <dsp:sp modelId="{560CF6CF-D7EE-4F58-8BA1-818E4A293325}">
      <dsp:nvSpPr>
        <dsp:cNvPr id="0" name=""/>
        <dsp:cNvSpPr/>
      </dsp:nvSpPr>
      <dsp:spPr>
        <a:xfrm>
          <a:off x="5201744" y="301901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41068" y="3062052"/>
        <a:ext cx="26802" cy="5360"/>
      </dsp:txXfrm>
    </dsp:sp>
    <dsp:sp modelId="{D4D3D00A-B815-4684-A0D0-5C1A5BE2DAB3}">
      <dsp:nvSpPr>
        <dsp:cNvPr id="0" name=""/>
        <dsp:cNvSpPr/>
      </dsp:nvSpPr>
      <dsp:spPr>
        <a:xfrm>
          <a:off x="2872893" y="2365537"/>
          <a:ext cx="2330651" cy="1398391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Ensured referential integrity with primary/foreign keys</a:t>
          </a:r>
          <a:endParaRPr lang="en-US" sz="1800" kern="1200"/>
        </a:p>
      </dsp:txBody>
      <dsp:txXfrm>
        <a:off x="2872893" y="2365537"/>
        <a:ext cx="2330651" cy="1398391"/>
      </dsp:txXfrm>
    </dsp:sp>
    <dsp:sp modelId="{B5BA3CB4-E920-479B-90CE-34E553679040}">
      <dsp:nvSpPr>
        <dsp:cNvPr id="0" name=""/>
        <dsp:cNvSpPr/>
      </dsp:nvSpPr>
      <dsp:spPr>
        <a:xfrm>
          <a:off x="5739594" y="2365537"/>
          <a:ext cx="2330651" cy="139839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Disposed SQLAlchemy engine/session after use</a:t>
          </a:r>
          <a:endParaRPr lang="en-US" sz="1800" kern="1200"/>
        </a:p>
      </dsp:txBody>
      <dsp:txXfrm>
        <a:off x="5739594" y="2365537"/>
        <a:ext cx="2330651" cy="1398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08BC4-8B49-4A97-A023-EDDB8934E6E8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C93E-5213-4CF2-AD90-FF017119E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4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5332-736E-FB9D-456F-FF19B630C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Imagine You're Searching for Your Next Home…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CC41748-372B-852D-846C-5EDE83BA4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05811"/>
              </p:ext>
            </p:extLst>
          </p:nvPr>
        </p:nvGraphicFramePr>
        <p:xfrm>
          <a:off x="3805112" y="1121986"/>
          <a:ext cx="4783326" cy="427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E59048-DE84-DE75-F5AF-9E810C5DFF95}"/>
              </a:ext>
            </a:extLst>
          </p:cNvPr>
          <p:cNvSpPr txBox="1"/>
          <p:nvPr/>
        </p:nvSpPr>
        <p:spPr>
          <a:xfrm>
            <a:off x="628650" y="5770097"/>
            <a:ext cx="8274175" cy="66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project (</a:t>
            </a:r>
            <a:r>
              <a:rPr lang="en-US" dirty="0">
                <a:solidFill>
                  <a:schemeClr val="tx2"/>
                </a:solidFill>
              </a:rPr>
              <a:t>Zoopla ETL Pipeline Project</a:t>
            </a:r>
            <a:r>
              <a:rPr lang="en-US" dirty="0"/>
              <a:t>) solves that — by extracting, structuring, and storing property listings for analysis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1257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6F6F1-F233-4565-1DAF-1C86D15A2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629249"/>
              </p:ext>
            </p:extLst>
          </p:nvPr>
        </p:nvGraphicFramePr>
        <p:xfrm>
          <a:off x="367903" y="1986845"/>
          <a:ext cx="8408193" cy="453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7CCB7-A3BC-B4EE-D280-DE9A83A4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A023-5E0E-E99A-C62C-B6F01696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FDD126D-18A9-F6A5-E1A1-1D94D45C0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934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32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Zoopla ETL Pipeline Project: Business Challenge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90DE75-4E73-8CE0-D403-06C041084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71537"/>
              </p:ext>
            </p:extLst>
          </p:nvPr>
        </p:nvGraphicFramePr>
        <p:xfrm>
          <a:off x="304801" y="1575458"/>
          <a:ext cx="8546591" cy="470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911C2F8-FBDC-DBB1-1F50-7C2CFEE7C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34080"/>
              </p:ext>
            </p:extLst>
          </p:nvPr>
        </p:nvGraphicFramePr>
        <p:xfrm>
          <a:off x="262128" y="1706881"/>
          <a:ext cx="8619744" cy="480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658453"/>
          </a:xfrm>
        </p:spPr>
        <p:txBody>
          <a:bodyPr anchor="b">
            <a:noAutofit/>
          </a:bodyPr>
          <a:lstStyle/>
          <a:p>
            <a:r>
              <a:rPr lang="en-GB" dirty="0"/>
              <a:t>Tools &amp;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F4F7E5-8A6F-E3AE-689C-1B782F74D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9744"/>
              </p:ext>
            </p:extLst>
          </p:nvPr>
        </p:nvGraphicFramePr>
        <p:xfrm>
          <a:off x="884137" y="1896533"/>
          <a:ext cx="7411064" cy="410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ETL Process: Extract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F27B8-9943-D246-323C-B745E470B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207036"/>
              </p:ext>
            </p:extLst>
          </p:nvPr>
        </p:nvGraphicFramePr>
        <p:xfrm>
          <a:off x="248356" y="1823220"/>
          <a:ext cx="8647288" cy="438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ETL Process: Transform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ECE7CB-3E9A-5377-63DD-1722540F8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900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742770" cy="10961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ETL Process: Normalize (3NF):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i="1" dirty="0">
                <a:solidFill>
                  <a:srgbClr val="FFFFFF"/>
                </a:solidFill>
              </a:rPr>
              <a:t>Split core table into dimensions and fact 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B44D0-B0FC-2CB2-D976-C0F88DC13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875630"/>
              </p:ext>
            </p:extLst>
          </p:nvPr>
        </p:nvGraphicFramePr>
        <p:xfrm>
          <a:off x="483042" y="1860486"/>
          <a:ext cx="8288425" cy="451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36"/>
            <a:ext cx="9151631" cy="798359"/>
          </a:xfr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 Star Schema, Load &amp; Constraints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TextBox 4">
            <a:extLst>
              <a:ext uri="{FF2B5EF4-FFF2-40B4-BE49-F238E27FC236}">
                <a16:creationId xmlns:a16="http://schemas.microsoft.com/office/drawing/2014/main" id="{6C0218D7-2B36-943D-86E4-3686DB7AB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28046"/>
              </p:ext>
            </p:extLst>
          </p:nvPr>
        </p:nvGraphicFramePr>
        <p:xfrm>
          <a:off x="102842" y="1274878"/>
          <a:ext cx="4469158" cy="527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982ADF-F5C5-7AEB-BABD-22FBC91468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509829"/>
            <a:ext cx="4537451" cy="4453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329EA-4505-DF47-7B82-68C91F57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747261"/>
              </p:ext>
            </p:extLst>
          </p:nvPr>
        </p:nvGraphicFramePr>
        <p:xfrm>
          <a:off x="438912" y="1981938"/>
          <a:ext cx="8076438" cy="419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590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Rockwell</vt:lpstr>
      <vt:lpstr>Tw Cen MT</vt:lpstr>
      <vt:lpstr>Office Theme</vt:lpstr>
      <vt:lpstr>Imagine You're Searching for Your Next Home…</vt:lpstr>
      <vt:lpstr>Zoopla ETL Pipeline Project: Business Challenge</vt:lpstr>
      <vt:lpstr>Project Objectives</vt:lpstr>
      <vt:lpstr>Tools &amp; Technologies</vt:lpstr>
      <vt:lpstr>ETL Process: Extract</vt:lpstr>
      <vt:lpstr>ETL Process: Transform</vt:lpstr>
      <vt:lpstr>ETL Process: Normalize (3NF): Split core table into dimensions and fact tables</vt:lpstr>
      <vt:lpstr>DB Star Schema, Load &amp; Constraints</vt:lpstr>
      <vt:lpstr>Best Practices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Anthonia</dc:creator>
  <cp:keywords/>
  <dc:description>generated using python-pptx</dc:description>
  <cp:lastModifiedBy>Anthonia</cp:lastModifiedBy>
  <cp:revision>8</cp:revision>
  <dcterms:created xsi:type="dcterms:W3CDTF">2013-01-27T09:14:16Z</dcterms:created>
  <dcterms:modified xsi:type="dcterms:W3CDTF">2025-06-04T09:26:03Z</dcterms:modified>
  <cp:category/>
</cp:coreProperties>
</file>