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60" r:id="rId5"/>
    <p:sldId id="261" r:id="rId6"/>
    <p:sldId id="267" r:id="rId7"/>
    <p:sldId id="262" r:id="rId8"/>
    <p:sldId id="263" r:id="rId9"/>
    <p:sldId id="268" r:id="rId10"/>
    <p:sldId id="269" r:id="rId11"/>
    <p:sldId id="272" r:id="rId12"/>
    <p:sldId id="273" r:id="rId13"/>
    <p:sldId id="270" r:id="rId14"/>
    <p:sldId id="271" r:id="rId15"/>
    <p:sldId id="264" r:id="rId16"/>
    <p:sldId id="26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A41C8A-F2BE-4D57-B21E-9B8C6D764802}" v="92" dt="2025-10-07T22:42:00.8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6" d="100"/>
          <a:sy n="66" d="100"/>
        </p:scale>
        <p:origin x="504" y="288"/>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thonia B Fisuyi" userId="49b2a0957e93ad3f" providerId="LiveId" clId="{A94BDB06-6F92-482C-917B-B9D5D2D162CC}"/>
    <pc:docChg chg="undo custSel addSld delSld modSld sldOrd modMainMaster">
      <pc:chgData name="Anthonia B Fisuyi" userId="49b2a0957e93ad3f" providerId="LiveId" clId="{A94BDB06-6F92-482C-917B-B9D5D2D162CC}" dt="2025-10-07T23:00:58.764" v="1411" actId="1035"/>
      <pc:docMkLst>
        <pc:docMk/>
      </pc:docMkLst>
      <pc:sldChg chg="addSp delSp modSp mod modMedia setBg addAnim delAnim">
        <pc:chgData name="Anthonia B Fisuyi" userId="49b2a0957e93ad3f" providerId="LiveId" clId="{A94BDB06-6F92-482C-917B-B9D5D2D162CC}" dt="2025-10-07T21:51:18.927" v="1121" actId="1076"/>
        <pc:sldMkLst>
          <pc:docMk/>
          <pc:sldMk cId="0" sldId="256"/>
        </pc:sldMkLst>
        <pc:spChg chg="mod">
          <ac:chgData name="Anthonia B Fisuyi" userId="49b2a0957e93ad3f" providerId="LiveId" clId="{A94BDB06-6F92-482C-917B-B9D5D2D162CC}" dt="2025-10-07T21:50:52.439" v="1113" actId="1076"/>
          <ac:spMkLst>
            <pc:docMk/>
            <pc:sldMk cId="0" sldId="256"/>
            <ac:spMk id="2" creationId="{00000000-0000-0000-0000-000000000000}"/>
          </ac:spMkLst>
        </pc:spChg>
        <pc:spChg chg="mod">
          <ac:chgData name="Anthonia B Fisuyi" userId="49b2a0957e93ad3f" providerId="LiveId" clId="{A94BDB06-6F92-482C-917B-B9D5D2D162CC}" dt="2025-10-07T21:51:11.822" v="1119" actId="1076"/>
          <ac:spMkLst>
            <pc:docMk/>
            <pc:sldMk cId="0" sldId="256"/>
            <ac:spMk id="3" creationId="{00000000-0000-0000-0000-000000000000}"/>
          </ac:spMkLst>
        </pc:spChg>
        <pc:spChg chg="add mod">
          <ac:chgData name="Anthonia B Fisuyi" userId="49b2a0957e93ad3f" providerId="LiveId" clId="{A94BDB06-6F92-482C-917B-B9D5D2D162CC}" dt="2025-10-07T21:51:18.927" v="1121" actId="1076"/>
          <ac:spMkLst>
            <pc:docMk/>
            <pc:sldMk cId="0" sldId="256"/>
            <ac:spMk id="4" creationId="{8879C556-608F-EE43-618E-8E2E0ED90F21}"/>
          </ac:spMkLst>
        </pc:spChg>
        <pc:spChg chg="add del">
          <ac:chgData name="Anthonia B Fisuyi" userId="49b2a0957e93ad3f" providerId="LiveId" clId="{A94BDB06-6F92-482C-917B-B9D5D2D162CC}" dt="2025-10-07T19:54:37.118" v="25" actId="22"/>
          <ac:spMkLst>
            <pc:docMk/>
            <pc:sldMk cId="0" sldId="256"/>
            <ac:spMk id="6" creationId="{3237F80D-B82A-0F43-0986-74F4405CB9D8}"/>
          </ac:spMkLst>
        </pc:spChg>
        <pc:spChg chg="add mod">
          <ac:chgData name="Anthonia B Fisuyi" userId="49b2a0957e93ad3f" providerId="LiveId" clId="{A94BDB06-6F92-482C-917B-B9D5D2D162CC}" dt="2025-10-07T21:50:55.193" v="1114" actId="14100"/>
          <ac:spMkLst>
            <pc:docMk/>
            <pc:sldMk cId="0" sldId="256"/>
            <ac:spMk id="7" creationId="{9B9100F2-A8DA-5225-3261-42B4BDF024D9}"/>
          </ac:spMkLst>
        </pc:spChg>
        <pc:spChg chg="add mod">
          <ac:chgData name="Anthonia B Fisuyi" userId="49b2a0957e93ad3f" providerId="LiveId" clId="{A94BDB06-6F92-482C-917B-B9D5D2D162CC}" dt="2025-10-07T21:50:57.766" v="1115" actId="14100"/>
          <ac:spMkLst>
            <pc:docMk/>
            <pc:sldMk cId="0" sldId="256"/>
            <ac:spMk id="8" creationId="{211284FB-43C2-8226-7294-71EE7AFD6564}"/>
          </ac:spMkLst>
        </pc:spChg>
        <pc:spChg chg="add del mod">
          <ac:chgData name="Anthonia B Fisuyi" userId="49b2a0957e93ad3f" providerId="LiveId" clId="{A94BDB06-6F92-482C-917B-B9D5D2D162CC}" dt="2025-10-07T21:50:02.181" v="1103" actId="26606"/>
          <ac:spMkLst>
            <pc:docMk/>
            <pc:sldMk cId="0" sldId="256"/>
            <ac:spMk id="14" creationId="{EB0222B5-B739-82A9-5CCC-C5585AE12A69}"/>
          </ac:spMkLst>
        </pc:spChg>
        <pc:spChg chg="add del mod">
          <ac:chgData name="Anthonia B Fisuyi" userId="49b2a0957e93ad3f" providerId="LiveId" clId="{A94BDB06-6F92-482C-917B-B9D5D2D162CC}" dt="2025-10-07T21:50:02.181" v="1103" actId="26606"/>
          <ac:spMkLst>
            <pc:docMk/>
            <pc:sldMk cId="0" sldId="256"/>
            <ac:spMk id="16" creationId="{5BE23E75-E7E9-4D9F-6D25-5512363F8621}"/>
          </ac:spMkLst>
        </pc:spChg>
        <pc:spChg chg="add del">
          <ac:chgData name="Anthonia B Fisuyi" userId="49b2a0957e93ad3f" providerId="LiveId" clId="{A94BDB06-6F92-482C-917B-B9D5D2D162CC}" dt="2025-10-07T21:50:40.131" v="1110" actId="26606"/>
          <ac:spMkLst>
            <pc:docMk/>
            <pc:sldMk cId="0" sldId="256"/>
            <ac:spMk id="23" creationId="{6F5A5072-7B47-4D32-B52A-4EBBF590B8A5}"/>
          </ac:spMkLst>
        </pc:spChg>
        <pc:spChg chg="add del">
          <ac:chgData name="Anthonia B Fisuyi" userId="49b2a0957e93ad3f" providerId="LiveId" clId="{A94BDB06-6F92-482C-917B-B9D5D2D162CC}" dt="2025-10-07T21:50:02.158" v="1102" actId="26606"/>
          <ac:spMkLst>
            <pc:docMk/>
            <pc:sldMk cId="0" sldId="256"/>
            <ac:spMk id="24" creationId="{E0AE394F-AFF1-4485-AF1F-7387A2F041AA}"/>
          </ac:spMkLst>
        </pc:spChg>
        <pc:spChg chg="add">
          <ac:chgData name="Anthonia B Fisuyi" userId="49b2a0957e93ad3f" providerId="LiveId" clId="{A94BDB06-6F92-482C-917B-B9D5D2D162CC}" dt="2025-10-07T21:50:02.181" v="1103" actId="26606"/>
          <ac:spMkLst>
            <pc:docMk/>
            <pc:sldMk cId="0" sldId="256"/>
            <ac:spMk id="25" creationId="{9715DAF0-AE1B-46C9-8A6B-DB2AA05AB91D}"/>
          </ac:spMkLst>
        </pc:spChg>
        <pc:spChg chg="add del">
          <ac:chgData name="Anthonia B Fisuyi" userId="49b2a0957e93ad3f" providerId="LiveId" clId="{A94BDB06-6F92-482C-917B-B9D5D2D162CC}" dt="2025-10-07T21:50:02.158" v="1102" actId="26606"/>
          <ac:spMkLst>
            <pc:docMk/>
            <pc:sldMk cId="0" sldId="256"/>
            <ac:spMk id="26" creationId="{5683D043-25BB-4AC9-8130-641179672614}"/>
          </ac:spMkLst>
        </pc:spChg>
        <pc:spChg chg="add del">
          <ac:chgData name="Anthonia B Fisuyi" userId="49b2a0957e93ad3f" providerId="LiveId" clId="{A94BDB06-6F92-482C-917B-B9D5D2D162CC}" dt="2025-10-07T21:50:40.131" v="1110" actId="26606"/>
          <ac:spMkLst>
            <pc:docMk/>
            <pc:sldMk cId="0" sldId="256"/>
            <ac:spMk id="27" creationId="{6016219D-510E-4184-9090-6D5578A87BD1}"/>
          </ac:spMkLst>
        </pc:spChg>
        <pc:spChg chg="add del">
          <ac:chgData name="Anthonia B Fisuyi" userId="49b2a0957e93ad3f" providerId="LiveId" clId="{A94BDB06-6F92-482C-917B-B9D5D2D162CC}" dt="2025-10-07T21:50:02.158" v="1102" actId="26606"/>
          <ac:spMkLst>
            <pc:docMk/>
            <pc:sldMk cId="0" sldId="256"/>
            <ac:spMk id="28" creationId="{AA61CCAC-6875-474C-8E9E-F57ABF078C2B}"/>
          </ac:spMkLst>
        </pc:spChg>
        <pc:spChg chg="add">
          <ac:chgData name="Anthonia B Fisuyi" userId="49b2a0957e93ad3f" providerId="LiveId" clId="{A94BDB06-6F92-482C-917B-B9D5D2D162CC}" dt="2025-10-07T21:50:02.181" v="1103" actId="26606"/>
          <ac:spMkLst>
            <pc:docMk/>
            <pc:sldMk cId="0" sldId="256"/>
            <ac:spMk id="29" creationId="{AFF4A713-7B75-4B21-90D7-5AB19547C728}"/>
          </ac:spMkLst>
        </pc:spChg>
        <pc:spChg chg="add">
          <ac:chgData name="Anthonia B Fisuyi" userId="49b2a0957e93ad3f" providerId="LiveId" clId="{A94BDB06-6F92-482C-917B-B9D5D2D162CC}" dt="2025-10-07T21:50:02.181" v="1103" actId="26606"/>
          <ac:spMkLst>
            <pc:docMk/>
            <pc:sldMk cId="0" sldId="256"/>
            <ac:spMk id="31" creationId="{DC631C0B-6DA6-4E57-8231-CE32B3434A7E}"/>
          </ac:spMkLst>
        </pc:spChg>
        <pc:spChg chg="add del">
          <ac:chgData name="Anthonia B Fisuyi" userId="49b2a0957e93ad3f" providerId="LiveId" clId="{A94BDB06-6F92-482C-917B-B9D5D2D162CC}" dt="2025-10-07T21:50:40.131" v="1110" actId="26606"/>
          <ac:spMkLst>
            <pc:docMk/>
            <pc:sldMk cId="0" sldId="256"/>
            <ac:spMk id="33" creationId="{C29501E6-A978-4A61-9689-9085AF97A53A}"/>
          </ac:spMkLst>
        </pc:spChg>
        <pc:spChg chg="add">
          <ac:chgData name="Anthonia B Fisuyi" userId="49b2a0957e93ad3f" providerId="LiveId" clId="{A94BDB06-6F92-482C-917B-B9D5D2D162CC}" dt="2025-10-07T21:50:40.131" v="1110" actId="26606"/>
          <ac:spMkLst>
            <pc:docMk/>
            <pc:sldMk cId="0" sldId="256"/>
            <ac:spMk id="40" creationId="{D28B54C3-B57B-472A-B96E-1FCB67093DC2}"/>
          </ac:spMkLst>
        </pc:spChg>
        <pc:spChg chg="add">
          <ac:chgData name="Anthonia B Fisuyi" userId="49b2a0957e93ad3f" providerId="LiveId" clId="{A94BDB06-6F92-482C-917B-B9D5D2D162CC}" dt="2025-10-07T21:50:40.131" v="1110" actId="26606"/>
          <ac:spMkLst>
            <pc:docMk/>
            <pc:sldMk cId="0" sldId="256"/>
            <ac:spMk id="42" creationId="{7DB3C429-F8DA-49B9-AF84-21996FCF78B5}"/>
          </ac:spMkLst>
        </pc:spChg>
        <pc:spChg chg="add">
          <ac:chgData name="Anthonia B Fisuyi" userId="49b2a0957e93ad3f" providerId="LiveId" clId="{A94BDB06-6F92-482C-917B-B9D5D2D162CC}" dt="2025-10-07T21:50:40.131" v="1110" actId="26606"/>
          <ac:spMkLst>
            <pc:docMk/>
            <pc:sldMk cId="0" sldId="256"/>
            <ac:spMk id="44" creationId="{E12088DD-B1AD-40E0-8B86-1D87A2CCD9BE}"/>
          </ac:spMkLst>
        </pc:spChg>
        <pc:spChg chg="add">
          <ac:chgData name="Anthonia B Fisuyi" userId="49b2a0957e93ad3f" providerId="LiveId" clId="{A94BDB06-6F92-482C-917B-B9D5D2D162CC}" dt="2025-10-07T21:50:40.131" v="1110" actId="26606"/>
          <ac:spMkLst>
            <pc:docMk/>
            <pc:sldMk cId="0" sldId="256"/>
            <ac:spMk id="46" creationId="{C4C9F2B0-1044-46EB-8AEB-C3BFFDE6C2CC}"/>
          </ac:spMkLst>
        </pc:spChg>
        <pc:spChg chg="add">
          <ac:chgData name="Anthonia B Fisuyi" userId="49b2a0957e93ad3f" providerId="LiveId" clId="{A94BDB06-6F92-482C-917B-B9D5D2D162CC}" dt="2025-10-07T21:50:40.131" v="1110" actId="26606"/>
          <ac:spMkLst>
            <pc:docMk/>
            <pc:sldMk cId="0" sldId="256"/>
            <ac:spMk id="48" creationId="{0C395952-4E26-45A2-8756-2ADFD6E53C6E}"/>
          </ac:spMkLst>
        </pc:spChg>
        <pc:picChg chg="add del mod">
          <ac:chgData name="Anthonia B Fisuyi" userId="49b2a0957e93ad3f" providerId="LiveId" clId="{A94BDB06-6F92-482C-917B-B9D5D2D162CC}" dt="2025-10-07T21:49:12.072" v="1098" actId="478"/>
          <ac:picMkLst>
            <pc:docMk/>
            <pc:sldMk cId="0" sldId="256"/>
            <ac:picMk id="10" creationId="{C7A7F670-4785-B16B-BC31-772FEA062EDC}"/>
          </ac:picMkLst>
        </pc:picChg>
        <pc:picChg chg="add del mod">
          <ac:chgData name="Anthonia B Fisuyi" userId="49b2a0957e93ad3f" providerId="LiveId" clId="{A94BDB06-6F92-482C-917B-B9D5D2D162CC}" dt="2025-10-07T21:50:02.158" v="1102" actId="26606"/>
          <ac:picMkLst>
            <pc:docMk/>
            <pc:sldMk cId="0" sldId="256"/>
            <ac:picMk id="20" creationId="{930AFC08-366A-C84E-8336-9E7C81435C7C}"/>
          </ac:picMkLst>
        </pc:picChg>
        <pc:cxnChg chg="add del mod">
          <ac:chgData name="Anthonia B Fisuyi" userId="49b2a0957e93ad3f" providerId="LiveId" clId="{A94BDB06-6F92-482C-917B-B9D5D2D162CC}" dt="2025-10-07T21:50:02.158" v="1102" actId="26606"/>
          <ac:cxnSpMkLst>
            <pc:docMk/>
            <pc:sldMk cId="0" sldId="256"/>
            <ac:cxnSpMk id="18" creationId="{61B115DB-65EB-3FC3-7284-CFDF4ADC60B6}"/>
          </ac:cxnSpMkLst>
        </pc:cxnChg>
      </pc:sldChg>
      <pc:sldChg chg="addSp delSp modSp mod">
        <pc:chgData name="Anthonia B Fisuyi" userId="49b2a0957e93ad3f" providerId="LiveId" clId="{A94BDB06-6F92-482C-917B-B9D5D2D162CC}" dt="2025-10-07T22:39:21.200" v="1338" actId="14100"/>
        <pc:sldMkLst>
          <pc:docMk/>
          <pc:sldMk cId="0" sldId="257"/>
        </pc:sldMkLst>
        <pc:spChg chg="mod">
          <ac:chgData name="Anthonia B Fisuyi" userId="49b2a0957e93ad3f" providerId="LiveId" clId="{A94BDB06-6F92-482C-917B-B9D5D2D162CC}" dt="2025-10-07T21:48:50.713" v="1095"/>
          <ac:spMkLst>
            <pc:docMk/>
            <pc:sldMk cId="0" sldId="257"/>
            <ac:spMk id="2" creationId="{00000000-0000-0000-0000-000000000000}"/>
          </ac:spMkLst>
        </pc:spChg>
        <pc:spChg chg="del mod">
          <ac:chgData name="Anthonia B Fisuyi" userId="49b2a0957e93ad3f" providerId="LiveId" clId="{A94BDB06-6F92-482C-917B-B9D5D2D162CC}" dt="2025-10-07T21:46:52.622" v="1080" actId="26606"/>
          <ac:spMkLst>
            <pc:docMk/>
            <pc:sldMk cId="0" sldId="257"/>
            <ac:spMk id="3" creationId="{00000000-0000-0000-0000-000000000000}"/>
          </ac:spMkLst>
        </pc:spChg>
        <pc:spChg chg="add mod">
          <ac:chgData name="Anthonia B Fisuyi" userId="49b2a0957e93ad3f" providerId="LiveId" clId="{A94BDB06-6F92-482C-917B-B9D5D2D162CC}" dt="2025-10-07T21:48:50.713" v="1095"/>
          <ac:spMkLst>
            <pc:docMk/>
            <pc:sldMk cId="0" sldId="257"/>
            <ac:spMk id="4" creationId="{00000000-0000-0000-0000-000000000000}"/>
          </ac:spMkLst>
        </pc:spChg>
        <pc:spChg chg="add del mod">
          <ac:chgData name="Anthonia B Fisuyi" userId="49b2a0957e93ad3f" providerId="LiveId" clId="{A94BDB06-6F92-482C-917B-B9D5D2D162CC}" dt="2025-10-07T20:01:43.044" v="123" actId="478"/>
          <ac:spMkLst>
            <pc:docMk/>
            <pc:sldMk cId="0" sldId="257"/>
            <ac:spMk id="5" creationId="{00000000-0000-0000-0000-000000000000}"/>
          </ac:spMkLst>
        </pc:spChg>
        <pc:spChg chg="add mod">
          <ac:chgData name="Anthonia B Fisuyi" userId="49b2a0957e93ad3f" providerId="LiveId" clId="{A94BDB06-6F92-482C-917B-B9D5D2D162CC}" dt="2025-10-07T22:39:08.190" v="1335" actId="14100"/>
          <ac:spMkLst>
            <pc:docMk/>
            <pc:sldMk cId="0" sldId="257"/>
            <ac:spMk id="6" creationId="{6940CFAF-C1FF-E568-A068-D314335935BC}"/>
          </ac:spMkLst>
        </pc:spChg>
        <pc:spChg chg="add mod">
          <ac:chgData name="Anthonia B Fisuyi" userId="49b2a0957e93ad3f" providerId="LiveId" clId="{A94BDB06-6F92-482C-917B-B9D5D2D162CC}" dt="2025-10-07T22:39:10.726" v="1336" actId="14100"/>
          <ac:spMkLst>
            <pc:docMk/>
            <pc:sldMk cId="0" sldId="257"/>
            <ac:spMk id="7" creationId="{705B5B16-46D6-2504-D8CC-6E5617BCDB3A}"/>
          </ac:spMkLst>
        </pc:spChg>
        <pc:spChg chg="add mod">
          <ac:chgData name="Anthonia B Fisuyi" userId="49b2a0957e93ad3f" providerId="LiveId" clId="{A94BDB06-6F92-482C-917B-B9D5D2D162CC}" dt="2025-10-07T22:39:21.200" v="1338" actId="14100"/>
          <ac:spMkLst>
            <pc:docMk/>
            <pc:sldMk cId="0" sldId="257"/>
            <ac:spMk id="8" creationId="{41F09B04-944E-7724-1760-22EFB3E1ED3E}"/>
          </ac:spMkLst>
        </pc:spChg>
        <pc:graphicFrameChg chg="add mod modGraphic">
          <ac:chgData name="Anthonia B Fisuyi" userId="49b2a0957e93ad3f" providerId="LiveId" clId="{A94BDB06-6F92-482C-917B-B9D5D2D162CC}" dt="2025-10-07T22:39:01.317" v="1334"/>
          <ac:graphicFrameMkLst>
            <pc:docMk/>
            <pc:sldMk cId="0" sldId="257"/>
            <ac:graphicFrameMk id="10" creationId="{F2F3DC25-ED3E-CF36-A050-FB4186E6081A}"/>
          </ac:graphicFrameMkLst>
        </pc:graphicFrameChg>
      </pc:sldChg>
      <pc:sldChg chg="addSp delSp modSp del mod">
        <pc:chgData name="Anthonia B Fisuyi" userId="49b2a0957e93ad3f" providerId="LiveId" clId="{A94BDB06-6F92-482C-917B-B9D5D2D162CC}" dt="2025-10-07T20:02:08.723" v="127" actId="2696"/>
        <pc:sldMkLst>
          <pc:docMk/>
          <pc:sldMk cId="0" sldId="258"/>
        </pc:sldMkLst>
        <pc:spChg chg="del">
          <ac:chgData name="Anthonia B Fisuyi" userId="49b2a0957e93ad3f" providerId="LiveId" clId="{A94BDB06-6F92-482C-917B-B9D5D2D162CC}" dt="2025-10-07T19:57:54.028" v="66" actId="21"/>
          <ac:spMkLst>
            <pc:docMk/>
            <pc:sldMk cId="0" sldId="258"/>
            <ac:spMk id="2" creationId="{00000000-0000-0000-0000-000000000000}"/>
          </ac:spMkLst>
        </pc:spChg>
        <pc:spChg chg="del">
          <ac:chgData name="Anthonia B Fisuyi" userId="49b2a0957e93ad3f" providerId="LiveId" clId="{A94BDB06-6F92-482C-917B-B9D5D2D162CC}" dt="2025-10-07T19:57:54.028" v="66" actId="21"/>
          <ac:spMkLst>
            <pc:docMk/>
            <pc:sldMk cId="0" sldId="258"/>
            <ac:spMk id="3" creationId="{00000000-0000-0000-0000-000000000000}"/>
          </ac:spMkLst>
        </pc:spChg>
        <pc:spChg chg="add mod">
          <ac:chgData name="Anthonia B Fisuyi" userId="49b2a0957e93ad3f" providerId="LiveId" clId="{A94BDB06-6F92-482C-917B-B9D5D2D162CC}" dt="2025-10-07T19:57:54.028" v="66" actId="21"/>
          <ac:spMkLst>
            <pc:docMk/>
            <pc:sldMk cId="0" sldId="258"/>
            <ac:spMk id="5" creationId="{25F6C8D4-922C-FEB1-F658-BCFBC85DF552}"/>
          </ac:spMkLst>
        </pc:spChg>
        <pc:spChg chg="add mod">
          <ac:chgData name="Anthonia B Fisuyi" userId="49b2a0957e93ad3f" providerId="LiveId" clId="{A94BDB06-6F92-482C-917B-B9D5D2D162CC}" dt="2025-10-07T19:57:54.028" v="66" actId="21"/>
          <ac:spMkLst>
            <pc:docMk/>
            <pc:sldMk cId="0" sldId="258"/>
            <ac:spMk id="7" creationId="{B8BFD272-4760-A0F4-67ED-D13577D6704C}"/>
          </ac:spMkLst>
        </pc:spChg>
      </pc:sldChg>
      <pc:sldChg chg="addSp modSp mod">
        <pc:chgData name="Anthonia B Fisuyi" userId="49b2a0957e93ad3f" providerId="LiveId" clId="{A94BDB06-6F92-482C-917B-B9D5D2D162CC}" dt="2025-10-07T22:39:39.961" v="1340" actId="1076"/>
        <pc:sldMkLst>
          <pc:docMk/>
          <pc:sldMk cId="0" sldId="259"/>
        </pc:sldMkLst>
        <pc:spChg chg="mod">
          <ac:chgData name="Anthonia B Fisuyi" userId="49b2a0957e93ad3f" providerId="LiveId" clId="{A94BDB06-6F92-482C-917B-B9D5D2D162CC}" dt="2025-10-07T22:39:39.961" v="1340" actId="1076"/>
          <ac:spMkLst>
            <pc:docMk/>
            <pc:sldMk cId="0" sldId="259"/>
            <ac:spMk id="2" creationId="{00000000-0000-0000-0000-000000000000}"/>
          </ac:spMkLst>
        </pc:spChg>
        <pc:spChg chg="mod">
          <ac:chgData name="Anthonia B Fisuyi" userId="49b2a0957e93ad3f" providerId="LiveId" clId="{A94BDB06-6F92-482C-917B-B9D5D2D162CC}" dt="2025-10-07T21:51:35.199" v="1123" actId="14100"/>
          <ac:spMkLst>
            <pc:docMk/>
            <pc:sldMk cId="0" sldId="259"/>
            <ac:spMk id="3" creationId="{00000000-0000-0000-0000-000000000000}"/>
          </ac:spMkLst>
        </pc:spChg>
        <pc:spChg chg="add mod">
          <ac:chgData name="Anthonia B Fisuyi" userId="49b2a0957e93ad3f" providerId="LiveId" clId="{A94BDB06-6F92-482C-917B-B9D5D2D162CC}" dt="2025-10-07T21:51:38.175" v="1124" actId="1076"/>
          <ac:spMkLst>
            <pc:docMk/>
            <pc:sldMk cId="0" sldId="259"/>
            <ac:spMk id="4" creationId="{FB6E4808-6F68-E3D8-B911-E7F29C6709FC}"/>
          </ac:spMkLst>
        </pc:spChg>
        <pc:spChg chg="add mod">
          <ac:chgData name="Anthonia B Fisuyi" userId="49b2a0957e93ad3f" providerId="LiveId" clId="{A94BDB06-6F92-482C-917B-B9D5D2D162CC}" dt="2025-10-07T21:51:41.303" v="1126" actId="1076"/>
          <ac:spMkLst>
            <pc:docMk/>
            <pc:sldMk cId="0" sldId="259"/>
            <ac:spMk id="5" creationId="{B74BE85E-9A2A-55EB-C3B7-CD20DFA79FFA}"/>
          </ac:spMkLst>
        </pc:spChg>
        <pc:spChg chg="add mod">
          <ac:chgData name="Anthonia B Fisuyi" userId="49b2a0957e93ad3f" providerId="LiveId" clId="{A94BDB06-6F92-482C-917B-B9D5D2D162CC}" dt="2025-10-07T21:51:44.961" v="1128" actId="1076"/>
          <ac:spMkLst>
            <pc:docMk/>
            <pc:sldMk cId="0" sldId="259"/>
            <ac:spMk id="6" creationId="{F9D7A095-FF4F-560A-D969-EC7C02732CFC}"/>
          </ac:spMkLst>
        </pc:spChg>
        <pc:spChg chg="add mod">
          <ac:chgData name="Anthonia B Fisuyi" userId="49b2a0957e93ad3f" providerId="LiveId" clId="{A94BDB06-6F92-482C-917B-B9D5D2D162CC}" dt="2025-10-07T21:51:43.408" v="1127" actId="1076"/>
          <ac:spMkLst>
            <pc:docMk/>
            <pc:sldMk cId="0" sldId="259"/>
            <ac:spMk id="7" creationId="{73D34BEB-9A2B-EAE4-D4C8-CE5628819C27}"/>
          </ac:spMkLst>
        </pc:spChg>
      </pc:sldChg>
      <pc:sldChg chg="addSp delSp modSp mod">
        <pc:chgData name="Anthonia B Fisuyi" userId="49b2a0957e93ad3f" providerId="LiveId" clId="{A94BDB06-6F92-482C-917B-B9D5D2D162CC}" dt="2025-10-07T22:39:49.018" v="1342" actId="1076"/>
        <pc:sldMkLst>
          <pc:docMk/>
          <pc:sldMk cId="0" sldId="260"/>
        </pc:sldMkLst>
        <pc:spChg chg="del mod">
          <ac:chgData name="Anthonia B Fisuyi" userId="49b2a0957e93ad3f" providerId="LiveId" clId="{A94BDB06-6F92-482C-917B-B9D5D2D162CC}" dt="2025-10-07T20:08:39.111" v="185" actId="478"/>
          <ac:spMkLst>
            <pc:docMk/>
            <pc:sldMk cId="0" sldId="260"/>
            <ac:spMk id="2" creationId="{00000000-0000-0000-0000-000000000000}"/>
          </ac:spMkLst>
        </pc:spChg>
        <pc:spChg chg="del mod">
          <ac:chgData name="Anthonia B Fisuyi" userId="49b2a0957e93ad3f" providerId="LiveId" clId="{A94BDB06-6F92-482C-917B-B9D5D2D162CC}" dt="2025-10-07T21:48:03.990" v="1089" actId="26606"/>
          <ac:spMkLst>
            <pc:docMk/>
            <pc:sldMk cId="0" sldId="260"/>
            <ac:spMk id="3" creationId="{00000000-0000-0000-0000-000000000000}"/>
          </ac:spMkLst>
        </pc:spChg>
        <pc:spChg chg="add mod">
          <ac:chgData name="Anthonia B Fisuyi" userId="49b2a0957e93ad3f" providerId="LiveId" clId="{A94BDB06-6F92-482C-917B-B9D5D2D162CC}" dt="2025-10-07T22:39:44.612" v="1341" actId="255"/>
          <ac:spMkLst>
            <pc:docMk/>
            <pc:sldMk cId="0" sldId="260"/>
            <ac:spMk id="4" creationId="{BD002DD2-1DE9-3859-5F72-256E0C77E03B}"/>
          </ac:spMkLst>
        </pc:spChg>
        <pc:spChg chg="add mod">
          <ac:chgData name="Anthonia B Fisuyi" userId="49b2a0957e93ad3f" providerId="LiveId" clId="{A94BDB06-6F92-482C-917B-B9D5D2D162CC}" dt="2025-10-07T22:39:49.018" v="1342" actId="1076"/>
          <ac:spMkLst>
            <pc:docMk/>
            <pc:sldMk cId="0" sldId="260"/>
            <ac:spMk id="5" creationId="{B2DB96D0-47B1-1026-35B0-9E63FB884530}"/>
          </ac:spMkLst>
        </pc:spChg>
        <pc:spChg chg="add del mod">
          <ac:chgData name="Anthonia B Fisuyi" userId="49b2a0957e93ad3f" providerId="LiveId" clId="{A94BDB06-6F92-482C-917B-B9D5D2D162CC}" dt="2025-10-07T20:14:29.943" v="236" actId="478"/>
          <ac:spMkLst>
            <pc:docMk/>
            <pc:sldMk cId="0" sldId="260"/>
            <ac:spMk id="6" creationId="{7502863C-8C31-1F8D-ED49-DEB874726AEE}"/>
          </ac:spMkLst>
        </pc:spChg>
        <pc:spChg chg="add del">
          <ac:chgData name="Anthonia B Fisuyi" userId="49b2a0957e93ad3f" providerId="LiveId" clId="{A94BDB06-6F92-482C-917B-B9D5D2D162CC}" dt="2025-10-07T20:13:26.980" v="223" actId="22"/>
          <ac:spMkLst>
            <pc:docMk/>
            <pc:sldMk cId="0" sldId="260"/>
            <ac:spMk id="8" creationId="{96AEAA94-D58C-4123-13F9-8C0EED66C1EA}"/>
          </ac:spMkLst>
        </pc:spChg>
        <pc:spChg chg="add del">
          <ac:chgData name="Anthonia B Fisuyi" userId="49b2a0957e93ad3f" providerId="LiveId" clId="{A94BDB06-6F92-482C-917B-B9D5D2D162CC}" dt="2025-10-07T20:13:30.978" v="225" actId="22"/>
          <ac:spMkLst>
            <pc:docMk/>
            <pc:sldMk cId="0" sldId="260"/>
            <ac:spMk id="10" creationId="{6BCFADF7-364E-B2DD-25C8-92AA4E4F42B0}"/>
          </ac:spMkLst>
        </pc:spChg>
        <pc:spChg chg="add mod">
          <ac:chgData name="Anthonia B Fisuyi" userId="49b2a0957e93ad3f" providerId="LiveId" clId="{A94BDB06-6F92-482C-917B-B9D5D2D162CC}" dt="2025-10-07T21:52:00.338" v="1131" actId="14100"/>
          <ac:spMkLst>
            <pc:docMk/>
            <pc:sldMk cId="0" sldId="260"/>
            <ac:spMk id="12" creationId="{793ED579-DBD2-B633-3EFD-22531E40C46C}"/>
          </ac:spMkLst>
        </pc:spChg>
        <pc:graphicFrameChg chg="add mod">
          <ac:chgData name="Anthonia B Fisuyi" userId="49b2a0957e93ad3f" providerId="LiveId" clId="{A94BDB06-6F92-482C-917B-B9D5D2D162CC}" dt="2025-10-07T21:51:53.208" v="1129" actId="1076"/>
          <ac:graphicFrameMkLst>
            <pc:docMk/>
            <pc:sldMk cId="0" sldId="260"/>
            <ac:graphicFrameMk id="14" creationId="{AB897BC7-647B-BE83-29EA-75C454C4D982}"/>
          </ac:graphicFrameMkLst>
        </pc:graphicFrameChg>
      </pc:sldChg>
      <pc:sldChg chg="addSp delSp modSp mod">
        <pc:chgData name="Anthonia B Fisuyi" userId="49b2a0957e93ad3f" providerId="LiveId" clId="{A94BDB06-6F92-482C-917B-B9D5D2D162CC}" dt="2025-10-07T22:39:54.254" v="1343" actId="255"/>
        <pc:sldMkLst>
          <pc:docMk/>
          <pc:sldMk cId="0" sldId="261"/>
        </pc:sldMkLst>
        <pc:spChg chg="del mod">
          <ac:chgData name="Anthonia B Fisuyi" userId="49b2a0957e93ad3f" providerId="LiveId" clId="{A94BDB06-6F92-482C-917B-B9D5D2D162CC}" dt="2025-10-07T20:16:26.046" v="251" actId="478"/>
          <ac:spMkLst>
            <pc:docMk/>
            <pc:sldMk cId="0" sldId="261"/>
            <ac:spMk id="2" creationId="{00000000-0000-0000-0000-000000000000}"/>
          </ac:spMkLst>
        </pc:spChg>
        <pc:spChg chg="del">
          <ac:chgData name="Anthonia B Fisuyi" userId="49b2a0957e93ad3f" providerId="LiveId" clId="{A94BDB06-6F92-482C-917B-B9D5D2D162CC}" dt="2025-10-07T20:15:42.218" v="237" actId="478"/>
          <ac:spMkLst>
            <pc:docMk/>
            <pc:sldMk cId="0" sldId="261"/>
            <ac:spMk id="3" creationId="{00000000-0000-0000-0000-000000000000}"/>
          </ac:spMkLst>
        </pc:spChg>
        <pc:spChg chg="add del mod">
          <ac:chgData name="Anthonia B Fisuyi" userId="49b2a0957e93ad3f" providerId="LiveId" clId="{A94BDB06-6F92-482C-917B-B9D5D2D162CC}" dt="2025-10-07T20:15:55.781" v="240" actId="478"/>
          <ac:spMkLst>
            <pc:docMk/>
            <pc:sldMk cId="0" sldId="261"/>
            <ac:spMk id="5" creationId="{8D20C7C5-52C4-FCD5-9E34-D0AD4F00B282}"/>
          </ac:spMkLst>
        </pc:spChg>
        <pc:spChg chg="add mod">
          <ac:chgData name="Anthonia B Fisuyi" userId="49b2a0957e93ad3f" providerId="LiveId" clId="{A94BDB06-6F92-482C-917B-B9D5D2D162CC}" dt="2025-10-07T20:15:53.837" v="239"/>
          <ac:spMkLst>
            <pc:docMk/>
            <pc:sldMk cId="0" sldId="261"/>
            <ac:spMk id="6" creationId="{483ABE13-80DC-9074-EAC5-70355478FBCE}"/>
          </ac:spMkLst>
        </pc:spChg>
        <pc:spChg chg="add mod">
          <ac:chgData name="Anthonia B Fisuyi" userId="49b2a0957e93ad3f" providerId="LiveId" clId="{A94BDB06-6F92-482C-917B-B9D5D2D162CC}" dt="2025-10-07T21:52:59.406" v="1144" actId="1076"/>
          <ac:spMkLst>
            <pc:docMk/>
            <pc:sldMk cId="0" sldId="261"/>
            <ac:spMk id="7" creationId="{98DC2B00-7A4A-7288-8986-F0D4CC90CAF6}"/>
          </ac:spMkLst>
        </pc:spChg>
        <pc:spChg chg="add mod">
          <ac:chgData name="Anthonia B Fisuyi" userId="49b2a0957e93ad3f" providerId="LiveId" clId="{A94BDB06-6F92-482C-917B-B9D5D2D162CC}" dt="2025-10-07T21:52:56.866" v="1143" actId="1076"/>
          <ac:spMkLst>
            <pc:docMk/>
            <pc:sldMk cId="0" sldId="261"/>
            <ac:spMk id="8" creationId="{02833C27-E679-9B7F-545E-7650430B8FC7}"/>
          </ac:spMkLst>
        </pc:spChg>
        <pc:spChg chg="add mod">
          <ac:chgData name="Anthonia B Fisuyi" userId="49b2a0957e93ad3f" providerId="LiveId" clId="{A94BDB06-6F92-482C-917B-B9D5D2D162CC}" dt="2025-10-07T21:53:02.269" v="1145" actId="1076"/>
          <ac:spMkLst>
            <pc:docMk/>
            <pc:sldMk cId="0" sldId="261"/>
            <ac:spMk id="9" creationId="{89A0A2A8-1AE2-8613-DE22-A03656E70894}"/>
          </ac:spMkLst>
        </pc:spChg>
        <pc:spChg chg="add mod">
          <ac:chgData name="Anthonia B Fisuyi" userId="49b2a0957e93ad3f" providerId="LiveId" clId="{A94BDB06-6F92-482C-917B-B9D5D2D162CC}" dt="2025-10-07T21:53:04.476" v="1146" actId="1076"/>
          <ac:spMkLst>
            <pc:docMk/>
            <pc:sldMk cId="0" sldId="261"/>
            <ac:spMk id="10" creationId="{415DD1E9-6039-A383-95AC-8AB2BDEFDAB7}"/>
          </ac:spMkLst>
        </pc:spChg>
        <pc:spChg chg="add mod">
          <ac:chgData name="Anthonia B Fisuyi" userId="49b2a0957e93ad3f" providerId="LiveId" clId="{A94BDB06-6F92-482C-917B-B9D5D2D162CC}" dt="2025-10-07T22:39:54.254" v="1343" actId="255"/>
          <ac:spMkLst>
            <pc:docMk/>
            <pc:sldMk cId="0" sldId="261"/>
            <ac:spMk id="11" creationId="{9EEA4A48-6547-0E8D-5C0C-377F1331C500}"/>
          </ac:spMkLst>
        </pc:spChg>
        <pc:spChg chg="add del mod">
          <ac:chgData name="Anthonia B Fisuyi" userId="49b2a0957e93ad3f" providerId="LiveId" clId="{A94BDB06-6F92-482C-917B-B9D5D2D162CC}" dt="2025-10-07T20:17:11.021" v="256" actId="478"/>
          <ac:spMkLst>
            <pc:docMk/>
            <pc:sldMk cId="0" sldId="261"/>
            <ac:spMk id="13" creationId="{EFD4B8EF-69A4-2A6D-5118-AC7601934E76}"/>
          </ac:spMkLst>
        </pc:spChg>
        <pc:spChg chg="add del mod">
          <ac:chgData name="Anthonia B Fisuyi" userId="49b2a0957e93ad3f" providerId="LiveId" clId="{A94BDB06-6F92-482C-917B-B9D5D2D162CC}" dt="2025-10-07T20:20:54.968" v="309" actId="478"/>
          <ac:spMkLst>
            <pc:docMk/>
            <pc:sldMk cId="0" sldId="261"/>
            <ac:spMk id="15" creationId="{07F603D5-80D7-14E4-B84B-B37787E59A2D}"/>
          </ac:spMkLst>
        </pc:spChg>
        <pc:spChg chg="add mod">
          <ac:chgData name="Anthonia B Fisuyi" userId="49b2a0957e93ad3f" providerId="LiveId" clId="{A94BDB06-6F92-482C-917B-B9D5D2D162CC}" dt="2025-10-07T21:52:47.850" v="1141" actId="255"/>
          <ac:spMkLst>
            <pc:docMk/>
            <pc:sldMk cId="0" sldId="261"/>
            <ac:spMk id="16" creationId="{0D8D8EE2-EB96-7648-896D-98DED4C12C7F}"/>
          </ac:spMkLst>
        </pc:spChg>
        <pc:spChg chg="add mod">
          <ac:chgData name="Anthonia B Fisuyi" userId="49b2a0957e93ad3f" providerId="LiveId" clId="{A94BDB06-6F92-482C-917B-B9D5D2D162CC}" dt="2025-10-07T21:52:52.146" v="1142" actId="255"/>
          <ac:spMkLst>
            <pc:docMk/>
            <pc:sldMk cId="0" sldId="261"/>
            <ac:spMk id="18" creationId="{CAF81553-832B-BDC6-7284-3087BF4EE31B}"/>
          </ac:spMkLst>
        </pc:spChg>
      </pc:sldChg>
      <pc:sldChg chg="addSp delSp modSp mod">
        <pc:chgData name="Anthonia B Fisuyi" userId="49b2a0957e93ad3f" providerId="LiveId" clId="{A94BDB06-6F92-482C-917B-B9D5D2D162CC}" dt="2025-10-07T22:40:06.318" v="1345" actId="255"/>
        <pc:sldMkLst>
          <pc:docMk/>
          <pc:sldMk cId="0" sldId="262"/>
        </pc:sldMkLst>
        <pc:spChg chg="del mod">
          <ac:chgData name="Anthonia B Fisuyi" userId="49b2a0957e93ad3f" providerId="LiveId" clId="{A94BDB06-6F92-482C-917B-B9D5D2D162CC}" dt="2025-10-07T20:28:46.856" v="387" actId="478"/>
          <ac:spMkLst>
            <pc:docMk/>
            <pc:sldMk cId="0" sldId="262"/>
            <ac:spMk id="2" creationId="{00000000-0000-0000-0000-000000000000}"/>
          </ac:spMkLst>
        </pc:spChg>
        <pc:spChg chg="add del mod">
          <ac:chgData name="Anthonia B Fisuyi" userId="49b2a0957e93ad3f" providerId="LiveId" clId="{A94BDB06-6F92-482C-917B-B9D5D2D162CC}" dt="2025-10-07T21:54:04.262" v="1154" actId="1076"/>
          <ac:spMkLst>
            <pc:docMk/>
            <pc:sldMk cId="0" sldId="262"/>
            <ac:spMk id="3" creationId="{00000000-0000-0000-0000-000000000000}"/>
          </ac:spMkLst>
        </pc:spChg>
        <pc:spChg chg="add mod">
          <ac:chgData name="Anthonia B Fisuyi" userId="49b2a0957e93ad3f" providerId="LiveId" clId="{A94BDB06-6F92-482C-917B-B9D5D2D162CC}" dt="2025-10-07T22:40:06.318" v="1345" actId="255"/>
          <ac:spMkLst>
            <pc:docMk/>
            <pc:sldMk cId="0" sldId="262"/>
            <ac:spMk id="4" creationId="{73FDF549-F19B-31B5-339C-EDEE1123D779}"/>
          </ac:spMkLst>
        </pc:spChg>
        <pc:spChg chg="add del mod">
          <ac:chgData name="Anthonia B Fisuyi" userId="49b2a0957e93ad3f" providerId="LiveId" clId="{A94BDB06-6F92-482C-917B-B9D5D2D162CC}" dt="2025-10-07T20:28:43.156" v="386" actId="478"/>
          <ac:spMkLst>
            <pc:docMk/>
            <pc:sldMk cId="0" sldId="262"/>
            <ac:spMk id="6" creationId="{C1220984-FFE1-B82E-EA27-AF7FADDEF2C8}"/>
          </ac:spMkLst>
        </pc:spChg>
        <pc:spChg chg="add mod">
          <ac:chgData name="Anthonia B Fisuyi" userId="49b2a0957e93ad3f" providerId="LiveId" clId="{A94BDB06-6F92-482C-917B-B9D5D2D162CC}" dt="2025-10-07T21:48:50.713" v="1095"/>
          <ac:spMkLst>
            <pc:docMk/>
            <pc:sldMk cId="0" sldId="262"/>
            <ac:spMk id="7" creationId="{6429B591-5016-33F6-A361-DECA23B815A1}"/>
          </ac:spMkLst>
        </pc:spChg>
        <pc:picChg chg="add mod">
          <ac:chgData name="Anthonia B Fisuyi" userId="49b2a0957e93ad3f" providerId="LiveId" clId="{A94BDB06-6F92-482C-917B-B9D5D2D162CC}" dt="2025-10-07T21:54:00.905" v="1153" actId="1076"/>
          <ac:picMkLst>
            <pc:docMk/>
            <pc:sldMk cId="0" sldId="262"/>
            <ac:picMk id="9" creationId="{7E55F0B1-F1A5-60AC-8363-942BF75DA695}"/>
          </ac:picMkLst>
        </pc:picChg>
      </pc:sldChg>
      <pc:sldChg chg="addSp delSp modSp mod setBg">
        <pc:chgData name="Anthonia B Fisuyi" userId="49b2a0957e93ad3f" providerId="LiveId" clId="{A94BDB06-6F92-482C-917B-B9D5D2D162CC}" dt="2025-10-07T21:58:37.424" v="1194" actId="207"/>
        <pc:sldMkLst>
          <pc:docMk/>
          <pc:sldMk cId="0" sldId="263"/>
        </pc:sldMkLst>
        <pc:spChg chg="del mod">
          <ac:chgData name="Anthonia B Fisuyi" userId="49b2a0957e93ad3f" providerId="LiveId" clId="{A94BDB06-6F92-482C-917B-B9D5D2D162CC}" dt="2025-10-07T20:33:04.531" v="420" actId="478"/>
          <ac:spMkLst>
            <pc:docMk/>
            <pc:sldMk cId="0" sldId="263"/>
            <ac:spMk id="2" creationId="{00000000-0000-0000-0000-000000000000}"/>
          </ac:spMkLst>
        </pc:spChg>
        <pc:spChg chg="del mod ord">
          <ac:chgData name="Anthonia B Fisuyi" userId="49b2a0957e93ad3f" providerId="LiveId" clId="{A94BDB06-6F92-482C-917B-B9D5D2D162CC}" dt="2025-10-07T21:56:43.203" v="1173" actId="12084"/>
          <ac:spMkLst>
            <pc:docMk/>
            <pc:sldMk cId="0" sldId="263"/>
            <ac:spMk id="3" creationId="{00000000-0000-0000-0000-000000000000}"/>
          </ac:spMkLst>
        </pc:spChg>
        <pc:spChg chg="add del mod">
          <ac:chgData name="Anthonia B Fisuyi" userId="49b2a0957e93ad3f" providerId="LiveId" clId="{A94BDB06-6F92-482C-917B-B9D5D2D162CC}" dt="2025-10-07T20:33:25.766" v="422" actId="478"/>
          <ac:spMkLst>
            <pc:docMk/>
            <pc:sldMk cId="0" sldId="263"/>
            <ac:spMk id="4" creationId="{FF09D896-52CF-A358-3BCB-228859D3094C}"/>
          </ac:spMkLst>
        </pc:spChg>
        <pc:spChg chg="add mod">
          <ac:chgData name="Anthonia B Fisuyi" userId="49b2a0957e93ad3f" providerId="LiveId" clId="{A94BDB06-6F92-482C-917B-B9D5D2D162CC}" dt="2025-10-07T21:57:04.141" v="1178" actId="122"/>
          <ac:spMkLst>
            <pc:docMk/>
            <pc:sldMk cId="0" sldId="263"/>
            <ac:spMk id="5" creationId="{96482A23-6B11-1790-ECEE-FC062A6A5BC0}"/>
          </ac:spMkLst>
        </pc:spChg>
        <pc:spChg chg="add del mod">
          <ac:chgData name="Anthonia B Fisuyi" userId="49b2a0957e93ad3f" providerId="LiveId" clId="{A94BDB06-6F92-482C-917B-B9D5D2D162CC}" dt="2025-10-07T20:33:07.582" v="421" actId="478"/>
          <ac:spMkLst>
            <pc:docMk/>
            <pc:sldMk cId="0" sldId="263"/>
            <ac:spMk id="7" creationId="{FFADBCC2-8014-37FB-D871-C51487FD7A2E}"/>
          </ac:spMkLst>
        </pc:spChg>
        <pc:spChg chg="add del">
          <ac:chgData name="Anthonia B Fisuyi" userId="49b2a0957e93ad3f" providerId="LiveId" clId="{A94BDB06-6F92-482C-917B-B9D5D2D162CC}" dt="2025-10-07T21:55:37.817" v="1160" actId="26606"/>
          <ac:spMkLst>
            <pc:docMk/>
            <pc:sldMk cId="0" sldId="263"/>
            <ac:spMk id="8" creationId="{A7AE9375-4664-4DB2-922D-2782A6E439AC}"/>
          </ac:spMkLst>
        </pc:spChg>
        <pc:spChg chg="add del">
          <ac:chgData name="Anthonia B Fisuyi" userId="49b2a0957e93ad3f" providerId="LiveId" clId="{A94BDB06-6F92-482C-917B-B9D5D2D162CC}" dt="2025-10-07T21:55:20.819" v="1158" actId="26606"/>
          <ac:spMkLst>
            <pc:docMk/>
            <pc:sldMk cId="0" sldId="263"/>
            <ac:spMk id="10" creationId="{70DFC902-7D23-471A-B557-B6B6917D7A0D}"/>
          </ac:spMkLst>
        </pc:spChg>
        <pc:spChg chg="add del">
          <ac:chgData name="Anthonia B Fisuyi" userId="49b2a0957e93ad3f" providerId="LiveId" clId="{A94BDB06-6F92-482C-917B-B9D5D2D162CC}" dt="2025-10-07T21:55:37.817" v="1160" actId="26606"/>
          <ac:spMkLst>
            <pc:docMk/>
            <pc:sldMk cId="0" sldId="263"/>
            <ac:spMk id="11" creationId="{9DD005C1-8C51-42D6-9BEE-B9B83849743D}"/>
          </ac:spMkLst>
        </pc:spChg>
        <pc:spChg chg="add del">
          <ac:chgData name="Anthonia B Fisuyi" userId="49b2a0957e93ad3f" providerId="LiveId" clId="{A94BDB06-6F92-482C-917B-B9D5D2D162CC}" dt="2025-10-07T21:55:20.819" v="1158" actId="26606"/>
          <ac:spMkLst>
            <pc:docMk/>
            <pc:sldMk cId="0" sldId="263"/>
            <ac:spMk id="12" creationId="{A55D5633-D557-4DCA-982C-FF36EB7A1C00}"/>
          </ac:spMkLst>
        </pc:spChg>
        <pc:spChg chg="add">
          <ac:chgData name="Anthonia B Fisuyi" userId="49b2a0957e93ad3f" providerId="LiveId" clId="{A94BDB06-6F92-482C-917B-B9D5D2D162CC}" dt="2025-10-07T21:55:49.089" v="1161" actId="26606"/>
          <ac:spMkLst>
            <pc:docMk/>
            <pc:sldMk cId="0" sldId="263"/>
            <ac:spMk id="13" creationId="{5B6AEE0C-07FE-4154-BC7C-2F20530BC556}"/>
          </ac:spMkLst>
        </pc:spChg>
        <pc:spChg chg="add del">
          <ac:chgData name="Anthonia B Fisuyi" userId="49b2a0957e93ad3f" providerId="LiveId" clId="{A94BDB06-6F92-482C-917B-B9D5D2D162CC}" dt="2025-10-07T21:55:20.819" v="1158" actId="26606"/>
          <ac:spMkLst>
            <pc:docMk/>
            <pc:sldMk cId="0" sldId="263"/>
            <ac:spMk id="14" creationId="{450D3AD2-FA80-415F-A9CE-54D884561CD7}"/>
          </ac:spMkLst>
        </pc:spChg>
        <pc:spChg chg="add">
          <ac:chgData name="Anthonia B Fisuyi" userId="49b2a0957e93ad3f" providerId="LiveId" clId="{A94BDB06-6F92-482C-917B-B9D5D2D162CC}" dt="2025-10-07T21:55:49.089" v="1161" actId="26606"/>
          <ac:spMkLst>
            <pc:docMk/>
            <pc:sldMk cId="0" sldId="263"/>
            <ac:spMk id="15" creationId="{56688E73-49B9-4052-A836-D248C825D70D}"/>
          </ac:spMkLst>
        </pc:spChg>
        <pc:graphicFrameChg chg="add mod modGraphic">
          <ac:chgData name="Anthonia B Fisuyi" userId="49b2a0957e93ad3f" providerId="LiveId" clId="{A94BDB06-6F92-482C-917B-B9D5D2D162CC}" dt="2025-10-07T21:58:37.424" v="1194" actId="207"/>
          <ac:graphicFrameMkLst>
            <pc:docMk/>
            <pc:sldMk cId="0" sldId="263"/>
            <ac:graphicFrameMk id="17" creationId="{1CCE97A4-4B28-ACD4-B458-58604C5B5D5B}"/>
          </ac:graphicFrameMkLst>
        </pc:graphicFrameChg>
        <pc:picChg chg="add mod">
          <ac:chgData name="Anthonia B Fisuyi" userId="49b2a0957e93ad3f" providerId="LiveId" clId="{A94BDB06-6F92-482C-917B-B9D5D2D162CC}" dt="2025-10-07T21:56:25.015" v="1171" actId="1076"/>
          <ac:picMkLst>
            <pc:docMk/>
            <pc:sldMk cId="0" sldId="263"/>
            <ac:picMk id="16" creationId="{10A915A3-0305-60C1-0292-93AAA8F8F0F0}"/>
          </ac:picMkLst>
        </pc:picChg>
        <pc:cxnChg chg="add del">
          <ac:chgData name="Anthonia B Fisuyi" userId="49b2a0957e93ad3f" providerId="LiveId" clId="{A94BDB06-6F92-482C-917B-B9D5D2D162CC}" dt="2025-10-07T21:55:37.817" v="1160" actId="26606"/>
          <ac:cxnSpMkLst>
            <pc:docMk/>
            <pc:sldMk cId="0" sldId="263"/>
            <ac:cxnSpMk id="9" creationId="{EE504C98-6397-41C1-A8D8-2D9C4ED307E0}"/>
          </ac:cxnSpMkLst>
        </pc:cxnChg>
      </pc:sldChg>
      <pc:sldChg chg="addSp delSp modSp mod setBg setClrOvrMap">
        <pc:chgData name="Anthonia B Fisuyi" userId="49b2a0957e93ad3f" providerId="LiveId" clId="{A94BDB06-6F92-482C-917B-B9D5D2D162CC}" dt="2025-10-07T23:00:58.764" v="1411" actId="1035"/>
        <pc:sldMkLst>
          <pc:docMk/>
          <pc:sldMk cId="0" sldId="264"/>
        </pc:sldMkLst>
        <pc:spChg chg="del">
          <ac:chgData name="Anthonia B Fisuyi" userId="49b2a0957e93ad3f" providerId="LiveId" clId="{A94BDB06-6F92-482C-917B-B9D5D2D162CC}" dt="2025-10-07T21:03:54.486" v="887" actId="478"/>
          <ac:spMkLst>
            <pc:docMk/>
            <pc:sldMk cId="0" sldId="264"/>
            <ac:spMk id="2" creationId="{00000000-0000-0000-0000-000000000000}"/>
          </ac:spMkLst>
        </pc:spChg>
        <pc:spChg chg="del mod">
          <ac:chgData name="Anthonia B Fisuyi" userId="49b2a0957e93ad3f" providerId="LiveId" clId="{A94BDB06-6F92-482C-917B-B9D5D2D162CC}" dt="2025-10-07T22:43:00.109" v="1377" actId="478"/>
          <ac:spMkLst>
            <pc:docMk/>
            <pc:sldMk cId="0" sldId="264"/>
            <ac:spMk id="3" creationId="{00000000-0000-0000-0000-000000000000}"/>
          </ac:spMkLst>
        </pc:spChg>
        <pc:spChg chg="add del mod">
          <ac:chgData name="Anthonia B Fisuyi" userId="49b2a0957e93ad3f" providerId="LiveId" clId="{A94BDB06-6F92-482C-917B-B9D5D2D162CC}" dt="2025-10-07T21:03:55.903" v="888" actId="478"/>
          <ac:spMkLst>
            <pc:docMk/>
            <pc:sldMk cId="0" sldId="264"/>
            <ac:spMk id="5" creationId="{ED712DAA-FAB8-3167-9D4E-647F625EA10F}"/>
          </ac:spMkLst>
        </pc:spChg>
        <pc:spChg chg="add mod ord">
          <ac:chgData name="Anthonia B Fisuyi" userId="49b2a0957e93ad3f" providerId="LiveId" clId="{A94BDB06-6F92-482C-917B-B9D5D2D162CC}" dt="2025-10-07T23:00:58.764" v="1411" actId="1035"/>
          <ac:spMkLst>
            <pc:docMk/>
            <pc:sldMk cId="0" sldId="264"/>
            <ac:spMk id="7" creationId="{4BD9B1F5-EE4B-2506-2D5B-D60903662E9F}"/>
          </ac:spMkLst>
        </pc:spChg>
        <pc:spChg chg="add del">
          <ac:chgData name="Anthonia B Fisuyi" userId="49b2a0957e93ad3f" providerId="LiveId" clId="{A94BDB06-6F92-482C-917B-B9D5D2D162CC}" dt="2025-10-07T22:57:19.885" v="1388" actId="26606"/>
          <ac:spMkLst>
            <pc:docMk/>
            <pc:sldMk cId="0" sldId="264"/>
            <ac:spMk id="11" creationId="{37C89E4B-3C9F-44B9-8B86-D9E3D112D8EC}"/>
          </ac:spMkLst>
        </pc:spChg>
        <pc:spChg chg="add del">
          <ac:chgData name="Anthonia B Fisuyi" userId="49b2a0957e93ad3f" providerId="LiveId" clId="{A94BDB06-6F92-482C-917B-B9D5D2D162CC}" dt="2025-10-07T22:56:31.006" v="1386" actId="26606"/>
          <ac:spMkLst>
            <pc:docMk/>
            <pc:sldMk cId="0" sldId="264"/>
            <ac:spMk id="14" creationId="{37C89E4B-3C9F-44B9-8B86-D9E3D112D8EC}"/>
          </ac:spMkLst>
        </pc:spChg>
        <pc:spChg chg="add del">
          <ac:chgData name="Anthonia B Fisuyi" userId="49b2a0957e93ad3f" providerId="LiveId" clId="{A94BDB06-6F92-482C-917B-B9D5D2D162CC}" dt="2025-10-07T22:57:25.144" v="1390" actId="26606"/>
          <ac:spMkLst>
            <pc:docMk/>
            <pc:sldMk cId="0" sldId="264"/>
            <ac:spMk id="15" creationId="{C1DD1A8A-57D5-4A81-AD04-532B043C5611}"/>
          </ac:spMkLst>
        </pc:spChg>
        <pc:spChg chg="add del">
          <ac:chgData name="Anthonia B Fisuyi" userId="49b2a0957e93ad3f" providerId="LiveId" clId="{A94BDB06-6F92-482C-917B-B9D5D2D162CC}" dt="2025-10-07T22:57:25.144" v="1390" actId="26606"/>
          <ac:spMkLst>
            <pc:docMk/>
            <pc:sldMk cId="0" sldId="264"/>
            <ac:spMk id="17" creationId="{007891EC-4501-44ED-A8C8-B11B6DB767AB}"/>
          </ac:spMkLst>
        </pc:spChg>
        <pc:picChg chg="add del mod">
          <ac:chgData name="Anthonia B Fisuyi" userId="49b2a0957e93ad3f" providerId="LiveId" clId="{A94BDB06-6F92-482C-917B-B9D5D2D162CC}" dt="2025-10-07T22:58:31.278" v="1393" actId="478"/>
          <ac:picMkLst>
            <pc:docMk/>
            <pc:sldMk cId="0" sldId="264"/>
            <ac:picMk id="9" creationId="{A32DC99E-D1ED-2C9A-648F-90B481AD1DAC}"/>
          </ac:picMkLst>
        </pc:picChg>
        <pc:picChg chg="add del mod">
          <ac:chgData name="Anthonia B Fisuyi" userId="49b2a0957e93ad3f" providerId="LiveId" clId="{A94BDB06-6F92-482C-917B-B9D5D2D162CC}" dt="2025-10-07T22:58:55.219" v="1396" actId="478"/>
          <ac:picMkLst>
            <pc:docMk/>
            <pc:sldMk cId="0" sldId="264"/>
            <ac:picMk id="19" creationId="{176570D6-F324-7533-7573-5A0AD90BFA28}"/>
          </ac:picMkLst>
        </pc:picChg>
        <pc:picChg chg="add mod ord">
          <ac:chgData name="Anthonia B Fisuyi" userId="49b2a0957e93ad3f" providerId="LiveId" clId="{A94BDB06-6F92-482C-917B-B9D5D2D162CC}" dt="2025-10-07T23:00:38.353" v="1409" actId="14100"/>
          <ac:picMkLst>
            <pc:docMk/>
            <pc:sldMk cId="0" sldId="264"/>
            <ac:picMk id="21" creationId="{275BD4F4-EE24-DAA6-AEE8-858DE6DA7E0D}"/>
          </ac:picMkLst>
        </pc:picChg>
        <pc:cxnChg chg="add del">
          <ac:chgData name="Anthonia B Fisuyi" userId="49b2a0957e93ad3f" providerId="LiveId" clId="{A94BDB06-6F92-482C-917B-B9D5D2D162CC}" dt="2025-10-07T22:57:19.885" v="1388" actId="26606"/>
          <ac:cxnSpMkLst>
            <pc:docMk/>
            <pc:sldMk cId="0" sldId="264"/>
            <ac:cxnSpMk id="12" creationId="{AA2EAA10-076F-46BD-8F0F-B9A2FB77A85C}"/>
          </ac:cxnSpMkLst>
        </pc:cxnChg>
        <pc:cxnChg chg="add del">
          <ac:chgData name="Anthonia B Fisuyi" userId="49b2a0957e93ad3f" providerId="LiveId" clId="{A94BDB06-6F92-482C-917B-B9D5D2D162CC}" dt="2025-10-07T22:57:19.885" v="1388" actId="26606"/>
          <ac:cxnSpMkLst>
            <pc:docMk/>
            <pc:sldMk cId="0" sldId="264"/>
            <ac:cxnSpMk id="13" creationId="{D891E407-403B-4764-86C9-33A56D3BCAA3}"/>
          </ac:cxnSpMkLst>
        </pc:cxnChg>
        <pc:cxnChg chg="add del">
          <ac:chgData name="Anthonia B Fisuyi" userId="49b2a0957e93ad3f" providerId="LiveId" clId="{A94BDB06-6F92-482C-917B-B9D5D2D162CC}" dt="2025-10-07T22:56:31.006" v="1386" actId="26606"/>
          <ac:cxnSpMkLst>
            <pc:docMk/>
            <pc:sldMk cId="0" sldId="264"/>
            <ac:cxnSpMk id="16" creationId="{AA2EAA10-076F-46BD-8F0F-B9A2FB77A85C}"/>
          </ac:cxnSpMkLst>
        </pc:cxnChg>
        <pc:cxnChg chg="add del">
          <ac:chgData name="Anthonia B Fisuyi" userId="49b2a0957e93ad3f" providerId="LiveId" clId="{A94BDB06-6F92-482C-917B-B9D5D2D162CC}" dt="2025-10-07T22:56:31.006" v="1386" actId="26606"/>
          <ac:cxnSpMkLst>
            <pc:docMk/>
            <pc:sldMk cId="0" sldId="264"/>
            <ac:cxnSpMk id="18" creationId="{D891E407-403B-4764-86C9-33A56D3BCAA3}"/>
          </ac:cxnSpMkLst>
        </pc:cxnChg>
      </pc:sldChg>
      <pc:sldChg chg="del">
        <pc:chgData name="Anthonia B Fisuyi" userId="49b2a0957e93ad3f" providerId="LiveId" clId="{A94BDB06-6F92-482C-917B-B9D5D2D162CC}" dt="2025-10-07T21:08:23.324" v="989" actId="2696"/>
        <pc:sldMkLst>
          <pc:docMk/>
          <pc:sldMk cId="0" sldId="265"/>
        </pc:sldMkLst>
      </pc:sldChg>
      <pc:sldChg chg="addSp delSp modSp mod setBg">
        <pc:chgData name="Anthonia B Fisuyi" userId="49b2a0957e93ad3f" providerId="LiveId" clId="{A94BDB06-6F92-482C-917B-B9D5D2D162CC}" dt="2025-10-07T22:08:10.153" v="1277" actId="26606"/>
        <pc:sldMkLst>
          <pc:docMk/>
          <pc:sldMk cId="0" sldId="266"/>
        </pc:sldMkLst>
        <pc:spChg chg="del">
          <ac:chgData name="Anthonia B Fisuyi" userId="49b2a0957e93ad3f" providerId="LiveId" clId="{A94BDB06-6F92-482C-917B-B9D5D2D162CC}" dt="2025-10-07T21:02:36.892" v="880" actId="478"/>
          <ac:spMkLst>
            <pc:docMk/>
            <pc:sldMk cId="0" sldId="266"/>
            <ac:spMk id="2" creationId="{00000000-0000-0000-0000-000000000000}"/>
          </ac:spMkLst>
        </pc:spChg>
        <pc:spChg chg="del mod">
          <ac:chgData name="Anthonia B Fisuyi" userId="49b2a0957e93ad3f" providerId="LiveId" clId="{A94BDB06-6F92-482C-917B-B9D5D2D162CC}" dt="2025-10-07T21:02:40.014" v="882" actId="478"/>
          <ac:spMkLst>
            <pc:docMk/>
            <pc:sldMk cId="0" sldId="266"/>
            <ac:spMk id="3" creationId="{00000000-0000-0000-0000-000000000000}"/>
          </ac:spMkLst>
        </pc:spChg>
        <pc:spChg chg="add del mod">
          <ac:chgData name="Anthonia B Fisuyi" userId="49b2a0957e93ad3f" providerId="LiveId" clId="{A94BDB06-6F92-482C-917B-B9D5D2D162CC}" dt="2025-10-07T21:02:38.501" v="881" actId="478"/>
          <ac:spMkLst>
            <pc:docMk/>
            <pc:sldMk cId="0" sldId="266"/>
            <ac:spMk id="7" creationId="{35403D48-669B-7C6D-A7ED-8CD3AC8FC1D2}"/>
          </ac:spMkLst>
        </pc:spChg>
        <pc:spChg chg="add del mod">
          <ac:chgData name="Anthonia B Fisuyi" userId="49b2a0957e93ad3f" providerId="LiveId" clId="{A94BDB06-6F92-482C-917B-B9D5D2D162CC}" dt="2025-10-07T21:02:41.793" v="883" actId="478"/>
          <ac:spMkLst>
            <pc:docMk/>
            <pc:sldMk cId="0" sldId="266"/>
            <ac:spMk id="9" creationId="{EA5487C3-9A80-E2E9-76B8-02CCF9C8006D}"/>
          </ac:spMkLst>
        </pc:spChg>
        <pc:spChg chg="add">
          <ac:chgData name="Anthonia B Fisuyi" userId="49b2a0957e93ad3f" providerId="LiveId" clId="{A94BDB06-6F92-482C-917B-B9D5D2D162CC}" dt="2025-10-07T22:08:10.153" v="1277" actId="26606"/>
          <ac:spMkLst>
            <pc:docMk/>
            <pc:sldMk cId="0" sldId="266"/>
            <ac:spMk id="10" creationId="{AB8C311F-7253-4AED-9701-7FC0708C41C7}"/>
          </ac:spMkLst>
        </pc:spChg>
        <pc:spChg chg="add">
          <ac:chgData name="Anthonia B Fisuyi" userId="49b2a0957e93ad3f" providerId="LiveId" clId="{A94BDB06-6F92-482C-917B-B9D5D2D162CC}" dt="2025-10-07T22:08:10.153" v="1277" actId="26606"/>
          <ac:spMkLst>
            <pc:docMk/>
            <pc:sldMk cId="0" sldId="266"/>
            <ac:spMk id="12" creationId="{FD073016-B734-483B-8953-5BADEE145112}"/>
          </ac:spMkLst>
        </pc:spChg>
        <pc:spChg chg="add">
          <ac:chgData name="Anthonia B Fisuyi" userId="49b2a0957e93ad3f" providerId="LiveId" clId="{A94BDB06-6F92-482C-917B-B9D5D2D162CC}" dt="2025-10-07T22:08:10.153" v="1277" actId="26606"/>
          <ac:spMkLst>
            <pc:docMk/>
            <pc:sldMk cId="0" sldId="266"/>
            <ac:spMk id="14" creationId="{90A7EAB6-59D3-4325-8DE6-E0CA4009CE53}"/>
          </ac:spMkLst>
        </pc:spChg>
        <pc:spChg chg="add">
          <ac:chgData name="Anthonia B Fisuyi" userId="49b2a0957e93ad3f" providerId="LiveId" clId="{A94BDB06-6F92-482C-917B-B9D5D2D162CC}" dt="2025-10-07T22:08:10.153" v="1277" actId="26606"/>
          <ac:spMkLst>
            <pc:docMk/>
            <pc:sldMk cId="0" sldId="266"/>
            <ac:spMk id="16" creationId="{A8D57A06-A426-446D-B02C-A2DC6B62E45E}"/>
          </ac:spMkLst>
        </pc:spChg>
        <pc:picChg chg="add mod">
          <ac:chgData name="Anthonia B Fisuyi" userId="49b2a0957e93ad3f" providerId="LiveId" clId="{A94BDB06-6F92-482C-917B-B9D5D2D162CC}" dt="2025-10-07T21:02:01.729" v="871"/>
          <ac:picMkLst>
            <pc:docMk/>
            <pc:sldMk cId="0" sldId="266"/>
            <ac:picMk id="4" creationId="{584D44EB-A0EF-F767-E0C8-2D786986E47B}"/>
          </ac:picMkLst>
        </pc:picChg>
        <pc:picChg chg="add mod">
          <ac:chgData name="Anthonia B Fisuyi" userId="49b2a0957e93ad3f" providerId="LiveId" clId="{A94BDB06-6F92-482C-917B-B9D5D2D162CC}" dt="2025-10-07T22:08:10.153" v="1277" actId="26606"/>
          <ac:picMkLst>
            <pc:docMk/>
            <pc:sldMk cId="0" sldId="266"/>
            <ac:picMk id="5" creationId="{7389EB22-3AAF-DAA8-CD0A-32F11EDCFD8B}"/>
          </ac:picMkLst>
        </pc:picChg>
      </pc:sldChg>
      <pc:sldChg chg="addSp delSp modSp add mod">
        <pc:chgData name="Anthonia B Fisuyi" userId="49b2a0957e93ad3f" providerId="LiveId" clId="{A94BDB06-6F92-482C-917B-B9D5D2D162CC}" dt="2025-10-07T22:40:00.788" v="1344" actId="255"/>
        <pc:sldMkLst>
          <pc:docMk/>
          <pc:sldMk cId="45606998" sldId="267"/>
        </pc:sldMkLst>
        <pc:spChg chg="add del mod">
          <ac:chgData name="Anthonia B Fisuyi" userId="49b2a0957e93ad3f" providerId="LiveId" clId="{A94BDB06-6F92-482C-917B-B9D5D2D162CC}" dt="2025-10-07T22:34:11.863" v="1292" actId="26606"/>
          <ac:spMkLst>
            <pc:docMk/>
            <pc:sldMk cId="45606998" sldId="267"/>
            <ac:spMk id="3" creationId="{9922A244-6A7E-494F-11C4-9024214A8EDE}"/>
          </ac:spMkLst>
        </pc:spChg>
        <pc:spChg chg="del">
          <ac:chgData name="Anthonia B Fisuyi" userId="49b2a0957e93ad3f" providerId="LiveId" clId="{A94BDB06-6F92-482C-917B-B9D5D2D162CC}" dt="2025-10-07T20:24:50.277" v="330" actId="478"/>
          <ac:spMkLst>
            <pc:docMk/>
            <pc:sldMk cId="45606998" sldId="267"/>
            <ac:spMk id="7" creationId="{E7C33A3E-4C22-D280-818D-2FD972B46875}"/>
          </ac:spMkLst>
        </pc:spChg>
        <pc:spChg chg="del">
          <ac:chgData name="Anthonia B Fisuyi" userId="49b2a0957e93ad3f" providerId="LiveId" clId="{A94BDB06-6F92-482C-917B-B9D5D2D162CC}" dt="2025-10-07T20:24:51.238" v="331" actId="478"/>
          <ac:spMkLst>
            <pc:docMk/>
            <pc:sldMk cId="45606998" sldId="267"/>
            <ac:spMk id="8" creationId="{1BBE005F-C30E-6B88-75F7-55AF7ED83B79}"/>
          </ac:spMkLst>
        </pc:spChg>
        <pc:spChg chg="del">
          <ac:chgData name="Anthonia B Fisuyi" userId="49b2a0957e93ad3f" providerId="LiveId" clId="{A94BDB06-6F92-482C-917B-B9D5D2D162CC}" dt="2025-10-07T20:24:52.394" v="332" actId="478"/>
          <ac:spMkLst>
            <pc:docMk/>
            <pc:sldMk cId="45606998" sldId="267"/>
            <ac:spMk id="9" creationId="{80264B66-0269-19CA-9014-20B3CD8DE348}"/>
          </ac:spMkLst>
        </pc:spChg>
        <pc:spChg chg="del">
          <ac:chgData name="Anthonia B Fisuyi" userId="49b2a0957e93ad3f" providerId="LiveId" clId="{A94BDB06-6F92-482C-917B-B9D5D2D162CC}" dt="2025-10-07T20:24:48.909" v="329" actId="478"/>
          <ac:spMkLst>
            <pc:docMk/>
            <pc:sldMk cId="45606998" sldId="267"/>
            <ac:spMk id="10" creationId="{0DABB875-52BE-84F3-B5FD-F689B4EA6F85}"/>
          </ac:spMkLst>
        </pc:spChg>
        <pc:spChg chg="mod">
          <ac:chgData name="Anthonia B Fisuyi" userId="49b2a0957e93ad3f" providerId="LiveId" clId="{A94BDB06-6F92-482C-917B-B9D5D2D162CC}" dt="2025-10-07T22:40:00.788" v="1344" actId="255"/>
          <ac:spMkLst>
            <pc:docMk/>
            <pc:sldMk cId="45606998" sldId="267"/>
            <ac:spMk id="11" creationId="{6F93F7BA-D143-FEA5-A9EF-55665770F3C1}"/>
          </ac:spMkLst>
        </pc:spChg>
        <pc:spChg chg="del mod">
          <ac:chgData name="Anthonia B Fisuyi" userId="49b2a0957e93ad3f" providerId="LiveId" clId="{A94BDB06-6F92-482C-917B-B9D5D2D162CC}" dt="2025-10-07T22:33:23.167" v="1290" actId="478"/>
          <ac:spMkLst>
            <pc:docMk/>
            <pc:sldMk cId="45606998" sldId="267"/>
            <ac:spMk id="16" creationId="{5185CA9B-82C0-DC1F-B48A-BBAFA8E34B9D}"/>
          </ac:spMkLst>
        </pc:spChg>
        <pc:spChg chg="mod">
          <ac:chgData name="Anthonia B Fisuyi" userId="49b2a0957e93ad3f" providerId="LiveId" clId="{A94BDB06-6F92-482C-917B-B9D5D2D162CC}" dt="2025-10-07T22:35:49.517" v="1311" actId="122"/>
          <ac:spMkLst>
            <pc:docMk/>
            <pc:sldMk cId="45606998" sldId="267"/>
            <ac:spMk id="18" creationId="{A4ACD38F-1B98-E930-6925-FC1665E2158A}"/>
          </ac:spMkLst>
        </pc:spChg>
        <pc:graphicFrameChg chg="add mod modGraphic">
          <ac:chgData name="Anthonia B Fisuyi" userId="49b2a0957e93ad3f" providerId="LiveId" clId="{A94BDB06-6F92-482C-917B-B9D5D2D162CC}" dt="2025-10-07T22:35:28.966" v="1307" actId="14100"/>
          <ac:graphicFrameMkLst>
            <pc:docMk/>
            <pc:sldMk cId="45606998" sldId="267"/>
            <ac:graphicFrameMk id="20" creationId="{316C9C43-B44B-6F03-DBA7-CA8AC61EE9AD}"/>
          </ac:graphicFrameMkLst>
        </pc:graphicFrameChg>
      </pc:sldChg>
      <pc:sldChg chg="addSp delSp modSp add mod setBg">
        <pc:chgData name="Anthonia B Fisuyi" userId="49b2a0957e93ad3f" providerId="LiveId" clId="{A94BDB06-6F92-482C-917B-B9D5D2D162CC}" dt="2025-10-07T22:40:14.277" v="1346" actId="255"/>
        <pc:sldMkLst>
          <pc:docMk/>
          <pc:sldMk cId="3190841179" sldId="268"/>
        </pc:sldMkLst>
        <pc:spChg chg="add del mod">
          <ac:chgData name="Anthonia B Fisuyi" userId="49b2a0957e93ad3f" providerId="LiveId" clId="{A94BDB06-6F92-482C-917B-B9D5D2D162CC}" dt="2025-10-07T20:46:46.541" v="588" actId="478"/>
          <ac:spMkLst>
            <pc:docMk/>
            <pc:sldMk cId="3190841179" sldId="268"/>
            <ac:spMk id="2" creationId="{72C8E961-5B6E-EFC6-4082-F7894CC41593}"/>
          </ac:spMkLst>
        </pc:spChg>
        <pc:spChg chg="del mod">
          <ac:chgData name="Anthonia B Fisuyi" userId="49b2a0957e93ad3f" providerId="LiveId" clId="{A94BDB06-6F92-482C-917B-B9D5D2D162CC}" dt="2025-10-07T21:00:59.835" v="864" actId="478"/>
          <ac:spMkLst>
            <pc:docMk/>
            <pc:sldMk cId="3190841179" sldId="268"/>
            <ac:spMk id="3" creationId="{D9FBA36C-5CC0-3729-E68B-B867E4A43C68}"/>
          </ac:spMkLst>
        </pc:spChg>
        <pc:spChg chg="add mod topLvl">
          <ac:chgData name="Anthonia B Fisuyi" userId="49b2a0957e93ad3f" providerId="LiveId" clId="{A94BDB06-6F92-482C-917B-B9D5D2D162CC}" dt="2025-10-07T22:38:12.971" v="1325" actId="164"/>
          <ac:spMkLst>
            <pc:docMk/>
            <pc:sldMk cId="3190841179" sldId="268"/>
            <ac:spMk id="4" creationId="{BE57DB7D-1561-8F9C-678D-BFB79F88D8BA}"/>
          </ac:spMkLst>
        </pc:spChg>
        <pc:spChg chg="mod">
          <ac:chgData name="Anthonia B Fisuyi" userId="49b2a0957e93ad3f" providerId="LiveId" clId="{A94BDB06-6F92-482C-917B-B9D5D2D162CC}" dt="2025-10-07T22:40:14.277" v="1346" actId="255"/>
          <ac:spMkLst>
            <pc:docMk/>
            <pc:sldMk cId="3190841179" sldId="268"/>
            <ac:spMk id="5" creationId="{D77B285A-98E3-E043-B7BC-C91C6C8B9160}"/>
          </ac:spMkLst>
        </pc:spChg>
        <pc:spChg chg="add mod topLvl">
          <ac:chgData name="Anthonia B Fisuyi" userId="49b2a0957e93ad3f" providerId="LiveId" clId="{A94BDB06-6F92-482C-917B-B9D5D2D162CC}" dt="2025-10-07T22:38:12.971" v="1325" actId="164"/>
          <ac:spMkLst>
            <pc:docMk/>
            <pc:sldMk cId="3190841179" sldId="268"/>
            <ac:spMk id="6" creationId="{5B961D28-8448-6C22-CCFA-B0E275C5DA63}"/>
          </ac:spMkLst>
        </pc:spChg>
        <pc:spChg chg="add del mod">
          <ac:chgData name="Anthonia B Fisuyi" userId="49b2a0957e93ad3f" providerId="LiveId" clId="{A94BDB06-6F92-482C-917B-B9D5D2D162CC}" dt="2025-10-07T20:51:25.875" v="658" actId="478"/>
          <ac:spMkLst>
            <pc:docMk/>
            <pc:sldMk cId="3190841179" sldId="268"/>
            <ac:spMk id="8" creationId="{EC107621-863F-F895-DF73-54642A4C5782}"/>
          </ac:spMkLst>
        </pc:spChg>
        <pc:spChg chg="add del mod">
          <ac:chgData name="Anthonia B Fisuyi" userId="49b2a0957e93ad3f" providerId="LiveId" clId="{A94BDB06-6F92-482C-917B-B9D5D2D162CC}" dt="2025-10-07T20:51:24.267" v="657" actId="478"/>
          <ac:spMkLst>
            <pc:docMk/>
            <pc:sldMk cId="3190841179" sldId="268"/>
            <ac:spMk id="9" creationId="{4AB60540-8279-A1C1-A53C-955266C1AD58}"/>
          </ac:spMkLst>
        </pc:spChg>
        <pc:spChg chg="add del mod">
          <ac:chgData name="Anthonia B Fisuyi" userId="49b2a0957e93ad3f" providerId="LiveId" clId="{A94BDB06-6F92-482C-917B-B9D5D2D162CC}" dt="2025-10-07T20:51:27.167" v="659" actId="478"/>
          <ac:spMkLst>
            <pc:docMk/>
            <pc:sldMk cId="3190841179" sldId="268"/>
            <ac:spMk id="10" creationId="{77041B11-FD45-6030-F515-99CDF27FF7A6}"/>
          </ac:spMkLst>
        </pc:spChg>
        <pc:spChg chg="add mod topLvl">
          <ac:chgData name="Anthonia B Fisuyi" userId="49b2a0957e93ad3f" providerId="LiveId" clId="{A94BDB06-6F92-482C-917B-B9D5D2D162CC}" dt="2025-10-07T22:38:12.971" v="1325" actId="164"/>
          <ac:spMkLst>
            <pc:docMk/>
            <pc:sldMk cId="3190841179" sldId="268"/>
            <ac:spMk id="11" creationId="{4294D2C0-9ED3-0631-F183-C00811296B57}"/>
          </ac:spMkLst>
        </pc:spChg>
        <pc:spChg chg="add mod topLvl">
          <ac:chgData name="Anthonia B Fisuyi" userId="49b2a0957e93ad3f" providerId="LiveId" clId="{A94BDB06-6F92-482C-917B-B9D5D2D162CC}" dt="2025-10-07T22:38:12.971" v="1325" actId="164"/>
          <ac:spMkLst>
            <pc:docMk/>
            <pc:sldMk cId="3190841179" sldId="268"/>
            <ac:spMk id="12" creationId="{9190466C-7ADE-7B45-1AE3-D72D8DDD18A4}"/>
          </ac:spMkLst>
        </pc:spChg>
        <pc:spChg chg="add mod topLvl">
          <ac:chgData name="Anthonia B Fisuyi" userId="49b2a0957e93ad3f" providerId="LiveId" clId="{A94BDB06-6F92-482C-917B-B9D5D2D162CC}" dt="2025-10-07T22:38:12.971" v="1325" actId="164"/>
          <ac:spMkLst>
            <pc:docMk/>
            <pc:sldMk cId="3190841179" sldId="268"/>
            <ac:spMk id="13" creationId="{5083AE77-7577-4D8C-8C91-260481867415}"/>
          </ac:spMkLst>
        </pc:spChg>
        <pc:spChg chg="add mod topLvl">
          <ac:chgData name="Anthonia B Fisuyi" userId="49b2a0957e93ad3f" providerId="LiveId" clId="{A94BDB06-6F92-482C-917B-B9D5D2D162CC}" dt="2025-10-07T22:38:12.971" v="1325" actId="164"/>
          <ac:spMkLst>
            <pc:docMk/>
            <pc:sldMk cId="3190841179" sldId="268"/>
            <ac:spMk id="14" creationId="{9A767994-16AC-55D0-AE65-92B39D71B978}"/>
          </ac:spMkLst>
        </pc:spChg>
        <pc:spChg chg="add del mod">
          <ac:chgData name="Anthonia B Fisuyi" userId="49b2a0957e93ad3f" providerId="LiveId" clId="{A94BDB06-6F92-482C-917B-B9D5D2D162CC}" dt="2025-10-07T21:01:12.184" v="865" actId="478"/>
          <ac:spMkLst>
            <pc:docMk/>
            <pc:sldMk cId="3190841179" sldId="268"/>
            <ac:spMk id="16" creationId="{7A254AC1-9D5D-9384-0BA3-05C2C521F3C2}"/>
          </ac:spMkLst>
        </pc:spChg>
        <pc:spChg chg="add del">
          <ac:chgData name="Anthonia B Fisuyi" userId="49b2a0957e93ad3f" providerId="LiveId" clId="{A94BDB06-6F92-482C-917B-B9D5D2D162CC}" dt="2025-10-07T21:59:57.326" v="1198" actId="26606"/>
          <ac:spMkLst>
            <pc:docMk/>
            <pc:sldMk cId="3190841179" sldId="268"/>
            <ac:spMk id="19" creationId="{4BC99CB9-DDAD-44A2-8A1C-E3AF4E72DF5C}"/>
          </ac:spMkLst>
        </pc:spChg>
        <pc:spChg chg="add del">
          <ac:chgData name="Anthonia B Fisuyi" userId="49b2a0957e93ad3f" providerId="LiveId" clId="{A94BDB06-6F92-482C-917B-B9D5D2D162CC}" dt="2025-10-07T21:59:57.326" v="1198" actId="26606"/>
          <ac:spMkLst>
            <pc:docMk/>
            <pc:sldMk cId="3190841179" sldId="268"/>
            <ac:spMk id="21" creationId="{64053CBF-3932-45FF-8285-EE5146085F3A}"/>
          </ac:spMkLst>
        </pc:spChg>
        <pc:grpChg chg="add del mod">
          <ac:chgData name="Anthonia B Fisuyi" userId="49b2a0957e93ad3f" providerId="LiveId" clId="{A94BDB06-6F92-482C-917B-B9D5D2D162CC}" dt="2025-10-07T22:36:15.572" v="1312" actId="165"/>
          <ac:grpSpMkLst>
            <pc:docMk/>
            <pc:sldMk cId="3190841179" sldId="268"/>
            <ac:grpSpMk id="17" creationId="{CB77032C-08BD-328B-A0B8-FCB09A4A7273}"/>
          </ac:grpSpMkLst>
        </pc:grpChg>
        <pc:grpChg chg="add mod">
          <ac:chgData name="Anthonia B Fisuyi" userId="49b2a0957e93ad3f" providerId="LiveId" clId="{A94BDB06-6F92-482C-917B-B9D5D2D162CC}" dt="2025-10-07T22:38:15.979" v="1326" actId="1076"/>
          <ac:grpSpMkLst>
            <pc:docMk/>
            <pc:sldMk cId="3190841179" sldId="268"/>
            <ac:grpSpMk id="18" creationId="{98A3FAB0-7EBA-46E5-1F29-BC9180E470F2}"/>
          </ac:grpSpMkLst>
        </pc:grpChg>
        <pc:grpChg chg="add del">
          <ac:chgData name="Anthonia B Fisuyi" userId="49b2a0957e93ad3f" providerId="LiveId" clId="{A94BDB06-6F92-482C-917B-B9D5D2D162CC}" dt="2025-10-07T21:59:57.326" v="1198" actId="26606"/>
          <ac:grpSpMkLst>
            <pc:docMk/>
            <pc:sldMk cId="3190841179" sldId="268"/>
            <ac:grpSpMk id="23" creationId="{2E751C04-BEA6-446B-A678-9C74819EBD4C}"/>
          </ac:grpSpMkLst>
        </pc:grpChg>
        <pc:picChg chg="add del mod">
          <ac:chgData name="Anthonia B Fisuyi" userId="49b2a0957e93ad3f" providerId="LiveId" clId="{A94BDB06-6F92-482C-917B-B9D5D2D162CC}" dt="2025-10-07T20:49:26.116" v="629" actId="478"/>
          <ac:picMkLst>
            <pc:docMk/>
            <pc:sldMk cId="3190841179" sldId="268"/>
            <ac:picMk id="7" creationId="{E1A81E2D-2D4D-45F1-8D99-71F8BCAB137C}"/>
          </ac:picMkLst>
        </pc:picChg>
      </pc:sldChg>
      <pc:sldChg chg="addSp delSp modSp add mod ord setBg setClrOvrMap">
        <pc:chgData name="Anthonia B Fisuyi" userId="49b2a0957e93ad3f" providerId="LiveId" clId="{A94BDB06-6F92-482C-917B-B9D5D2D162CC}" dt="2025-10-07T22:04:11.827" v="1251" actId="26606"/>
        <pc:sldMkLst>
          <pc:docMk/>
          <pc:sldMk cId="1798955497" sldId="269"/>
        </pc:sldMkLst>
        <pc:spChg chg="del">
          <ac:chgData name="Anthonia B Fisuyi" userId="49b2a0957e93ad3f" providerId="LiveId" clId="{A94BDB06-6F92-482C-917B-B9D5D2D162CC}" dt="2025-10-07T21:21:04.240" v="1044" actId="478"/>
          <ac:spMkLst>
            <pc:docMk/>
            <pc:sldMk cId="1798955497" sldId="269"/>
            <ac:spMk id="3" creationId="{4CC83AD3-50FC-0B3C-F547-97F8609C6B9D}"/>
          </ac:spMkLst>
        </pc:spChg>
        <pc:spChg chg="mod ord">
          <ac:chgData name="Anthonia B Fisuyi" userId="49b2a0957e93ad3f" providerId="LiveId" clId="{A94BDB06-6F92-482C-917B-B9D5D2D162CC}" dt="2025-10-07T22:04:11.827" v="1251" actId="26606"/>
          <ac:spMkLst>
            <pc:docMk/>
            <pc:sldMk cId="1798955497" sldId="269"/>
            <ac:spMk id="7" creationId="{9C9B0C35-0FEA-8344-827C-793F507EBD30}"/>
          </ac:spMkLst>
        </pc:spChg>
        <pc:spChg chg="add del">
          <ac:chgData name="Anthonia B Fisuyi" userId="49b2a0957e93ad3f" providerId="LiveId" clId="{A94BDB06-6F92-482C-917B-B9D5D2D162CC}" dt="2025-10-07T22:03:18.686" v="1242" actId="26606"/>
          <ac:spMkLst>
            <pc:docMk/>
            <pc:sldMk cId="1798955497" sldId="269"/>
            <ac:spMk id="11" creationId="{EDC07B27-4E3C-4BCF-ABDB-6AA72857C058}"/>
          </ac:spMkLst>
        </pc:spChg>
        <pc:spChg chg="add del">
          <ac:chgData name="Anthonia B Fisuyi" userId="49b2a0957e93ad3f" providerId="LiveId" clId="{A94BDB06-6F92-482C-917B-B9D5D2D162CC}" dt="2025-10-07T22:03:18.686" v="1242" actId="26606"/>
          <ac:spMkLst>
            <pc:docMk/>
            <pc:sldMk cId="1798955497" sldId="269"/>
            <ac:spMk id="12" creationId="{83D11BE6-2A04-4DBB-842D-88602B5EC728}"/>
          </ac:spMkLst>
        </pc:spChg>
        <pc:spChg chg="add del">
          <ac:chgData name="Anthonia B Fisuyi" userId="49b2a0957e93ad3f" providerId="LiveId" clId="{A94BDB06-6F92-482C-917B-B9D5D2D162CC}" dt="2025-10-07T22:03:18.686" v="1242" actId="26606"/>
          <ac:spMkLst>
            <pc:docMk/>
            <pc:sldMk cId="1798955497" sldId="269"/>
            <ac:spMk id="13" creationId="{2A05E02A-9AA9-45EC-B87B-B46F043F3F97}"/>
          </ac:spMkLst>
        </pc:spChg>
        <pc:spChg chg="add del">
          <ac:chgData name="Anthonia B Fisuyi" userId="49b2a0957e93ad3f" providerId="LiveId" clId="{A94BDB06-6F92-482C-917B-B9D5D2D162CC}" dt="2025-10-07T22:02:31.396" v="1235" actId="26606"/>
          <ac:spMkLst>
            <pc:docMk/>
            <pc:sldMk cId="1798955497" sldId="269"/>
            <ac:spMk id="14" creationId="{7E734232-46A8-4884-9A59-B7E3BA4BC313}"/>
          </ac:spMkLst>
        </pc:spChg>
        <pc:spChg chg="add del">
          <ac:chgData name="Anthonia B Fisuyi" userId="49b2a0957e93ad3f" providerId="LiveId" clId="{A94BDB06-6F92-482C-917B-B9D5D2D162CC}" dt="2025-10-07T22:03:49.975" v="1248" actId="26606"/>
          <ac:spMkLst>
            <pc:docMk/>
            <pc:sldMk cId="1798955497" sldId="269"/>
            <ac:spMk id="15" creationId="{1D56DC50-6036-4F6E-86D8-E01DDA1D86D9}"/>
          </ac:spMkLst>
        </pc:spChg>
        <pc:spChg chg="add del">
          <ac:chgData name="Anthonia B Fisuyi" userId="49b2a0957e93ad3f" providerId="LiveId" clId="{A94BDB06-6F92-482C-917B-B9D5D2D162CC}" dt="2025-10-07T22:02:31.396" v="1235" actId="26606"/>
          <ac:spMkLst>
            <pc:docMk/>
            <pc:sldMk cId="1798955497" sldId="269"/>
            <ac:spMk id="16" creationId="{D346B8D2-3218-41A5-B817-9ABFB108C6DA}"/>
          </ac:spMkLst>
        </pc:spChg>
        <pc:spChg chg="add del">
          <ac:chgData name="Anthonia B Fisuyi" userId="49b2a0957e93ad3f" providerId="LiveId" clId="{A94BDB06-6F92-482C-917B-B9D5D2D162CC}" dt="2025-10-07T22:04:03.743" v="1250" actId="26606"/>
          <ac:spMkLst>
            <pc:docMk/>
            <pc:sldMk cId="1798955497" sldId="269"/>
            <ac:spMk id="17" creationId="{FC3D2873-2194-4FB0-BFBA-7E7EEB984862}"/>
          </ac:spMkLst>
        </pc:spChg>
        <pc:spChg chg="add del">
          <ac:chgData name="Anthonia B Fisuyi" userId="49b2a0957e93ad3f" providerId="LiveId" clId="{A94BDB06-6F92-482C-917B-B9D5D2D162CC}" dt="2025-10-07T22:02:31.396" v="1235" actId="26606"/>
          <ac:spMkLst>
            <pc:docMk/>
            <pc:sldMk cId="1798955497" sldId="269"/>
            <ac:spMk id="18" creationId="{88D6B9EF-FF47-487C-8B82-F9F2B9A54AD6}"/>
          </ac:spMkLst>
        </pc:spChg>
        <pc:spChg chg="add del">
          <ac:chgData name="Anthonia B Fisuyi" userId="49b2a0957e93ad3f" providerId="LiveId" clId="{A94BDB06-6F92-482C-917B-B9D5D2D162CC}" dt="2025-10-07T22:04:03.743" v="1250" actId="26606"/>
          <ac:spMkLst>
            <pc:docMk/>
            <pc:sldMk cId="1798955497" sldId="269"/>
            <ac:spMk id="19" creationId="{B228652A-FD81-4A3C-B164-2012BF4EEA56}"/>
          </ac:spMkLst>
        </pc:spChg>
        <pc:spChg chg="add del">
          <ac:chgData name="Anthonia B Fisuyi" userId="49b2a0957e93ad3f" providerId="LiveId" clId="{A94BDB06-6F92-482C-917B-B9D5D2D162CC}" dt="2025-10-07T22:03:18.686" v="1242" actId="26606"/>
          <ac:spMkLst>
            <pc:docMk/>
            <pc:sldMk cId="1798955497" sldId="269"/>
            <ac:spMk id="20" creationId="{0E91EDBA-E8E0-4575-8147-B700345215CE}"/>
          </ac:spMkLst>
        </pc:spChg>
        <pc:spChg chg="add del">
          <ac:chgData name="Anthonia B Fisuyi" userId="49b2a0957e93ad3f" providerId="LiveId" clId="{A94BDB06-6F92-482C-917B-B9D5D2D162CC}" dt="2025-10-07T22:04:03.743" v="1250" actId="26606"/>
          <ac:spMkLst>
            <pc:docMk/>
            <pc:sldMk cId="1798955497" sldId="269"/>
            <ac:spMk id="21" creationId="{FE8F25D8-4980-4C67-9E0C-7BE94C9CBFE6}"/>
          </ac:spMkLst>
        </pc:spChg>
        <pc:spChg chg="add del">
          <ac:chgData name="Anthonia B Fisuyi" userId="49b2a0957e93ad3f" providerId="LiveId" clId="{A94BDB06-6F92-482C-917B-B9D5D2D162CC}" dt="2025-10-07T22:03:18.686" v="1242" actId="26606"/>
          <ac:spMkLst>
            <pc:docMk/>
            <pc:sldMk cId="1798955497" sldId="269"/>
            <ac:spMk id="22" creationId="{DFEE4473-A122-4E96-8C31-B4C5AAA274FD}"/>
          </ac:spMkLst>
        </pc:spChg>
        <pc:spChg chg="add del">
          <ac:chgData name="Anthonia B Fisuyi" userId="49b2a0957e93ad3f" providerId="LiveId" clId="{A94BDB06-6F92-482C-917B-B9D5D2D162CC}" dt="2025-10-07T22:02:44.459" v="1237" actId="26606"/>
          <ac:spMkLst>
            <pc:docMk/>
            <pc:sldMk cId="1798955497" sldId="269"/>
            <ac:spMk id="23" creationId="{7E734232-46A8-4884-9A59-B7E3BA4BC313}"/>
          </ac:spMkLst>
        </pc:spChg>
        <pc:spChg chg="add del">
          <ac:chgData name="Anthonia B Fisuyi" userId="49b2a0957e93ad3f" providerId="LiveId" clId="{A94BDB06-6F92-482C-917B-B9D5D2D162CC}" dt="2025-10-07T22:04:03.743" v="1250" actId="26606"/>
          <ac:spMkLst>
            <pc:docMk/>
            <pc:sldMk cId="1798955497" sldId="269"/>
            <ac:spMk id="24" creationId="{1A214C69-1234-4E5D-91CD-BEA00204258E}"/>
          </ac:spMkLst>
        </pc:spChg>
        <pc:spChg chg="add del">
          <ac:chgData name="Anthonia B Fisuyi" userId="49b2a0957e93ad3f" providerId="LiveId" clId="{A94BDB06-6F92-482C-917B-B9D5D2D162CC}" dt="2025-10-07T22:02:44.459" v="1237" actId="26606"/>
          <ac:spMkLst>
            <pc:docMk/>
            <pc:sldMk cId="1798955497" sldId="269"/>
            <ac:spMk id="25" creationId="{D346B8D2-3218-41A5-B817-9ABFB108C6DA}"/>
          </ac:spMkLst>
        </pc:spChg>
        <pc:spChg chg="add del">
          <ac:chgData name="Anthonia B Fisuyi" userId="49b2a0957e93ad3f" providerId="LiveId" clId="{A94BDB06-6F92-482C-917B-B9D5D2D162CC}" dt="2025-10-07T22:04:03.743" v="1250" actId="26606"/>
          <ac:spMkLst>
            <pc:docMk/>
            <pc:sldMk cId="1798955497" sldId="269"/>
            <ac:spMk id="26" creationId="{F86E49C8-40C0-4E80-BAC0-9A66298F1D1C}"/>
          </ac:spMkLst>
        </pc:spChg>
        <pc:spChg chg="add del">
          <ac:chgData name="Anthonia B Fisuyi" userId="49b2a0957e93ad3f" providerId="LiveId" clId="{A94BDB06-6F92-482C-917B-B9D5D2D162CC}" dt="2025-10-07T22:02:44.459" v="1237" actId="26606"/>
          <ac:spMkLst>
            <pc:docMk/>
            <pc:sldMk cId="1798955497" sldId="269"/>
            <ac:spMk id="27" creationId="{88D6B9EF-FF47-487C-8B82-F9F2B9A54AD6}"/>
          </ac:spMkLst>
        </pc:spChg>
        <pc:spChg chg="add">
          <ac:chgData name="Anthonia B Fisuyi" userId="49b2a0957e93ad3f" providerId="LiveId" clId="{A94BDB06-6F92-482C-917B-B9D5D2D162CC}" dt="2025-10-07T22:04:11.827" v="1251" actId="26606"/>
          <ac:spMkLst>
            <pc:docMk/>
            <pc:sldMk cId="1798955497" sldId="269"/>
            <ac:spMk id="28" creationId="{848F64AA-5BE2-4280-BEFA-DC288118FCCE}"/>
          </ac:spMkLst>
        </pc:spChg>
        <pc:picChg chg="add mod ord">
          <ac:chgData name="Anthonia B Fisuyi" userId="49b2a0957e93ad3f" providerId="LiveId" clId="{A94BDB06-6F92-482C-917B-B9D5D2D162CC}" dt="2025-10-07T22:04:11.827" v="1251" actId="26606"/>
          <ac:picMkLst>
            <pc:docMk/>
            <pc:sldMk cId="1798955497" sldId="269"/>
            <ac:picMk id="4" creationId="{44A8B92E-6101-AACA-DC92-A00B4474722F}"/>
          </ac:picMkLst>
        </pc:picChg>
        <pc:picChg chg="add mod ord">
          <ac:chgData name="Anthonia B Fisuyi" userId="49b2a0957e93ad3f" providerId="LiveId" clId="{A94BDB06-6F92-482C-917B-B9D5D2D162CC}" dt="2025-10-07T22:04:11.827" v="1251" actId="26606"/>
          <ac:picMkLst>
            <pc:docMk/>
            <pc:sldMk cId="1798955497" sldId="269"/>
            <ac:picMk id="6" creationId="{A5EA83C7-2B62-F06A-F854-EC3E54787B14}"/>
          </ac:picMkLst>
        </pc:picChg>
        <pc:picChg chg="add mod">
          <ac:chgData name="Anthonia B Fisuyi" userId="49b2a0957e93ad3f" providerId="LiveId" clId="{A94BDB06-6F92-482C-917B-B9D5D2D162CC}" dt="2025-10-07T22:04:11.827" v="1251" actId="26606"/>
          <ac:picMkLst>
            <pc:docMk/>
            <pc:sldMk cId="1798955497" sldId="269"/>
            <ac:picMk id="9" creationId="{ADBFAD4D-D8D7-5D77-F4C0-010B73B73686}"/>
          </ac:picMkLst>
        </pc:picChg>
      </pc:sldChg>
      <pc:sldChg chg="addSp delSp modSp add mod setBg">
        <pc:chgData name="Anthonia B Fisuyi" userId="49b2a0957e93ad3f" providerId="LiveId" clId="{A94BDB06-6F92-482C-917B-B9D5D2D162CC}" dt="2025-10-07T22:42:31.244" v="1375" actId="34135"/>
        <pc:sldMkLst>
          <pc:docMk/>
          <pc:sldMk cId="2046623946" sldId="270"/>
        </pc:sldMkLst>
        <pc:spChg chg="del">
          <ac:chgData name="Anthonia B Fisuyi" userId="49b2a0957e93ad3f" providerId="LiveId" clId="{A94BDB06-6F92-482C-917B-B9D5D2D162CC}" dt="2025-10-07T21:09:54.213" v="990" actId="22"/>
          <ac:spMkLst>
            <pc:docMk/>
            <pc:sldMk cId="2046623946" sldId="270"/>
            <ac:spMk id="3" creationId="{7CEB875E-7183-C13C-4D6E-37FBB21705EB}"/>
          </ac:spMkLst>
        </pc:spChg>
        <pc:spChg chg="mod ord">
          <ac:chgData name="Anthonia B Fisuyi" userId="49b2a0957e93ad3f" providerId="LiveId" clId="{A94BDB06-6F92-482C-917B-B9D5D2D162CC}" dt="2025-10-07T22:42:31.244" v="1375" actId="34135"/>
          <ac:spMkLst>
            <pc:docMk/>
            <pc:sldMk cId="2046623946" sldId="270"/>
            <ac:spMk id="7" creationId="{26F6DEE3-0929-A0A6-8D10-37F89454F5AD}"/>
          </ac:spMkLst>
        </pc:spChg>
        <pc:spChg chg="add mod">
          <ac:chgData name="Anthonia B Fisuyi" userId="49b2a0957e93ad3f" providerId="LiveId" clId="{A94BDB06-6F92-482C-917B-B9D5D2D162CC}" dt="2025-10-07T22:42:31.244" v="1375" actId="34135"/>
          <ac:spMkLst>
            <pc:docMk/>
            <pc:sldMk cId="2046623946" sldId="270"/>
            <ac:spMk id="10" creationId="{4B98ADD2-F872-658F-80C3-27A8E4E3235B}"/>
          </ac:spMkLst>
        </pc:spChg>
        <pc:spChg chg="add mod">
          <ac:chgData name="Anthonia B Fisuyi" userId="49b2a0957e93ad3f" providerId="LiveId" clId="{A94BDB06-6F92-482C-917B-B9D5D2D162CC}" dt="2025-10-07T22:42:31.244" v="1375" actId="34135"/>
          <ac:spMkLst>
            <pc:docMk/>
            <pc:sldMk cId="2046623946" sldId="270"/>
            <ac:spMk id="11" creationId="{8CC4F58F-FF1A-658F-350F-8C38DD6E5283}"/>
          </ac:spMkLst>
        </pc:spChg>
        <pc:spChg chg="add del">
          <ac:chgData name="Anthonia B Fisuyi" userId="49b2a0957e93ad3f" providerId="LiveId" clId="{A94BDB06-6F92-482C-917B-B9D5D2D162CC}" dt="2025-10-07T22:05:24.764" v="1254" actId="26606"/>
          <ac:spMkLst>
            <pc:docMk/>
            <pc:sldMk cId="2046623946" sldId="270"/>
            <ac:spMk id="13" creationId="{C9CA4F80-BB53-5DEF-9BFD-66698F7D3C2F}"/>
          </ac:spMkLst>
        </pc:spChg>
        <pc:spChg chg="add mod">
          <ac:chgData name="Anthonia B Fisuyi" userId="49b2a0957e93ad3f" providerId="LiveId" clId="{A94BDB06-6F92-482C-917B-B9D5D2D162CC}" dt="2025-10-07T22:42:31.244" v="1375" actId="34135"/>
          <ac:spMkLst>
            <pc:docMk/>
            <pc:sldMk cId="2046623946" sldId="270"/>
            <ac:spMk id="14" creationId="{848F64AA-5BE2-4280-BEFA-DC288118FCCE}"/>
          </ac:spMkLst>
        </pc:spChg>
        <pc:spChg chg="add del">
          <ac:chgData name="Anthonia B Fisuyi" userId="49b2a0957e93ad3f" providerId="LiveId" clId="{A94BDB06-6F92-482C-917B-B9D5D2D162CC}" dt="2025-10-07T22:05:24.764" v="1254" actId="26606"/>
          <ac:spMkLst>
            <pc:docMk/>
            <pc:sldMk cId="2046623946" sldId="270"/>
            <ac:spMk id="16" creationId="{9A42C7B2-7BD6-433A-95AB-5AA4F44B5819}"/>
          </ac:spMkLst>
        </pc:spChg>
        <pc:spChg chg="add del">
          <ac:chgData name="Anthonia B Fisuyi" userId="49b2a0957e93ad3f" providerId="LiveId" clId="{A94BDB06-6F92-482C-917B-B9D5D2D162CC}" dt="2025-10-07T22:05:24.764" v="1254" actId="26606"/>
          <ac:spMkLst>
            <pc:docMk/>
            <pc:sldMk cId="2046623946" sldId="270"/>
            <ac:spMk id="18" creationId="{0ADDB668-2CA4-4D2B-9C34-3487CA330BA8}"/>
          </ac:spMkLst>
        </pc:spChg>
        <pc:spChg chg="add del">
          <ac:chgData name="Anthonia B Fisuyi" userId="49b2a0957e93ad3f" providerId="LiveId" clId="{A94BDB06-6F92-482C-917B-B9D5D2D162CC}" dt="2025-10-07T22:05:24.764" v="1254" actId="26606"/>
          <ac:spMkLst>
            <pc:docMk/>
            <pc:sldMk cId="2046623946" sldId="270"/>
            <ac:spMk id="20" creationId="{2568BC19-F052-4108-93E1-6A3D1DEC072F}"/>
          </ac:spMkLst>
        </pc:spChg>
        <pc:spChg chg="add del">
          <ac:chgData name="Anthonia B Fisuyi" userId="49b2a0957e93ad3f" providerId="LiveId" clId="{A94BDB06-6F92-482C-917B-B9D5D2D162CC}" dt="2025-10-07T22:05:24.764" v="1254" actId="26606"/>
          <ac:spMkLst>
            <pc:docMk/>
            <pc:sldMk cId="2046623946" sldId="270"/>
            <ac:spMk id="22" creationId="{D5FD337D-4D6B-4C8B-B6F5-121097E09881}"/>
          </ac:spMkLst>
        </pc:spChg>
        <pc:picChg chg="add mod ord">
          <ac:chgData name="Anthonia B Fisuyi" userId="49b2a0957e93ad3f" providerId="LiveId" clId="{A94BDB06-6F92-482C-917B-B9D5D2D162CC}" dt="2025-10-07T22:42:31.244" v="1375" actId="34135"/>
          <ac:picMkLst>
            <pc:docMk/>
            <pc:sldMk cId="2046623946" sldId="270"/>
            <ac:picMk id="4" creationId="{19B301A4-919F-ACE8-A09E-704B5EBAF998}"/>
          </ac:picMkLst>
        </pc:picChg>
        <pc:picChg chg="add mod ord">
          <ac:chgData name="Anthonia B Fisuyi" userId="49b2a0957e93ad3f" providerId="LiveId" clId="{A94BDB06-6F92-482C-917B-B9D5D2D162CC}" dt="2025-10-07T22:42:31.244" v="1375" actId="34135"/>
          <ac:picMkLst>
            <pc:docMk/>
            <pc:sldMk cId="2046623946" sldId="270"/>
            <ac:picMk id="6" creationId="{2E5816E1-7B8E-8841-95F4-BA3B194DBCEE}"/>
          </ac:picMkLst>
        </pc:picChg>
        <pc:picChg chg="add mod ord">
          <ac:chgData name="Anthonia B Fisuyi" userId="49b2a0957e93ad3f" providerId="LiveId" clId="{A94BDB06-6F92-482C-917B-B9D5D2D162CC}" dt="2025-10-07T22:42:31.244" v="1375" actId="34135"/>
          <ac:picMkLst>
            <pc:docMk/>
            <pc:sldMk cId="2046623946" sldId="270"/>
            <ac:picMk id="9" creationId="{AC3D0036-B377-D481-7EDA-C085103C5E37}"/>
          </ac:picMkLst>
        </pc:picChg>
      </pc:sldChg>
      <pc:sldChg chg="addSp delSp modSp add mod setBg setClrOvrMap">
        <pc:chgData name="Anthonia B Fisuyi" userId="49b2a0957e93ad3f" providerId="LiveId" clId="{A94BDB06-6F92-482C-917B-B9D5D2D162CC}" dt="2025-10-07T22:42:39.249" v="1376" actId="34135"/>
        <pc:sldMkLst>
          <pc:docMk/>
          <pc:sldMk cId="1675606177" sldId="271"/>
        </pc:sldMkLst>
        <pc:spChg chg="del">
          <ac:chgData name="Anthonia B Fisuyi" userId="49b2a0957e93ad3f" providerId="LiveId" clId="{A94BDB06-6F92-482C-917B-B9D5D2D162CC}" dt="2025-10-07T21:27:20.241" v="1061" actId="478"/>
          <ac:spMkLst>
            <pc:docMk/>
            <pc:sldMk cId="1675606177" sldId="271"/>
            <ac:spMk id="3" creationId="{ACCA19DE-8AF0-AD8B-8F7F-AAB1B97BBCF2}"/>
          </ac:spMkLst>
        </pc:spChg>
        <pc:spChg chg="mod ord">
          <ac:chgData name="Anthonia B Fisuyi" userId="49b2a0957e93ad3f" providerId="LiveId" clId="{A94BDB06-6F92-482C-917B-B9D5D2D162CC}" dt="2025-10-07T22:42:39.249" v="1376" actId="34135"/>
          <ac:spMkLst>
            <pc:docMk/>
            <pc:sldMk cId="1675606177" sldId="271"/>
            <ac:spMk id="7" creationId="{A087FDA2-B153-ECFD-D9DD-416C026AC9B5}"/>
          </ac:spMkLst>
        </pc:spChg>
        <pc:spChg chg="add del">
          <ac:chgData name="Anthonia B Fisuyi" userId="49b2a0957e93ad3f" providerId="LiveId" clId="{A94BDB06-6F92-482C-917B-B9D5D2D162CC}" dt="2025-10-07T22:06:18.186" v="1259" actId="26606"/>
          <ac:spMkLst>
            <pc:docMk/>
            <pc:sldMk cId="1675606177" sldId="271"/>
            <ac:spMk id="9" creationId="{E2CFBC99-FB8F-41F7-A81D-A5288D688D79}"/>
          </ac:spMkLst>
        </pc:spChg>
        <pc:spChg chg="add del">
          <ac:chgData name="Anthonia B Fisuyi" userId="49b2a0957e93ad3f" providerId="LiveId" clId="{A94BDB06-6F92-482C-917B-B9D5D2D162CC}" dt="2025-10-07T22:06:18.186" v="1259" actId="26606"/>
          <ac:spMkLst>
            <pc:docMk/>
            <pc:sldMk cId="1675606177" sldId="271"/>
            <ac:spMk id="10" creationId="{A435A76B-D478-4F38-9D76-040E49ADC674}"/>
          </ac:spMkLst>
        </pc:spChg>
        <pc:spChg chg="add del">
          <ac:chgData name="Anthonia B Fisuyi" userId="49b2a0957e93ad3f" providerId="LiveId" clId="{A94BDB06-6F92-482C-917B-B9D5D2D162CC}" dt="2025-10-07T22:06:22.960" v="1261" actId="26606"/>
          <ac:spMkLst>
            <pc:docMk/>
            <pc:sldMk cId="1675606177" sldId="271"/>
            <ac:spMk id="11" creationId="{E2CFBC99-FB8F-41F7-A81D-A5288D688D79}"/>
          </ac:spMkLst>
        </pc:spChg>
        <pc:spChg chg="add del">
          <ac:chgData name="Anthonia B Fisuyi" userId="49b2a0957e93ad3f" providerId="LiveId" clId="{A94BDB06-6F92-482C-917B-B9D5D2D162CC}" dt="2025-10-07T22:06:09.689" v="1257" actId="26606"/>
          <ac:spMkLst>
            <pc:docMk/>
            <pc:sldMk cId="1675606177" sldId="271"/>
            <ac:spMk id="12" creationId="{37C89E4B-3C9F-44B9-8B86-D9E3D112D8EC}"/>
          </ac:spMkLst>
        </pc:spChg>
        <pc:spChg chg="add del">
          <ac:chgData name="Anthonia B Fisuyi" userId="49b2a0957e93ad3f" providerId="LiveId" clId="{A94BDB06-6F92-482C-917B-B9D5D2D162CC}" dt="2025-10-07T22:06:22.960" v="1261" actId="26606"/>
          <ac:spMkLst>
            <pc:docMk/>
            <pc:sldMk cId="1675606177" sldId="271"/>
            <ac:spMk id="13" creationId="{A435A76B-D478-4F38-9D76-040E49ADC674}"/>
          </ac:spMkLst>
        </pc:spChg>
        <pc:spChg chg="add del">
          <ac:chgData name="Anthonia B Fisuyi" userId="49b2a0957e93ad3f" providerId="LiveId" clId="{A94BDB06-6F92-482C-917B-B9D5D2D162CC}" dt="2025-10-07T22:06:28.642" v="1263" actId="26606"/>
          <ac:spMkLst>
            <pc:docMk/>
            <pc:sldMk cId="1675606177" sldId="271"/>
            <ac:spMk id="15" creationId="{37C89E4B-3C9F-44B9-8B86-D9E3D112D8EC}"/>
          </ac:spMkLst>
        </pc:spChg>
        <pc:spChg chg="add del">
          <ac:chgData name="Anthonia B Fisuyi" userId="49b2a0957e93ad3f" providerId="LiveId" clId="{A94BDB06-6F92-482C-917B-B9D5D2D162CC}" dt="2025-10-07T22:06:33.160" v="1265" actId="26606"/>
          <ac:spMkLst>
            <pc:docMk/>
            <pc:sldMk cId="1675606177" sldId="271"/>
            <ac:spMk id="19" creationId="{D4771268-CB57-404A-9271-370EB28F6090}"/>
          </ac:spMkLst>
        </pc:spChg>
        <pc:spChg chg="add del">
          <ac:chgData name="Anthonia B Fisuyi" userId="49b2a0957e93ad3f" providerId="LiveId" clId="{A94BDB06-6F92-482C-917B-B9D5D2D162CC}" dt="2025-10-07T22:06:37.488" v="1267" actId="26606"/>
          <ac:spMkLst>
            <pc:docMk/>
            <pc:sldMk cId="1675606177" sldId="271"/>
            <ac:spMk id="20" creationId="{9089EED9-F54D-4F20-A2C6-949DE4176959}"/>
          </ac:spMkLst>
        </pc:spChg>
        <pc:spChg chg="add del">
          <ac:chgData name="Anthonia B Fisuyi" userId="49b2a0957e93ad3f" providerId="LiveId" clId="{A94BDB06-6F92-482C-917B-B9D5D2D162CC}" dt="2025-10-07T22:06:37.488" v="1267" actId="26606"/>
          <ac:spMkLst>
            <pc:docMk/>
            <pc:sldMk cId="1675606177" sldId="271"/>
            <ac:spMk id="21" creationId="{7E46F721-3785-414D-8697-16AF490E6806}"/>
          </ac:spMkLst>
        </pc:spChg>
        <pc:spChg chg="add del">
          <ac:chgData name="Anthonia B Fisuyi" userId="49b2a0957e93ad3f" providerId="LiveId" clId="{A94BDB06-6F92-482C-917B-B9D5D2D162CC}" dt="2025-10-07T22:07:01.027" v="1269" actId="26606"/>
          <ac:spMkLst>
            <pc:docMk/>
            <pc:sldMk cId="1675606177" sldId="271"/>
            <ac:spMk id="22" creationId="{ECC07320-C2CA-4E29-8481-9D9E143C7788}"/>
          </ac:spMkLst>
        </pc:spChg>
        <pc:spChg chg="add del">
          <ac:chgData name="Anthonia B Fisuyi" userId="49b2a0957e93ad3f" providerId="LiveId" clId="{A94BDB06-6F92-482C-917B-B9D5D2D162CC}" dt="2025-10-07T22:07:19.884" v="1271" actId="26606"/>
          <ac:spMkLst>
            <pc:docMk/>
            <pc:sldMk cId="1675606177" sldId="271"/>
            <ac:spMk id="23" creationId="{C1DD1A8A-57D5-4A81-AD04-532B043C5611}"/>
          </ac:spMkLst>
        </pc:spChg>
        <pc:spChg chg="add del">
          <ac:chgData name="Anthonia B Fisuyi" userId="49b2a0957e93ad3f" providerId="LiveId" clId="{A94BDB06-6F92-482C-917B-B9D5D2D162CC}" dt="2025-10-07T22:07:19.884" v="1271" actId="26606"/>
          <ac:spMkLst>
            <pc:docMk/>
            <pc:sldMk cId="1675606177" sldId="271"/>
            <ac:spMk id="24" creationId="{007891EC-4501-44ED-A8C8-B11B6DB767AB}"/>
          </ac:spMkLst>
        </pc:spChg>
        <pc:spChg chg="add mod">
          <ac:chgData name="Anthonia B Fisuyi" userId="49b2a0957e93ad3f" providerId="LiveId" clId="{A94BDB06-6F92-482C-917B-B9D5D2D162CC}" dt="2025-10-07T22:42:39.249" v="1376" actId="34135"/>
          <ac:spMkLst>
            <pc:docMk/>
            <pc:sldMk cId="1675606177" sldId="271"/>
            <ac:spMk id="25" creationId="{9203DE33-2CD4-4CA8-9AF3-37C3B65133B0}"/>
          </ac:spMkLst>
        </pc:spChg>
        <pc:spChg chg="add del">
          <ac:chgData name="Anthonia B Fisuyi" userId="49b2a0957e93ad3f" providerId="LiveId" clId="{A94BDB06-6F92-482C-917B-B9D5D2D162CC}" dt="2025-10-07T22:07:32.106" v="1273" actId="26606"/>
          <ac:spMkLst>
            <pc:docMk/>
            <pc:sldMk cId="1675606177" sldId="271"/>
            <ac:spMk id="26" creationId="{DCD9C319-51C4-4B3F-AEB3-47BB3616FF6F}"/>
          </ac:spMkLst>
        </pc:spChg>
        <pc:spChg chg="add mod">
          <ac:chgData name="Anthonia B Fisuyi" userId="49b2a0957e93ad3f" providerId="LiveId" clId="{A94BDB06-6F92-482C-917B-B9D5D2D162CC}" dt="2025-10-07T22:42:39.249" v="1376" actId="34135"/>
          <ac:spMkLst>
            <pc:docMk/>
            <pc:sldMk cId="1675606177" sldId="271"/>
            <ac:spMk id="27" creationId="{0AF57B88-1D4C-41FA-A761-EC1DD10C35CB}"/>
          </ac:spMkLst>
        </pc:spChg>
        <pc:spChg chg="add del">
          <ac:chgData name="Anthonia B Fisuyi" userId="49b2a0957e93ad3f" providerId="LiveId" clId="{A94BDB06-6F92-482C-917B-B9D5D2D162CC}" dt="2025-10-07T22:07:36.744" v="1275" actId="26606"/>
          <ac:spMkLst>
            <pc:docMk/>
            <pc:sldMk cId="1675606177" sldId="271"/>
            <ac:spMk id="28" creationId="{71B2258F-86CA-4D4D-8270-BC05FCDEBFB3}"/>
          </ac:spMkLst>
        </pc:spChg>
        <pc:spChg chg="add mod">
          <ac:chgData name="Anthonia B Fisuyi" userId="49b2a0957e93ad3f" providerId="LiveId" clId="{A94BDB06-6F92-482C-917B-B9D5D2D162CC}" dt="2025-10-07T22:42:39.249" v="1376" actId="34135"/>
          <ac:spMkLst>
            <pc:docMk/>
            <pc:sldMk cId="1675606177" sldId="271"/>
            <ac:spMk id="29" creationId="{D2548F45-5164-4ABB-8212-7F293FDED8D4}"/>
          </ac:spMkLst>
        </pc:spChg>
        <pc:spChg chg="add mod">
          <ac:chgData name="Anthonia B Fisuyi" userId="49b2a0957e93ad3f" providerId="LiveId" clId="{A94BDB06-6F92-482C-917B-B9D5D2D162CC}" dt="2025-10-07T22:42:39.249" v="1376" actId="34135"/>
          <ac:spMkLst>
            <pc:docMk/>
            <pc:sldMk cId="1675606177" sldId="271"/>
            <ac:spMk id="30" creationId="{5E81CCFB-7BEF-4186-86FB-D09450B4D02D}"/>
          </ac:spMkLst>
        </pc:spChg>
        <pc:spChg chg="add mod">
          <ac:chgData name="Anthonia B Fisuyi" userId="49b2a0957e93ad3f" providerId="LiveId" clId="{A94BDB06-6F92-482C-917B-B9D5D2D162CC}" dt="2025-10-07T22:42:39.249" v="1376" actId="34135"/>
          <ac:spMkLst>
            <pc:docMk/>
            <pc:sldMk cId="1675606177" sldId="271"/>
            <ac:spMk id="32" creationId="{A3612FE3-012C-50FF-6869-86793742BA65}"/>
          </ac:spMkLst>
        </pc:spChg>
        <pc:spChg chg="add mod">
          <ac:chgData name="Anthonia B Fisuyi" userId="49b2a0957e93ad3f" providerId="LiveId" clId="{A94BDB06-6F92-482C-917B-B9D5D2D162CC}" dt="2025-10-07T22:42:39.249" v="1376" actId="34135"/>
          <ac:spMkLst>
            <pc:docMk/>
            <pc:sldMk cId="1675606177" sldId="271"/>
            <ac:spMk id="33" creationId="{E1207B29-9988-351F-F57B-C60747DFA057}"/>
          </ac:spMkLst>
        </pc:spChg>
        <pc:picChg chg="add del mod">
          <ac:chgData name="Anthonia B Fisuyi" userId="49b2a0957e93ad3f" providerId="LiveId" clId="{A94BDB06-6F92-482C-917B-B9D5D2D162CC}" dt="2025-10-07T21:41:52.714" v="1066" actId="478"/>
          <ac:picMkLst>
            <pc:docMk/>
            <pc:sldMk cId="1675606177" sldId="271"/>
            <ac:picMk id="4" creationId="{7B29D7C9-48E8-CB5E-B2A1-659E08C291C2}"/>
          </ac:picMkLst>
        </pc:picChg>
        <pc:picChg chg="add del mod">
          <ac:chgData name="Anthonia B Fisuyi" userId="49b2a0957e93ad3f" providerId="LiveId" clId="{A94BDB06-6F92-482C-917B-B9D5D2D162CC}" dt="2025-10-07T22:18:18.604" v="1278" actId="478"/>
          <ac:picMkLst>
            <pc:docMk/>
            <pc:sldMk cId="1675606177" sldId="271"/>
            <ac:picMk id="6" creationId="{A59B47E0-2F49-E89E-890E-74936B9F252E}"/>
          </ac:picMkLst>
        </pc:picChg>
        <pc:picChg chg="add mod">
          <ac:chgData name="Anthonia B Fisuyi" userId="49b2a0957e93ad3f" providerId="LiveId" clId="{A94BDB06-6F92-482C-917B-B9D5D2D162CC}" dt="2025-10-07T22:42:39.249" v="1376" actId="34135"/>
          <ac:picMkLst>
            <pc:docMk/>
            <pc:sldMk cId="1675606177" sldId="271"/>
            <ac:picMk id="31" creationId="{DA7DA99E-4480-DDB3-C5CE-495B654ED18A}"/>
          </ac:picMkLst>
        </pc:picChg>
        <pc:cxnChg chg="add del">
          <ac:chgData name="Anthonia B Fisuyi" userId="49b2a0957e93ad3f" providerId="LiveId" clId="{A94BDB06-6F92-482C-917B-B9D5D2D162CC}" dt="2025-10-07T22:06:09.689" v="1257" actId="26606"/>
          <ac:cxnSpMkLst>
            <pc:docMk/>
            <pc:sldMk cId="1675606177" sldId="271"/>
            <ac:cxnSpMk id="14" creationId="{AA2EAA10-076F-46BD-8F0F-B9A2FB77A85C}"/>
          </ac:cxnSpMkLst>
        </pc:cxnChg>
        <pc:cxnChg chg="add del">
          <ac:chgData name="Anthonia B Fisuyi" userId="49b2a0957e93ad3f" providerId="LiveId" clId="{A94BDB06-6F92-482C-917B-B9D5D2D162CC}" dt="2025-10-07T22:06:09.689" v="1257" actId="26606"/>
          <ac:cxnSpMkLst>
            <pc:docMk/>
            <pc:sldMk cId="1675606177" sldId="271"/>
            <ac:cxnSpMk id="16" creationId="{D891E407-403B-4764-86C9-33A56D3BCAA3}"/>
          </ac:cxnSpMkLst>
        </pc:cxnChg>
        <pc:cxnChg chg="add del">
          <ac:chgData name="Anthonia B Fisuyi" userId="49b2a0957e93ad3f" providerId="LiveId" clId="{A94BDB06-6F92-482C-917B-B9D5D2D162CC}" dt="2025-10-07T22:06:28.642" v="1263" actId="26606"/>
          <ac:cxnSpMkLst>
            <pc:docMk/>
            <pc:sldMk cId="1675606177" sldId="271"/>
            <ac:cxnSpMk id="17" creationId="{AA2EAA10-076F-46BD-8F0F-B9A2FB77A85C}"/>
          </ac:cxnSpMkLst>
        </pc:cxnChg>
        <pc:cxnChg chg="add del">
          <ac:chgData name="Anthonia B Fisuyi" userId="49b2a0957e93ad3f" providerId="LiveId" clId="{A94BDB06-6F92-482C-917B-B9D5D2D162CC}" dt="2025-10-07T22:06:28.642" v="1263" actId="26606"/>
          <ac:cxnSpMkLst>
            <pc:docMk/>
            <pc:sldMk cId="1675606177" sldId="271"/>
            <ac:cxnSpMk id="18" creationId="{D891E407-403B-4764-86C9-33A56D3BCAA3}"/>
          </ac:cxnSpMkLst>
        </pc:cxnChg>
      </pc:sldChg>
      <pc:sldChg chg="addSp delSp modSp add mod setBg">
        <pc:chgData name="Anthonia B Fisuyi" userId="49b2a0957e93ad3f" providerId="LiveId" clId="{A94BDB06-6F92-482C-917B-B9D5D2D162CC}" dt="2025-10-07T22:42:20.295" v="1374" actId="34135"/>
        <pc:sldMkLst>
          <pc:docMk/>
          <pc:sldMk cId="180171388" sldId="272"/>
        </pc:sldMkLst>
        <pc:spChg chg="del">
          <ac:chgData name="Anthonia B Fisuyi" userId="49b2a0957e93ad3f" providerId="LiveId" clId="{A94BDB06-6F92-482C-917B-B9D5D2D162CC}" dt="2025-10-07T21:15:28.027" v="1033" actId="478"/>
          <ac:spMkLst>
            <pc:docMk/>
            <pc:sldMk cId="180171388" sldId="272"/>
            <ac:spMk id="3" creationId="{231A808C-AE00-A1FE-68A2-170531ED01F8}"/>
          </ac:spMkLst>
        </pc:spChg>
        <pc:spChg chg="mod ord">
          <ac:chgData name="Anthonia B Fisuyi" userId="49b2a0957e93ad3f" providerId="LiveId" clId="{A94BDB06-6F92-482C-917B-B9D5D2D162CC}" dt="2025-10-07T22:42:20.295" v="1374" actId="34135"/>
          <ac:spMkLst>
            <pc:docMk/>
            <pc:sldMk cId="180171388" sldId="272"/>
            <ac:spMk id="7" creationId="{EC3E5A7E-C555-16F4-E1BD-7EE637CE80E1}"/>
          </ac:spMkLst>
        </pc:spChg>
        <pc:spChg chg="add mod">
          <ac:chgData name="Anthonia B Fisuyi" userId="49b2a0957e93ad3f" providerId="LiveId" clId="{A94BDB06-6F92-482C-917B-B9D5D2D162CC}" dt="2025-10-07T22:42:20.295" v="1374" actId="34135"/>
          <ac:spMkLst>
            <pc:docMk/>
            <pc:sldMk cId="180171388" sldId="272"/>
            <ac:spMk id="10" creationId="{A9A7D39A-BD84-2A64-0874-B02FC83DC050}"/>
          </ac:spMkLst>
        </pc:spChg>
        <pc:spChg chg="add mod">
          <ac:chgData name="Anthonia B Fisuyi" userId="49b2a0957e93ad3f" providerId="LiveId" clId="{A94BDB06-6F92-482C-917B-B9D5D2D162CC}" dt="2025-10-07T22:42:20.295" v="1374" actId="34135"/>
          <ac:spMkLst>
            <pc:docMk/>
            <pc:sldMk cId="180171388" sldId="272"/>
            <ac:spMk id="11" creationId="{9A959DC1-7D4D-A814-E2CE-109C9E131444}"/>
          </ac:spMkLst>
        </pc:spChg>
        <pc:spChg chg="add mod">
          <ac:chgData name="Anthonia B Fisuyi" userId="49b2a0957e93ad3f" providerId="LiveId" clId="{A94BDB06-6F92-482C-917B-B9D5D2D162CC}" dt="2025-10-07T22:42:20.295" v="1374" actId="34135"/>
          <ac:spMkLst>
            <pc:docMk/>
            <pc:sldMk cId="180171388" sldId="272"/>
            <ac:spMk id="14" creationId="{848F64AA-5BE2-4280-BEFA-DC288118FCCE}"/>
          </ac:spMkLst>
        </pc:spChg>
        <pc:picChg chg="add mod">
          <ac:chgData name="Anthonia B Fisuyi" userId="49b2a0957e93ad3f" providerId="LiveId" clId="{A94BDB06-6F92-482C-917B-B9D5D2D162CC}" dt="2025-10-07T22:42:20.295" v="1374" actId="34135"/>
          <ac:picMkLst>
            <pc:docMk/>
            <pc:sldMk cId="180171388" sldId="272"/>
            <ac:picMk id="4" creationId="{884D94D9-7F5D-1C99-016F-39C8FAF45A71}"/>
          </ac:picMkLst>
        </pc:picChg>
        <pc:picChg chg="add mod">
          <ac:chgData name="Anthonia B Fisuyi" userId="49b2a0957e93ad3f" providerId="LiveId" clId="{A94BDB06-6F92-482C-917B-B9D5D2D162CC}" dt="2025-10-07T22:42:20.295" v="1374" actId="34135"/>
          <ac:picMkLst>
            <pc:docMk/>
            <pc:sldMk cId="180171388" sldId="272"/>
            <ac:picMk id="6" creationId="{21725478-BEEB-0A49-70CC-FD38F2F7FEB4}"/>
          </ac:picMkLst>
        </pc:picChg>
        <pc:picChg chg="add mod">
          <ac:chgData name="Anthonia B Fisuyi" userId="49b2a0957e93ad3f" providerId="LiveId" clId="{A94BDB06-6F92-482C-917B-B9D5D2D162CC}" dt="2025-10-07T22:42:20.295" v="1374" actId="34135"/>
          <ac:picMkLst>
            <pc:docMk/>
            <pc:sldMk cId="180171388" sldId="272"/>
            <ac:picMk id="9" creationId="{120E9D6F-8C94-0592-4284-BA0495D8936C}"/>
          </ac:picMkLst>
        </pc:picChg>
      </pc:sldChg>
      <pc:sldChg chg="addSp delSp modSp add mod setBg">
        <pc:chgData name="Anthonia B Fisuyi" userId="49b2a0957e93ad3f" providerId="LiveId" clId="{A94BDB06-6F92-482C-917B-B9D5D2D162CC}" dt="2025-10-07T22:40:28.906" v="1347" actId="26606"/>
        <pc:sldMkLst>
          <pc:docMk/>
          <pc:sldMk cId="2919228477" sldId="273"/>
        </pc:sldMkLst>
        <pc:spChg chg="del">
          <ac:chgData name="Anthonia B Fisuyi" userId="49b2a0957e93ad3f" providerId="LiveId" clId="{A94BDB06-6F92-482C-917B-B9D5D2D162CC}" dt="2025-10-07T21:12:19.393" v="1008" actId="478"/>
          <ac:spMkLst>
            <pc:docMk/>
            <pc:sldMk cId="2919228477" sldId="273"/>
            <ac:spMk id="3" creationId="{45F103FC-C3C4-567E-D48C-F0781C930972}"/>
          </ac:spMkLst>
        </pc:spChg>
        <pc:spChg chg="mod ord">
          <ac:chgData name="Anthonia B Fisuyi" userId="49b2a0957e93ad3f" providerId="LiveId" clId="{A94BDB06-6F92-482C-917B-B9D5D2D162CC}" dt="2025-10-07T22:40:28.906" v="1347" actId="26606"/>
          <ac:spMkLst>
            <pc:docMk/>
            <pc:sldMk cId="2919228477" sldId="273"/>
            <ac:spMk id="7" creationId="{CCEC1E59-C358-CE17-17D9-D3CFD52B4E1B}"/>
          </ac:spMkLst>
        </pc:spChg>
        <pc:spChg chg="add">
          <ac:chgData name="Anthonia B Fisuyi" userId="49b2a0957e93ad3f" providerId="LiveId" clId="{A94BDB06-6F92-482C-917B-B9D5D2D162CC}" dt="2025-10-07T22:40:28.906" v="1347" actId="26606"/>
          <ac:spMkLst>
            <pc:docMk/>
            <pc:sldMk cId="2919228477" sldId="273"/>
            <ac:spMk id="14" creationId="{848F64AA-5BE2-4280-BEFA-DC288118FCCE}"/>
          </ac:spMkLst>
        </pc:spChg>
        <pc:picChg chg="add mod">
          <ac:chgData name="Anthonia B Fisuyi" userId="49b2a0957e93ad3f" providerId="LiveId" clId="{A94BDB06-6F92-482C-917B-B9D5D2D162CC}" dt="2025-10-07T22:40:28.906" v="1347" actId="26606"/>
          <ac:picMkLst>
            <pc:docMk/>
            <pc:sldMk cId="2919228477" sldId="273"/>
            <ac:picMk id="4" creationId="{F68FBD30-E493-1E29-A5FC-DB789B3A6D31}"/>
          </ac:picMkLst>
        </pc:picChg>
        <pc:picChg chg="add mod">
          <ac:chgData name="Anthonia B Fisuyi" userId="49b2a0957e93ad3f" providerId="LiveId" clId="{A94BDB06-6F92-482C-917B-B9D5D2D162CC}" dt="2025-10-07T22:40:28.906" v="1347" actId="26606"/>
          <ac:picMkLst>
            <pc:docMk/>
            <pc:sldMk cId="2919228477" sldId="273"/>
            <ac:picMk id="6" creationId="{F9133A09-20FE-ABB7-950D-05993CBC759E}"/>
          </ac:picMkLst>
        </pc:picChg>
        <pc:picChg chg="add mod ord">
          <ac:chgData name="Anthonia B Fisuyi" userId="49b2a0957e93ad3f" providerId="LiveId" clId="{A94BDB06-6F92-482C-917B-B9D5D2D162CC}" dt="2025-10-07T22:40:28.906" v="1347" actId="26606"/>
          <ac:picMkLst>
            <pc:docMk/>
            <pc:sldMk cId="2919228477" sldId="273"/>
            <ac:picMk id="9" creationId="{05D24DC0-14CD-013F-346A-981F1CEB9274}"/>
          </ac:picMkLst>
        </pc:picChg>
      </pc:sldChg>
      <pc:sldMasterChg chg="modSp modSldLayout">
        <pc:chgData name="Anthonia B Fisuyi" userId="49b2a0957e93ad3f" providerId="LiveId" clId="{A94BDB06-6F92-482C-917B-B9D5D2D162CC}" dt="2025-10-07T21:48:50.713" v="1095"/>
        <pc:sldMasterMkLst>
          <pc:docMk/>
          <pc:sldMasterMk cId="2209977519" sldId="2147483648"/>
        </pc:sldMasterMkLst>
        <pc:spChg chg="mod">
          <ac:chgData name="Anthonia B Fisuyi" userId="49b2a0957e93ad3f" providerId="LiveId" clId="{A94BDB06-6F92-482C-917B-B9D5D2D162CC}" dt="2025-10-07T21:48:50.713" v="1095"/>
          <ac:spMkLst>
            <pc:docMk/>
            <pc:sldMasterMk cId="2209977519" sldId="2147483648"/>
            <ac:spMk id="2" creationId="{00000000-0000-0000-0000-000000000000}"/>
          </ac:spMkLst>
        </pc:spChg>
        <pc:spChg chg="mod">
          <ac:chgData name="Anthonia B Fisuyi" userId="49b2a0957e93ad3f" providerId="LiveId" clId="{A94BDB06-6F92-482C-917B-B9D5D2D162CC}" dt="2025-10-07T21:48:50.713" v="1095"/>
          <ac:spMkLst>
            <pc:docMk/>
            <pc:sldMasterMk cId="2209977519" sldId="2147483648"/>
            <ac:spMk id="3" creationId="{00000000-0000-0000-0000-000000000000}"/>
          </ac:spMkLst>
        </pc:spChg>
        <pc:spChg chg="mod">
          <ac:chgData name="Anthonia B Fisuyi" userId="49b2a0957e93ad3f" providerId="LiveId" clId="{A94BDB06-6F92-482C-917B-B9D5D2D162CC}" dt="2025-10-07T21:48:50.713" v="1095"/>
          <ac:spMkLst>
            <pc:docMk/>
            <pc:sldMasterMk cId="2209977519" sldId="2147483648"/>
            <ac:spMk id="4" creationId="{00000000-0000-0000-0000-000000000000}"/>
          </ac:spMkLst>
        </pc:spChg>
        <pc:spChg chg="mod">
          <ac:chgData name="Anthonia B Fisuyi" userId="49b2a0957e93ad3f" providerId="LiveId" clId="{A94BDB06-6F92-482C-917B-B9D5D2D162CC}" dt="2025-10-07T21:48:50.713" v="1095"/>
          <ac:spMkLst>
            <pc:docMk/>
            <pc:sldMasterMk cId="2209977519" sldId="2147483648"/>
            <ac:spMk id="5" creationId="{00000000-0000-0000-0000-000000000000}"/>
          </ac:spMkLst>
        </pc:spChg>
        <pc:spChg chg="mod">
          <ac:chgData name="Anthonia B Fisuyi" userId="49b2a0957e93ad3f" providerId="LiveId" clId="{A94BDB06-6F92-482C-917B-B9D5D2D162CC}" dt="2025-10-07T21:48:50.713" v="1095"/>
          <ac:spMkLst>
            <pc:docMk/>
            <pc:sldMasterMk cId="2209977519" sldId="2147483648"/>
            <ac:spMk id="6" creationId="{00000000-0000-0000-0000-000000000000}"/>
          </ac:spMkLst>
        </pc:spChg>
        <pc:sldLayoutChg chg="modSp">
          <pc:chgData name="Anthonia B Fisuyi" userId="49b2a0957e93ad3f" providerId="LiveId" clId="{A94BDB06-6F92-482C-917B-B9D5D2D162CC}" dt="2025-10-07T21:48:50.713" v="1095"/>
          <pc:sldLayoutMkLst>
            <pc:docMk/>
            <pc:sldMasterMk cId="2209977519" sldId="2147483648"/>
            <pc:sldLayoutMk cId="3168075583" sldId="2147483649"/>
          </pc:sldLayoutMkLst>
          <pc:spChg chg="mod">
            <ac:chgData name="Anthonia B Fisuyi" userId="49b2a0957e93ad3f" providerId="LiveId" clId="{A94BDB06-6F92-482C-917B-B9D5D2D162CC}" dt="2025-10-07T21:48:50.713" v="1095"/>
            <ac:spMkLst>
              <pc:docMk/>
              <pc:sldMasterMk cId="2209977519" sldId="2147483648"/>
              <pc:sldLayoutMk cId="3168075583" sldId="2147483649"/>
              <ac:spMk id="2" creationId="{00000000-0000-0000-0000-000000000000}"/>
            </ac:spMkLst>
          </pc:spChg>
          <pc:spChg chg="mod">
            <ac:chgData name="Anthonia B Fisuyi" userId="49b2a0957e93ad3f" providerId="LiveId" clId="{A94BDB06-6F92-482C-917B-B9D5D2D162CC}" dt="2025-10-07T21:48:50.713" v="1095"/>
            <ac:spMkLst>
              <pc:docMk/>
              <pc:sldMasterMk cId="2209977519" sldId="2147483648"/>
              <pc:sldLayoutMk cId="3168075583" sldId="2147483649"/>
              <ac:spMk id="3" creationId="{00000000-0000-0000-0000-000000000000}"/>
            </ac:spMkLst>
          </pc:spChg>
        </pc:sldLayoutChg>
        <pc:sldLayoutChg chg="modSp">
          <pc:chgData name="Anthonia B Fisuyi" userId="49b2a0957e93ad3f" providerId="LiveId" clId="{A94BDB06-6F92-482C-917B-B9D5D2D162CC}" dt="2025-10-07T21:48:50.713" v="1095"/>
          <pc:sldLayoutMkLst>
            <pc:docMk/>
            <pc:sldMasterMk cId="2209977519" sldId="2147483648"/>
            <pc:sldLayoutMk cId="960648375" sldId="2147483651"/>
          </pc:sldLayoutMkLst>
          <pc:spChg chg="mod">
            <ac:chgData name="Anthonia B Fisuyi" userId="49b2a0957e93ad3f" providerId="LiveId" clId="{A94BDB06-6F92-482C-917B-B9D5D2D162CC}" dt="2025-10-07T21:48:50.713" v="1095"/>
            <ac:spMkLst>
              <pc:docMk/>
              <pc:sldMasterMk cId="2209977519" sldId="2147483648"/>
              <pc:sldLayoutMk cId="960648375" sldId="2147483651"/>
              <ac:spMk id="2" creationId="{00000000-0000-0000-0000-000000000000}"/>
            </ac:spMkLst>
          </pc:spChg>
          <pc:spChg chg="mod">
            <ac:chgData name="Anthonia B Fisuyi" userId="49b2a0957e93ad3f" providerId="LiveId" clId="{A94BDB06-6F92-482C-917B-B9D5D2D162CC}" dt="2025-10-07T21:48:50.713" v="1095"/>
            <ac:spMkLst>
              <pc:docMk/>
              <pc:sldMasterMk cId="2209977519" sldId="2147483648"/>
              <pc:sldLayoutMk cId="960648375" sldId="2147483651"/>
              <ac:spMk id="3" creationId="{00000000-0000-0000-0000-000000000000}"/>
            </ac:spMkLst>
          </pc:spChg>
        </pc:sldLayoutChg>
        <pc:sldLayoutChg chg="modSp">
          <pc:chgData name="Anthonia B Fisuyi" userId="49b2a0957e93ad3f" providerId="LiveId" clId="{A94BDB06-6F92-482C-917B-B9D5D2D162CC}" dt="2025-10-07T21:48:50.713" v="1095"/>
          <pc:sldLayoutMkLst>
            <pc:docMk/>
            <pc:sldMasterMk cId="2209977519" sldId="2147483648"/>
            <pc:sldLayoutMk cId="2782244947" sldId="2147483652"/>
          </pc:sldLayoutMkLst>
          <pc:spChg chg="mod">
            <ac:chgData name="Anthonia B Fisuyi" userId="49b2a0957e93ad3f" providerId="LiveId" clId="{A94BDB06-6F92-482C-917B-B9D5D2D162CC}" dt="2025-10-07T21:48:50.713" v="1095"/>
            <ac:spMkLst>
              <pc:docMk/>
              <pc:sldMasterMk cId="2209977519" sldId="2147483648"/>
              <pc:sldLayoutMk cId="2782244947" sldId="2147483652"/>
              <ac:spMk id="3" creationId="{00000000-0000-0000-0000-000000000000}"/>
            </ac:spMkLst>
          </pc:spChg>
          <pc:spChg chg="mod">
            <ac:chgData name="Anthonia B Fisuyi" userId="49b2a0957e93ad3f" providerId="LiveId" clId="{A94BDB06-6F92-482C-917B-B9D5D2D162CC}" dt="2025-10-07T21:48:50.713" v="1095"/>
            <ac:spMkLst>
              <pc:docMk/>
              <pc:sldMasterMk cId="2209977519" sldId="2147483648"/>
              <pc:sldLayoutMk cId="2782244947" sldId="2147483652"/>
              <ac:spMk id="4" creationId="{00000000-0000-0000-0000-000000000000}"/>
            </ac:spMkLst>
          </pc:spChg>
        </pc:sldLayoutChg>
        <pc:sldLayoutChg chg="modSp">
          <pc:chgData name="Anthonia B Fisuyi" userId="49b2a0957e93ad3f" providerId="LiveId" clId="{A94BDB06-6F92-482C-917B-B9D5D2D162CC}" dt="2025-10-07T21:48:50.713" v="1095"/>
          <pc:sldLayoutMkLst>
            <pc:docMk/>
            <pc:sldMasterMk cId="2209977519" sldId="2147483648"/>
            <pc:sldLayoutMk cId="990158736" sldId="2147483653"/>
          </pc:sldLayoutMkLst>
          <pc:spChg chg="mod">
            <ac:chgData name="Anthonia B Fisuyi" userId="49b2a0957e93ad3f" providerId="LiveId" clId="{A94BDB06-6F92-482C-917B-B9D5D2D162CC}" dt="2025-10-07T21:48:50.713" v="1095"/>
            <ac:spMkLst>
              <pc:docMk/>
              <pc:sldMasterMk cId="2209977519" sldId="2147483648"/>
              <pc:sldLayoutMk cId="990158736" sldId="2147483653"/>
              <ac:spMk id="3" creationId="{00000000-0000-0000-0000-000000000000}"/>
            </ac:spMkLst>
          </pc:spChg>
          <pc:spChg chg="mod">
            <ac:chgData name="Anthonia B Fisuyi" userId="49b2a0957e93ad3f" providerId="LiveId" clId="{A94BDB06-6F92-482C-917B-B9D5D2D162CC}" dt="2025-10-07T21:48:50.713" v="1095"/>
            <ac:spMkLst>
              <pc:docMk/>
              <pc:sldMasterMk cId="2209977519" sldId="2147483648"/>
              <pc:sldLayoutMk cId="990158736" sldId="2147483653"/>
              <ac:spMk id="4" creationId="{00000000-0000-0000-0000-000000000000}"/>
            </ac:spMkLst>
          </pc:spChg>
          <pc:spChg chg="mod">
            <ac:chgData name="Anthonia B Fisuyi" userId="49b2a0957e93ad3f" providerId="LiveId" clId="{A94BDB06-6F92-482C-917B-B9D5D2D162CC}" dt="2025-10-07T21:48:50.713" v="1095"/>
            <ac:spMkLst>
              <pc:docMk/>
              <pc:sldMasterMk cId="2209977519" sldId="2147483648"/>
              <pc:sldLayoutMk cId="990158736" sldId="2147483653"/>
              <ac:spMk id="5" creationId="{00000000-0000-0000-0000-000000000000}"/>
            </ac:spMkLst>
          </pc:spChg>
          <pc:spChg chg="mod">
            <ac:chgData name="Anthonia B Fisuyi" userId="49b2a0957e93ad3f" providerId="LiveId" clId="{A94BDB06-6F92-482C-917B-B9D5D2D162CC}" dt="2025-10-07T21:48:50.713" v="1095"/>
            <ac:spMkLst>
              <pc:docMk/>
              <pc:sldMasterMk cId="2209977519" sldId="2147483648"/>
              <pc:sldLayoutMk cId="990158736" sldId="2147483653"/>
              <ac:spMk id="6" creationId="{00000000-0000-0000-0000-000000000000}"/>
            </ac:spMkLst>
          </pc:spChg>
        </pc:sldLayoutChg>
        <pc:sldLayoutChg chg="modSp">
          <pc:chgData name="Anthonia B Fisuyi" userId="49b2a0957e93ad3f" providerId="LiveId" clId="{A94BDB06-6F92-482C-917B-B9D5D2D162CC}" dt="2025-10-07T21:48:50.713" v="1095"/>
          <pc:sldLayoutMkLst>
            <pc:docMk/>
            <pc:sldMasterMk cId="2209977519" sldId="2147483648"/>
            <pc:sldLayoutMk cId="1840726560" sldId="2147483656"/>
          </pc:sldLayoutMkLst>
          <pc:spChg chg="mod">
            <ac:chgData name="Anthonia B Fisuyi" userId="49b2a0957e93ad3f" providerId="LiveId" clId="{A94BDB06-6F92-482C-917B-B9D5D2D162CC}" dt="2025-10-07T21:48:50.713" v="1095"/>
            <ac:spMkLst>
              <pc:docMk/>
              <pc:sldMasterMk cId="2209977519" sldId="2147483648"/>
              <pc:sldLayoutMk cId="1840726560" sldId="2147483656"/>
              <ac:spMk id="2" creationId="{00000000-0000-0000-0000-000000000000}"/>
            </ac:spMkLst>
          </pc:spChg>
          <pc:spChg chg="mod">
            <ac:chgData name="Anthonia B Fisuyi" userId="49b2a0957e93ad3f" providerId="LiveId" clId="{A94BDB06-6F92-482C-917B-B9D5D2D162CC}" dt="2025-10-07T21:48:50.713" v="1095"/>
            <ac:spMkLst>
              <pc:docMk/>
              <pc:sldMasterMk cId="2209977519" sldId="2147483648"/>
              <pc:sldLayoutMk cId="1840726560" sldId="2147483656"/>
              <ac:spMk id="3" creationId="{00000000-0000-0000-0000-000000000000}"/>
            </ac:spMkLst>
          </pc:spChg>
          <pc:spChg chg="mod">
            <ac:chgData name="Anthonia B Fisuyi" userId="49b2a0957e93ad3f" providerId="LiveId" clId="{A94BDB06-6F92-482C-917B-B9D5D2D162CC}" dt="2025-10-07T21:48:50.713" v="1095"/>
            <ac:spMkLst>
              <pc:docMk/>
              <pc:sldMasterMk cId="2209977519" sldId="2147483648"/>
              <pc:sldLayoutMk cId="1840726560" sldId="2147483656"/>
              <ac:spMk id="4" creationId="{00000000-0000-0000-0000-000000000000}"/>
            </ac:spMkLst>
          </pc:spChg>
        </pc:sldLayoutChg>
        <pc:sldLayoutChg chg="modSp">
          <pc:chgData name="Anthonia B Fisuyi" userId="49b2a0957e93ad3f" providerId="LiveId" clId="{A94BDB06-6F92-482C-917B-B9D5D2D162CC}" dt="2025-10-07T21:48:50.713" v="1095"/>
          <pc:sldLayoutMkLst>
            <pc:docMk/>
            <pc:sldMasterMk cId="2209977519" sldId="2147483648"/>
            <pc:sldLayoutMk cId="3889236939" sldId="2147483657"/>
          </pc:sldLayoutMkLst>
          <pc:spChg chg="mod">
            <ac:chgData name="Anthonia B Fisuyi" userId="49b2a0957e93ad3f" providerId="LiveId" clId="{A94BDB06-6F92-482C-917B-B9D5D2D162CC}" dt="2025-10-07T21:48:50.713" v="1095"/>
            <ac:spMkLst>
              <pc:docMk/>
              <pc:sldMasterMk cId="2209977519" sldId="2147483648"/>
              <pc:sldLayoutMk cId="3889236939" sldId="2147483657"/>
              <ac:spMk id="2" creationId="{00000000-0000-0000-0000-000000000000}"/>
            </ac:spMkLst>
          </pc:spChg>
          <pc:spChg chg="mod">
            <ac:chgData name="Anthonia B Fisuyi" userId="49b2a0957e93ad3f" providerId="LiveId" clId="{A94BDB06-6F92-482C-917B-B9D5D2D162CC}" dt="2025-10-07T21:48:50.713" v="1095"/>
            <ac:spMkLst>
              <pc:docMk/>
              <pc:sldMasterMk cId="2209977519" sldId="2147483648"/>
              <pc:sldLayoutMk cId="3889236939" sldId="2147483657"/>
              <ac:spMk id="3" creationId="{00000000-0000-0000-0000-000000000000}"/>
            </ac:spMkLst>
          </pc:spChg>
          <pc:spChg chg="mod">
            <ac:chgData name="Anthonia B Fisuyi" userId="49b2a0957e93ad3f" providerId="LiveId" clId="{A94BDB06-6F92-482C-917B-B9D5D2D162CC}" dt="2025-10-07T21:48:50.713" v="1095"/>
            <ac:spMkLst>
              <pc:docMk/>
              <pc:sldMasterMk cId="2209977519" sldId="2147483648"/>
              <pc:sldLayoutMk cId="3889236939" sldId="2147483657"/>
              <ac:spMk id="4" creationId="{00000000-0000-0000-0000-000000000000}"/>
            </ac:spMkLst>
          </pc:spChg>
        </pc:sldLayoutChg>
        <pc:sldLayoutChg chg="modSp">
          <pc:chgData name="Anthonia B Fisuyi" userId="49b2a0957e93ad3f" providerId="LiveId" clId="{A94BDB06-6F92-482C-917B-B9D5D2D162CC}" dt="2025-10-07T21:48:50.713" v="1095"/>
          <pc:sldLayoutMkLst>
            <pc:docMk/>
            <pc:sldMasterMk cId="2209977519" sldId="2147483648"/>
            <pc:sldLayoutMk cId="3612223792" sldId="2147483659"/>
          </pc:sldLayoutMkLst>
          <pc:spChg chg="mod">
            <ac:chgData name="Anthonia B Fisuyi" userId="49b2a0957e93ad3f" providerId="LiveId" clId="{A94BDB06-6F92-482C-917B-B9D5D2D162CC}" dt="2025-10-07T21:48:50.713" v="1095"/>
            <ac:spMkLst>
              <pc:docMk/>
              <pc:sldMasterMk cId="2209977519" sldId="2147483648"/>
              <pc:sldLayoutMk cId="3612223792" sldId="2147483659"/>
              <ac:spMk id="2" creationId="{00000000-0000-0000-0000-000000000000}"/>
            </ac:spMkLst>
          </pc:spChg>
          <pc:spChg chg="mod">
            <ac:chgData name="Anthonia B Fisuyi" userId="49b2a0957e93ad3f" providerId="LiveId" clId="{A94BDB06-6F92-482C-917B-B9D5D2D162CC}" dt="2025-10-07T21:48:50.713" v="1095"/>
            <ac:spMkLst>
              <pc:docMk/>
              <pc:sldMasterMk cId="2209977519" sldId="2147483648"/>
              <pc:sldLayoutMk cId="3612223792" sldId="2147483659"/>
              <ac:spMk id="3" creationId="{00000000-0000-0000-0000-000000000000}"/>
            </ac:spMkLst>
          </pc:spChg>
        </pc:sldLayoutChg>
      </pc:sldMaster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7675921-1C2C-4CF8-B7B0-384E00186C99}"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1673D454-EBE6-4423-8734-EF96E870D057}">
      <dgm:prSet custT="1"/>
      <dgm:spPr/>
      <dgm:t>
        <a:bodyPr/>
        <a:lstStyle/>
        <a:p>
          <a:pPr>
            <a:lnSpc>
              <a:spcPct val="100000"/>
            </a:lnSpc>
          </a:pPr>
          <a:r>
            <a:rPr lang="en-GB" sz="1400">
              <a:solidFill>
                <a:schemeClr val="bg1"/>
              </a:solidFill>
            </a:rPr>
            <a:t>Company Profile</a:t>
          </a:r>
          <a:endParaRPr lang="en-US" sz="1400">
            <a:solidFill>
              <a:schemeClr val="bg1"/>
            </a:solidFill>
          </a:endParaRPr>
        </a:p>
      </dgm:t>
    </dgm:pt>
    <dgm:pt modelId="{B25ED4DD-88AC-4510-AA15-108FCFFF4708}" type="parTrans" cxnId="{BD98254C-BC75-4FE7-9F59-934B4F968C9F}">
      <dgm:prSet/>
      <dgm:spPr/>
      <dgm:t>
        <a:bodyPr/>
        <a:lstStyle/>
        <a:p>
          <a:endParaRPr lang="en-US" sz="1400">
            <a:solidFill>
              <a:schemeClr val="bg1"/>
            </a:solidFill>
          </a:endParaRPr>
        </a:p>
      </dgm:t>
    </dgm:pt>
    <dgm:pt modelId="{4B6C8790-A7E2-4E2C-94B5-C527B47E6773}" type="sibTrans" cxnId="{BD98254C-BC75-4FE7-9F59-934B4F968C9F}">
      <dgm:prSet/>
      <dgm:spPr/>
      <dgm:t>
        <a:bodyPr/>
        <a:lstStyle/>
        <a:p>
          <a:endParaRPr lang="en-US" sz="1400">
            <a:solidFill>
              <a:schemeClr val="bg1"/>
            </a:solidFill>
          </a:endParaRPr>
        </a:p>
      </dgm:t>
    </dgm:pt>
    <dgm:pt modelId="{19E3BEB0-1D88-471A-8F62-B15B6EA96FAF}">
      <dgm:prSet custT="1"/>
      <dgm:spPr/>
      <dgm:t>
        <a:bodyPr/>
        <a:lstStyle/>
        <a:p>
          <a:pPr>
            <a:lnSpc>
              <a:spcPct val="100000"/>
            </a:lnSpc>
          </a:pPr>
          <a:r>
            <a:rPr lang="en-US" sz="1400" dirty="0">
              <a:solidFill>
                <a:schemeClr val="bg1"/>
              </a:solidFill>
            </a:rPr>
            <a:t>MarketPulse Analytics, based in New York City, specializes in real-time stock market analytics, financial forecasting, and trading strategy optimization. </a:t>
          </a:r>
        </a:p>
      </dgm:t>
    </dgm:pt>
    <dgm:pt modelId="{529FA0E3-815D-4E9C-82E5-5706690E725C}" type="parTrans" cxnId="{DBAFB5D0-55D3-4D55-A9BE-6710BBD917CE}">
      <dgm:prSet/>
      <dgm:spPr/>
      <dgm:t>
        <a:bodyPr/>
        <a:lstStyle/>
        <a:p>
          <a:endParaRPr lang="en-US" sz="1400">
            <a:solidFill>
              <a:schemeClr val="bg1"/>
            </a:solidFill>
          </a:endParaRPr>
        </a:p>
      </dgm:t>
    </dgm:pt>
    <dgm:pt modelId="{E315CDFA-B70C-470E-AA2A-8EEF1ADFB05A}" type="sibTrans" cxnId="{DBAFB5D0-55D3-4D55-A9BE-6710BBD917CE}">
      <dgm:prSet/>
      <dgm:spPr/>
      <dgm:t>
        <a:bodyPr/>
        <a:lstStyle/>
        <a:p>
          <a:endParaRPr lang="en-US" sz="1400">
            <a:solidFill>
              <a:schemeClr val="bg1"/>
            </a:solidFill>
          </a:endParaRPr>
        </a:p>
      </dgm:t>
    </dgm:pt>
    <dgm:pt modelId="{5608DFC2-6A15-4AAE-8CE7-BEB17028C007}">
      <dgm:prSet custT="1"/>
      <dgm:spPr/>
      <dgm:t>
        <a:bodyPr/>
        <a:lstStyle/>
        <a:p>
          <a:pPr>
            <a:lnSpc>
              <a:spcPct val="100000"/>
            </a:lnSpc>
          </a:pPr>
          <a:r>
            <a:rPr lang="en-US" sz="1400" dirty="0">
              <a:solidFill>
                <a:schemeClr val="bg1"/>
              </a:solidFill>
            </a:rPr>
            <a:t>Founded in 2016, the firm delivers analytics solutions for hedge funds, investment managers, and private equity firms.</a:t>
          </a:r>
        </a:p>
      </dgm:t>
    </dgm:pt>
    <dgm:pt modelId="{11B1F8E0-AF09-4F2D-B778-C7EFCAB964E7}" type="parTrans" cxnId="{412BA575-3453-46C3-8624-2961ABBD92ED}">
      <dgm:prSet/>
      <dgm:spPr/>
      <dgm:t>
        <a:bodyPr/>
        <a:lstStyle/>
        <a:p>
          <a:endParaRPr lang="en-US" sz="1400">
            <a:solidFill>
              <a:schemeClr val="bg1"/>
            </a:solidFill>
          </a:endParaRPr>
        </a:p>
      </dgm:t>
    </dgm:pt>
    <dgm:pt modelId="{4AA990DE-E13B-4DCE-95D7-65A897196FB8}" type="sibTrans" cxnId="{412BA575-3453-46C3-8624-2961ABBD92ED}">
      <dgm:prSet/>
      <dgm:spPr/>
      <dgm:t>
        <a:bodyPr/>
        <a:lstStyle/>
        <a:p>
          <a:endParaRPr lang="en-US" sz="1400">
            <a:solidFill>
              <a:schemeClr val="bg1"/>
            </a:solidFill>
          </a:endParaRPr>
        </a:p>
      </dgm:t>
    </dgm:pt>
    <dgm:pt modelId="{F0BA1DEE-61EA-49E2-92F1-E73371A36BAE}" type="pres">
      <dgm:prSet presAssocID="{37675921-1C2C-4CF8-B7B0-384E00186C99}" presName="root" presStyleCnt="0">
        <dgm:presLayoutVars>
          <dgm:dir/>
          <dgm:resizeHandles val="exact"/>
        </dgm:presLayoutVars>
      </dgm:prSet>
      <dgm:spPr/>
    </dgm:pt>
    <dgm:pt modelId="{5E621917-FEB9-44F2-BB07-9F31939730AD}" type="pres">
      <dgm:prSet presAssocID="{1673D454-EBE6-4423-8734-EF96E870D057}" presName="compNode" presStyleCnt="0"/>
      <dgm:spPr/>
    </dgm:pt>
    <dgm:pt modelId="{82E402BA-7E31-4D50-B248-F81633DC64D7}" type="pres">
      <dgm:prSet presAssocID="{1673D454-EBE6-4423-8734-EF96E870D05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Receiver"/>
        </a:ext>
      </dgm:extLst>
    </dgm:pt>
    <dgm:pt modelId="{8AB9AF4B-49E0-476E-9E65-3C2229985888}" type="pres">
      <dgm:prSet presAssocID="{1673D454-EBE6-4423-8734-EF96E870D057}" presName="spaceRect" presStyleCnt="0"/>
      <dgm:spPr/>
    </dgm:pt>
    <dgm:pt modelId="{D47B7ED5-1A16-48E2-8A37-BBEE9908398C}" type="pres">
      <dgm:prSet presAssocID="{1673D454-EBE6-4423-8734-EF96E870D057}" presName="textRect" presStyleLbl="revTx" presStyleIdx="0" presStyleCnt="3">
        <dgm:presLayoutVars>
          <dgm:chMax val="1"/>
          <dgm:chPref val="1"/>
        </dgm:presLayoutVars>
      </dgm:prSet>
      <dgm:spPr/>
    </dgm:pt>
    <dgm:pt modelId="{8D1C3E2A-EB0B-4F6C-9E22-17F9A807708B}" type="pres">
      <dgm:prSet presAssocID="{4B6C8790-A7E2-4E2C-94B5-C527B47E6773}" presName="sibTrans" presStyleCnt="0"/>
      <dgm:spPr/>
    </dgm:pt>
    <dgm:pt modelId="{1BBE2F53-92B6-4CEF-B3CA-B6FD3911F25E}" type="pres">
      <dgm:prSet presAssocID="{19E3BEB0-1D88-471A-8F62-B15B6EA96FAF}" presName="compNode" presStyleCnt="0"/>
      <dgm:spPr/>
    </dgm:pt>
    <dgm:pt modelId="{AF6B9EE0-80BC-4944-AF6D-C7886EA88889}" type="pres">
      <dgm:prSet presAssocID="{19E3BEB0-1D88-471A-8F62-B15B6EA96FA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atistics"/>
        </a:ext>
      </dgm:extLst>
    </dgm:pt>
    <dgm:pt modelId="{C95B0500-0D83-4F00-834A-26402013C011}" type="pres">
      <dgm:prSet presAssocID="{19E3BEB0-1D88-471A-8F62-B15B6EA96FAF}" presName="spaceRect" presStyleCnt="0"/>
      <dgm:spPr/>
    </dgm:pt>
    <dgm:pt modelId="{2B441E3D-B4A0-463D-ACC5-50750E5041D6}" type="pres">
      <dgm:prSet presAssocID="{19E3BEB0-1D88-471A-8F62-B15B6EA96FAF}" presName="textRect" presStyleLbl="revTx" presStyleIdx="1" presStyleCnt="3" custScaleX="128495" custScaleY="92406">
        <dgm:presLayoutVars>
          <dgm:chMax val="1"/>
          <dgm:chPref val="1"/>
        </dgm:presLayoutVars>
      </dgm:prSet>
      <dgm:spPr/>
    </dgm:pt>
    <dgm:pt modelId="{3888C921-8048-4F63-A5FA-FFFACDD26431}" type="pres">
      <dgm:prSet presAssocID="{E315CDFA-B70C-470E-AA2A-8EEF1ADFB05A}" presName="sibTrans" presStyleCnt="0"/>
      <dgm:spPr/>
    </dgm:pt>
    <dgm:pt modelId="{7D8389DB-F1EF-489D-83BB-F8F74E51A2BC}" type="pres">
      <dgm:prSet presAssocID="{5608DFC2-6A15-4AAE-8CE7-BEB17028C007}" presName="compNode" presStyleCnt="0"/>
      <dgm:spPr/>
    </dgm:pt>
    <dgm:pt modelId="{5405F315-669B-4635-A43C-1F38AA696813}" type="pres">
      <dgm:prSet presAssocID="{5608DFC2-6A15-4AAE-8CE7-BEB17028C00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ank"/>
        </a:ext>
      </dgm:extLst>
    </dgm:pt>
    <dgm:pt modelId="{9192EC3F-3292-4A83-B9E1-BB9DEDEBBC6C}" type="pres">
      <dgm:prSet presAssocID="{5608DFC2-6A15-4AAE-8CE7-BEB17028C007}" presName="spaceRect" presStyleCnt="0"/>
      <dgm:spPr/>
    </dgm:pt>
    <dgm:pt modelId="{42F1C65A-5D29-4F1C-8918-F6AC5085DEB4}" type="pres">
      <dgm:prSet presAssocID="{5608DFC2-6A15-4AAE-8CE7-BEB17028C007}" presName="textRect" presStyleLbl="revTx" presStyleIdx="2" presStyleCnt="3" custScaleX="144336" custScaleY="91848">
        <dgm:presLayoutVars>
          <dgm:chMax val="1"/>
          <dgm:chPref val="1"/>
        </dgm:presLayoutVars>
      </dgm:prSet>
      <dgm:spPr/>
    </dgm:pt>
  </dgm:ptLst>
  <dgm:cxnLst>
    <dgm:cxn modelId="{18688D1C-2167-4F38-99AC-82475AADDBAF}" type="presOf" srcId="{19E3BEB0-1D88-471A-8F62-B15B6EA96FAF}" destId="{2B441E3D-B4A0-463D-ACC5-50750E5041D6}" srcOrd="0" destOrd="0" presId="urn:microsoft.com/office/officeart/2018/2/layout/IconLabelList"/>
    <dgm:cxn modelId="{7B8FC530-90D7-4136-9242-9747FDA78D68}" type="presOf" srcId="{5608DFC2-6A15-4AAE-8CE7-BEB17028C007}" destId="{42F1C65A-5D29-4F1C-8918-F6AC5085DEB4}" srcOrd="0" destOrd="0" presId="urn:microsoft.com/office/officeart/2018/2/layout/IconLabelList"/>
    <dgm:cxn modelId="{A9960341-26D1-4737-9CC0-5B23AB1964E1}" type="presOf" srcId="{1673D454-EBE6-4423-8734-EF96E870D057}" destId="{D47B7ED5-1A16-48E2-8A37-BBEE9908398C}" srcOrd="0" destOrd="0" presId="urn:microsoft.com/office/officeart/2018/2/layout/IconLabelList"/>
    <dgm:cxn modelId="{BD98254C-BC75-4FE7-9F59-934B4F968C9F}" srcId="{37675921-1C2C-4CF8-B7B0-384E00186C99}" destId="{1673D454-EBE6-4423-8734-EF96E870D057}" srcOrd="0" destOrd="0" parTransId="{B25ED4DD-88AC-4510-AA15-108FCFFF4708}" sibTransId="{4B6C8790-A7E2-4E2C-94B5-C527B47E6773}"/>
    <dgm:cxn modelId="{412BA575-3453-46C3-8624-2961ABBD92ED}" srcId="{37675921-1C2C-4CF8-B7B0-384E00186C99}" destId="{5608DFC2-6A15-4AAE-8CE7-BEB17028C007}" srcOrd="2" destOrd="0" parTransId="{11B1F8E0-AF09-4F2D-B778-C7EFCAB964E7}" sibTransId="{4AA990DE-E13B-4DCE-95D7-65A897196FB8}"/>
    <dgm:cxn modelId="{DBAFB5D0-55D3-4D55-A9BE-6710BBD917CE}" srcId="{37675921-1C2C-4CF8-B7B0-384E00186C99}" destId="{19E3BEB0-1D88-471A-8F62-B15B6EA96FAF}" srcOrd="1" destOrd="0" parTransId="{529FA0E3-815D-4E9C-82E5-5706690E725C}" sibTransId="{E315CDFA-B70C-470E-AA2A-8EEF1ADFB05A}"/>
    <dgm:cxn modelId="{8764A6ED-8DE8-4B92-8A53-AA76753879D5}" type="presOf" srcId="{37675921-1C2C-4CF8-B7B0-384E00186C99}" destId="{F0BA1DEE-61EA-49E2-92F1-E73371A36BAE}" srcOrd="0" destOrd="0" presId="urn:microsoft.com/office/officeart/2018/2/layout/IconLabelList"/>
    <dgm:cxn modelId="{E829BD1A-8DE5-44FA-8E8F-B00F2043CAA1}" type="presParOf" srcId="{F0BA1DEE-61EA-49E2-92F1-E73371A36BAE}" destId="{5E621917-FEB9-44F2-BB07-9F31939730AD}" srcOrd="0" destOrd="0" presId="urn:microsoft.com/office/officeart/2018/2/layout/IconLabelList"/>
    <dgm:cxn modelId="{88DE9CF2-DEF4-46F6-B6D1-F3B32885AD1A}" type="presParOf" srcId="{5E621917-FEB9-44F2-BB07-9F31939730AD}" destId="{82E402BA-7E31-4D50-B248-F81633DC64D7}" srcOrd="0" destOrd="0" presId="urn:microsoft.com/office/officeart/2018/2/layout/IconLabelList"/>
    <dgm:cxn modelId="{391BA6B6-23CE-425A-80CC-FFD955C4FB64}" type="presParOf" srcId="{5E621917-FEB9-44F2-BB07-9F31939730AD}" destId="{8AB9AF4B-49E0-476E-9E65-3C2229985888}" srcOrd="1" destOrd="0" presId="urn:microsoft.com/office/officeart/2018/2/layout/IconLabelList"/>
    <dgm:cxn modelId="{6ABD99A6-84D2-43B4-98AA-0CAC10F4207C}" type="presParOf" srcId="{5E621917-FEB9-44F2-BB07-9F31939730AD}" destId="{D47B7ED5-1A16-48E2-8A37-BBEE9908398C}" srcOrd="2" destOrd="0" presId="urn:microsoft.com/office/officeart/2018/2/layout/IconLabelList"/>
    <dgm:cxn modelId="{E8D08916-6415-4CAC-ACEB-9FD1172A26CF}" type="presParOf" srcId="{F0BA1DEE-61EA-49E2-92F1-E73371A36BAE}" destId="{8D1C3E2A-EB0B-4F6C-9E22-17F9A807708B}" srcOrd="1" destOrd="0" presId="urn:microsoft.com/office/officeart/2018/2/layout/IconLabelList"/>
    <dgm:cxn modelId="{4DBD88F0-C6E2-4267-9D12-6DA334B0C696}" type="presParOf" srcId="{F0BA1DEE-61EA-49E2-92F1-E73371A36BAE}" destId="{1BBE2F53-92B6-4CEF-B3CA-B6FD3911F25E}" srcOrd="2" destOrd="0" presId="urn:microsoft.com/office/officeart/2018/2/layout/IconLabelList"/>
    <dgm:cxn modelId="{796FF9EA-50C4-4C76-AECB-2CCF4CEF9FB1}" type="presParOf" srcId="{1BBE2F53-92B6-4CEF-B3CA-B6FD3911F25E}" destId="{AF6B9EE0-80BC-4944-AF6D-C7886EA88889}" srcOrd="0" destOrd="0" presId="urn:microsoft.com/office/officeart/2018/2/layout/IconLabelList"/>
    <dgm:cxn modelId="{649AE06D-F582-4BA1-B93F-A0BAF435F75E}" type="presParOf" srcId="{1BBE2F53-92B6-4CEF-B3CA-B6FD3911F25E}" destId="{C95B0500-0D83-4F00-834A-26402013C011}" srcOrd="1" destOrd="0" presId="urn:microsoft.com/office/officeart/2018/2/layout/IconLabelList"/>
    <dgm:cxn modelId="{F3536722-822C-4BFE-AE67-C5E9315B825C}" type="presParOf" srcId="{1BBE2F53-92B6-4CEF-B3CA-B6FD3911F25E}" destId="{2B441E3D-B4A0-463D-ACC5-50750E5041D6}" srcOrd="2" destOrd="0" presId="urn:microsoft.com/office/officeart/2018/2/layout/IconLabelList"/>
    <dgm:cxn modelId="{F9288A89-8E0B-4A47-ADD9-DC767904A91C}" type="presParOf" srcId="{F0BA1DEE-61EA-49E2-92F1-E73371A36BAE}" destId="{3888C921-8048-4F63-A5FA-FFFACDD26431}" srcOrd="3" destOrd="0" presId="urn:microsoft.com/office/officeart/2018/2/layout/IconLabelList"/>
    <dgm:cxn modelId="{CC2E3B3A-5543-4F40-9758-7FD3BECCD694}" type="presParOf" srcId="{F0BA1DEE-61EA-49E2-92F1-E73371A36BAE}" destId="{7D8389DB-F1EF-489D-83BB-F8F74E51A2BC}" srcOrd="4" destOrd="0" presId="urn:microsoft.com/office/officeart/2018/2/layout/IconLabelList"/>
    <dgm:cxn modelId="{494EF739-E81A-4A8C-9026-280CB610A2FD}" type="presParOf" srcId="{7D8389DB-F1EF-489D-83BB-F8F74E51A2BC}" destId="{5405F315-669B-4635-A43C-1F38AA696813}" srcOrd="0" destOrd="0" presId="urn:microsoft.com/office/officeart/2018/2/layout/IconLabelList"/>
    <dgm:cxn modelId="{9EA24ABC-290B-4FDF-B431-D7EE13B54758}" type="presParOf" srcId="{7D8389DB-F1EF-489D-83BB-F8F74E51A2BC}" destId="{9192EC3F-3292-4A83-B9E1-BB9DEDEBBC6C}" srcOrd="1" destOrd="0" presId="urn:microsoft.com/office/officeart/2018/2/layout/IconLabelList"/>
    <dgm:cxn modelId="{11258152-A324-40EE-BED6-53EE2139B791}" type="presParOf" srcId="{7D8389DB-F1EF-489D-83BB-F8F74E51A2BC}" destId="{42F1C65A-5D29-4F1C-8918-F6AC5085DEB4}"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DCE15A1-8272-41F1-AF9D-115DE6E40D58}" type="doc">
      <dgm:prSet loTypeId="urn:microsoft.com/office/officeart/2005/8/layout/process5" loCatId="process" qsTypeId="urn:microsoft.com/office/officeart/2005/8/quickstyle/simple1" qsCatId="simple" csTypeId="urn:microsoft.com/office/officeart/2005/8/colors/accent1_2" csCatId="accent1"/>
      <dgm:spPr/>
      <dgm:t>
        <a:bodyPr/>
        <a:lstStyle/>
        <a:p>
          <a:endParaRPr lang="en-US"/>
        </a:p>
      </dgm:t>
    </dgm:pt>
    <dgm:pt modelId="{E900A31A-BF87-4179-BEB4-B1BC16AB6FAF}">
      <dgm:prSet custT="1"/>
      <dgm:spPr/>
      <dgm:t>
        <a:bodyPr/>
        <a:lstStyle/>
        <a:p>
          <a:r>
            <a:rPr lang="en-US" sz="1600"/>
            <a:t>Trade Execution: </a:t>
          </a:r>
        </a:p>
      </dgm:t>
    </dgm:pt>
    <dgm:pt modelId="{8FC61E2B-ADD5-494C-9FD3-E35FAB499A96}" type="parTrans" cxnId="{9B39781A-DFA3-47FB-A32B-D2BF378F5199}">
      <dgm:prSet/>
      <dgm:spPr/>
      <dgm:t>
        <a:bodyPr/>
        <a:lstStyle/>
        <a:p>
          <a:endParaRPr lang="en-US" sz="1600"/>
        </a:p>
      </dgm:t>
    </dgm:pt>
    <dgm:pt modelId="{CE336F7A-AE94-46CB-88E3-BF40E8DCCB0C}" type="sibTrans" cxnId="{9B39781A-DFA3-47FB-A32B-D2BF378F5199}">
      <dgm:prSet custT="1"/>
      <dgm:spPr/>
      <dgm:t>
        <a:bodyPr/>
        <a:lstStyle/>
        <a:p>
          <a:endParaRPr lang="en-US" sz="1600"/>
        </a:p>
      </dgm:t>
    </dgm:pt>
    <dgm:pt modelId="{8396891C-C1B6-4812-8F22-7598CD770D62}">
      <dgm:prSet custT="1"/>
      <dgm:spPr/>
      <dgm:t>
        <a:bodyPr/>
        <a:lstStyle/>
        <a:p>
          <a:r>
            <a:rPr lang="en-US" sz="1600"/>
            <a:t>Traders require instant access to accurate market data to perform high-frequency trades effectively.</a:t>
          </a:r>
        </a:p>
      </dgm:t>
    </dgm:pt>
    <dgm:pt modelId="{CF19726F-EFE1-4539-AF58-3E2ACF59A97C}" type="parTrans" cxnId="{4D1099E0-28B0-4458-B714-31D81E6F02FB}">
      <dgm:prSet/>
      <dgm:spPr/>
      <dgm:t>
        <a:bodyPr/>
        <a:lstStyle/>
        <a:p>
          <a:endParaRPr lang="en-US" sz="1600"/>
        </a:p>
      </dgm:t>
    </dgm:pt>
    <dgm:pt modelId="{231845F9-DA7C-47C1-9594-AF8C15093D6A}" type="sibTrans" cxnId="{4D1099E0-28B0-4458-B714-31D81E6F02FB}">
      <dgm:prSet/>
      <dgm:spPr/>
      <dgm:t>
        <a:bodyPr/>
        <a:lstStyle/>
        <a:p>
          <a:endParaRPr lang="en-US" sz="1600"/>
        </a:p>
      </dgm:t>
    </dgm:pt>
    <dgm:pt modelId="{5F6990D7-F83F-495F-BA7D-B5DB346DF635}">
      <dgm:prSet custT="1"/>
      <dgm:spPr/>
      <dgm:t>
        <a:bodyPr/>
        <a:lstStyle/>
        <a:p>
          <a:r>
            <a:rPr lang="en-US" sz="1600"/>
            <a:t>Risk Management:</a:t>
          </a:r>
        </a:p>
      </dgm:t>
    </dgm:pt>
    <dgm:pt modelId="{2BC95A4F-0310-485C-A495-DC49BFC6EB92}" type="parTrans" cxnId="{C013F7C9-C63B-447F-AB9C-B4CB917CEDAD}">
      <dgm:prSet/>
      <dgm:spPr/>
      <dgm:t>
        <a:bodyPr/>
        <a:lstStyle/>
        <a:p>
          <a:endParaRPr lang="en-US" sz="1600"/>
        </a:p>
      </dgm:t>
    </dgm:pt>
    <dgm:pt modelId="{E6CD286F-77BF-49BA-B1B9-A150E9440904}" type="sibTrans" cxnId="{C013F7C9-C63B-447F-AB9C-B4CB917CEDAD}">
      <dgm:prSet custT="1"/>
      <dgm:spPr/>
      <dgm:t>
        <a:bodyPr/>
        <a:lstStyle/>
        <a:p>
          <a:endParaRPr lang="en-US" sz="1600"/>
        </a:p>
      </dgm:t>
    </dgm:pt>
    <dgm:pt modelId="{07D758FE-A9FB-447D-9335-F32C4B5662A0}">
      <dgm:prSet custT="1"/>
      <dgm:spPr/>
      <dgm:t>
        <a:bodyPr/>
        <a:lstStyle/>
        <a:p>
          <a:r>
            <a:rPr lang="en-US" sz="1600"/>
            <a:t>Financial institutions need real-time monitoring and rapid position adjustments to minimize exposure and protect assets.</a:t>
          </a:r>
        </a:p>
      </dgm:t>
    </dgm:pt>
    <dgm:pt modelId="{96BB432C-15A2-468D-864D-BDEBBF117541}" type="parTrans" cxnId="{159B08F8-4C2E-4F0B-969C-5E6014C85E7F}">
      <dgm:prSet/>
      <dgm:spPr/>
      <dgm:t>
        <a:bodyPr/>
        <a:lstStyle/>
        <a:p>
          <a:endParaRPr lang="en-US" sz="1600"/>
        </a:p>
      </dgm:t>
    </dgm:pt>
    <dgm:pt modelId="{A842DDFC-B14A-4EC3-A970-58199993242D}" type="sibTrans" cxnId="{159B08F8-4C2E-4F0B-969C-5E6014C85E7F}">
      <dgm:prSet/>
      <dgm:spPr/>
      <dgm:t>
        <a:bodyPr/>
        <a:lstStyle/>
        <a:p>
          <a:endParaRPr lang="en-US" sz="1600"/>
        </a:p>
      </dgm:t>
    </dgm:pt>
    <dgm:pt modelId="{5373DEB8-82FA-4E16-9AC1-5106EEA87895}">
      <dgm:prSet custT="1"/>
      <dgm:spPr/>
      <dgm:t>
        <a:bodyPr/>
        <a:lstStyle/>
        <a:p>
          <a:r>
            <a:rPr lang="en-US" sz="1600"/>
            <a:t>Market Sentiment Analysis:</a:t>
          </a:r>
        </a:p>
      </dgm:t>
    </dgm:pt>
    <dgm:pt modelId="{98617C45-132B-433F-8740-3BB8CB130FBD}" type="parTrans" cxnId="{F9CDB33B-3294-45DA-9F82-59A0446451D1}">
      <dgm:prSet/>
      <dgm:spPr/>
      <dgm:t>
        <a:bodyPr/>
        <a:lstStyle/>
        <a:p>
          <a:endParaRPr lang="en-US" sz="1600"/>
        </a:p>
      </dgm:t>
    </dgm:pt>
    <dgm:pt modelId="{28C74841-5A4B-4679-8E95-5FE3C84ED23A}" type="sibTrans" cxnId="{F9CDB33B-3294-45DA-9F82-59A0446451D1}">
      <dgm:prSet/>
      <dgm:spPr/>
      <dgm:t>
        <a:bodyPr/>
        <a:lstStyle/>
        <a:p>
          <a:endParaRPr lang="en-US" sz="1600"/>
        </a:p>
      </dgm:t>
    </dgm:pt>
    <dgm:pt modelId="{CA5707BE-311D-4FFD-B4F7-16400373CC80}">
      <dgm:prSet custT="1"/>
      <dgm:spPr/>
      <dgm:t>
        <a:bodyPr/>
        <a:lstStyle/>
        <a:p>
          <a:r>
            <a:rPr lang="en-US" sz="1600"/>
            <a:t>Continuous tracking of news and social media sentiment provides early indicators of stock price movements.</a:t>
          </a:r>
        </a:p>
      </dgm:t>
    </dgm:pt>
    <dgm:pt modelId="{B666B376-46E5-4831-8238-9C3C856A61AE}" type="parTrans" cxnId="{0EE668E0-15A4-4868-B891-06036DE4D850}">
      <dgm:prSet/>
      <dgm:spPr/>
      <dgm:t>
        <a:bodyPr/>
        <a:lstStyle/>
        <a:p>
          <a:endParaRPr lang="en-US" sz="1600"/>
        </a:p>
      </dgm:t>
    </dgm:pt>
    <dgm:pt modelId="{F33FBE3B-1601-420D-A364-BCD8885F30E3}" type="sibTrans" cxnId="{0EE668E0-15A4-4868-B891-06036DE4D850}">
      <dgm:prSet/>
      <dgm:spPr/>
      <dgm:t>
        <a:bodyPr/>
        <a:lstStyle/>
        <a:p>
          <a:endParaRPr lang="en-US" sz="1600"/>
        </a:p>
      </dgm:t>
    </dgm:pt>
    <dgm:pt modelId="{160906C1-CA87-41CB-BBDA-D30807BC8F45}" type="pres">
      <dgm:prSet presAssocID="{CDCE15A1-8272-41F1-AF9D-115DE6E40D58}" presName="diagram" presStyleCnt="0">
        <dgm:presLayoutVars>
          <dgm:dir/>
          <dgm:resizeHandles val="exact"/>
        </dgm:presLayoutVars>
      </dgm:prSet>
      <dgm:spPr/>
    </dgm:pt>
    <dgm:pt modelId="{3FD48A3E-7204-4A70-BD90-4C85C6F8D103}" type="pres">
      <dgm:prSet presAssocID="{E900A31A-BF87-4179-BEB4-B1BC16AB6FAF}" presName="node" presStyleLbl="node1" presStyleIdx="0" presStyleCnt="3">
        <dgm:presLayoutVars>
          <dgm:bulletEnabled val="1"/>
        </dgm:presLayoutVars>
      </dgm:prSet>
      <dgm:spPr/>
    </dgm:pt>
    <dgm:pt modelId="{48ABE76B-5988-4440-A217-E8EB5DDF05DB}" type="pres">
      <dgm:prSet presAssocID="{CE336F7A-AE94-46CB-88E3-BF40E8DCCB0C}" presName="sibTrans" presStyleLbl="sibTrans2D1" presStyleIdx="0" presStyleCnt="2"/>
      <dgm:spPr/>
    </dgm:pt>
    <dgm:pt modelId="{E5F53642-8044-418C-A7FB-2312F4C106C1}" type="pres">
      <dgm:prSet presAssocID="{CE336F7A-AE94-46CB-88E3-BF40E8DCCB0C}" presName="connectorText" presStyleLbl="sibTrans2D1" presStyleIdx="0" presStyleCnt="2"/>
      <dgm:spPr/>
    </dgm:pt>
    <dgm:pt modelId="{359EF329-62ED-4E24-9338-482C4DD643CE}" type="pres">
      <dgm:prSet presAssocID="{5F6990D7-F83F-495F-BA7D-B5DB346DF635}" presName="node" presStyleLbl="node1" presStyleIdx="1" presStyleCnt="3">
        <dgm:presLayoutVars>
          <dgm:bulletEnabled val="1"/>
        </dgm:presLayoutVars>
      </dgm:prSet>
      <dgm:spPr/>
    </dgm:pt>
    <dgm:pt modelId="{28120E5C-F500-4D12-BD6F-236160C65FE6}" type="pres">
      <dgm:prSet presAssocID="{E6CD286F-77BF-49BA-B1B9-A150E9440904}" presName="sibTrans" presStyleLbl="sibTrans2D1" presStyleIdx="1" presStyleCnt="2"/>
      <dgm:spPr/>
    </dgm:pt>
    <dgm:pt modelId="{94E7397E-40AE-4758-BA8D-C5D2DBF4CE6E}" type="pres">
      <dgm:prSet presAssocID="{E6CD286F-77BF-49BA-B1B9-A150E9440904}" presName="connectorText" presStyleLbl="sibTrans2D1" presStyleIdx="1" presStyleCnt="2"/>
      <dgm:spPr/>
    </dgm:pt>
    <dgm:pt modelId="{F02382BE-CA76-4298-A92F-887C838664BD}" type="pres">
      <dgm:prSet presAssocID="{5373DEB8-82FA-4E16-9AC1-5106EEA87895}" presName="node" presStyleLbl="node1" presStyleIdx="2" presStyleCnt="3">
        <dgm:presLayoutVars>
          <dgm:bulletEnabled val="1"/>
        </dgm:presLayoutVars>
      </dgm:prSet>
      <dgm:spPr/>
    </dgm:pt>
  </dgm:ptLst>
  <dgm:cxnLst>
    <dgm:cxn modelId="{21CEE815-D365-4BBE-96C2-B62F534DFDD0}" type="presOf" srcId="{CDCE15A1-8272-41F1-AF9D-115DE6E40D58}" destId="{160906C1-CA87-41CB-BBDA-D30807BC8F45}" srcOrd="0" destOrd="0" presId="urn:microsoft.com/office/officeart/2005/8/layout/process5"/>
    <dgm:cxn modelId="{9B39781A-DFA3-47FB-A32B-D2BF378F5199}" srcId="{CDCE15A1-8272-41F1-AF9D-115DE6E40D58}" destId="{E900A31A-BF87-4179-BEB4-B1BC16AB6FAF}" srcOrd="0" destOrd="0" parTransId="{8FC61E2B-ADD5-494C-9FD3-E35FAB499A96}" sibTransId="{CE336F7A-AE94-46CB-88E3-BF40E8DCCB0C}"/>
    <dgm:cxn modelId="{ACABF922-FEBA-4BFC-9495-84E9A8689AD8}" type="presOf" srcId="{CE336F7A-AE94-46CB-88E3-BF40E8DCCB0C}" destId="{48ABE76B-5988-4440-A217-E8EB5DDF05DB}" srcOrd="0" destOrd="0" presId="urn:microsoft.com/office/officeart/2005/8/layout/process5"/>
    <dgm:cxn modelId="{F9CDB33B-3294-45DA-9F82-59A0446451D1}" srcId="{CDCE15A1-8272-41F1-AF9D-115DE6E40D58}" destId="{5373DEB8-82FA-4E16-9AC1-5106EEA87895}" srcOrd="2" destOrd="0" parTransId="{98617C45-132B-433F-8740-3BB8CB130FBD}" sibTransId="{28C74841-5A4B-4679-8E95-5FE3C84ED23A}"/>
    <dgm:cxn modelId="{6785C748-249E-4FFF-9D32-E3A730E1CBC5}" type="presOf" srcId="{CE336F7A-AE94-46CB-88E3-BF40E8DCCB0C}" destId="{E5F53642-8044-418C-A7FB-2312F4C106C1}" srcOrd="1" destOrd="0" presId="urn:microsoft.com/office/officeart/2005/8/layout/process5"/>
    <dgm:cxn modelId="{9370B24D-2149-45A3-B1C4-984C9F6949C5}" type="presOf" srcId="{5373DEB8-82FA-4E16-9AC1-5106EEA87895}" destId="{F02382BE-CA76-4298-A92F-887C838664BD}" srcOrd="0" destOrd="0" presId="urn:microsoft.com/office/officeart/2005/8/layout/process5"/>
    <dgm:cxn modelId="{B3686078-2189-4F4B-B5E5-CCD73FACB46C}" type="presOf" srcId="{E900A31A-BF87-4179-BEB4-B1BC16AB6FAF}" destId="{3FD48A3E-7204-4A70-BD90-4C85C6F8D103}" srcOrd="0" destOrd="0" presId="urn:microsoft.com/office/officeart/2005/8/layout/process5"/>
    <dgm:cxn modelId="{3D51C57F-3153-4C6F-8C75-5215367BA093}" type="presOf" srcId="{E6CD286F-77BF-49BA-B1B9-A150E9440904}" destId="{94E7397E-40AE-4758-BA8D-C5D2DBF4CE6E}" srcOrd="1" destOrd="0" presId="urn:microsoft.com/office/officeart/2005/8/layout/process5"/>
    <dgm:cxn modelId="{FA08C8BC-D189-4564-9C2D-FF3465124C24}" type="presOf" srcId="{07D758FE-A9FB-447D-9335-F32C4B5662A0}" destId="{359EF329-62ED-4E24-9338-482C4DD643CE}" srcOrd="0" destOrd="1" presId="urn:microsoft.com/office/officeart/2005/8/layout/process5"/>
    <dgm:cxn modelId="{C013F7C9-C63B-447F-AB9C-B4CB917CEDAD}" srcId="{CDCE15A1-8272-41F1-AF9D-115DE6E40D58}" destId="{5F6990D7-F83F-495F-BA7D-B5DB346DF635}" srcOrd="1" destOrd="0" parTransId="{2BC95A4F-0310-485C-A495-DC49BFC6EB92}" sibTransId="{E6CD286F-77BF-49BA-B1B9-A150E9440904}"/>
    <dgm:cxn modelId="{87F3EECA-7698-4961-8305-B4535269D48E}" type="presOf" srcId="{CA5707BE-311D-4FFD-B4F7-16400373CC80}" destId="{F02382BE-CA76-4298-A92F-887C838664BD}" srcOrd="0" destOrd="1" presId="urn:microsoft.com/office/officeart/2005/8/layout/process5"/>
    <dgm:cxn modelId="{B85E97D7-14B2-4919-94AE-8816B43B3A3E}" type="presOf" srcId="{5F6990D7-F83F-495F-BA7D-B5DB346DF635}" destId="{359EF329-62ED-4E24-9338-482C4DD643CE}" srcOrd="0" destOrd="0" presId="urn:microsoft.com/office/officeart/2005/8/layout/process5"/>
    <dgm:cxn modelId="{0EE668E0-15A4-4868-B891-06036DE4D850}" srcId="{5373DEB8-82FA-4E16-9AC1-5106EEA87895}" destId="{CA5707BE-311D-4FFD-B4F7-16400373CC80}" srcOrd="0" destOrd="0" parTransId="{B666B376-46E5-4831-8238-9C3C856A61AE}" sibTransId="{F33FBE3B-1601-420D-A364-BCD8885F30E3}"/>
    <dgm:cxn modelId="{4D1099E0-28B0-4458-B714-31D81E6F02FB}" srcId="{E900A31A-BF87-4179-BEB4-B1BC16AB6FAF}" destId="{8396891C-C1B6-4812-8F22-7598CD770D62}" srcOrd="0" destOrd="0" parTransId="{CF19726F-EFE1-4539-AF58-3E2ACF59A97C}" sibTransId="{231845F9-DA7C-47C1-9594-AF8C15093D6A}"/>
    <dgm:cxn modelId="{4A26B9ED-5D33-42E4-9891-DF00A0CF7221}" type="presOf" srcId="{8396891C-C1B6-4812-8F22-7598CD770D62}" destId="{3FD48A3E-7204-4A70-BD90-4C85C6F8D103}" srcOrd="0" destOrd="1" presId="urn:microsoft.com/office/officeart/2005/8/layout/process5"/>
    <dgm:cxn modelId="{159B08F8-4C2E-4F0B-969C-5E6014C85E7F}" srcId="{5F6990D7-F83F-495F-BA7D-B5DB346DF635}" destId="{07D758FE-A9FB-447D-9335-F32C4B5662A0}" srcOrd="0" destOrd="0" parTransId="{96BB432C-15A2-468D-864D-BDEBBF117541}" sibTransId="{A842DDFC-B14A-4EC3-A970-58199993242D}"/>
    <dgm:cxn modelId="{EE8D91FB-B434-4C35-8D9E-C45B7F25898D}" type="presOf" srcId="{E6CD286F-77BF-49BA-B1B9-A150E9440904}" destId="{28120E5C-F500-4D12-BD6F-236160C65FE6}" srcOrd="0" destOrd="0" presId="urn:microsoft.com/office/officeart/2005/8/layout/process5"/>
    <dgm:cxn modelId="{31A52946-01DE-4791-8F9E-CBFF5F1025C9}" type="presParOf" srcId="{160906C1-CA87-41CB-BBDA-D30807BC8F45}" destId="{3FD48A3E-7204-4A70-BD90-4C85C6F8D103}" srcOrd="0" destOrd="0" presId="urn:microsoft.com/office/officeart/2005/8/layout/process5"/>
    <dgm:cxn modelId="{2632F0A5-ACDE-4C6A-B8CA-60576FD0A5C0}" type="presParOf" srcId="{160906C1-CA87-41CB-BBDA-D30807BC8F45}" destId="{48ABE76B-5988-4440-A217-E8EB5DDF05DB}" srcOrd="1" destOrd="0" presId="urn:microsoft.com/office/officeart/2005/8/layout/process5"/>
    <dgm:cxn modelId="{89AD7AA6-A81B-4231-A6F5-D7EF91590FCE}" type="presParOf" srcId="{48ABE76B-5988-4440-A217-E8EB5DDF05DB}" destId="{E5F53642-8044-418C-A7FB-2312F4C106C1}" srcOrd="0" destOrd="0" presId="urn:microsoft.com/office/officeart/2005/8/layout/process5"/>
    <dgm:cxn modelId="{4660DEA0-CDAB-4002-BE8B-57FD94B38523}" type="presParOf" srcId="{160906C1-CA87-41CB-BBDA-D30807BC8F45}" destId="{359EF329-62ED-4E24-9338-482C4DD643CE}" srcOrd="2" destOrd="0" presId="urn:microsoft.com/office/officeart/2005/8/layout/process5"/>
    <dgm:cxn modelId="{3E206D98-702D-4ADC-ADEE-15185486F729}" type="presParOf" srcId="{160906C1-CA87-41CB-BBDA-D30807BC8F45}" destId="{28120E5C-F500-4D12-BD6F-236160C65FE6}" srcOrd="3" destOrd="0" presId="urn:microsoft.com/office/officeart/2005/8/layout/process5"/>
    <dgm:cxn modelId="{C45734B0-7D76-4BB8-A9C4-B57B344ED556}" type="presParOf" srcId="{28120E5C-F500-4D12-BD6F-236160C65FE6}" destId="{94E7397E-40AE-4758-BA8D-C5D2DBF4CE6E}" srcOrd="0" destOrd="0" presId="urn:microsoft.com/office/officeart/2005/8/layout/process5"/>
    <dgm:cxn modelId="{AB3D57FF-C5D0-46B9-84F8-504073B0429C}" type="presParOf" srcId="{160906C1-CA87-41CB-BBDA-D30807BC8F45}" destId="{F02382BE-CA76-4298-A92F-887C838664BD}" srcOrd="4"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813943C-8573-45F6-9D40-46360DB91A4F}"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172C1C17-0867-4D3E-87CD-27216916A95F}">
      <dgm:prSet/>
      <dgm:spPr/>
      <dgm:t>
        <a:bodyPr/>
        <a:lstStyle/>
        <a:p>
          <a:r>
            <a:rPr lang="en-US">
              <a:solidFill>
                <a:schemeClr val="bg1"/>
              </a:solidFill>
            </a:rPr>
            <a:t>Data Extraction: </a:t>
          </a:r>
        </a:p>
      </dgm:t>
    </dgm:pt>
    <dgm:pt modelId="{E0DF07CE-7A4F-4E6A-A57B-15F874D99298}" type="parTrans" cxnId="{4B138568-4587-4479-84D5-29B35E91D7F4}">
      <dgm:prSet/>
      <dgm:spPr/>
      <dgm:t>
        <a:bodyPr/>
        <a:lstStyle/>
        <a:p>
          <a:endParaRPr lang="en-US"/>
        </a:p>
      </dgm:t>
    </dgm:pt>
    <dgm:pt modelId="{9C1E8FC3-AD92-4CA4-99FE-838CF8A340B8}" type="sibTrans" cxnId="{4B138568-4587-4479-84D5-29B35E91D7F4}">
      <dgm:prSet/>
      <dgm:spPr/>
      <dgm:t>
        <a:bodyPr/>
        <a:lstStyle/>
        <a:p>
          <a:endParaRPr lang="en-US"/>
        </a:p>
      </dgm:t>
    </dgm:pt>
    <dgm:pt modelId="{69321079-C02D-4FC8-99C1-265BEB1966D6}">
      <dgm:prSet/>
      <dgm:spPr/>
      <dgm:t>
        <a:bodyPr/>
        <a:lstStyle/>
        <a:p>
          <a:r>
            <a:rPr lang="en-US">
              <a:solidFill>
                <a:schemeClr val="bg1"/>
              </a:solidFill>
            </a:rPr>
            <a:t>We will develop Python-based extractors integrated with the Alpha Vantage API to retrieve live-stock market data from multiple exchanges. </a:t>
          </a:r>
        </a:p>
      </dgm:t>
    </dgm:pt>
    <dgm:pt modelId="{5D4B447F-33CA-482F-836E-59F195D80807}" type="parTrans" cxnId="{AC9E1247-A8F9-4049-93BF-3563977F418D}">
      <dgm:prSet/>
      <dgm:spPr/>
      <dgm:t>
        <a:bodyPr/>
        <a:lstStyle/>
        <a:p>
          <a:endParaRPr lang="en-US"/>
        </a:p>
      </dgm:t>
    </dgm:pt>
    <dgm:pt modelId="{E722C9D0-4095-40C4-B35C-04AE4527D3B9}" type="sibTrans" cxnId="{AC9E1247-A8F9-4049-93BF-3563977F418D}">
      <dgm:prSet/>
      <dgm:spPr/>
      <dgm:t>
        <a:bodyPr/>
        <a:lstStyle/>
        <a:p>
          <a:endParaRPr lang="en-US"/>
        </a:p>
      </dgm:t>
    </dgm:pt>
    <dgm:pt modelId="{42C90CD0-9163-40E8-8102-DA72EC88C7AA}">
      <dgm:prSet/>
      <dgm:spPr/>
      <dgm:t>
        <a:bodyPr/>
        <a:lstStyle/>
        <a:p>
          <a:r>
            <a:rPr lang="en-US">
              <a:solidFill>
                <a:schemeClr val="bg1"/>
              </a:solidFill>
            </a:rPr>
            <a:t>This automated ingestion process will be orchestrated using Kafka producers, ensuring continuous data streaming with minimal delay. Scheduled data pulls will maintain consistency and reliability across trading sessions.</a:t>
          </a:r>
        </a:p>
      </dgm:t>
    </dgm:pt>
    <dgm:pt modelId="{CC34660C-DDC1-4F4D-9EF2-6A48F48C12A5}" type="parTrans" cxnId="{F05A5982-4684-4A14-9147-1E107F61EDC5}">
      <dgm:prSet/>
      <dgm:spPr/>
      <dgm:t>
        <a:bodyPr/>
        <a:lstStyle/>
        <a:p>
          <a:endParaRPr lang="en-US"/>
        </a:p>
      </dgm:t>
    </dgm:pt>
    <dgm:pt modelId="{752741C2-C542-4787-AE93-964BA0548353}" type="sibTrans" cxnId="{F05A5982-4684-4A14-9147-1E107F61EDC5}">
      <dgm:prSet/>
      <dgm:spPr/>
      <dgm:t>
        <a:bodyPr/>
        <a:lstStyle/>
        <a:p>
          <a:endParaRPr lang="en-US"/>
        </a:p>
      </dgm:t>
    </dgm:pt>
    <dgm:pt modelId="{F2E6D479-4993-41FD-8DB9-2FDE3C10FB5F}">
      <dgm:prSet/>
      <dgm:spPr/>
      <dgm:t>
        <a:bodyPr/>
        <a:lstStyle/>
        <a:p>
          <a:r>
            <a:rPr lang="en-US">
              <a:solidFill>
                <a:schemeClr val="bg1"/>
              </a:solidFill>
            </a:rPr>
            <a:t>Data Loading: </a:t>
          </a:r>
        </a:p>
      </dgm:t>
    </dgm:pt>
    <dgm:pt modelId="{4059403D-4878-46BE-A472-CED0045C17F3}" type="parTrans" cxnId="{F7177B94-5117-4044-9633-7E2C2530F6E4}">
      <dgm:prSet/>
      <dgm:spPr/>
      <dgm:t>
        <a:bodyPr/>
        <a:lstStyle/>
        <a:p>
          <a:endParaRPr lang="en-US"/>
        </a:p>
      </dgm:t>
    </dgm:pt>
    <dgm:pt modelId="{AAD1B20C-969B-46EE-BD45-99F9661EFF14}" type="sibTrans" cxnId="{F7177B94-5117-4044-9633-7E2C2530F6E4}">
      <dgm:prSet/>
      <dgm:spPr/>
      <dgm:t>
        <a:bodyPr/>
        <a:lstStyle/>
        <a:p>
          <a:endParaRPr lang="en-US"/>
        </a:p>
      </dgm:t>
    </dgm:pt>
    <dgm:pt modelId="{BFFB4DEB-D181-46BB-A0B8-B343C2C704FF}">
      <dgm:prSet/>
      <dgm:spPr/>
      <dgm:t>
        <a:bodyPr/>
        <a:lstStyle/>
        <a:p>
          <a:r>
            <a:rPr lang="en-US">
              <a:solidFill>
                <a:schemeClr val="bg1"/>
              </a:solidFill>
            </a:rPr>
            <a:t>Processed and validated data will be stored in a centralized PostgreSQL database that acts as the single source of truth for market analytics and reporting. </a:t>
          </a:r>
        </a:p>
      </dgm:t>
    </dgm:pt>
    <dgm:pt modelId="{3E8E3FEB-F6DE-49DD-ACB1-1BE9EC02C316}" type="parTrans" cxnId="{D00239C9-9778-424B-9139-2E4F385996AC}">
      <dgm:prSet/>
      <dgm:spPr/>
      <dgm:t>
        <a:bodyPr/>
        <a:lstStyle/>
        <a:p>
          <a:endParaRPr lang="en-US"/>
        </a:p>
      </dgm:t>
    </dgm:pt>
    <dgm:pt modelId="{89CC9002-CA63-4CEC-BA75-D6A49F613901}" type="sibTrans" cxnId="{D00239C9-9778-424B-9139-2E4F385996AC}">
      <dgm:prSet/>
      <dgm:spPr/>
      <dgm:t>
        <a:bodyPr/>
        <a:lstStyle/>
        <a:p>
          <a:endParaRPr lang="en-US"/>
        </a:p>
      </dgm:t>
    </dgm:pt>
    <dgm:pt modelId="{09862029-0240-44E3-9E19-E7708BA8D7BB}">
      <dgm:prSet/>
      <dgm:spPr/>
      <dgm:t>
        <a:bodyPr/>
        <a:lstStyle/>
        <a:p>
          <a:r>
            <a:rPr lang="en-US">
              <a:solidFill>
                <a:schemeClr val="bg1"/>
              </a:solidFill>
            </a:rPr>
            <a:t>The schema will be optimized for analytical queries, supporting both daily and historical performance tracking.</a:t>
          </a:r>
        </a:p>
      </dgm:t>
    </dgm:pt>
    <dgm:pt modelId="{E9148A20-19B5-4AF6-A33F-CA2E039D87A4}" type="parTrans" cxnId="{6DCF78C0-695F-429E-8495-2337BD5011D2}">
      <dgm:prSet/>
      <dgm:spPr/>
      <dgm:t>
        <a:bodyPr/>
        <a:lstStyle/>
        <a:p>
          <a:endParaRPr lang="en-US"/>
        </a:p>
      </dgm:t>
    </dgm:pt>
    <dgm:pt modelId="{5598777E-A7C1-4A8F-A817-177A289A0D47}" type="sibTrans" cxnId="{6DCF78C0-695F-429E-8495-2337BD5011D2}">
      <dgm:prSet/>
      <dgm:spPr/>
      <dgm:t>
        <a:bodyPr/>
        <a:lstStyle/>
        <a:p>
          <a:endParaRPr lang="en-US"/>
        </a:p>
      </dgm:t>
    </dgm:pt>
    <dgm:pt modelId="{88B22EAF-621C-45D1-8B7B-C88FDFE81AC4}">
      <dgm:prSet/>
      <dgm:spPr/>
      <dgm:t>
        <a:bodyPr/>
        <a:lstStyle/>
        <a:p>
          <a:r>
            <a:rPr lang="en-US">
              <a:solidFill>
                <a:schemeClr val="bg1"/>
              </a:solidFill>
            </a:rPr>
            <a:t>Automation:</a:t>
          </a:r>
        </a:p>
      </dgm:t>
    </dgm:pt>
    <dgm:pt modelId="{349C6F10-BDF4-42D4-9551-276271215317}" type="parTrans" cxnId="{D9025D6F-D922-4086-A35F-33BE4448C094}">
      <dgm:prSet/>
      <dgm:spPr/>
      <dgm:t>
        <a:bodyPr/>
        <a:lstStyle/>
        <a:p>
          <a:endParaRPr lang="en-US"/>
        </a:p>
      </dgm:t>
    </dgm:pt>
    <dgm:pt modelId="{193B8A85-D4E7-4E82-BD6A-0C23577DB421}" type="sibTrans" cxnId="{D9025D6F-D922-4086-A35F-33BE4448C094}">
      <dgm:prSet/>
      <dgm:spPr/>
      <dgm:t>
        <a:bodyPr/>
        <a:lstStyle/>
        <a:p>
          <a:endParaRPr lang="en-US"/>
        </a:p>
      </dgm:t>
    </dgm:pt>
    <dgm:pt modelId="{15EB416E-4AAE-4BD6-8434-127C21B69A45}">
      <dgm:prSet/>
      <dgm:spPr/>
      <dgm:t>
        <a:bodyPr/>
        <a:lstStyle/>
        <a:p>
          <a:r>
            <a:rPr lang="en-US">
              <a:solidFill>
                <a:schemeClr val="bg1"/>
              </a:solidFill>
            </a:rPr>
            <a:t>The entire data pipeline will be orchestrated by Apache Spark and Kafka Streams, managing event flows and transformations in real time. </a:t>
          </a:r>
        </a:p>
      </dgm:t>
    </dgm:pt>
    <dgm:pt modelId="{E803B5C6-D378-478E-A2ED-B1F4BCBA1B64}" type="parTrans" cxnId="{C458A4CC-8227-4F8A-B4AD-4B048ECF4626}">
      <dgm:prSet/>
      <dgm:spPr/>
      <dgm:t>
        <a:bodyPr/>
        <a:lstStyle/>
        <a:p>
          <a:endParaRPr lang="en-US"/>
        </a:p>
      </dgm:t>
    </dgm:pt>
    <dgm:pt modelId="{87E7A66C-8AF3-4D79-8B92-5E1EF25E4026}" type="sibTrans" cxnId="{C458A4CC-8227-4F8A-B4AD-4B048ECF4626}">
      <dgm:prSet/>
      <dgm:spPr/>
      <dgm:t>
        <a:bodyPr/>
        <a:lstStyle/>
        <a:p>
          <a:endParaRPr lang="en-US"/>
        </a:p>
      </dgm:t>
    </dgm:pt>
    <dgm:pt modelId="{85CC5C4F-18DC-433E-B125-B19FE393B9AD}">
      <dgm:prSet/>
      <dgm:spPr/>
      <dgm:t>
        <a:bodyPr/>
        <a:lstStyle/>
        <a:p>
          <a:r>
            <a:rPr lang="en-US" dirty="0">
              <a:solidFill>
                <a:schemeClr val="bg1"/>
              </a:solidFill>
            </a:rPr>
            <a:t>Docker will containerize all components for consistent deployments, while GitHub Actions will automate testing and versioned builds.</a:t>
          </a:r>
        </a:p>
      </dgm:t>
    </dgm:pt>
    <dgm:pt modelId="{4559A438-0698-4A97-8FF9-D4250213D930}" type="parTrans" cxnId="{6721091A-D16D-464D-BA7E-62230D87D1D7}">
      <dgm:prSet/>
      <dgm:spPr/>
      <dgm:t>
        <a:bodyPr/>
        <a:lstStyle/>
        <a:p>
          <a:endParaRPr lang="en-US"/>
        </a:p>
      </dgm:t>
    </dgm:pt>
    <dgm:pt modelId="{86A42072-997A-4A8B-A240-1F907B2CB084}" type="sibTrans" cxnId="{6721091A-D16D-464D-BA7E-62230D87D1D7}">
      <dgm:prSet/>
      <dgm:spPr/>
      <dgm:t>
        <a:bodyPr/>
        <a:lstStyle/>
        <a:p>
          <a:endParaRPr lang="en-US"/>
        </a:p>
      </dgm:t>
    </dgm:pt>
    <dgm:pt modelId="{B94C91DD-EB44-4A4C-8A38-DDC8FD6053C1}" type="pres">
      <dgm:prSet presAssocID="{C813943C-8573-45F6-9D40-46360DB91A4F}" presName="vert0" presStyleCnt="0">
        <dgm:presLayoutVars>
          <dgm:dir/>
          <dgm:animOne val="branch"/>
          <dgm:animLvl val="lvl"/>
        </dgm:presLayoutVars>
      </dgm:prSet>
      <dgm:spPr/>
    </dgm:pt>
    <dgm:pt modelId="{A70E4702-1D77-43CA-B5CA-C2804E95CC34}" type="pres">
      <dgm:prSet presAssocID="{172C1C17-0867-4D3E-87CD-27216916A95F}" presName="thickLine" presStyleLbl="alignNode1" presStyleIdx="0" presStyleCnt="3"/>
      <dgm:spPr/>
    </dgm:pt>
    <dgm:pt modelId="{3DF5A763-AE24-4969-9910-05F351F6ED71}" type="pres">
      <dgm:prSet presAssocID="{172C1C17-0867-4D3E-87CD-27216916A95F}" presName="horz1" presStyleCnt="0"/>
      <dgm:spPr/>
    </dgm:pt>
    <dgm:pt modelId="{9BA5DA5F-B6EF-40DE-9C3F-73C0C35E6277}" type="pres">
      <dgm:prSet presAssocID="{172C1C17-0867-4D3E-87CD-27216916A95F}" presName="tx1" presStyleLbl="revTx" presStyleIdx="0" presStyleCnt="9"/>
      <dgm:spPr/>
    </dgm:pt>
    <dgm:pt modelId="{F0F6BB0B-BF6D-4457-A0B8-21C71CFF805F}" type="pres">
      <dgm:prSet presAssocID="{172C1C17-0867-4D3E-87CD-27216916A95F}" presName="vert1" presStyleCnt="0"/>
      <dgm:spPr/>
    </dgm:pt>
    <dgm:pt modelId="{E390081F-7F4E-4B10-847C-0DB257CD6799}" type="pres">
      <dgm:prSet presAssocID="{69321079-C02D-4FC8-99C1-265BEB1966D6}" presName="vertSpace2a" presStyleCnt="0"/>
      <dgm:spPr/>
    </dgm:pt>
    <dgm:pt modelId="{A8E13C0C-D4C1-4C09-B0C3-A928C7F030AC}" type="pres">
      <dgm:prSet presAssocID="{69321079-C02D-4FC8-99C1-265BEB1966D6}" presName="horz2" presStyleCnt="0"/>
      <dgm:spPr/>
    </dgm:pt>
    <dgm:pt modelId="{3228633F-1170-4419-B213-017501E839F2}" type="pres">
      <dgm:prSet presAssocID="{69321079-C02D-4FC8-99C1-265BEB1966D6}" presName="horzSpace2" presStyleCnt="0"/>
      <dgm:spPr/>
    </dgm:pt>
    <dgm:pt modelId="{73E300DC-F5CD-4E4F-9DCA-C826A93A9725}" type="pres">
      <dgm:prSet presAssocID="{69321079-C02D-4FC8-99C1-265BEB1966D6}" presName="tx2" presStyleLbl="revTx" presStyleIdx="1" presStyleCnt="9"/>
      <dgm:spPr/>
    </dgm:pt>
    <dgm:pt modelId="{186CBAD5-B1FD-4C67-A5D5-39A18E4150AF}" type="pres">
      <dgm:prSet presAssocID="{69321079-C02D-4FC8-99C1-265BEB1966D6}" presName="vert2" presStyleCnt="0"/>
      <dgm:spPr/>
    </dgm:pt>
    <dgm:pt modelId="{D7A76987-5072-4EB8-A273-52D4CB718250}" type="pres">
      <dgm:prSet presAssocID="{69321079-C02D-4FC8-99C1-265BEB1966D6}" presName="thinLine2b" presStyleLbl="callout" presStyleIdx="0" presStyleCnt="6"/>
      <dgm:spPr/>
    </dgm:pt>
    <dgm:pt modelId="{A9103B8D-08E2-429E-8C43-BC88D8F82870}" type="pres">
      <dgm:prSet presAssocID="{69321079-C02D-4FC8-99C1-265BEB1966D6}" presName="vertSpace2b" presStyleCnt="0"/>
      <dgm:spPr/>
    </dgm:pt>
    <dgm:pt modelId="{9CB69DC6-AD5B-4B8D-9E52-A0317F9E2D65}" type="pres">
      <dgm:prSet presAssocID="{42C90CD0-9163-40E8-8102-DA72EC88C7AA}" presName="horz2" presStyleCnt="0"/>
      <dgm:spPr/>
    </dgm:pt>
    <dgm:pt modelId="{09F8EA4C-FB4C-4E08-82C2-718C844C262A}" type="pres">
      <dgm:prSet presAssocID="{42C90CD0-9163-40E8-8102-DA72EC88C7AA}" presName="horzSpace2" presStyleCnt="0"/>
      <dgm:spPr/>
    </dgm:pt>
    <dgm:pt modelId="{3D91BBA6-73C1-4B7C-9CFC-7E7153837F07}" type="pres">
      <dgm:prSet presAssocID="{42C90CD0-9163-40E8-8102-DA72EC88C7AA}" presName="tx2" presStyleLbl="revTx" presStyleIdx="2" presStyleCnt="9"/>
      <dgm:spPr/>
    </dgm:pt>
    <dgm:pt modelId="{16E7B7B8-23A7-43FB-A36C-237942502195}" type="pres">
      <dgm:prSet presAssocID="{42C90CD0-9163-40E8-8102-DA72EC88C7AA}" presName="vert2" presStyleCnt="0"/>
      <dgm:spPr/>
    </dgm:pt>
    <dgm:pt modelId="{EB73AF5C-638A-46F8-82BD-E52A3F22E0ED}" type="pres">
      <dgm:prSet presAssocID="{42C90CD0-9163-40E8-8102-DA72EC88C7AA}" presName="thinLine2b" presStyleLbl="callout" presStyleIdx="1" presStyleCnt="6"/>
      <dgm:spPr/>
    </dgm:pt>
    <dgm:pt modelId="{C6520602-8871-4DF4-B121-1A6DFAF62B3B}" type="pres">
      <dgm:prSet presAssocID="{42C90CD0-9163-40E8-8102-DA72EC88C7AA}" presName="vertSpace2b" presStyleCnt="0"/>
      <dgm:spPr/>
    </dgm:pt>
    <dgm:pt modelId="{B0173729-4EA0-4B76-AF14-B8FA84A2DCC0}" type="pres">
      <dgm:prSet presAssocID="{F2E6D479-4993-41FD-8DB9-2FDE3C10FB5F}" presName="thickLine" presStyleLbl="alignNode1" presStyleIdx="1" presStyleCnt="3"/>
      <dgm:spPr/>
    </dgm:pt>
    <dgm:pt modelId="{0C161475-61E8-42CA-B4A4-A0C82E3BB429}" type="pres">
      <dgm:prSet presAssocID="{F2E6D479-4993-41FD-8DB9-2FDE3C10FB5F}" presName="horz1" presStyleCnt="0"/>
      <dgm:spPr/>
    </dgm:pt>
    <dgm:pt modelId="{872A9F10-6B24-46F8-8C3C-679F0E5A641A}" type="pres">
      <dgm:prSet presAssocID="{F2E6D479-4993-41FD-8DB9-2FDE3C10FB5F}" presName="tx1" presStyleLbl="revTx" presStyleIdx="3" presStyleCnt="9"/>
      <dgm:spPr/>
    </dgm:pt>
    <dgm:pt modelId="{9DEEE096-0B28-43A3-9B71-C99770F32854}" type="pres">
      <dgm:prSet presAssocID="{F2E6D479-4993-41FD-8DB9-2FDE3C10FB5F}" presName="vert1" presStyleCnt="0"/>
      <dgm:spPr/>
    </dgm:pt>
    <dgm:pt modelId="{5E642F8D-A5EF-478C-BB0F-CADD10660F5F}" type="pres">
      <dgm:prSet presAssocID="{BFFB4DEB-D181-46BB-A0B8-B343C2C704FF}" presName="vertSpace2a" presStyleCnt="0"/>
      <dgm:spPr/>
    </dgm:pt>
    <dgm:pt modelId="{57A91890-ACF8-45B8-A036-90AB07BBA288}" type="pres">
      <dgm:prSet presAssocID="{BFFB4DEB-D181-46BB-A0B8-B343C2C704FF}" presName="horz2" presStyleCnt="0"/>
      <dgm:spPr/>
    </dgm:pt>
    <dgm:pt modelId="{77B57F3E-9672-4B45-AB43-0CBEE36FACB3}" type="pres">
      <dgm:prSet presAssocID="{BFFB4DEB-D181-46BB-A0B8-B343C2C704FF}" presName="horzSpace2" presStyleCnt="0"/>
      <dgm:spPr/>
    </dgm:pt>
    <dgm:pt modelId="{151CEE40-00DA-4883-B72C-13F385A34F40}" type="pres">
      <dgm:prSet presAssocID="{BFFB4DEB-D181-46BB-A0B8-B343C2C704FF}" presName="tx2" presStyleLbl="revTx" presStyleIdx="4" presStyleCnt="9"/>
      <dgm:spPr/>
    </dgm:pt>
    <dgm:pt modelId="{9840FDF9-47D3-467E-8688-B032E252107B}" type="pres">
      <dgm:prSet presAssocID="{BFFB4DEB-D181-46BB-A0B8-B343C2C704FF}" presName="vert2" presStyleCnt="0"/>
      <dgm:spPr/>
    </dgm:pt>
    <dgm:pt modelId="{3AD2F740-A074-4720-BD27-7673FC916CB7}" type="pres">
      <dgm:prSet presAssocID="{BFFB4DEB-D181-46BB-A0B8-B343C2C704FF}" presName="thinLine2b" presStyleLbl="callout" presStyleIdx="2" presStyleCnt="6"/>
      <dgm:spPr/>
    </dgm:pt>
    <dgm:pt modelId="{FAA4D47F-43B2-4787-839B-37C0E56D6693}" type="pres">
      <dgm:prSet presAssocID="{BFFB4DEB-D181-46BB-A0B8-B343C2C704FF}" presName="vertSpace2b" presStyleCnt="0"/>
      <dgm:spPr/>
    </dgm:pt>
    <dgm:pt modelId="{17AAB2D5-B20D-43D4-9176-B5C1E7991DAC}" type="pres">
      <dgm:prSet presAssocID="{09862029-0240-44E3-9E19-E7708BA8D7BB}" presName="horz2" presStyleCnt="0"/>
      <dgm:spPr/>
    </dgm:pt>
    <dgm:pt modelId="{8CB365C5-F849-401B-8D9A-FCD8477D820A}" type="pres">
      <dgm:prSet presAssocID="{09862029-0240-44E3-9E19-E7708BA8D7BB}" presName="horzSpace2" presStyleCnt="0"/>
      <dgm:spPr/>
    </dgm:pt>
    <dgm:pt modelId="{74524241-CF07-4243-B7EA-C5793FD77DE8}" type="pres">
      <dgm:prSet presAssocID="{09862029-0240-44E3-9E19-E7708BA8D7BB}" presName="tx2" presStyleLbl="revTx" presStyleIdx="5" presStyleCnt="9"/>
      <dgm:spPr/>
    </dgm:pt>
    <dgm:pt modelId="{46622DF8-0186-4638-BE02-712B0E329230}" type="pres">
      <dgm:prSet presAssocID="{09862029-0240-44E3-9E19-E7708BA8D7BB}" presName="vert2" presStyleCnt="0"/>
      <dgm:spPr/>
    </dgm:pt>
    <dgm:pt modelId="{68FB44A1-124A-4FF9-8FDD-7507B80C14D8}" type="pres">
      <dgm:prSet presAssocID="{09862029-0240-44E3-9E19-E7708BA8D7BB}" presName="thinLine2b" presStyleLbl="callout" presStyleIdx="3" presStyleCnt="6"/>
      <dgm:spPr/>
    </dgm:pt>
    <dgm:pt modelId="{129316AE-B639-42B3-9AAC-CB0F5A35B47C}" type="pres">
      <dgm:prSet presAssocID="{09862029-0240-44E3-9E19-E7708BA8D7BB}" presName="vertSpace2b" presStyleCnt="0"/>
      <dgm:spPr/>
    </dgm:pt>
    <dgm:pt modelId="{69C0866D-5908-42CA-B611-13CEB4D26589}" type="pres">
      <dgm:prSet presAssocID="{88B22EAF-621C-45D1-8B7B-C88FDFE81AC4}" presName="thickLine" presStyleLbl="alignNode1" presStyleIdx="2" presStyleCnt="3"/>
      <dgm:spPr/>
    </dgm:pt>
    <dgm:pt modelId="{A768A636-5BAB-43C6-B74E-793BC30BC52B}" type="pres">
      <dgm:prSet presAssocID="{88B22EAF-621C-45D1-8B7B-C88FDFE81AC4}" presName="horz1" presStyleCnt="0"/>
      <dgm:spPr/>
    </dgm:pt>
    <dgm:pt modelId="{98489566-82A1-41ED-9386-248668431F30}" type="pres">
      <dgm:prSet presAssocID="{88B22EAF-621C-45D1-8B7B-C88FDFE81AC4}" presName="tx1" presStyleLbl="revTx" presStyleIdx="6" presStyleCnt="9"/>
      <dgm:spPr/>
    </dgm:pt>
    <dgm:pt modelId="{523BFD33-7AAF-4522-9C28-07ACB97B99CF}" type="pres">
      <dgm:prSet presAssocID="{88B22EAF-621C-45D1-8B7B-C88FDFE81AC4}" presName="vert1" presStyleCnt="0"/>
      <dgm:spPr/>
    </dgm:pt>
    <dgm:pt modelId="{581341CC-C7D4-49AB-977F-7BC27C96BC25}" type="pres">
      <dgm:prSet presAssocID="{15EB416E-4AAE-4BD6-8434-127C21B69A45}" presName="vertSpace2a" presStyleCnt="0"/>
      <dgm:spPr/>
    </dgm:pt>
    <dgm:pt modelId="{D110973D-5C39-4573-B876-57A7FB18BF81}" type="pres">
      <dgm:prSet presAssocID="{15EB416E-4AAE-4BD6-8434-127C21B69A45}" presName="horz2" presStyleCnt="0"/>
      <dgm:spPr/>
    </dgm:pt>
    <dgm:pt modelId="{A274C6FB-8711-4318-A433-E16667C78317}" type="pres">
      <dgm:prSet presAssocID="{15EB416E-4AAE-4BD6-8434-127C21B69A45}" presName="horzSpace2" presStyleCnt="0"/>
      <dgm:spPr/>
    </dgm:pt>
    <dgm:pt modelId="{893A0ADB-CD35-4BE1-BFE3-67981020CC85}" type="pres">
      <dgm:prSet presAssocID="{15EB416E-4AAE-4BD6-8434-127C21B69A45}" presName="tx2" presStyleLbl="revTx" presStyleIdx="7" presStyleCnt="9"/>
      <dgm:spPr/>
    </dgm:pt>
    <dgm:pt modelId="{BA241FFF-7735-46F1-8B04-46B3898C6A31}" type="pres">
      <dgm:prSet presAssocID="{15EB416E-4AAE-4BD6-8434-127C21B69A45}" presName="vert2" presStyleCnt="0"/>
      <dgm:spPr/>
    </dgm:pt>
    <dgm:pt modelId="{E0D75A29-75F8-49CF-A813-C8562FB33145}" type="pres">
      <dgm:prSet presAssocID="{15EB416E-4AAE-4BD6-8434-127C21B69A45}" presName="thinLine2b" presStyleLbl="callout" presStyleIdx="4" presStyleCnt="6"/>
      <dgm:spPr/>
    </dgm:pt>
    <dgm:pt modelId="{57AF9348-B418-4A9E-A5A1-79A9A7E187CD}" type="pres">
      <dgm:prSet presAssocID="{15EB416E-4AAE-4BD6-8434-127C21B69A45}" presName="vertSpace2b" presStyleCnt="0"/>
      <dgm:spPr/>
    </dgm:pt>
    <dgm:pt modelId="{17D2AFFA-5F38-44B2-BFA0-AB29A8BBB0F3}" type="pres">
      <dgm:prSet presAssocID="{85CC5C4F-18DC-433E-B125-B19FE393B9AD}" presName="horz2" presStyleCnt="0"/>
      <dgm:spPr/>
    </dgm:pt>
    <dgm:pt modelId="{AD166AF7-7BF9-4C65-95CC-409788C3EFF3}" type="pres">
      <dgm:prSet presAssocID="{85CC5C4F-18DC-433E-B125-B19FE393B9AD}" presName="horzSpace2" presStyleCnt="0"/>
      <dgm:spPr/>
    </dgm:pt>
    <dgm:pt modelId="{69BB0EB6-B365-4D20-BC59-B4B411F18B0A}" type="pres">
      <dgm:prSet presAssocID="{85CC5C4F-18DC-433E-B125-B19FE393B9AD}" presName="tx2" presStyleLbl="revTx" presStyleIdx="8" presStyleCnt="9"/>
      <dgm:spPr/>
    </dgm:pt>
    <dgm:pt modelId="{4044A296-9A07-44CC-981C-9E5B09EFF42B}" type="pres">
      <dgm:prSet presAssocID="{85CC5C4F-18DC-433E-B125-B19FE393B9AD}" presName="vert2" presStyleCnt="0"/>
      <dgm:spPr/>
    </dgm:pt>
    <dgm:pt modelId="{3A65FEA8-B234-4CCF-9C31-D22C259B7764}" type="pres">
      <dgm:prSet presAssocID="{85CC5C4F-18DC-433E-B125-B19FE393B9AD}" presName="thinLine2b" presStyleLbl="callout" presStyleIdx="5" presStyleCnt="6"/>
      <dgm:spPr/>
    </dgm:pt>
    <dgm:pt modelId="{52852CA6-AD0C-4CB7-8C96-04D86B9BCFC2}" type="pres">
      <dgm:prSet presAssocID="{85CC5C4F-18DC-433E-B125-B19FE393B9AD}" presName="vertSpace2b" presStyleCnt="0"/>
      <dgm:spPr/>
    </dgm:pt>
  </dgm:ptLst>
  <dgm:cxnLst>
    <dgm:cxn modelId="{71EF1A0A-9B33-42F8-BE95-2A127E59854D}" type="presOf" srcId="{F2E6D479-4993-41FD-8DB9-2FDE3C10FB5F}" destId="{872A9F10-6B24-46F8-8C3C-679F0E5A641A}" srcOrd="0" destOrd="0" presId="urn:microsoft.com/office/officeart/2008/layout/LinedList"/>
    <dgm:cxn modelId="{6721091A-D16D-464D-BA7E-62230D87D1D7}" srcId="{88B22EAF-621C-45D1-8B7B-C88FDFE81AC4}" destId="{85CC5C4F-18DC-433E-B125-B19FE393B9AD}" srcOrd="1" destOrd="0" parTransId="{4559A438-0698-4A97-8FF9-D4250213D930}" sibTransId="{86A42072-997A-4A8B-A240-1F907B2CB084}"/>
    <dgm:cxn modelId="{AC9E1247-A8F9-4049-93BF-3563977F418D}" srcId="{172C1C17-0867-4D3E-87CD-27216916A95F}" destId="{69321079-C02D-4FC8-99C1-265BEB1966D6}" srcOrd="0" destOrd="0" parTransId="{5D4B447F-33CA-482F-836E-59F195D80807}" sibTransId="{E722C9D0-4095-40C4-B35C-04AE4527D3B9}"/>
    <dgm:cxn modelId="{4B138568-4587-4479-84D5-29B35E91D7F4}" srcId="{C813943C-8573-45F6-9D40-46360DB91A4F}" destId="{172C1C17-0867-4D3E-87CD-27216916A95F}" srcOrd="0" destOrd="0" parTransId="{E0DF07CE-7A4F-4E6A-A57B-15F874D99298}" sibTransId="{9C1E8FC3-AD92-4CA4-99FE-838CF8A340B8}"/>
    <dgm:cxn modelId="{D9025D6F-D922-4086-A35F-33BE4448C094}" srcId="{C813943C-8573-45F6-9D40-46360DB91A4F}" destId="{88B22EAF-621C-45D1-8B7B-C88FDFE81AC4}" srcOrd="2" destOrd="0" parTransId="{349C6F10-BDF4-42D4-9551-276271215317}" sibTransId="{193B8A85-D4E7-4E82-BD6A-0C23577DB421}"/>
    <dgm:cxn modelId="{107CD46F-FF44-4808-971A-156DEFD76BB0}" type="presOf" srcId="{69321079-C02D-4FC8-99C1-265BEB1966D6}" destId="{73E300DC-F5CD-4E4F-9DCA-C826A93A9725}" srcOrd="0" destOrd="0" presId="urn:microsoft.com/office/officeart/2008/layout/LinedList"/>
    <dgm:cxn modelId="{15A55075-217F-4F1A-B6C1-3804BB07E0B6}" type="presOf" srcId="{C813943C-8573-45F6-9D40-46360DB91A4F}" destId="{B94C91DD-EB44-4A4C-8A38-DDC8FD6053C1}" srcOrd="0" destOrd="0" presId="urn:microsoft.com/office/officeart/2008/layout/LinedList"/>
    <dgm:cxn modelId="{F725A579-7D0C-4B37-BA74-74C106B32ACE}" type="presOf" srcId="{09862029-0240-44E3-9E19-E7708BA8D7BB}" destId="{74524241-CF07-4243-B7EA-C5793FD77DE8}" srcOrd="0" destOrd="0" presId="urn:microsoft.com/office/officeart/2008/layout/LinedList"/>
    <dgm:cxn modelId="{F05A5982-4684-4A14-9147-1E107F61EDC5}" srcId="{172C1C17-0867-4D3E-87CD-27216916A95F}" destId="{42C90CD0-9163-40E8-8102-DA72EC88C7AA}" srcOrd="1" destOrd="0" parTransId="{CC34660C-DDC1-4F4D-9EF2-6A48F48C12A5}" sibTransId="{752741C2-C542-4787-AE93-964BA0548353}"/>
    <dgm:cxn modelId="{5613B393-3779-4111-B0DD-DD333454D00F}" type="presOf" srcId="{BFFB4DEB-D181-46BB-A0B8-B343C2C704FF}" destId="{151CEE40-00DA-4883-B72C-13F385A34F40}" srcOrd="0" destOrd="0" presId="urn:microsoft.com/office/officeart/2008/layout/LinedList"/>
    <dgm:cxn modelId="{F7177B94-5117-4044-9633-7E2C2530F6E4}" srcId="{C813943C-8573-45F6-9D40-46360DB91A4F}" destId="{F2E6D479-4993-41FD-8DB9-2FDE3C10FB5F}" srcOrd="1" destOrd="0" parTransId="{4059403D-4878-46BE-A472-CED0045C17F3}" sibTransId="{AAD1B20C-969B-46EE-BD45-99F9661EFF14}"/>
    <dgm:cxn modelId="{477F12AB-98BD-46A2-A6A4-E79427ABF368}" type="presOf" srcId="{172C1C17-0867-4D3E-87CD-27216916A95F}" destId="{9BA5DA5F-B6EF-40DE-9C3F-73C0C35E6277}" srcOrd="0" destOrd="0" presId="urn:microsoft.com/office/officeart/2008/layout/LinedList"/>
    <dgm:cxn modelId="{51F003B3-C14D-4CB2-B5D2-D22E5A6E8334}" type="presOf" srcId="{15EB416E-4AAE-4BD6-8434-127C21B69A45}" destId="{893A0ADB-CD35-4BE1-BFE3-67981020CC85}" srcOrd="0" destOrd="0" presId="urn:microsoft.com/office/officeart/2008/layout/LinedList"/>
    <dgm:cxn modelId="{6DCF78C0-695F-429E-8495-2337BD5011D2}" srcId="{F2E6D479-4993-41FD-8DB9-2FDE3C10FB5F}" destId="{09862029-0240-44E3-9E19-E7708BA8D7BB}" srcOrd="1" destOrd="0" parTransId="{E9148A20-19B5-4AF6-A33F-CA2E039D87A4}" sibTransId="{5598777E-A7C1-4A8F-A817-177A289A0D47}"/>
    <dgm:cxn modelId="{D00239C9-9778-424B-9139-2E4F385996AC}" srcId="{F2E6D479-4993-41FD-8DB9-2FDE3C10FB5F}" destId="{BFFB4DEB-D181-46BB-A0B8-B343C2C704FF}" srcOrd="0" destOrd="0" parTransId="{3E8E3FEB-F6DE-49DD-ACB1-1BE9EC02C316}" sibTransId="{89CC9002-CA63-4CEC-BA75-D6A49F613901}"/>
    <dgm:cxn modelId="{29B790CC-4F62-4397-BCFA-9653047EC086}" type="presOf" srcId="{42C90CD0-9163-40E8-8102-DA72EC88C7AA}" destId="{3D91BBA6-73C1-4B7C-9CFC-7E7153837F07}" srcOrd="0" destOrd="0" presId="urn:microsoft.com/office/officeart/2008/layout/LinedList"/>
    <dgm:cxn modelId="{C458A4CC-8227-4F8A-B4AD-4B048ECF4626}" srcId="{88B22EAF-621C-45D1-8B7B-C88FDFE81AC4}" destId="{15EB416E-4AAE-4BD6-8434-127C21B69A45}" srcOrd="0" destOrd="0" parTransId="{E803B5C6-D378-478E-A2ED-B1F4BCBA1B64}" sibTransId="{87E7A66C-8AF3-4D79-8B92-5E1EF25E4026}"/>
    <dgm:cxn modelId="{4D4E0FE9-EE1B-4733-9896-26122C24CF07}" type="presOf" srcId="{85CC5C4F-18DC-433E-B125-B19FE393B9AD}" destId="{69BB0EB6-B365-4D20-BC59-B4B411F18B0A}" srcOrd="0" destOrd="0" presId="urn:microsoft.com/office/officeart/2008/layout/LinedList"/>
    <dgm:cxn modelId="{1195F4FA-D8FE-4E79-A9F7-7EF931501AC1}" type="presOf" srcId="{88B22EAF-621C-45D1-8B7B-C88FDFE81AC4}" destId="{98489566-82A1-41ED-9386-248668431F30}" srcOrd="0" destOrd="0" presId="urn:microsoft.com/office/officeart/2008/layout/LinedList"/>
    <dgm:cxn modelId="{94DDB0A7-2B12-43D7-87FB-77BC85610A33}" type="presParOf" srcId="{B94C91DD-EB44-4A4C-8A38-DDC8FD6053C1}" destId="{A70E4702-1D77-43CA-B5CA-C2804E95CC34}" srcOrd="0" destOrd="0" presId="urn:microsoft.com/office/officeart/2008/layout/LinedList"/>
    <dgm:cxn modelId="{C0482B24-3051-4550-AFAF-95C2F8C828CA}" type="presParOf" srcId="{B94C91DD-EB44-4A4C-8A38-DDC8FD6053C1}" destId="{3DF5A763-AE24-4969-9910-05F351F6ED71}" srcOrd="1" destOrd="0" presId="urn:microsoft.com/office/officeart/2008/layout/LinedList"/>
    <dgm:cxn modelId="{8FFFE37B-1919-4BEA-BF14-F5CE1557F0B0}" type="presParOf" srcId="{3DF5A763-AE24-4969-9910-05F351F6ED71}" destId="{9BA5DA5F-B6EF-40DE-9C3F-73C0C35E6277}" srcOrd="0" destOrd="0" presId="urn:microsoft.com/office/officeart/2008/layout/LinedList"/>
    <dgm:cxn modelId="{116EB647-A331-4F20-97A7-40973FF8EF46}" type="presParOf" srcId="{3DF5A763-AE24-4969-9910-05F351F6ED71}" destId="{F0F6BB0B-BF6D-4457-A0B8-21C71CFF805F}" srcOrd="1" destOrd="0" presId="urn:microsoft.com/office/officeart/2008/layout/LinedList"/>
    <dgm:cxn modelId="{5058A97A-5D55-4796-807A-B724AE28E776}" type="presParOf" srcId="{F0F6BB0B-BF6D-4457-A0B8-21C71CFF805F}" destId="{E390081F-7F4E-4B10-847C-0DB257CD6799}" srcOrd="0" destOrd="0" presId="urn:microsoft.com/office/officeart/2008/layout/LinedList"/>
    <dgm:cxn modelId="{882B7FC3-EB22-453A-977C-E26AF53D229D}" type="presParOf" srcId="{F0F6BB0B-BF6D-4457-A0B8-21C71CFF805F}" destId="{A8E13C0C-D4C1-4C09-B0C3-A928C7F030AC}" srcOrd="1" destOrd="0" presId="urn:microsoft.com/office/officeart/2008/layout/LinedList"/>
    <dgm:cxn modelId="{8DBC9579-184B-461C-952F-461992A3B8EB}" type="presParOf" srcId="{A8E13C0C-D4C1-4C09-B0C3-A928C7F030AC}" destId="{3228633F-1170-4419-B213-017501E839F2}" srcOrd="0" destOrd="0" presId="urn:microsoft.com/office/officeart/2008/layout/LinedList"/>
    <dgm:cxn modelId="{56A70895-DA92-460C-A2BF-157DE28CCF2A}" type="presParOf" srcId="{A8E13C0C-D4C1-4C09-B0C3-A928C7F030AC}" destId="{73E300DC-F5CD-4E4F-9DCA-C826A93A9725}" srcOrd="1" destOrd="0" presId="urn:microsoft.com/office/officeart/2008/layout/LinedList"/>
    <dgm:cxn modelId="{36F067F5-EE44-49F0-8CD1-3C05326B8A2D}" type="presParOf" srcId="{A8E13C0C-D4C1-4C09-B0C3-A928C7F030AC}" destId="{186CBAD5-B1FD-4C67-A5D5-39A18E4150AF}" srcOrd="2" destOrd="0" presId="urn:microsoft.com/office/officeart/2008/layout/LinedList"/>
    <dgm:cxn modelId="{FD3C8528-450D-452E-8171-81D74FED1A84}" type="presParOf" srcId="{F0F6BB0B-BF6D-4457-A0B8-21C71CFF805F}" destId="{D7A76987-5072-4EB8-A273-52D4CB718250}" srcOrd="2" destOrd="0" presId="urn:microsoft.com/office/officeart/2008/layout/LinedList"/>
    <dgm:cxn modelId="{016BF159-1482-4ECD-89B0-3FFBEADD1372}" type="presParOf" srcId="{F0F6BB0B-BF6D-4457-A0B8-21C71CFF805F}" destId="{A9103B8D-08E2-429E-8C43-BC88D8F82870}" srcOrd="3" destOrd="0" presId="urn:microsoft.com/office/officeart/2008/layout/LinedList"/>
    <dgm:cxn modelId="{45B76F45-E0E9-4F74-BA56-FDC122A0B8D2}" type="presParOf" srcId="{F0F6BB0B-BF6D-4457-A0B8-21C71CFF805F}" destId="{9CB69DC6-AD5B-4B8D-9E52-A0317F9E2D65}" srcOrd="4" destOrd="0" presId="urn:microsoft.com/office/officeart/2008/layout/LinedList"/>
    <dgm:cxn modelId="{5720CDD0-338E-43FA-B8E3-9FC6AE037EE4}" type="presParOf" srcId="{9CB69DC6-AD5B-4B8D-9E52-A0317F9E2D65}" destId="{09F8EA4C-FB4C-4E08-82C2-718C844C262A}" srcOrd="0" destOrd="0" presId="urn:microsoft.com/office/officeart/2008/layout/LinedList"/>
    <dgm:cxn modelId="{EAC1629B-1043-4CE9-AE6B-60CE3C3D4194}" type="presParOf" srcId="{9CB69DC6-AD5B-4B8D-9E52-A0317F9E2D65}" destId="{3D91BBA6-73C1-4B7C-9CFC-7E7153837F07}" srcOrd="1" destOrd="0" presId="urn:microsoft.com/office/officeart/2008/layout/LinedList"/>
    <dgm:cxn modelId="{F9DC1108-AEAE-44B7-B691-358B1D947C14}" type="presParOf" srcId="{9CB69DC6-AD5B-4B8D-9E52-A0317F9E2D65}" destId="{16E7B7B8-23A7-43FB-A36C-237942502195}" srcOrd="2" destOrd="0" presId="urn:microsoft.com/office/officeart/2008/layout/LinedList"/>
    <dgm:cxn modelId="{99BEAFD7-ED64-4223-9A60-21FA17CD629A}" type="presParOf" srcId="{F0F6BB0B-BF6D-4457-A0B8-21C71CFF805F}" destId="{EB73AF5C-638A-46F8-82BD-E52A3F22E0ED}" srcOrd="5" destOrd="0" presId="urn:microsoft.com/office/officeart/2008/layout/LinedList"/>
    <dgm:cxn modelId="{25108597-A920-4AEE-B146-9BB1AF54FC4F}" type="presParOf" srcId="{F0F6BB0B-BF6D-4457-A0B8-21C71CFF805F}" destId="{C6520602-8871-4DF4-B121-1A6DFAF62B3B}" srcOrd="6" destOrd="0" presId="urn:microsoft.com/office/officeart/2008/layout/LinedList"/>
    <dgm:cxn modelId="{9CA40F8A-C141-4F85-B393-B3E2465C2D8D}" type="presParOf" srcId="{B94C91DD-EB44-4A4C-8A38-DDC8FD6053C1}" destId="{B0173729-4EA0-4B76-AF14-B8FA84A2DCC0}" srcOrd="2" destOrd="0" presId="urn:microsoft.com/office/officeart/2008/layout/LinedList"/>
    <dgm:cxn modelId="{17DEDA2F-48A4-48FC-8054-3668549028A2}" type="presParOf" srcId="{B94C91DD-EB44-4A4C-8A38-DDC8FD6053C1}" destId="{0C161475-61E8-42CA-B4A4-A0C82E3BB429}" srcOrd="3" destOrd="0" presId="urn:microsoft.com/office/officeart/2008/layout/LinedList"/>
    <dgm:cxn modelId="{C4B19E85-98D8-4C69-930D-DD217E90417F}" type="presParOf" srcId="{0C161475-61E8-42CA-B4A4-A0C82E3BB429}" destId="{872A9F10-6B24-46F8-8C3C-679F0E5A641A}" srcOrd="0" destOrd="0" presId="urn:microsoft.com/office/officeart/2008/layout/LinedList"/>
    <dgm:cxn modelId="{475C9597-191C-423A-B446-B3F6680D4F00}" type="presParOf" srcId="{0C161475-61E8-42CA-B4A4-A0C82E3BB429}" destId="{9DEEE096-0B28-43A3-9B71-C99770F32854}" srcOrd="1" destOrd="0" presId="urn:microsoft.com/office/officeart/2008/layout/LinedList"/>
    <dgm:cxn modelId="{0BA448CA-E7F3-4E84-93C7-E689A1EDCEF6}" type="presParOf" srcId="{9DEEE096-0B28-43A3-9B71-C99770F32854}" destId="{5E642F8D-A5EF-478C-BB0F-CADD10660F5F}" srcOrd="0" destOrd="0" presId="urn:microsoft.com/office/officeart/2008/layout/LinedList"/>
    <dgm:cxn modelId="{68EA0321-3DC1-452A-9CF5-86FFE360AB81}" type="presParOf" srcId="{9DEEE096-0B28-43A3-9B71-C99770F32854}" destId="{57A91890-ACF8-45B8-A036-90AB07BBA288}" srcOrd="1" destOrd="0" presId="urn:microsoft.com/office/officeart/2008/layout/LinedList"/>
    <dgm:cxn modelId="{67DAEFE5-94E8-4F20-9587-06C16F21201C}" type="presParOf" srcId="{57A91890-ACF8-45B8-A036-90AB07BBA288}" destId="{77B57F3E-9672-4B45-AB43-0CBEE36FACB3}" srcOrd="0" destOrd="0" presId="urn:microsoft.com/office/officeart/2008/layout/LinedList"/>
    <dgm:cxn modelId="{0F644CCB-DD7C-4D73-A56C-289FCF4808C8}" type="presParOf" srcId="{57A91890-ACF8-45B8-A036-90AB07BBA288}" destId="{151CEE40-00DA-4883-B72C-13F385A34F40}" srcOrd="1" destOrd="0" presId="urn:microsoft.com/office/officeart/2008/layout/LinedList"/>
    <dgm:cxn modelId="{3244D5FA-663D-4923-AB34-9CE746AA1B1B}" type="presParOf" srcId="{57A91890-ACF8-45B8-A036-90AB07BBA288}" destId="{9840FDF9-47D3-467E-8688-B032E252107B}" srcOrd="2" destOrd="0" presId="urn:microsoft.com/office/officeart/2008/layout/LinedList"/>
    <dgm:cxn modelId="{45E037EB-06C6-48FA-A743-336E946A8400}" type="presParOf" srcId="{9DEEE096-0B28-43A3-9B71-C99770F32854}" destId="{3AD2F740-A074-4720-BD27-7673FC916CB7}" srcOrd="2" destOrd="0" presId="urn:microsoft.com/office/officeart/2008/layout/LinedList"/>
    <dgm:cxn modelId="{7EE35445-8E20-4512-820B-7687752A0963}" type="presParOf" srcId="{9DEEE096-0B28-43A3-9B71-C99770F32854}" destId="{FAA4D47F-43B2-4787-839B-37C0E56D6693}" srcOrd="3" destOrd="0" presId="urn:microsoft.com/office/officeart/2008/layout/LinedList"/>
    <dgm:cxn modelId="{83436548-AA0E-4E2E-B1D9-7C9B560844BC}" type="presParOf" srcId="{9DEEE096-0B28-43A3-9B71-C99770F32854}" destId="{17AAB2D5-B20D-43D4-9176-B5C1E7991DAC}" srcOrd="4" destOrd="0" presId="urn:microsoft.com/office/officeart/2008/layout/LinedList"/>
    <dgm:cxn modelId="{F683C125-184C-4716-BBBD-7CE6557DBC0F}" type="presParOf" srcId="{17AAB2D5-B20D-43D4-9176-B5C1E7991DAC}" destId="{8CB365C5-F849-401B-8D9A-FCD8477D820A}" srcOrd="0" destOrd="0" presId="urn:microsoft.com/office/officeart/2008/layout/LinedList"/>
    <dgm:cxn modelId="{8D194F25-F374-4FE3-AA9A-1D183AAC85E5}" type="presParOf" srcId="{17AAB2D5-B20D-43D4-9176-B5C1E7991DAC}" destId="{74524241-CF07-4243-B7EA-C5793FD77DE8}" srcOrd="1" destOrd="0" presId="urn:microsoft.com/office/officeart/2008/layout/LinedList"/>
    <dgm:cxn modelId="{F7FDCDDF-F4F3-4679-B285-484A9C193FC9}" type="presParOf" srcId="{17AAB2D5-B20D-43D4-9176-B5C1E7991DAC}" destId="{46622DF8-0186-4638-BE02-712B0E329230}" srcOrd="2" destOrd="0" presId="urn:microsoft.com/office/officeart/2008/layout/LinedList"/>
    <dgm:cxn modelId="{3D710E4D-1815-49EB-ACBE-CE133F17DD1A}" type="presParOf" srcId="{9DEEE096-0B28-43A3-9B71-C99770F32854}" destId="{68FB44A1-124A-4FF9-8FDD-7507B80C14D8}" srcOrd="5" destOrd="0" presId="urn:microsoft.com/office/officeart/2008/layout/LinedList"/>
    <dgm:cxn modelId="{F6B4D4DA-9D65-4F1A-A62F-2BC651237352}" type="presParOf" srcId="{9DEEE096-0B28-43A3-9B71-C99770F32854}" destId="{129316AE-B639-42B3-9AAC-CB0F5A35B47C}" srcOrd="6" destOrd="0" presId="urn:microsoft.com/office/officeart/2008/layout/LinedList"/>
    <dgm:cxn modelId="{3353EE78-0A37-43B1-B60A-A40C6965E30F}" type="presParOf" srcId="{B94C91DD-EB44-4A4C-8A38-DDC8FD6053C1}" destId="{69C0866D-5908-42CA-B611-13CEB4D26589}" srcOrd="4" destOrd="0" presId="urn:microsoft.com/office/officeart/2008/layout/LinedList"/>
    <dgm:cxn modelId="{67C8EB70-3B3C-4D4C-9EF8-EF7CFFCDC652}" type="presParOf" srcId="{B94C91DD-EB44-4A4C-8A38-DDC8FD6053C1}" destId="{A768A636-5BAB-43C6-B74E-793BC30BC52B}" srcOrd="5" destOrd="0" presId="urn:microsoft.com/office/officeart/2008/layout/LinedList"/>
    <dgm:cxn modelId="{B636A07D-EC81-43F2-BAD4-F66E81524E4A}" type="presParOf" srcId="{A768A636-5BAB-43C6-B74E-793BC30BC52B}" destId="{98489566-82A1-41ED-9386-248668431F30}" srcOrd="0" destOrd="0" presId="urn:microsoft.com/office/officeart/2008/layout/LinedList"/>
    <dgm:cxn modelId="{842B5A70-D085-460D-9A66-6FE8C770DAD9}" type="presParOf" srcId="{A768A636-5BAB-43C6-B74E-793BC30BC52B}" destId="{523BFD33-7AAF-4522-9C28-07ACB97B99CF}" srcOrd="1" destOrd="0" presId="urn:microsoft.com/office/officeart/2008/layout/LinedList"/>
    <dgm:cxn modelId="{972CE9D9-9582-48E0-B84F-2F65F290EA75}" type="presParOf" srcId="{523BFD33-7AAF-4522-9C28-07ACB97B99CF}" destId="{581341CC-C7D4-49AB-977F-7BC27C96BC25}" srcOrd="0" destOrd="0" presId="urn:microsoft.com/office/officeart/2008/layout/LinedList"/>
    <dgm:cxn modelId="{28E1BDDB-C457-4031-935C-7EA307D2B856}" type="presParOf" srcId="{523BFD33-7AAF-4522-9C28-07ACB97B99CF}" destId="{D110973D-5C39-4573-B876-57A7FB18BF81}" srcOrd="1" destOrd="0" presId="urn:microsoft.com/office/officeart/2008/layout/LinedList"/>
    <dgm:cxn modelId="{92D6E92D-26D2-4564-8ECA-AC0FA3499622}" type="presParOf" srcId="{D110973D-5C39-4573-B876-57A7FB18BF81}" destId="{A274C6FB-8711-4318-A433-E16667C78317}" srcOrd="0" destOrd="0" presId="urn:microsoft.com/office/officeart/2008/layout/LinedList"/>
    <dgm:cxn modelId="{DDCB2AAD-1250-4967-9BD4-B54C20D571FF}" type="presParOf" srcId="{D110973D-5C39-4573-B876-57A7FB18BF81}" destId="{893A0ADB-CD35-4BE1-BFE3-67981020CC85}" srcOrd="1" destOrd="0" presId="urn:microsoft.com/office/officeart/2008/layout/LinedList"/>
    <dgm:cxn modelId="{7709D078-339B-487F-9BBA-68DDFB6CE029}" type="presParOf" srcId="{D110973D-5C39-4573-B876-57A7FB18BF81}" destId="{BA241FFF-7735-46F1-8B04-46B3898C6A31}" srcOrd="2" destOrd="0" presId="urn:microsoft.com/office/officeart/2008/layout/LinedList"/>
    <dgm:cxn modelId="{84A32B5F-2669-45B1-8E34-F71A6180125B}" type="presParOf" srcId="{523BFD33-7AAF-4522-9C28-07ACB97B99CF}" destId="{E0D75A29-75F8-49CF-A813-C8562FB33145}" srcOrd="2" destOrd="0" presId="urn:microsoft.com/office/officeart/2008/layout/LinedList"/>
    <dgm:cxn modelId="{351F38AE-32E0-495C-A832-C344A5574577}" type="presParOf" srcId="{523BFD33-7AAF-4522-9C28-07ACB97B99CF}" destId="{57AF9348-B418-4A9E-A5A1-79A9A7E187CD}" srcOrd="3" destOrd="0" presId="urn:microsoft.com/office/officeart/2008/layout/LinedList"/>
    <dgm:cxn modelId="{66D33464-3210-4BDF-9D0D-A98C287AE862}" type="presParOf" srcId="{523BFD33-7AAF-4522-9C28-07ACB97B99CF}" destId="{17D2AFFA-5F38-44B2-BFA0-AB29A8BBB0F3}" srcOrd="4" destOrd="0" presId="urn:microsoft.com/office/officeart/2008/layout/LinedList"/>
    <dgm:cxn modelId="{115B84C4-050D-465B-89F9-0345DF49C901}" type="presParOf" srcId="{17D2AFFA-5F38-44B2-BFA0-AB29A8BBB0F3}" destId="{AD166AF7-7BF9-4C65-95CC-409788C3EFF3}" srcOrd="0" destOrd="0" presId="urn:microsoft.com/office/officeart/2008/layout/LinedList"/>
    <dgm:cxn modelId="{9F4ED31C-3BD0-45A9-9DEC-4ADFEBA6F599}" type="presParOf" srcId="{17D2AFFA-5F38-44B2-BFA0-AB29A8BBB0F3}" destId="{69BB0EB6-B365-4D20-BC59-B4B411F18B0A}" srcOrd="1" destOrd="0" presId="urn:microsoft.com/office/officeart/2008/layout/LinedList"/>
    <dgm:cxn modelId="{E9E7454A-D304-4DAE-8167-A90C62E5DE23}" type="presParOf" srcId="{17D2AFFA-5F38-44B2-BFA0-AB29A8BBB0F3}" destId="{4044A296-9A07-44CC-981C-9E5B09EFF42B}" srcOrd="2" destOrd="0" presId="urn:microsoft.com/office/officeart/2008/layout/LinedList"/>
    <dgm:cxn modelId="{E3738127-F765-44EC-9312-779F854B79E8}" type="presParOf" srcId="{523BFD33-7AAF-4522-9C28-07ACB97B99CF}" destId="{3A65FEA8-B234-4CCF-9C31-D22C259B7764}" srcOrd="5" destOrd="0" presId="urn:microsoft.com/office/officeart/2008/layout/LinedList"/>
    <dgm:cxn modelId="{A57E80F2-08E4-4CFC-A443-A504D7BA3882}" type="presParOf" srcId="{523BFD33-7AAF-4522-9C28-07ACB97B99CF}" destId="{52852CA6-AD0C-4CB7-8C96-04D86B9BCFC2}" srcOrd="6"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D456967-BF2E-4551-9004-504B66488A8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GB"/>
        </a:p>
      </dgm:t>
    </dgm:pt>
    <dgm:pt modelId="{1C86B64A-15D6-4EC3-AFAE-E95D36D9517F}">
      <dgm:prSet/>
      <dgm:spPr/>
      <dgm:t>
        <a:bodyPr/>
        <a:lstStyle/>
        <a:p>
          <a:r>
            <a:rPr lang="en-US" b="1" dirty="0">
              <a:solidFill>
                <a:schemeClr val="tx1"/>
              </a:solidFill>
            </a:rPr>
            <a:t>Orchestration &amp; Automation</a:t>
          </a:r>
          <a:endParaRPr lang="en-GB" b="1" dirty="0">
            <a:solidFill>
              <a:schemeClr val="tx1"/>
            </a:solidFill>
          </a:endParaRPr>
        </a:p>
      </dgm:t>
    </dgm:pt>
    <dgm:pt modelId="{7DE75678-92B6-401D-B973-7BC8B82EB18E}" type="parTrans" cxnId="{6F028993-C1AB-4435-92F1-0E361BE709CC}">
      <dgm:prSet/>
      <dgm:spPr/>
      <dgm:t>
        <a:bodyPr/>
        <a:lstStyle/>
        <a:p>
          <a:endParaRPr lang="en-GB">
            <a:solidFill>
              <a:schemeClr val="bg1"/>
            </a:solidFill>
          </a:endParaRPr>
        </a:p>
      </dgm:t>
    </dgm:pt>
    <dgm:pt modelId="{77E13C0A-B124-454A-AC10-1050E611BDBB}" type="sibTrans" cxnId="{6F028993-C1AB-4435-92F1-0E361BE709CC}">
      <dgm:prSet/>
      <dgm:spPr/>
      <dgm:t>
        <a:bodyPr/>
        <a:lstStyle/>
        <a:p>
          <a:endParaRPr lang="en-GB">
            <a:solidFill>
              <a:schemeClr val="bg1"/>
            </a:solidFill>
          </a:endParaRPr>
        </a:p>
      </dgm:t>
    </dgm:pt>
    <dgm:pt modelId="{DE25D43E-E3BF-4D7A-A5B5-12DF98412231}">
      <dgm:prSet/>
      <dgm:spPr/>
      <dgm:t>
        <a:bodyPr/>
        <a:lstStyle/>
        <a:p>
          <a:r>
            <a:rPr lang="en-US" dirty="0">
              <a:solidFill>
                <a:schemeClr val="accent2"/>
              </a:solidFill>
            </a:rPr>
            <a:t>Apache Kafka</a:t>
          </a:r>
          <a:endParaRPr lang="en-GB" dirty="0">
            <a:solidFill>
              <a:schemeClr val="accent2"/>
            </a:solidFill>
          </a:endParaRPr>
        </a:p>
      </dgm:t>
    </dgm:pt>
    <dgm:pt modelId="{4D33ACA6-38EA-4326-BC9F-419E9A376C25}" type="parTrans" cxnId="{193D0F99-2EB5-4011-ADB1-E73F38B45589}">
      <dgm:prSet/>
      <dgm:spPr/>
      <dgm:t>
        <a:bodyPr/>
        <a:lstStyle/>
        <a:p>
          <a:endParaRPr lang="en-GB">
            <a:solidFill>
              <a:schemeClr val="bg1"/>
            </a:solidFill>
          </a:endParaRPr>
        </a:p>
      </dgm:t>
    </dgm:pt>
    <dgm:pt modelId="{02E8EE2C-5975-456C-9FA0-0419D43F0C10}" type="sibTrans" cxnId="{193D0F99-2EB5-4011-ADB1-E73F38B45589}">
      <dgm:prSet/>
      <dgm:spPr/>
      <dgm:t>
        <a:bodyPr/>
        <a:lstStyle/>
        <a:p>
          <a:endParaRPr lang="en-GB">
            <a:solidFill>
              <a:schemeClr val="bg1"/>
            </a:solidFill>
          </a:endParaRPr>
        </a:p>
      </dgm:t>
    </dgm:pt>
    <dgm:pt modelId="{76E69255-72CE-43A1-8BF0-7ACE6656EB3B}">
      <dgm:prSet/>
      <dgm:spPr/>
      <dgm:t>
        <a:bodyPr/>
        <a:lstStyle/>
        <a:p>
          <a:r>
            <a:rPr lang="en-US" dirty="0">
              <a:solidFill>
                <a:schemeClr val="bg1"/>
              </a:solidFill>
            </a:rPr>
            <a:t>Serves as the backbone of the real-time streaming architecture, managing continuous data ingestion from multiple stock exchanges with high throughput and low latency.</a:t>
          </a:r>
          <a:endParaRPr lang="en-GB" dirty="0">
            <a:solidFill>
              <a:schemeClr val="bg1"/>
            </a:solidFill>
          </a:endParaRPr>
        </a:p>
      </dgm:t>
    </dgm:pt>
    <dgm:pt modelId="{DED0509F-FFD6-4369-BF17-787DB6135AB1}" type="parTrans" cxnId="{C67C2DEE-A15E-4D0B-A4CE-6EA3167FF699}">
      <dgm:prSet/>
      <dgm:spPr/>
      <dgm:t>
        <a:bodyPr/>
        <a:lstStyle/>
        <a:p>
          <a:endParaRPr lang="en-GB">
            <a:solidFill>
              <a:schemeClr val="bg1"/>
            </a:solidFill>
          </a:endParaRPr>
        </a:p>
      </dgm:t>
    </dgm:pt>
    <dgm:pt modelId="{AAE7FD15-9981-447E-8094-F45D4ED6512C}" type="sibTrans" cxnId="{C67C2DEE-A15E-4D0B-A4CE-6EA3167FF699}">
      <dgm:prSet/>
      <dgm:spPr/>
      <dgm:t>
        <a:bodyPr/>
        <a:lstStyle/>
        <a:p>
          <a:endParaRPr lang="en-GB">
            <a:solidFill>
              <a:schemeClr val="bg1"/>
            </a:solidFill>
          </a:endParaRPr>
        </a:p>
      </dgm:t>
    </dgm:pt>
    <dgm:pt modelId="{930F9206-AA1B-4140-95D5-935F00D28015}">
      <dgm:prSet/>
      <dgm:spPr/>
      <dgm:t>
        <a:bodyPr/>
        <a:lstStyle/>
        <a:p>
          <a:r>
            <a:rPr lang="en-US" dirty="0">
              <a:solidFill>
                <a:schemeClr val="accent2"/>
              </a:solidFill>
            </a:rPr>
            <a:t>Apache Spark</a:t>
          </a:r>
          <a:endParaRPr lang="en-GB" dirty="0">
            <a:solidFill>
              <a:schemeClr val="accent2"/>
            </a:solidFill>
          </a:endParaRPr>
        </a:p>
      </dgm:t>
    </dgm:pt>
    <dgm:pt modelId="{D5812A9D-7C32-4AD5-A190-115A4F8B508D}" type="parTrans" cxnId="{A6F53F28-0CB2-4B07-9D86-66C3A5FDFDAF}">
      <dgm:prSet/>
      <dgm:spPr/>
      <dgm:t>
        <a:bodyPr/>
        <a:lstStyle/>
        <a:p>
          <a:endParaRPr lang="en-GB">
            <a:solidFill>
              <a:schemeClr val="bg1"/>
            </a:solidFill>
          </a:endParaRPr>
        </a:p>
      </dgm:t>
    </dgm:pt>
    <dgm:pt modelId="{808F238D-CDF2-4175-BD35-8DD3C9067898}" type="sibTrans" cxnId="{A6F53F28-0CB2-4B07-9D86-66C3A5FDFDAF}">
      <dgm:prSet/>
      <dgm:spPr/>
      <dgm:t>
        <a:bodyPr/>
        <a:lstStyle/>
        <a:p>
          <a:endParaRPr lang="en-GB">
            <a:solidFill>
              <a:schemeClr val="bg1"/>
            </a:solidFill>
          </a:endParaRPr>
        </a:p>
      </dgm:t>
    </dgm:pt>
    <dgm:pt modelId="{98C6781B-1916-4CBC-A0EA-C5EC6D9DE5ED}">
      <dgm:prSet/>
      <dgm:spPr/>
      <dgm:t>
        <a:bodyPr/>
        <a:lstStyle/>
        <a:p>
          <a:r>
            <a:rPr lang="en-US" dirty="0">
              <a:solidFill>
                <a:schemeClr val="bg1"/>
              </a:solidFill>
            </a:rPr>
            <a:t>Executes large-scale, in-memory processing for real-time analytics, transformations, and aggregations on streamed market data.</a:t>
          </a:r>
          <a:endParaRPr lang="en-GB" dirty="0">
            <a:solidFill>
              <a:schemeClr val="bg1"/>
            </a:solidFill>
          </a:endParaRPr>
        </a:p>
      </dgm:t>
    </dgm:pt>
    <dgm:pt modelId="{726054FE-64B5-4AA5-AD86-D5F11C27872A}" type="parTrans" cxnId="{24C7E265-B38F-4D5E-A8FC-6FCDDC1401E7}">
      <dgm:prSet/>
      <dgm:spPr/>
      <dgm:t>
        <a:bodyPr/>
        <a:lstStyle/>
        <a:p>
          <a:endParaRPr lang="en-GB">
            <a:solidFill>
              <a:schemeClr val="bg1"/>
            </a:solidFill>
          </a:endParaRPr>
        </a:p>
      </dgm:t>
    </dgm:pt>
    <dgm:pt modelId="{F99142A5-6243-4D3F-9EE0-08CCE4B66E45}" type="sibTrans" cxnId="{24C7E265-B38F-4D5E-A8FC-6FCDDC1401E7}">
      <dgm:prSet/>
      <dgm:spPr/>
      <dgm:t>
        <a:bodyPr/>
        <a:lstStyle/>
        <a:p>
          <a:endParaRPr lang="en-GB">
            <a:solidFill>
              <a:schemeClr val="bg1"/>
            </a:solidFill>
          </a:endParaRPr>
        </a:p>
      </dgm:t>
    </dgm:pt>
    <dgm:pt modelId="{6DC25621-A9D1-4AC0-8357-1D852FDB6DC6}">
      <dgm:prSet/>
      <dgm:spPr/>
      <dgm:t>
        <a:bodyPr/>
        <a:lstStyle/>
        <a:p>
          <a:r>
            <a:rPr lang="en-US" dirty="0">
              <a:solidFill>
                <a:schemeClr val="accent2"/>
              </a:solidFill>
            </a:rPr>
            <a:t>Docker &amp; Docker Compose</a:t>
          </a:r>
          <a:endParaRPr lang="en-GB" dirty="0">
            <a:solidFill>
              <a:schemeClr val="accent2"/>
            </a:solidFill>
          </a:endParaRPr>
        </a:p>
      </dgm:t>
    </dgm:pt>
    <dgm:pt modelId="{AD4459C9-09FD-43B2-B23E-2AC193291F29}" type="parTrans" cxnId="{D0621A06-B7B3-42A5-A866-B482EBD6AE97}">
      <dgm:prSet/>
      <dgm:spPr/>
      <dgm:t>
        <a:bodyPr/>
        <a:lstStyle/>
        <a:p>
          <a:endParaRPr lang="en-GB">
            <a:solidFill>
              <a:schemeClr val="bg1"/>
            </a:solidFill>
          </a:endParaRPr>
        </a:p>
      </dgm:t>
    </dgm:pt>
    <dgm:pt modelId="{DCCDA7B7-771B-4CE5-AA97-9140D5B1DF57}" type="sibTrans" cxnId="{D0621A06-B7B3-42A5-A866-B482EBD6AE97}">
      <dgm:prSet/>
      <dgm:spPr/>
      <dgm:t>
        <a:bodyPr/>
        <a:lstStyle/>
        <a:p>
          <a:endParaRPr lang="en-GB">
            <a:solidFill>
              <a:schemeClr val="bg1"/>
            </a:solidFill>
          </a:endParaRPr>
        </a:p>
      </dgm:t>
    </dgm:pt>
    <dgm:pt modelId="{4A2AF236-4E24-4586-BFD2-92AC6AA1CE1A}">
      <dgm:prSet/>
      <dgm:spPr/>
      <dgm:t>
        <a:bodyPr/>
        <a:lstStyle/>
        <a:p>
          <a:r>
            <a:rPr lang="en-US">
              <a:solidFill>
                <a:schemeClr val="bg1"/>
              </a:solidFill>
            </a:rPr>
            <a:t>Containerizes all components for reproducible builds and automated CI/CD pipelines, ensuring reliability across development and production environments.</a:t>
          </a:r>
          <a:endParaRPr lang="en-GB">
            <a:solidFill>
              <a:schemeClr val="bg1"/>
            </a:solidFill>
          </a:endParaRPr>
        </a:p>
      </dgm:t>
    </dgm:pt>
    <dgm:pt modelId="{F86F828C-AB3E-4FC9-91CE-1D3C1DEFFBE8}" type="parTrans" cxnId="{EB71BD65-D0AB-4E08-8603-E2B1AAA2FA36}">
      <dgm:prSet/>
      <dgm:spPr/>
      <dgm:t>
        <a:bodyPr/>
        <a:lstStyle/>
        <a:p>
          <a:endParaRPr lang="en-GB">
            <a:solidFill>
              <a:schemeClr val="bg1"/>
            </a:solidFill>
          </a:endParaRPr>
        </a:p>
      </dgm:t>
    </dgm:pt>
    <dgm:pt modelId="{5C3729A7-2865-461E-99E6-C6959E0B02F5}" type="sibTrans" cxnId="{EB71BD65-D0AB-4E08-8603-E2B1AAA2FA36}">
      <dgm:prSet/>
      <dgm:spPr/>
      <dgm:t>
        <a:bodyPr/>
        <a:lstStyle/>
        <a:p>
          <a:endParaRPr lang="en-GB">
            <a:solidFill>
              <a:schemeClr val="bg1"/>
            </a:solidFill>
          </a:endParaRPr>
        </a:p>
      </dgm:t>
    </dgm:pt>
    <dgm:pt modelId="{A1B28CB3-FF33-47E7-941C-62DFC3A0CBAC}">
      <dgm:prSet/>
      <dgm:spPr/>
      <dgm:t>
        <a:bodyPr/>
        <a:lstStyle/>
        <a:p>
          <a:r>
            <a:rPr lang="en-US" dirty="0">
              <a:solidFill>
                <a:schemeClr val="accent2"/>
              </a:solidFill>
            </a:rPr>
            <a:t>GitHub</a:t>
          </a:r>
          <a:endParaRPr lang="en-GB" dirty="0">
            <a:solidFill>
              <a:schemeClr val="accent2"/>
            </a:solidFill>
          </a:endParaRPr>
        </a:p>
      </dgm:t>
    </dgm:pt>
    <dgm:pt modelId="{41F9E0A5-1FF9-48A8-8CAB-0E98B1B8C67A}" type="parTrans" cxnId="{A426F438-E421-4BFE-96CC-2DF49640E60D}">
      <dgm:prSet/>
      <dgm:spPr/>
      <dgm:t>
        <a:bodyPr/>
        <a:lstStyle/>
        <a:p>
          <a:endParaRPr lang="en-GB">
            <a:solidFill>
              <a:schemeClr val="bg1"/>
            </a:solidFill>
          </a:endParaRPr>
        </a:p>
      </dgm:t>
    </dgm:pt>
    <dgm:pt modelId="{226C3635-35F6-4E10-BD3F-998B5C56B3B0}" type="sibTrans" cxnId="{A426F438-E421-4BFE-96CC-2DF49640E60D}">
      <dgm:prSet/>
      <dgm:spPr/>
      <dgm:t>
        <a:bodyPr/>
        <a:lstStyle/>
        <a:p>
          <a:endParaRPr lang="en-GB">
            <a:solidFill>
              <a:schemeClr val="bg1"/>
            </a:solidFill>
          </a:endParaRPr>
        </a:p>
      </dgm:t>
    </dgm:pt>
    <dgm:pt modelId="{154F7135-AF5B-4C31-AAF6-ECA58FA243F8}">
      <dgm:prSet/>
      <dgm:spPr/>
      <dgm:t>
        <a:bodyPr/>
        <a:lstStyle/>
        <a:p>
          <a:r>
            <a:rPr lang="en-US" dirty="0">
              <a:solidFill>
                <a:schemeClr val="bg1"/>
              </a:solidFill>
            </a:rPr>
            <a:t>For version control</a:t>
          </a:r>
          <a:endParaRPr lang="en-GB" dirty="0">
            <a:solidFill>
              <a:schemeClr val="bg1"/>
            </a:solidFill>
          </a:endParaRPr>
        </a:p>
      </dgm:t>
    </dgm:pt>
    <dgm:pt modelId="{0836EF42-1D26-4888-A795-2844E442A287}" type="parTrans" cxnId="{A9E1708C-7CD3-4249-AC56-EC36C18FFF32}">
      <dgm:prSet/>
      <dgm:spPr/>
      <dgm:t>
        <a:bodyPr/>
        <a:lstStyle/>
        <a:p>
          <a:endParaRPr lang="en-GB">
            <a:solidFill>
              <a:schemeClr val="bg1"/>
            </a:solidFill>
          </a:endParaRPr>
        </a:p>
      </dgm:t>
    </dgm:pt>
    <dgm:pt modelId="{5D80E18D-0252-458C-BDF3-673B95F0025F}" type="sibTrans" cxnId="{A9E1708C-7CD3-4249-AC56-EC36C18FFF32}">
      <dgm:prSet/>
      <dgm:spPr/>
      <dgm:t>
        <a:bodyPr/>
        <a:lstStyle/>
        <a:p>
          <a:endParaRPr lang="en-GB">
            <a:solidFill>
              <a:schemeClr val="bg1"/>
            </a:solidFill>
          </a:endParaRPr>
        </a:p>
      </dgm:t>
    </dgm:pt>
    <dgm:pt modelId="{D1FD7543-8748-432B-AD05-32A75286F9AB}">
      <dgm:prSet/>
      <dgm:spPr/>
      <dgm:t>
        <a:bodyPr/>
        <a:lstStyle/>
        <a:p>
          <a:r>
            <a:rPr lang="en-US" b="1" dirty="0">
              <a:solidFill>
                <a:schemeClr val="tx1"/>
              </a:solidFill>
            </a:rPr>
            <a:t>Data Processing &amp; Storage</a:t>
          </a:r>
          <a:endParaRPr lang="en-GB" b="1" dirty="0">
            <a:solidFill>
              <a:schemeClr val="tx1"/>
            </a:solidFill>
          </a:endParaRPr>
        </a:p>
      </dgm:t>
    </dgm:pt>
    <dgm:pt modelId="{224C82FD-F7EF-4181-98BC-2088F8B84C3B}" type="parTrans" cxnId="{3DC5EFF3-8C5B-43A0-803B-EB87B9111078}">
      <dgm:prSet/>
      <dgm:spPr/>
      <dgm:t>
        <a:bodyPr/>
        <a:lstStyle/>
        <a:p>
          <a:endParaRPr lang="en-GB">
            <a:solidFill>
              <a:schemeClr val="bg1"/>
            </a:solidFill>
          </a:endParaRPr>
        </a:p>
      </dgm:t>
    </dgm:pt>
    <dgm:pt modelId="{09A6A428-7011-449B-8F5B-36B477105E6C}" type="sibTrans" cxnId="{3DC5EFF3-8C5B-43A0-803B-EB87B9111078}">
      <dgm:prSet/>
      <dgm:spPr/>
      <dgm:t>
        <a:bodyPr/>
        <a:lstStyle/>
        <a:p>
          <a:endParaRPr lang="en-GB">
            <a:solidFill>
              <a:schemeClr val="bg1"/>
            </a:solidFill>
          </a:endParaRPr>
        </a:p>
      </dgm:t>
    </dgm:pt>
    <dgm:pt modelId="{CD3020CD-EDC6-4B02-A8C7-412F277901CC}">
      <dgm:prSet/>
      <dgm:spPr/>
      <dgm:t>
        <a:bodyPr/>
        <a:lstStyle/>
        <a:p>
          <a:r>
            <a:rPr lang="en-US" dirty="0">
              <a:solidFill>
                <a:schemeClr val="accent2"/>
              </a:solidFill>
            </a:rPr>
            <a:t>Python &amp; </a:t>
          </a:r>
          <a:r>
            <a:rPr lang="en-US" dirty="0" err="1">
              <a:solidFill>
                <a:schemeClr val="accent2"/>
              </a:solidFill>
            </a:rPr>
            <a:t>PySpark</a:t>
          </a:r>
          <a:endParaRPr lang="en-GB" dirty="0">
            <a:solidFill>
              <a:schemeClr val="accent2"/>
            </a:solidFill>
          </a:endParaRPr>
        </a:p>
      </dgm:t>
    </dgm:pt>
    <dgm:pt modelId="{1EE48C4E-D06B-49EC-8881-6814CEB853AC}" type="parTrans" cxnId="{D1E4A589-73A0-49E0-8599-F89E2070B9C3}">
      <dgm:prSet/>
      <dgm:spPr/>
      <dgm:t>
        <a:bodyPr/>
        <a:lstStyle/>
        <a:p>
          <a:endParaRPr lang="en-GB">
            <a:solidFill>
              <a:schemeClr val="bg1"/>
            </a:solidFill>
          </a:endParaRPr>
        </a:p>
      </dgm:t>
    </dgm:pt>
    <dgm:pt modelId="{DAACC2A3-214D-441A-B422-EBDDFB53AF21}" type="sibTrans" cxnId="{D1E4A589-73A0-49E0-8599-F89E2070B9C3}">
      <dgm:prSet/>
      <dgm:spPr/>
      <dgm:t>
        <a:bodyPr/>
        <a:lstStyle/>
        <a:p>
          <a:endParaRPr lang="en-GB">
            <a:solidFill>
              <a:schemeClr val="bg1"/>
            </a:solidFill>
          </a:endParaRPr>
        </a:p>
      </dgm:t>
    </dgm:pt>
    <dgm:pt modelId="{61656E8D-F440-410B-B870-74E9CD34AA37}">
      <dgm:prSet/>
      <dgm:spPr/>
      <dgm:t>
        <a:bodyPr/>
        <a:lstStyle/>
        <a:p>
          <a:r>
            <a:rPr lang="en-US">
              <a:solidFill>
                <a:schemeClr val="bg1"/>
              </a:solidFill>
            </a:rPr>
            <a:t>Handles API integrations, data parsing, and transformation logic using libraries such as requests, spark, and psycopg2.</a:t>
          </a:r>
          <a:endParaRPr lang="en-GB">
            <a:solidFill>
              <a:schemeClr val="bg1"/>
            </a:solidFill>
          </a:endParaRPr>
        </a:p>
      </dgm:t>
    </dgm:pt>
    <dgm:pt modelId="{4DB61ACD-79C2-4956-8BDA-1B37900F36B3}" type="parTrans" cxnId="{D9D77C4C-9121-4780-9218-B0E91EB01A4C}">
      <dgm:prSet/>
      <dgm:spPr/>
      <dgm:t>
        <a:bodyPr/>
        <a:lstStyle/>
        <a:p>
          <a:endParaRPr lang="en-GB">
            <a:solidFill>
              <a:schemeClr val="bg1"/>
            </a:solidFill>
          </a:endParaRPr>
        </a:p>
      </dgm:t>
    </dgm:pt>
    <dgm:pt modelId="{708ED558-B346-44B0-9034-1FE455FE6076}" type="sibTrans" cxnId="{D9D77C4C-9121-4780-9218-B0E91EB01A4C}">
      <dgm:prSet/>
      <dgm:spPr/>
      <dgm:t>
        <a:bodyPr/>
        <a:lstStyle/>
        <a:p>
          <a:endParaRPr lang="en-GB">
            <a:solidFill>
              <a:schemeClr val="bg1"/>
            </a:solidFill>
          </a:endParaRPr>
        </a:p>
      </dgm:t>
    </dgm:pt>
    <dgm:pt modelId="{5E5B099F-3489-4D43-9E9F-EB165811BE7E}">
      <dgm:prSet/>
      <dgm:spPr/>
      <dgm:t>
        <a:bodyPr/>
        <a:lstStyle/>
        <a:p>
          <a:r>
            <a:rPr lang="en-US" dirty="0">
              <a:solidFill>
                <a:schemeClr val="accent2"/>
              </a:solidFill>
            </a:rPr>
            <a:t>PostgreSQL</a:t>
          </a:r>
          <a:endParaRPr lang="en-GB" dirty="0">
            <a:solidFill>
              <a:schemeClr val="accent2"/>
            </a:solidFill>
          </a:endParaRPr>
        </a:p>
      </dgm:t>
    </dgm:pt>
    <dgm:pt modelId="{9CDE96E0-03A2-4603-9B17-D6FB131AED45}" type="parTrans" cxnId="{D3556F47-83CC-4ACD-9346-463211A65CA3}">
      <dgm:prSet/>
      <dgm:spPr/>
      <dgm:t>
        <a:bodyPr/>
        <a:lstStyle/>
        <a:p>
          <a:endParaRPr lang="en-GB">
            <a:solidFill>
              <a:schemeClr val="bg1"/>
            </a:solidFill>
          </a:endParaRPr>
        </a:p>
      </dgm:t>
    </dgm:pt>
    <dgm:pt modelId="{7642D235-D0E6-4EB2-B1E7-3806605D76BA}" type="sibTrans" cxnId="{D3556F47-83CC-4ACD-9346-463211A65CA3}">
      <dgm:prSet/>
      <dgm:spPr/>
      <dgm:t>
        <a:bodyPr/>
        <a:lstStyle/>
        <a:p>
          <a:endParaRPr lang="en-GB">
            <a:solidFill>
              <a:schemeClr val="bg1"/>
            </a:solidFill>
          </a:endParaRPr>
        </a:p>
      </dgm:t>
    </dgm:pt>
    <dgm:pt modelId="{9C6E70E7-34AD-4AB5-BA32-9085686E6CEE}">
      <dgm:prSet/>
      <dgm:spPr/>
      <dgm:t>
        <a:bodyPr/>
        <a:lstStyle/>
        <a:p>
          <a:r>
            <a:rPr lang="en-US">
              <a:solidFill>
                <a:schemeClr val="bg1"/>
              </a:solidFill>
            </a:rPr>
            <a:t>Acts as the central analytical repository for structured stock and historical data, enabling complex queries and time-series analysis for trading insights.</a:t>
          </a:r>
          <a:endParaRPr lang="en-GB">
            <a:solidFill>
              <a:schemeClr val="bg1"/>
            </a:solidFill>
          </a:endParaRPr>
        </a:p>
      </dgm:t>
    </dgm:pt>
    <dgm:pt modelId="{5F8161AD-3360-4E09-9AAD-337CD4C40308}" type="parTrans" cxnId="{E1400AC4-FF6D-42BF-A6AE-366AF04CBCCD}">
      <dgm:prSet/>
      <dgm:spPr/>
      <dgm:t>
        <a:bodyPr/>
        <a:lstStyle/>
        <a:p>
          <a:endParaRPr lang="en-GB">
            <a:solidFill>
              <a:schemeClr val="bg1"/>
            </a:solidFill>
          </a:endParaRPr>
        </a:p>
      </dgm:t>
    </dgm:pt>
    <dgm:pt modelId="{399A8CA5-1119-44BC-9C4F-657BA203702A}" type="sibTrans" cxnId="{E1400AC4-FF6D-42BF-A6AE-366AF04CBCCD}">
      <dgm:prSet/>
      <dgm:spPr/>
      <dgm:t>
        <a:bodyPr/>
        <a:lstStyle/>
        <a:p>
          <a:endParaRPr lang="en-GB">
            <a:solidFill>
              <a:schemeClr val="bg1"/>
            </a:solidFill>
          </a:endParaRPr>
        </a:p>
      </dgm:t>
    </dgm:pt>
    <dgm:pt modelId="{9283549A-5C76-4944-B74E-7D23711C99FC}">
      <dgm:prSet/>
      <dgm:spPr/>
      <dgm:t>
        <a:bodyPr/>
        <a:lstStyle/>
        <a:p>
          <a:r>
            <a:rPr lang="en-US" b="1" dirty="0">
              <a:solidFill>
                <a:schemeClr val="tx1"/>
              </a:solidFill>
            </a:rPr>
            <a:t>Visualization</a:t>
          </a:r>
          <a:endParaRPr lang="en-GB" b="1" dirty="0">
            <a:solidFill>
              <a:schemeClr val="tx1"/>
            </a:solidFill>
          </a:endParaRPr>
        </a:p>
      </dgm:t>
    </dgm:pt>
    <dgm:pt modelId="{169A94DF-E3FF-4483-91E1-0695B2AD41F8}" type="parTrans" cxnId="{BBF98C4C-662C-4D08-B7C5-4ABD4987E968}">
      <dgm:prSet/>
      <dgm:spPr/>
      <dgm:t>
        <a:bodyPr/>
        <a:lstStyle/>
        <a:p>
          <a:endParaRPr lang="en-GB">
            <a:solidFill>
              <a:schemeClr val="bg1"/>
            </a:solidFill>
          </a:endParaRPr>
        </a:p>
      </dgm:t>
    </dgm:pt>
    <dgm:pt modelId="{8DE2636D-82FD-4343-AA1E-C0519E31A9BA}" type="sibTrans" cxnId="{BBF98C4C-662C-4D08-B7C5-4ABD4987E968}">
      <dgm:prSet/>
      <dgm:spPr/>
      <dgm:t>
        <a:bodyPr/>
        <a:lstStyle/>
        <a:p>
          <a:endParaRPr lang="en-GB">
            <a:solidFill>
              <a:schemeClr val="bg1"/>
            </a:solidFill>
          </a:endParaRPr>
        </a:p>
      </dgm:t>
    </dgm:pt>
    <dgm:pt modelId="{0FE4E0F6-4E79-476C-9DAA-AA3097A7AF79}">
      <dgm:prSet/>
      <dgm:spPr/>
      <dgm:t>
        <a:bodyPr/>
        <a:lstStyle/>
        <a:p>
          <a:r>
            <a:rPr lang="en-US" dirty="0">
              <a:solidFill>
                <a:schemeClr val="accent2"/>
              </a:solidFill>
            </a:rPr>
            <a:t>Power BI</a:t>
          </a:r>
          <a:endParaRPr lang="en-GB" dirty="0">
            <a:solidFill>
              <a:schemeClr val="accent2"/>
            </a:solidFill>
          </a:endParaRPr>
        </a:p>
      </dgm:t>
    </dgm:pt>
    <dgm:pt modelId="{92D0317C-49FB-4D64-9CDE-8D63AD740E53}" type="parTrans" cxnId="{5EFB1B60-BA64-46C0-9DD8-0506E22DEB22}">
      <dgm:prSet/>
      <dgm:spPr/>
      <dgm:t>
        <a:bodyPr/>
        <a:lstStyle/>
        <a:p>
          <a:endParaRPr lang="en-GB">
            <a:solidFill>
              <a:schemeClr val="bg1"/>
            </a:solidFill>
          </a:endParaRPr>
        </a:p>
      </dgm:t>
    </dgm:pt>
    <dgm:pt modelId="{D9AC289C-A5F7-4A5C-B3A1-7431BF7DFD70}" type="sibTrans" cxnId="{5EFB1B60-BA64-46C0-9DD8-0506E22DEB22}">
      <dgm:prSet/>
      <dgm:spPr/>
      <dgm:t>
        <a:bodyPr/>
        <a:lstStyle/>
        <a:p>
          <a:endParaRPr lang="en-GB">
            <a:solidFill>
              <a:schemeClr val="bg1"/>
            </a:solidFill>
          </a:endParaRPr>
        </a:p>
      </dgm:t>
    </dgm:pt>
    <dgm:pt modelId="{966BBE76-3B47-4DC9-90F5-973E112117A2}">
      <dgm:prSet/>
      <dgm:spPr/>
      <dgm:t>
        <a:bodyPr/>
        <a:lstStyle/>
        <a:p>
          <a:r>
            <a:rPr lang="en-US">
              <a:solidFill>
                <a:schemeClr val="bg1"/>
              </a:solidFill>
            </a:rPr>
            <a:t>Provides dynamic dashboards and KPI visualizations that deliver real-time market insights into market trends, stock performance, and portfolio metrics., and decision support for traders and analysts.</a:t>
          </a:r>
          <a:endParaRPr lang="en-GB">
            <a:solidFill>
              <a:schemeClr val="bg1"/>
            </a:solidFill>
          </a:endParaRPr>
        </a:p>
      </dgm:t>
    </dgm:pt>
    <dgm:pt modelId="{5EB6304C-C62B-4A8C-88E2-22F379ABBF0C}" type="parTrans" cxnId="{CD958F61-D339-47B5-9D55-CDAB32F7A947}">
      <dgm:prSet/>
      <dgm:spPr/>
      <dgm:t>
        <a:bodyPr/>
        <a:lstStyle/>
        <a:p>
          <a:endParaRPr lang="en-GB">
            <a:solidFill>
              <a:schemeClr val="bg1"/>
            </a:solidFill>
          </a:endParaRPr>
        </a:p>
      </dgm:t>
    </dgm:pt>
    <dgm:pt modelId="{B98C106E-5E13-4EED-933C-BE1AB8C4BD26}" type="sibTrans" cxnId="{CD958F61-D339-47B5-9D55-CDAB32F7A947}">
      <dgm:prSet/>
      <dgm:spPr/>
      <dgm:t>
        <a:bodyPr/>
        <a:lstStyle/>
        <a:p>
          <a:endParaRPr lang="en-GB">
            <a:solidFill>
              <a:schemeClr val="bg1"/>
            </a:solidFill>
          </a:endParaRPr>
        </a:p>
      </dgm:t>
    </dgm:pt>
    <dgm:pt modelId="{72DDA931-A7AB-40E8-9925-42273E7F71D3}" type="pres">
      <dgm:prSet presAssocID="{ED456967-BF2E-4551-9004-504B66488A87}" presName="linear" presStyleCnt="0">
        <dgm:presLayoutVars>
          <dgm:animLvl val="lvl"/>
          <dgm:resizeHandles val="exact"/>
        </dgm:presLayoutVars>
      </dgm:prSet>
      <dgm:spPr/>
    </dgm:pt>
    <dgm:pt modelId="{A4966744-14EA-4E61-84FB-6A6E5E6C495E}" type="pres">
      <dgm:prSet presAssocID="{1C86B64A-15D6-4EC3-AFAE-E95D36D9517F}" presName="parentText" presStyleLbl="node1" presStyleIdx="0" presStyleCnt="3">
        <dgm:presLayoutVars>
          <dgm:chMax val="0"/>
          <dgm:bulletEnabled val="1"/>
        </dgm:presLayoutVars>
      </dgm:prSet>
      <dgm:spPr/>
    </dgm:pt>
    <dgm:pt modelId="{74CF20EB-02F6-47F4-8ED5-E8FE71D3BBA6}" type="pres">
      <dgm:prSet presAssocID="{1C86B64A-15D6-4EC3-AFAE-E95D36D9517F}" presName="childText" presStyleLbl="revTx" presStyleIdx="0" presStyleCnt="3">
        <dgm:presLayoutVars>
          <dgm:bulletEnabled val="1"/>
        </dgm:presLayoutVars>
      </dgm:prSet>
      <dgm:spPr/>
    </dgm:pt>
    <dgm:pt modelId="{7E3B3B9C-FB10-4496-8251-92E824C66069}" type="pres">
      <dgm:prSet presAssocID="{D1FD7543-8748-432B-AD05-32A75286F9AB}" presName="parentText" presStyleLbl="node1" presStyleIdx="1" presStyleCnt="3">
        <dgm:presLayoutVars>
          <dgm:chMax val="0"/>
          <dgm:bulletEnabled val="1"/>
        </dgm:presLayoutVars>
      </dgm:prSet>
      <dgm:spPr/>
    </dgm:pt>
    <dgm:pt modelId="{9F9F083B-8242-44AD-B06C-9C7C30AD0916}" type="pres">
      <dgm:prSet presAssocID="{D1FD7543-8748-432B-AD05-32A75286F9AB}" presName="childText" presStyleLbl="revTx" presStyleIdx="1" presStyleCnt="3">
        <dgm:presLayoutVars>
          <dgm:bulletEnabled val="1"/>
        </dgm:presLayoutVars>
      </dgm:prSet>
      <dgm:spPr/>
    </dgm:pt>
    <dgm:pt modelId="{89F8E9B2-F6AD-432D-A351-8CC7B6ECD472}" type="pres">
      <dgm:prSet presAssocID="{9283549A-5C76-4944-B74E-7D23711C99FC}" presName="parentText" presStyleLbl="node1" presStyleIdx="2" presStyleCnt="3">
        <dgm:presLayoutVars>
          <dgm:chMax val="0"/>
          <dgm:bulletEnabled val="1"/>
        </dgm:presLayoutVars>
      </dgm:prSet>
      <dgm:spPr/>
    </dgm:pt>
    <dgm:pt modelId="{5F54BB8E-F4DE-4C28-B877-E64D7395E88A}" type="pres">
      <dgm:prSet presAssocID="{9283549A-5C76-4944-B74E-7D23711C99FC}" presName="childText" presStyleLbl="revTx" presStyleIdx="2" presStyleCnt="3">
        <dgm:presLayoutVars>
          <dgm:bulletEnabled val="1"/>
        </dgm:presLayoutVars>
      </dgm:prSet>
      <dgm:spPr/>
    </dgm:pt>
  </dgm:ptLst>
  <dgm:cxnLst>
    <dgm:cxn modelId="{EF2FC100-17B5-4AD1-B02D-D56BD70950FA}" type="presOf" srcId="{CD3020CD-EDC6-4B02-A8C7-412F277901CC}" destId="{9F9F083B-8242-44AD-B06C-9C7C30AD0916}" srcOrd="0" destOrd="0" presId="urn:microsoft.com/office/officeart/2005/8/layout/vList2"/>
    <dgm:cxn modelId="{D0621A06-B7B3-42A5-A866-B482EBD6AE97}" srcId="{1C86B64A-15D6-4EC3-AFAE-E95D36D9517F}" destId="{6DC25621-A9D1-4AC0-8357-1D852FDB6DC6}" srcOrd="2" destOrd="0" parTransId="{AD4459C9-09FD-43B2-B23E-2AC193291F29}" sibTransId="{DCCDA7B7-771B-4CE5-AA97-9140D5B1DF57}"/>
    <dgm:cxn modelId="{255CB20E-641E-4B23-A5B2-A7501A967073}" type="presOf" srcId="{98C6781B-1916-4CBC-A0EA-C5EC6D9DE5ED}" destId="{74CF20EB-02F6-47F4-8ED5-E8FE71D3BBA6}" srcOrd="0" destOrd="3" presId="urn:microsoft.com/office/officeart/2005/8/layout/vList2"/>
    <dgm:cxn modelId="{19D7DB18-3AA4-482E-9DFB-E446D0C9AB97}" type="presOf" srcId="{61656E8D-F440-410B-B870-74E9CD34AA37}" destId="{9F9F083B-8242-44AD-B06C-9C7C30AD0916}" srcOrd="0" destOrd="1" presId="urn:microsoft.com/office/officeart/2005/8/layout/vList2"/>
    <dgm:cxn modelId="{0AF1571B-EFAB-4AF4-A009-7D4C97ED7919}" type="presOf" srcId="{0FE4E0F6-4E79-476C-9DAA-AA3097A7AF79}" destId="{5F54BB8E-F4DE-4C28-B877-E64D7395E88A}" srcOrd="0" destOrd="0" presId="urn:microsoft.com/office/officeart/2005/8/layout/vList2"/>
    <dgm:cxn modelId="{A6F53F28-0CB2-4B07-9D86-66C3A5FDFDAF}" srcId="{1C86B64A-15D6-4EC3-AFAE-E95D36D9517F}" destId="{930F9206-AA1B-4140-95D5-935F00D28015}" srcOrd="1" destOrd="0" parTransId="{D5812A9D-7C32-4AD5-A190-115A4F8B508D}" sibTransId="{808F238D-CDF2-4175-BD35-8DD3C9067898}"/>
    <dgm:cxn modelId="{3B041930-6579-406D-B04C-991376E29E39}" type="presOf" srcId="{ED456967-BF2E-4551-9004-504B66488A87}" destId="{72DDA931-A7AB-40E8-9925-42273E7F71D3}" srcOrd="0" destOrd="0" presId="urn:microsoft.com/office/officeart/2005/8/layout/vList2"/>
    <dgm:cxn modelId="{A426F438-E421-4BFE-96CC-2DF49640E60D}" srcId="{1C86B64A-15D6-4EC3-AFAE-E95D36D9517F}" destId="{A1B28CB3-FF33-47E7-941C-62DFC3A0CBAC}" srcOrd="3" destOrd="0" parTransId="{41F9E0A5-1FF9-48A8-8CAB-0E98B1B8C67A}" sibTransId="{226C3635-35F6-4E10-BD3F-998B5C56B3B0}"/>
    <dgm:cxn modelId="{5EFB1B60-BA64-46C0-9DD8-0506E22DEB22}" srcId="{9283549A-5C76-4944-B74E-7D23711C99FC}" destId="{0FE4E0F6-4E79-476C-9DAA-AA3097A7AF79}" srcOrd="0" destOrd="0" parTransId="{92D0317C-49FB-4D64-9CDE-8D63AD740E53}" sibTransId="{D9AC289C-A5F7-4A5C-B3A1-7431BF7DFD70}"/>
    <dgm:cxn modelId="{CD958F61-D339-47B5-9D55-CDAB32F7A947}" srcId="{0FE4E0F6-4E79-476C-9DAA-AA3097A7AF79}" destId="{966BBE76-3B47-4DC9-90F5-973E112117A2}" srcOrd="0" destOrd="0" parTransId="{5EB6304C-C62B-4A8C-88E2-22F379ABBF0C}" sibTransId="{B98C106E-5E13-4EED-933C-BE1AB8C4BD26}"/>
    <dgm:cxn modelId="{EB71BD65-D0AB-4E08-8603-E2B1AAA2FA36}" srcId="{6DC25621-A9D1-4AC0-8357-1D852FDB6DC6}" destId="{4A2AF236-4E24-4586-BFD2-92AC6AA1CE1A}" srcOrd="0" destOrd="0" parTransId="{F86F828C-AB3E-4FC9-91CE-1D3C1DEFFBE8}" sibTransId="{5C3729A7-2865-461E-99E6-C6959E0B02F5}"/>
    <dgm:cxn modelId="{24C7E265-B38F-4D5E-A8FC-6FCDDC1401E7}" srcId="{930F9206-AA1B-4140-95D5-935F00D28015}" destId="{98C6781B-1916-4CBC-A0EA-C5EC6D9DE5ED}" srcOrd="0" destOrd="0" parTransId="{726054FE-64B5-4AA5-AD86-D5F11C27872A}" sibTransId="{F99142A5-6243-4D3F-9EE0-08CCE4B66E45}"/>
    <dgm:cxn modelId="{D3556F47-83CC-4ACD-9346-463211A65CA3}" srcId="{D1FD7543-8748-432B-AD05-32A75286F9AB}" destId="{5E5B099F-3489-4D43-9E9F-EB165811BE7E}" srcOrd="1" destOrd="0" parTransId="{9CDE96E0-03A2-4603-9B17-D6FB131AED45}" sibTransId="{7642D235-D0E6-4EB2-B1E7-3806605D76BA}"/>
    <dgm:cxn modelId="{D9D77C4C-9121-4780-9218-B0E91EB01A4C}" srcId="{CD3020CD-EDC6-4B02-A8C7-412F277901CC}" destId="{61656E8D-F440-410B-B870-74E9CD34AA37}" srcOrd="0" destOrd="0" parTransId="{4DB61ACD-79C2-4956-8BDA-1B37900F36B3}" sibTransId="{708ED558-B346-44B0-9034-1FE455FE6076}"/>
    <dgm:cxn modelId="{BBF98C4C-662C-4D08-B7C5-4ABD4987E968}" srcId="{ED456967-BF2E-4551-9004-504B66488A87}" destId="{9283549A-5C76-4944-B74E-7D23711C99FC}" srcOrd="2" destOrd="0" parTransId="{169A94DF-E3FF-4483-91E1-0695B2AD41F8}" sibTransId="{8DE2636D-82FD-4343-AA1E-C0519E31A9BA}"/>
    <dgm:cxn modelId="{8316A76E-94AD-48CB-859D-5A89E14E8149}" type="presOf" srcId="{5E5B099F-3489-4D43-9E9F-EB165811BE7E}" destId="{9F9F083B-8242-44AD-B06C-9C7C30AD0916}" srcOrd="0" destOrd="2" presId="urn:microsoft.com/office/officeart/2005/8/layout/vList2"/>
    <dgm:cxn modelId="{D76E1E70-3CA0-4989-9DD6-5FAD9336155E}" type="presOf" srcId="{DE25D43E-E3BF-4D7A-A5B5-12DF98412231}" destId="{74CF20EB-02F6-47F4-8ED5-E8FE71D3BBA6}" srcOrd="0" destOrd="0" presId="urn:microsoft.com/office/officeart/2005/8/layout/vList2"/>
    <dgm:cxn modelId="{B1BB8186-5169-42FD-B897-F2AB7644CFF1}" type="presOf" srcId="{4A2AF236-4E24-4586-BFD2-92AC6AA1CE1A}" destId="{74CF20EB-02F6-47F4-8ED5-E8FE71D3BBA6}" srcOrd="0" destOrd="5" presId="urn:microsoft.com/office/officeart/2005/8/layout/vList2"/>
    <dgm:cxn modelId="{D1E4A589-73A0-49E0-8599-F89E2070B9C3}" srcId="{D1FD7543-8748-432B-AD05-32A75286F9AB}" destId="{CD3020CD-EDC6-4B02-A8C7-412F277901CC}" srcOrd="0" destOrd="0" parTransId="{1EE48C4E-D06B-49EC-8881-6814CEB853AC}" sibTransId="{DAACC2A3-214D-441A-B422-EBDDFB53AF21}"/>
    <dgm:cxn modelId="{A9E1708C-7CD3-4249-AC56-EC36C18FFF32}" srcId="{A1B28CB3-FF33-47E7-941C-62DFC3A0CBAC}" destId="{154F7135-AF5B-4C31-AAF6-ECA58FA243F8}" srcOrd="0" destOrd="0" parTransId="{0836EF42-1D26-4888-A795-2844E442A287}" sibTransId="{5D80E18D-0252-458C-BDF3-673B95F0025F}"/>
    <dgm:cxn modelId="{6F028993-C1AB-4435-92F1-0E361BE709CC}" srcId="{ED456967-BF2E-4551-9004-504B66488A87}" destId="{1C86B64A-15D6-4EC3-AFAE-E95D36D9517F}" srcOrd="0" destOrd="0" parTransId="{7DE75678-92B6-401D-B973-7BC8B82EB18E}" sibTransId="{77E13C0A-B124-454A-AC10-1050E611BDBB}"/>
    <dgm:cxn modelId="{193D0F99-2EB5-4011-ADB1-E73F38B45589}" srcId="{1C86B64A-15D6-4EC3-AFAE-E95D36D9517F}" destId="{DE25D43E-E3BF-4D7A-A5B5-12DF98412231}" srcOrd="0" destOrd="0" parTransId="{4D33ACA6-38EA-4326-BC9F-419E9A376C25}" sibTransId="{02E8EE2C-5975-456C-9FA0-0419D43F0C10}"/>
    <dgm:cxn modelId="{2BAEF79F-13ED-422B-B9F6-2C0040FBC356}" type="presOf" srcId="{930F9206-AA1B-4140-95D5-935F00D28015}" destId="{74CF20EB-02F6-47F4-8ED5-E8FE71D3BBA6}" srcOrd="0" destOrd="2" presId="urn:microsoft.com/office/officeart/2005/8/layout/vList2"/>
    <dgm:cxn modelId="{67CFEAA3-AD6E-4327-A832-E0C1D41BED05}" type="presOf" srcId="{9283549A-5C76-4944-B74E-7D23711C99FC}" destId="{89F8E9B2-F6AD-432D-A351-8CC7B6ECD472}" srcOrd="0" destOrd="0" presId="urn:microsoft.com/office/officeart/2005/8/layout/vList2"/>
    <dgm:cxn modelId="{2F734FAE-447C-4961-B116-907D8388B587}" type="presOf" srcId="{9C6E70E7-34AD-4AB5-BA32-9085686E6CEE}" destId="{9F9F083B-8242-44AD-B06C-9C7C30AD0916}" srcOrd="0" destOrd="3" presId="urn:microsoft.com/office/officeart/2005/8/layout/vList2"/>
    <dgm:cxn modelId="{F8B81BB6-1CFB-44B0-87B6-BEDA6A311314}" type="presOf" srcId="{D1FD7543-8748-432B-AD05-32A75286F9AB}" destId="{7E3B3B9C-FB10-4496-8251-92E824C66069}" srcOrd="0" destOrd="0" presId="urn:microsoft.com/office/officeart/2005/8/layout/vList2"/>
    <dgm:cxn modelId="{2B9ED7C0-8FB2-447A-BB54-A405F537FE0F}" type="presOf" srcId="{A1B28CB3-FF33-47E7-941C-62DFC3A0CBAC}" destId="{74CF20EB-02F6-47F4-8ED5-E8FE71D3BBA6}" srcOrd="0" destOrd="6" presId="urn:microsoft.com/office/officeart/2005/8/layout/vList2"/>
    <dgm:cxn modelId="{E1400AC4-FF6D-42BF-A6AE-366AF04CBCCD}" srcId="{5E5B099F-3489-4D43-9E9F-EB165811BE7E}" destId="{9C6E70E7-34AD-4AB5-BA32-9085686E6CEE}" srcOrd="0" destOrd="0" parTransId="{5F8161AD-3360-4E09-9AAD-337CD4C40308}" sibTransId="{399A8CA5-1119-44BC-9C4F-657BA203702A}"/>
    <dgm:cxn modelId="{6254E8C6-A90D-46D8-AF2C-9E17C71FA17E}" type="presOf" srcId="{6DC25621-A9D1-4AC0-8357-1D852FDB6DC6}" destId="{74CF20EB-02F6-47F4-8ED5-E8FE71D3BBA6}" srcOrd="0" destOrd="4" presId="urn:microsoft.com/office/officeart/2005/8/layout/vList2"/>
    <dgm:cxn modelId="{9CA628D1-5AF8-4206-B275-DED3374293EF}" type="presOf" srcId="{966BBE76-3B47-4DC9-90F5-973E112117A2}" destId="{5F54BB8E-F4DE-4C28-B877-E64D7395E88A}" srcOrd="0" destOrd="1" presId="urn:microsoft.com/office/officeart/2005/8/layout/vList2"/>
    <dgm:cxn modelId="{734834E5-469D-41A1-A74D-30B2311A4432}" type="presOf" srcId="{154F7135-AF5B-4C31-AAF6-ECA58FA243F8}" destId="{74CF20EB-02F6-47F4-8ED5-E8FE71D3BBA6}" srcOrd="0" destOrd="7" presId="urn:microsoft.com/office/officeart/2005/8/layout/vList2"/>
    <dgm:cxn modelId="{00ED13E7-957C-42BC-A791-C735C45EF3E5}" type="presOf" srcId="{1C86B64A-15D6-4EC3-AFAE-E95D36D9517F}" destId="{A4966744-14EA-4E61-84FB-6A6E5E6C495E}" srcOrd="0" destOrd="0" presId="urn:microsoft.com/office/officeart/2005/8/layout/vList2"/>
    <dgm:cxn modelId="{C67C2DEE-A15E-4D0B-A4CE-6EA3167FF699}" srcId="{DE25D43E-E3BF-4D7A-A5B5-12DF98412231}" destId="{76E69255-72CE-43A1-8BF0-7ACE6656EB3B}" srcOrd="0" destOrd="0" parTransId="{DED0509F-FFD6-4369-BF17-787DB6135AB1}" sibTransId="{AAE7FD15-9981-447E-8094-F45D4ED6512C}"/>
    <dgm:cxn modelId="{3DC5EFF3-8C5B-43A0-803B-EB87B9111078}" srcId="{ED456967-BF2E-4551-9004-504B66488A87}" destId="{D1FD7543-8748-432B-AD05-32A75286F9AB}" srcOrd="1" destOrd="0" parTransId="{224C82FD-F7EF-4181-98BC-2088F8B84C3B}" sibTransId="{09A6A428-7011-449B-8F5B-36B477105E6C}"/>
    <dgm:cxn modelId="{173C28F6-04C3-4044-B901-5461AEE4DE38}" type="presOf" srcId="{76E69255-72CE-43A1-8BF0-7ACE6656EB3B}" destId="{74CF20EB-02F6-47F4-8ED5-E8FE71D3BBA6}" srcOrd="0" destOrd="1" presId="urn:microsoft.com/office/officeart/2005/8/layout/vList2"/>
    <dgm:cxn modelId="{EE70F1A2-474F-4FA1-8C8F-BD76401D6EB8}" type="presParOf" srcId="{72DDA931-A7AB-40E8-9925-42273E7F71D3}" destId="{A4966744-14EA-4E61-84FB-6A6E5E6C495E}" srcOrd="0" destOrd="0" presId="urn:microsoft.com/office/officeart/2005/8/layout/vList2"/>
    <dgm:cxn modelId="{0FD9F997-B6B8-45E3-B39F-B6CFEAE6F77B}" type="presParOf" srcId="{72DDA931-A7AB-40E8-9925-42273E7F71D3}" destId="{74CF20EB-02F6-47F4-8ED5-E8FE71D3BBA6}" srcOrd="1" destOrd="0" presId="urn:microsoft.com/office/officeart/2005/8/layout/vList2"/>
    <dgm:cxn modelId="{89EA435E-2666-434F-BF05-F18DCD776285}" type="presParOf" srcId="{72DDA931-A7AB-40E8-9925-42273E7F71D3}" destId="{7E3B3B9C-FB10-4496-8251-92E824C66069}" srcOrd="2" destOrd="0" presId="urn:microsoft.com/office/officeart/2005/8/layout/vList2"/>
    <dgm:cxn modelId="{499D5747-E4F4-4283-A63B-0753EE648EB3}" type="presParOf" srcId="{72DDA931-A7AB-40E8-9925-42273E7F71D3}" destId="{9F9F083B-8242-44AD-B06C-9C7C30AD0916}" srcOrd="3" destOrd="0" presId="urn:microsoft.com/office/officeart/2005/8/layout/vList2"/>
    <dgm:cxn modelId="{6A85F772-4F50-4310-8F9E-66E1C08A24BB}" type="presParOf" srcId="{72DDA931-A7AB-40E8-9925-42273E7F71D3}" destId="{89F8E9B2-F6AD-432D-A351-8CC7B6ECD472}" srcOrd="4" destOrd="0" presId="urn:microsoft.com/office/officeart/2005/8/layout/vList2"/>
    <dgm:cxn modelId="{92AA65FB-B6BE-451E-9B40-B82B8105AE97}" type="presParOf" srcId="{72DDA931-A7AB-40E8-9925-42273E7F71D3}" destId="{5F54BB8E-F4DE-4C28-B877-E64D7395E88A}"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E402BA-7E31-4D50-B248-F81633DC64D7}">
      <dsp:nvSpPr>
        <dsp:cNvPr id="0" name=""/>
        <dsp:cNvSpPr/>
      </dsp:nvSpPr>
      <dsp:spPr>
        <a:xfrm>
          <a:off x="950742" y="274094"/>
          <a:ext cx="772822" cy="77282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47B7ED5-1A16-48E2-8A37-BBEE9908398C}">
      <dsp:nvSpPr>
        <dsp:cNvPr id="0" name=""/>
        <dsp:cNvSpPr/>
      </dsp:nvSpPr>
      <dsp:spPr>
        <a:xfrm>
          <a:off x="478462" y="1386577"/>
          <a:ext cx="1717382" cy="1143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GB" sz="1400" kern="1200">
              <a:solidFill>
                <a:schemeClr val="bg1"/>
              </a:solidFill>
            </a:rPr>
            <a:t>Company Profile</a:t>
          </a:r>
          <a:endParaRPr lang="en-US" sz="1400" kern="1200">
            <a:solidFill>
              <a:schemeClr val="bg1"/>
            </a:solidFill>
          </a:endParaRPr>
        </a:p>
      </dsp:txBody>
      <dsp:txXfrm>
        <a:off x="478462" y="1386577"/>
        <a:ext cx="1717382" cy="1143601"/>
      </dsp:txXfrm>
    </dsp:sp>
    <dsp:sp modelId="{AF6B9EE0-80BC-4944-AF6D-C7886EA88889}">
      <dsp:nvSpPr>
        <dsp:cNvPr id="0" name=""/>
        <dsp:cNvSpPr/>
      </dsp:nvSpPr>
      <dsp:spPr>
        <a:xfrm>
          <a:off x="3213351" y="295805"/>
          <a:ext cx="772822" cy="77282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B441E3D-B4A0-463D-ACC5-50750E5041D6}">
      <dsp:nvSpPr>
        <dsp:cNvPr id="0" name=""/>
        <dsp:cNvSpPr/>
      </dsp:nvSpPr>
      <dsp:spPr>
        <a:xfrm>
          <a:off x="2496386" y="1451711"/>
          <a:ext cx="2206751" cy="10567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dirty="0">
              <a:solidFill>
                <a:schemeClr val="bg1"/>
              </a:solidFill>
            </a:rPr>
            <a:t>MarketPulse Analytics, based in New York City, specializes in real-time stock market analytics, financial forecasting, and trading strategy optimization. </a:t>
          </a:r>
        </a:p>
      </dsp:txBody>
      <dsp:txXfrm>
        <a:off x="2496386" y="1451711"/>
        <a:ext cx="2206751" cy="1056756"/>
      </dsp:txXfrm>
    </dsp:sp>
    <dsp:sp modelId="{5405F315-669B-4635-A43C-1F38AA696813}">
      <dsp:nvSpPr>
        <dsp:cNvPr id="0" name=""/>
        <dsp:cNvSpPr/>
      </dsp:nvSpPr>
      <dsp:spPr>
        <a:xfrm>
          <a:off x="2204388" y="2959525"/>
          <a:ext cx="772822" cy="77282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2F1C65A-5D29-4F1C-8918-F6AC5085DEB4}">
      <dsp:nvSpPr>
        <dsp:cNvPr id="0" name=""/>
        <dsp:cNvSpPr/>
      </dsp:nvSpPr>
      <dsp:spPr>
        <a:xfrm>
          <a:off x="1351399" y="4118622"/>
          <a:ext cx="2478801" cy="1050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dirty="0">
              <a:solidFill>
                <a:schemeClr val="bg1"/>
              </a:solidFill>
            </a:rPr>
            <a:t>Founded in 2016, the firm delivers analytics solutions for hedge funds, investment managers, and private equity firms.</a:t>
          </a:r>
        </a:p>
      </dsp:txBody>
      <dsp:txXfrm>
        <a:off x="1351399" y="4118622"/>
        <a:ext cx="2478801" cy="10503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D48A3E-7204-4A70-BD90-4C85C6F8D103}">
      <dsp:nvSpPr>
        <dsp:cNvPr id="0" name=""/>
        <dsp:cNvSpPr/>
      </dsp:nvSpPr>
      <dsp:spPr>
        <a:xfrm>
          <a:off x="9178" y="828724"/>
          <a:ext cx="2743335" cy="164600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Trade Execution: </a:t>
          </a:r>
        </a:p>
        <a:p>
          <a:pPr marL="171450" lvl="1" indent="-171450" algn="l" defTabSz="711200">
            <a:lnSpc>
              <a:spcPct val="90000"/>
            </a:lnSpc>
            <a:spcBef>
              <a:spcPct val="0"/>
            </a:spcBef>
            <a:spcAft>
              <a:spcPct val="15000"/>
            </a:spcAft>
            <a:buChar char="•"/>
          </a:pPr>
          <a:r>
            <a:rPr lang="en-US" sz="1600" kern="1200"/>
            <a:t>Traders require instant access to accurate market data to perform high-frequency trades effectively.</a:t>
          </a:r>
        </a:p>
      </dsp:txBody>
      <dsp:txXfrm>
        <a:off x="57388" y="876934"/>
        <a:ext cx="2646915" cy="1549581"/>
      </dsp:txXfrm>
    </dsp:sp>
    <dsp:sp modelId="{48ABE76B-5988-4440-A217-E8EB5DDF05DB}">
      <dsp:nvSpPr>
        <dsp:cNvPr id="0" name=""/>
        <dsp:cNvSpPr/>
      </dsp:nvSpPr>
      <dsp:spPr>
        <a:xfrm>
          <a:off x="2993926" y="1311551"/>
          <a:ext cx="581587" cy="68034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2993926" y="1447620"/>
        <a:ext cx="407111" cy="408209"/>
      </dsp:txXfrm>
    </dsp:sp>
    <dsp:sp modelId="{359EF329-62ED-4E24-9338-482C4DD643CE}">
      <dsp:nvSpPr>
        <dsp:cNvPr id="0" name=""/>
        <dsp:cNvSpPr/>
      </dsp:nvSpPr>
      <dsp:spPr>
        <a:xfrm>
          <a:off x="3849847" y="828724"/>
          <a:ext cx="2743335" cy="164600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Risk Management:</a:t>
          </a:r>
        </a:p>
        <a:p>
          <a:pPr marL="171450" lvl="1" indent="-171450" algn="l" defTabSz="711200">
            <a:lnSpc>
              <a:spcPct val="90000"/>
            </a:lnSpc>
            <a:spcBef>
              <a:spcPct val="0"/>
            </a:spcBef>
            <a:spcAft>
              <a:spcPct val="15000"/>
            </a:spcAft>
            <a:buChar char="•"/>
          </a:pPr>
          <a:r>
            <a:rPr lang="en-US" sz="1600" kern="1200"/>
            <a:t>Financial institutions need real-time monitoring and rapid position adjustments to minimize exposure and protect assets.</a:t>
          </a:r>
        </a:p>
      </dsp:txBody>
      <dsp:txXfrm>
        <a:off x="3898057" y="876934"/>
        <a:ext cx="2646915" cy="1549581"/>
      </dsp:txXfrm>
    </dsp:sp>
    <dsp:sp modelId="{28120E5C-F500-4D12-BD6F-236160C65FE6}">
      <dsp:nvSpPr>
        <dsp:cNvPr id="0" name=""/>
        <dsp:cNvSpPr/>
      </dsp:nvSpPr>
      <dsp:spPr>
        <a:xfrm>
          <a:off x="6834595" y="1311551"/>
          <a:ext cx="581587" cy="68034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6834595" y="1447620"/>
        <a:ext cx="407111" cy="408209"/>
      </dsp:txXfrm>
    </dsp:sp>
    <dsp:sp modelId="{F02382BE-CA76-4298-A92F-887C838664BD}">
      <dsp:nvSpPr>
        <dsp:cNvPr id="0" name=""/>
        <dsp:cNvSpPr/>
      </dsp:nvSpPr>
      <dsp:spPr>
        <a:xfrm>
          <a:off x="7690516" y="828724"/>
          <a:ext cx="2743335" cy="164600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Market Sentiment Analysis:</a:t>
          </a:r>
        </a:p>
        <a:p>
          <a:pPr marL="171450" lvl="1" indent="-171450" algn="l" defTabSz="711200">
            <a:lnSpc>
              <a:spcPct val="90000"/>
            </a:lnSpc>
            <a:spcBef>
              <a:spcPct val="0"/>
            </a:spcBef>
            <a:spcAft>
              <a:spcPct val="15000"/>
            </a:spcAft>
            <a:buChar char="•"/>
          </a:pPr>
          <a:r>
            <a:rPr lang="en-US" sz="1600" kern="1200"/>
            <a:t>Continuous tracking of news and social media sentiment provides early indicators of stock price movements.</a:t>
          </a:r>
        </a:p>
      </dsp:txBody>
      <dsp:txXfrm>
        <a:off x="7738726" y="876934"/>
        <a:ext cx="2646915" cy="154958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0E4702-1D77-43CA-B5CA-C2804E95CC34}">
      <dsp:nvSpPr>
        <dsp:cNvPr id="0" name=""/>
        <dsp:cNvSpPr/>
      </dsp:nvSpPr>
      <dsp:spPr>
        <a:xfrm>
          <a:off x="0" y="2239"/>
          <a:ext cx="11132455"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BA5DA5F-B6EF-40DE-9C3F-73C0C35E6277}">
      <dsp:nvSpPr>
        <dsp:cNvPr id="0" name=""/>
        <dsp:cNvSpPr/>
      </dsp:nvSpPr>
      <dsp:spPr>
        <a:xfrm>
          <a:off x="0" y="2239"/>
          <a:ext cx="2226491" cy="1527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a:solidFill>
                <a:schemeClr val="bg1"/>
              </a:solidFill>
            </a:rPr>
            <a:t>Data Extraction: </a:t>
          </a:r>
        </a:p>
      </dsp:txBody>
      <dsp:txXfrm>
        <a:off x="0" y="2239"/>
        <a:ext cx="2226491" cy="1527345"/>
      </dsp:txXfrm>
    </dsp:sp>
    <dsp:sp modelId="{73E300DC-F5CD-4E4F-9DCA-C826A93A9725}">
      <dsp:nvSpPr>
        <dsp:cNvPr id="0" name=""/>
        <dsp:cNvSpPr/>
      </dsp:nvSpPr>
      <dsp:spPr>
        <a:xfrm>
          <a:off x="2393478" y="37738"/>
          <a:ext cx="8738977" cy="7099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solidFill>
                <a:schemeClr val="bg1"/>
              </a:solidFill>
            </a:rPr>
            <a:t>We will develop Python-based extractors integrated with the Alpha Vantage API to retrieve live-stock market data from multiple exchanges. </a:t>
          </a:r>
        </a:p>
      </dsp:txBody>
      <dsp:txXfrm>
        <a:off x="2393478" y="37738"/>
        <a:ext cx="8738977" cy="709977"/>
      </dsp:txXfrm>
    </dsp:sp>
    <dsp:sp modelId="{D7A76987-5072-4EB8-A273-52D4CB718250}">
      <dsp:nvSpPr>
        <dsp:cNvPr id="0" name=""/>
        <dsp:cNvSpPr/>
      </dsp:nvSpPr>
      <dsp:spPr>
        <a:xfrm>
          <a:off x="2226491" y="747715"/>
          <a:ext cx="890596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D91BBA6-73C1-4B7C-9CFC-7E7153837F07}">
      <dsp:nvSpPr>
        <dsp:cNvPr id="0" name=""/>
        <dsp:cNvSpPr/>
      </dsp:nvSpPr>
      <dsp:spPr>
        <a:xfrm>
          <a:off x="2393478" y="783214"/>
          <a:ext cx="8738977" cy="7099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solidFill>
                <a:schemeClr val="bg1"/>
              </a:solidFill>
            </a:rPr>
            <a:t>This automated ingestion process will be orchestrated using Kafka producers, ensuring continuous data streaming with minimal delay. Scheduled data pulls will maintain consistency and reliability across trading sessions.</a:t>
          </a:r>
        </a:p>
      </dsp:txBody>
      <dsp:txXfrm>
        <a:off x="2393478" y="783214"/>
        <a:ext cx="8738977" cy="709977"/>
      </dsp:txXfrm>
    </dsp:sp>
    <dsp:sp modelId="{EB73AF5C-638A-46F8-82BD-E52A3F22E0ED}">
      <dsp:nvSpPr>
        <dsp:cNvPr id="0" name=""/>
        <dsp:cNvSpPr/>
      </dsp:nvSpPr>
      <dsp:spPr>
        <a:xfrm>
          <a:off x="2226491" y="1493191"/>
          <a:ext cx="890596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0173729-4EA0-4B76-AF14-B8FA84A2DCC0}">
      <dsp:nvSpPr>
        <dsp:cNvPr id="0" name=""/>
        <dsp:cNvSpPr/>
      </dsp:nvSpPr>
      <dsp:spPr>
        <a:xfrm>
          <a:off x="0" y="1529585"/>
          <a:ext cx="11132455"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2A9F10-6B24-46F8-8C3C-679F0E5A641A}">
      <dsp:nvSpPr>
        <dsp:cNvPr id="0" name=""/>
        <dsp:cNvSpPr/>
      </dsp:nvSpPr>
      <dsp:spPr>
        <a:xfrm>
          <a:off x="0" y="1529585"/>
          <a:ext cx="2226491" cy="1527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a:solidFill>
                <a:schemeClr val="bg1"/>
              </a:solidFill>
            </a:rPr>
            <a:t>Data Loading: </a:t>
          </a:r>
        </a:p>
      </dsp:txBody>
      <dsp:txXfrm>
        <a:off x="0" y="1529585"/>
        <a:ext cx="2226491" cy="1527345"/>
      </dsp:txXfrm>
    </dsp:sp>
    <dsp:sp modelId="{151CEE40-00DA-4883-B72C-13F385A34F40}">
      <dsp:nvSpPr>
        <dsp:cNvPr id="0" name=""/>
        <dsp:cNvSpPr/>
      </dsp:nvSpPr>
      <dsp:spPr>
        <a:xfrm>
          <a:off x="2393478" y="1565084"/>
          <a:ext cx="8738977" cy="7099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solidFill>
                <a:schemeClr val="bg1"/>
              </a:solidFill>
            </a:rPr>
            <a:t>Processed and validated data will be stored in a centralized PostgreSQL database that acts as the single source of truth for market analytics and reporting. </a:t>
          </a:r>
        </a:p>
      </dsp:txBody>
      <dsp:txXfrm>
        <a:off x="2393478" y="1565084"/>
        <a:ext cx="8738977" cy="709977"/>
      </dsp:txXfrm>
    </dsp:sp>
    <dsp:sp modelId="{3AD2F740-A074-4720-BD27-7673FC916CB7}">
      <dsp:nvSpPr>
        <dsp:cNvPr id="0" name=""/>
        <dsp:cNvSpPr/>
      </dsp:nvSpPr>
      <dsp:spPr>
        <a:xfrm>
          <a:off x="2226491" y="2275061"/>
          <a:ext cx="890596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4524241-CF07-4243-B7EA-C5793FD77DE8}">
      <dsp:nvSpPr>
        <dsp:cNvPr id="0" name=""/>
        <dsp:cNvSpPr/>
      </dsp:nvSpPr>
      <dsp:spPr>
        <a:xfrm>
          <a:off x="2393478" y="2310560"/>
          <a:ext cx="8738977" cy="7099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solidFill>
                <a:schemeClr val="bg1"/>
              </a:solidFill>
            </a:rPr>
            <a:t>The schema will be optimized for analytical queries, supporting both daily and historical performance tracking.</a:t>
          </a:r>
        </a:p>
      </dsp:txBody>
      <dsp:txXfrm>
        <a:off x="2393478" y="2310560"/>
        <a:ext cx="8738977" cy="709977"/>
      </dsp:txXfrm>
    </dsp:sp>
    <dsp:sp modelId="{68FB44A1-124A-4FF9-8FDD-7507B80C14D8}">
      <dsp:nvSpPr>
        <dsp:cNvPr id="0" name=""/>
        <dsp:cNvSpPr/>
      </dsp:nvSpPr>
      <dsp:spPr>
        <a:xfrm>
          <a:off x="2226491" y="3020537"/>
          <a:ext cx="890596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9C0866D-5908-42CA-B611-13CEB4D26589}">
      <dsp:nvSpPr>
        <dsp:cNvPr id="0" name=""/>
        <dsp:cNvSpPr/>
      </dsp:nvSpPr>
      <dsp:spPr>
        <a:xfrm>
          <a:off x="0" y="3056931"/>
          <a:ext cx="11132455"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489566-82A1-41ED-9386-248668431F30}">
      <dsp:nvSpPr>
        <dsp:cNvPr id="0" name=""/>
        <dsp:cNvSpPr/>
      </dsp:nvSpPr>
      <dsp:spPr>
        <a:xfrm>
          <a:off x="0" y="3056931"/>
          <a:ext cx="2226491" cy="1527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a:solidFill>
                <a:schemeClr val="bg1"/>
              </a:solidFill>
            </a:rPr>
            <a:t>Automation:</a:t>
          </a:r>
        </a:p>
      </dsp:txBody>
      <dsp:txXfrm>
        <a:off x="0" y="3056931"/>
        <a:ext cx="2226491" cy="1527345"/>
      </dsp:txXfrm>
    </dsp:sp>
    <dsp:sp modelId="{893A0ADB-CD35-4BE1-BFE3-67981020CC85}">
      <dsp:nvSpPr>
        <dsp:cNvPr id="0" name=""/>
        <dsp:cNvSpPr/>
      </dsp:nvSpPr>
      <dsp:spPr>
        <a:xfrm>
          <a:off x="2393478" y="3092430"/>
          <a:ext cx="8738977" cy="7099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solidFill>
                <a:schemeClr val="bg1"/>
              </a:solidFill>
            </a:rPr>
            <a:t>The entire data pipeline will be orchestrated by Apache Spark and Kafka Streams, managing event flows and transformations in real time. </a:t>
          </a:r>
        </a:p>
      </dsp:txBody>
      <dsp:txXfrm>
        <a:off x="2393478" y="3092430"/>
        <a:ext cx="8738977" cy="709977"/>
      </dsp:txXfrm>
    </dsp:sp>
    <dsp:sp modelId="{E0D75A29-75F8-49CF-A813-C8562FB33145}">
      <dsp:nvSpPr>
        <dsp:cNvPr id="0" name=""/>
        <dsp:cNvSpPr/>
      </dsp:nvSpPr>
      <dsp:spPr>
        <a:xfrm>
          <a:off x="2226491" y="3802407"/>
          <a:ext cx="890596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9BB0EB6-B365-4D20-BC59-B4B411F18B0A}">
      <dsp:nvSpPr>
        <dsp:cNvPr id="0" name=""/>
        <dsp:cNvSpPr/>
      </dsp:nvSpPr>
      <dsp:spPr>
        <a:xfrm>
          <a:off x="2393478" y="3837906"/>
          <a:ext cx="8738977" cy="7099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solidFill>
                <a:schemeClr val="bg1"/>
              </a:solidFill>
            </a:rPr>
            <a:t>Docker will containerize all components for consistent deployments, while GitHub Actions will automate testing and versioned builds.</a:t>
          </a:r>
        </a:p>
      </dsp:txBody>
      <dsp:txXfrm>
        <a:off x="2393478" y="3837906"/>
        <a:ext cx="8738977" cy="709977"/>
      </dsp:txXfrm>
    </dsp:sp>
    <dsp:sp modelId="{3A65FEA8-B234-4CCF-9C31-D22C259B7764}">
      <dsp:nvSpPr>
        <dsp:cNvPr id="0" name=""/>
        <dsp:cNvSpPr/>
      </dsp:nvSpPr>
      <dsp:spPr>
        <a:xfrm>
          <a:off x="2226491" y="4547883"/>
          <a:ext cx="890596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966744-14EA-4E61-84FB-6A6E5E6C495E}">
      <dsp:nvSpPr>
        <dsp:cNvPr id="0" name=""/>
        <dsp:cNvSpPr/>
      </dsp:nvSpPr>
      <dsp:spPr>
        <a:xfrm>
          <a:off x="0" y="66799"/>
          <a:ext cx="8807824" cy="45571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dirty="0">
              <a:solidFill>
                <a:schemeClr val="tx1"/>
              </a:solidFill>
            </a:rPr>
            <a:t>Orchestration &amp; Automation</a:t>
          </a:r>
          <a:endParaRPr lang="en-GB" sz="1900" b="1" kern="1200" dirty="0">
            <a:solidFill>
              <a:schemeClr val="tx1"/>
            </a:solidFill>
          </a:endParaRPr>
        </a:p>
      </dsp:txBody>
      <dsp:txXfrm>
        <a:off x="22246" y="89045"/>
        <a:ext cx="8763332" cy="411223"/>
      </dsp:txXfrm>
    </dsp:sp>
    <dsp:sp modelId="{74CF20EB-02F6-47F4-8ED5-E8FE71D3BBA6}">
      <dsp:nvSpPr>
        <dsp:cNvPr id="0" name=""/>
        <dsp:cNvSpPr/>
      </dsp:nvSpPr>
      <dsp:spPr>
        <a:xfrm>
          <a:off x="0" y="522514"/>
          <a:ext cx="8807824" cy="27530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648"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dirty="0">
              <a:solidFill>
                <a:schemeClr val="accent2"/>
              </a:solidFill>
            </a:rPr>
            <a:t>Apache Kafka</a:t>
          </a:r>
          <a:endParaRPr lang="en-GB" sz="1500" kern="1200" dirty="0">
            <a:solidFill>
              <a:schemeClr val="accent2"/>
            </a:solidFill>
          </a:endParaRPr>
        </a:p>
        <a:p>
          <a:pPr marL="228600" lvl="2" indent="-114300" algn="l" defTabSz="666750">
            <a:lnSpc>
              <a:spcPct val="90000"/>
            </a:lnSpc>
            <a:spcBef>
              <a:spcPct val="0"/>
            </a:spcBef>
            <a:spcAft>
              <a:spcPct val="20000"/>
            </a:spcAft>
            <a:buChar char="•"/>
          </a:pPr>
          <a:r>
            <a:rPr lang="en-US" sz="1500" kern="1200" dirty="0">
              <a:solidFill>
                <a:schemeClr val="bg1"/>
              </a:solidFill>
            </a:rPr>
            <a:t>Serves as the backbone of the real-time streaming architecture, managing continuous data ingestion from multiple stock exchanges with high throughput and low latency.</a:t>
          </a:r>
          <a:endParaRPr lang="en-GB" sz="1500" kern="1200" dirty="0">
            <a:solidFill>
              <a:schemeClr val="bg1"/>
            </a:solidFill>
          </a:endParaRPr>
        </a:p>
        <a:p>
          <a:pPr marL="114300" lvl="1" indent="-114300" algn="l" defTabSz="666750">
            <a:lnSpc>
              <a:spcPct val="90000"/>
            </a:lnSpc>
            <a:spcBef>
              <a:spcPct val="0"/>
            </a:spcBef>
            <a:spcAft>
              <a:spcPct val="20000"/>
            </a:spcAft>
            <a:buChar char="•"/>
          </a:pPr>
          <a:r>
            <a:rPr lang="en-US" sz="1500" kern="1200" dirty="0">
              <a:solidFill>
                <a:schemeClr val="accent2"/>
              </a:solidFill>
            </a:rPr>
            <a:t>Apache Spark</a:t>
          </a:r>
          <a:endParaRPr lang="en-GB" sz="1500" kern="1200" dirty="0">
            <a:solidFill>
              <a:schemeClr val="accent2"/>
            </a:solidFill>
          </a:endParaRPr>
        </a:p>
        <a:p>
          <a:pPr marL="228600" lvl="2" indent="-114300" algn="l" defTabSz="666750">
            <a:lnSpc>
              <a:spcPct val="90000"/>
            </a:lnSpc>
            <a:spcBef>
              <a:spcPct val="0"/>
            </a:spcBef>
            <a:spcAft>
              <a:spcPct val="20000"/>
            </a:spcAft>
            <a:buChar char="•"/>
          </a:pPr>
          <a:r>
            <a:rPr lang="en-US" sz="1500" kern="1200" dirty="0">
              <a:solidFill>
                <a:schemeClr val="bg1"/>
              </a:solidFill>
            </a:rPr>
            <a:t>Executes large-scale, in-memory processing for real-time analytics, transformations, and aggregations on streamed market data.</a:t>
          </a:r>
          <a:endParaRPr lang="en-GB" sz="1500" kern="1200" dirty="0">
            <a:solidFill>
              <a:schemeClr val="bg1"/>
            </a:solidFill>
          </a:endParaRPr>
        </a:p>
        <a:p>
          <a:pPr marL="114300" lvl="1" indent="-114300" algn="l" defTabSz="666750">
            <a:lnSpc>
              <a:spcPct val="90000"/>
            </a:lnSpc>
            <a:spcBef>
              <a:spcPct val="0"/>
            </a:spcBef>
            <a:spcAft>
              <a:spcPct val="20000"/>
            </a:spcAft>
            <a:buChar char="•"/>
          </a:pPr>
          <a:r>
            <a:rPr lang="en-US" sz="1500" kern="1200" dirty="0">
              <a:solidFill>
                <a:schemeClr val="accent2"/>
              </a:solidFill>
            </a:rPr>
            <a:t>Docker &amp; Docker Compose</a:t>
          </a:r>
          <a:endParaRPr lang="en-GB" sz="1500" kern="1200" dirty="0">
            <a:solidFill>
              <a:schemeClr val="accent2"/>
            </a:solidFill>
          </a:endParaRPr>
        </a:p>
        <a:p>
          <a:pPr marL="228600" lvl="2" indent="-114300" algn="l" defTabSz="666750">
            <a:lnSpc>
              <a:spcPct val="90000"/>
            </a:lnSpc>
            <a:spcBef>
              <a:spcPct val="0"/>
            </a:spcBef>
            <a:spcAft>
              <a:spcPct val="20000"/>
            </a:spcAft>
            <a:buChar char="•"/>
          </a:pPr>
          <a:r>
            <a:rPr lang="en-US" sz="1500" kern="1200">
              <a:solidFill>
                <a:schemeClr val="bg1"/>
              </a:solidFill>
            </a:rPr>
            <a:t>Containerizes all components for reproducible builds and automated CI/CD pipelines, ensuring reliability across development and production environments.</a:t>
          </a:r>
          <a:endParaRPr lang="en-GB" sz="1500" kern="1200">
            <a:solidFill>
              <a:schemeClr val="bg1"/>
            </a:solidFill>
          </a:endParaRPr>
        </a:p>
        <a:p>
          <a:pPr marL="114300" lvl="1" indent="-114300" algn="l" defTabSz="666750">
            <a:lnSpc>
              <a:spcPct val="90000"/>
            </a:lnSpc>
            <a:spcBef>
              <a:spcPct val="0"/>
            </a:spcBef>
            <a:spcAft>
              <a:spcPct val="20000"/>
            </a:spcAft>
            <a:buChar char="•"/>
          </a:pPr>
          <a:r>
            <a:rPr lang="en-US" sz="1500" kern="1200" dirty="0">
              <a:solidFill>
                <a:schemeClr val="accent2"/>
              </a:solidFill>
            </a:rPr>
            <a:t>GitHub</a:t>
          </a:r>
          <a:endParaRPr lang="en-GB" sz="1500" kern="1200" dirty="0">
            <a:solidFill>
              <a:schemeClr val="accent2"/>
            </a:solidFill>
          </a:endParaRPr>
        </a:p>
        <a:p>
          <a:pPr marL="228600" lvl="2" indent="-114300" algn="l" defTabSz="666750">
            <a:lnSpc>
              <a:spcPct val="90000"/>
            </a:lnSpc>
            <a:spcBef>
              <a:spcPct val="0"/>
            </a:spcBef>
            <a:spcAft>
              <a:spcPct val="20000"/>
            </a:spcAft>
            <a:buChar char="•"/>
          </a:pPr>
          <a:r>
            <a:rPr lang="en-US" sz="1500" kern="1200" dirty="0">
              <a:solidFill>
                <a:schemeClr val="bg1"/>
              </a:solidFill>
            </a:rPr>
            <a:t>For version control</a:t>
          </a:r>
          <a:endParaRPr lang="en-GB" sz="1500" kern="1200" dirty="0">
            <a:solidFill>
              <a:schemeClr val="bg1"/>
            </a:solidFill>
          </a:endParaRPr>
        </a:p>
      </dsp:txBody>
      <dsp:txXfrm>
        <a:off x="0" y="522514"/>
        <a:ext cx="8807824" cy="2753099"/>
      </dsp:txXfrm>
    </dsp:sp>
    <dsp:sp modelId="{7E3B3B9C-FB10-4496-8251-92E824C66069}">
      <dsp:nvSpPr>
        <dsp:cNvPr id="0" name=""/>
        <dsp:cNvSpPr/>
      </dsp:nvSpPr>
      <dsp:spPr>
        <a:xfrm>
          <a:off x="0" y="3275614"/>
          <a:ext cx="8807824" cy="45571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dirty="0">
              <a:solidFill>
                <a:schemeClr val="tx1"/>
              </a:solidFill>
            </a:rPr>
            <a:t>Data Processing &amp; Storage</a:t>
          </a:r>
          <a:endParaRPr lang="en-GB" sz="1900" b="1" kern="1200" dirty="0">
            <a:solidFill>
              <a:schemeClr val="tx1"/>
            </a:solidFill>
          </a:endParaRPr>
        </a:p>
      </dsp:txBody>
      <dsp:txXfrm>
        <a:off x="22246" y="3297860"/>
        <a:ext cx="8763332" cy="411223"/>
      </dsp:txXfrm>
    </dsp:sp>
    <dsp:sp modelId="{9F9F083B-8242-44AD-B06C-9C7C30AD0916}">
      <dsp:nvSpPr>
        <dsp:cNvPr id="0" name=""/>
        <dsp:cNvSpPr/>
      </dsp:nvSpPr>
      <dsp:spPr>
        <a:xfrm>
          <a:off x="0" y="3731329"/>
          <a:ext cx="8807824" cy="14552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648"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dirty="0">
              <a:solidFill>
                <a:schemeClr val="accent2"/>
              </a:solidFill>
            </a:rPr>
            <a:t>Python &amp; </a:t>
          </a:r>
          <a:r>
            <a:rPr lang="en-US" sz="1500" kern="1200" dirty="0" err="1">
              <a:solidFill>
                <a:schemeClr val="accent2"/>
              </a:solidFill>
            </a:rPr>
            <a:t>PySpark</a:t>
          </a:r>
          <a:endParaRPr lang="en-GB" sz="1500" kern="1200" dirty="0">
            <a:solidFill>
              <a:schemeClr val="accent2"/>
            </a:solidFill>
          </a:endParaRPr>
        </a:p>
        <a:p>
          <a:pPr marL="228600" lvl="2" indent="-114300" algn="l" defTabSz="666750">
            <a:lnSpc>
              <a:spcPct val="90000"/>
            </a:lnSpc>
            <a:spcBef>
              <a:spcPct val="0"/>
            </a:spcBef>
            <a:spcAft>
              <a:spcPct val="20000"/>
            </a:spcAft>
            <a:buChar char="•"/>
          </a:pPr>
          <a:r>
            <a:rPr lang="en-US" sz="1500" kern="1200">
              <a:solidFill>
                <a:schemeClr val="bg1"/>
              </a:solidFill>
            </a:rPr>
            <a:t>Handles API integrations, data parsing, and transformation logic using libraries such as requests, spark, and psycopg2.</a:t>
          </a:r>
          <a:endParaRPr lang="en-GB" sz="1500" kern="1200">
            <a:solidFill>
              <a:schemeClr val="bg1"/>
            </a:solidFill>
          </a:endParaRPr>
        </a:p>
        <a:p>
          <a:pPr marL="114300" lvl="1" indent="-114300" algn="l" defTabSz="666750">
            <a:lnSpc>
              <a:spcPct val="90000"/>
            </a:lnSpc>
            <a:spcBef>
              <a:spcPct val="0"/>
            </a:spcBef>
            <a:spcAft>
              <a:spcPct val="20000"/>
            </a:spcAft>
            <a:buChar char="•"/>
          </a:pPr>
          <a:r>
            <a:rPr lang="en-US" sz="1500" kern="1200" dirty="0">
              <a:solidFill>
                <a:schemeClr val="accent2"/>
              </a:solidFill>
            </a:rPr>
            <a:t>PostgreSQL</a:t>
          </a:r>
          <a:endParaRPr lang="en-GB" sz="1500" kern="1200" dirty="0">
            <a:solidFill>
              <a:schemeClr val="accent2"/>
            </a:solidFill>
          </a:endParaRPr>
        </a:p>
        <a:p>
          <a:pPr marL="228600" lvl="2" indent="-114300" algn="l" defTabSz="666750">
            <a:lnSpc>
              <a:spcPct val="90000"/>
            </a:lnSpc>
            <a:spcBef>
              <a:spcPct val="0"/>
            </a:spcBef>
            <a:spcAft>
              <a:spcPct val="20000"/>
            </a:spcAft>
            <a:buChar char="•"/>
          </a:pPr>
          <a:r>
            <a:rPr lang="en-US" sz="1500" kern="1200">
              <a:solidFill>
                <a:schemeClr val="bg1"/>
              </a:solidFill>
            </a:rPr>
            <a:t>Acts as the central analytical repository for structured stock and historical data, enabling complex queries and time-series analysis for trading insights.</a:t>
          </a:r>
          <a:endParaRPr lang="en-GB" sz="1500" kern="1200">
            <a:solidFill>
              <a:schemeClr val="bg1"/>
            </a:solidFill>
          </a:endParaRPr>
        </a:p>
      </dsp:txBody>
      <dsp:txXfrm>
        <a:off x="0" y="3731329"/>
        <a:ext cx="8807824" cy="1455210"/>
      </dsp:txXfrm>
    </dsp:sp>
    <dsp:sp modelId="{89F8E9B2-F6AD-432D-A351-8CC7B6ECD472}">
      <dsp:nvSpPr>
        <dsp:cNvPr id="0" name=""/>
        <dsp:cNvSpPr/>
      </dsp:nvSpPr>
      <dsp:spPr>
        <a:xfrm>
          <a:off x="0" y="5186539"/>
          <a:ext cx="8807824" cy="45571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dirty="0">
              <a:solidFill>
                <a:schemeClr val="tx1"/>
              </a:solidFill>
            </a:rPr>
            <a:t>Visualization</a:t>
          </a:r>
          <a:endParaRPr lang="en-GB" sz="1900" b="1" kern="1200" dirty="0">
            <a:solidFill>
              <a:schemeClr val="tx1"/>
            </a:solidFill>
          </a:endParaRPr>
        </a:p>
      </dsp:txBody>
      <dsp:txXfrm>
        <a:off x="22246" y="5208785"/>
        <a:ext cx="8763332" cy="411223"/>
      </dsp:txXfrm>
    </dsp:sp>
    <dsp:sp modelId="{5F54BB8E-F4DE-4C28-B877-E64D7395E88A}">
      <dsp:nvSpPr>
        <dsp:cNvPr id="0" name=""/>
        <dsp:cNvSpPr/>
      </dsp:nvSpPr>
      <dsp:spPr>
        <a:xfrm>
          <a:off x="0" y="5642254"/>
          <a:ext cx="8807824" cy="7276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648"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dirty="0">
              <a:solidFill>
                <a:schemeClr val="accent2"/>
              </a:solidFill>
            </a:rPr>
            <a:t>Power BI</a:t>
          </a:r>
          <a:endParaRPr lang="en-GB" sz="1500" kern="1200" dirty="0">
            <a:solidFill>
              <a:schemeClr val="accent2"/>
            </a:solidFill>
          </a:endParaRPr>
        </a:p>
        <a:p>
          <a:pPr marL="228600" lvl="2" indent="-114300" algn="l" defTabSz="666750">
            <a:lnSpc>
              <a:spcPct val="90000"/>
            </a:lnSpc>
            <a:spcBef>
              <a:spcPct val="0"/>
            </a:spcBef>
            <a:spcAft>
              <a:spcPct val="20000"/>
            </a:spcAft>
            <a:buChar char="•"/>
          </a:pPr>
          <a:r>
            <a:rPr lang="en-US" sz="1500" kern="1200">
              <a:solidFill>
                <a:schemeClr val="bg1"/>
              </a:solidFill>
            </a:rPr>
            <a:t>Provides dynamic dashboards and KPI visualizations that deliver real-time market insights into market trends, stock performance, and portfolio metrics., and decision support for traders and analysts.</a:t>
          </a:r>
          <a:endParaRPr lang="en-GB" sz="1500" kern="1200">
            <a:solidFill>
              <a:schemeClr val="bg1"/>
            </a:solidFill>
          </a:endParaRPr>
        </a:p>
      </dsp:txBody>
      <dsp:txXfrm>
        <a:off x="0" y="5642254"/>
        <a:ext cx="8807824" cy="727605"/>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10/7/2025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10/7/2025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10/7/2025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10/7/2025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10/7/2025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10/7/2025</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Freeform: Shape 49">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1782794" y="141363"/>
            <a:ext cx="9906840" cy="1824017"/>
          </a:xfrm>
        </p:spPr>
        <p:txBody>
          <a:bodyPr vert="horz" lIns="91440" tIns="45720" rIns="91440" bIns="45720" rtlCol="0" anchor="ctr">
            <a:normAutofit/>
          </a:bodyPr>
          <a:lstStyle/>
          <a:p>
            <a:pPr defTabSz="914400">
              <a:lnSpc>
                <a:spcPct val="90000"/>
              </a:lnSpc>
              <a:defRPr>
                <a:solidFill>
                  <a:srgbClr val="FFD700"/>
                </a:solidFill>
              </a:defRPr>
            </a:pPr>
            <a:r>
              <a:rPr lang="en-US" sz="4800" kern="1200" dirty="0">
                <a:solidFill>
                  <a:srgbClr val="FFFFFF"/>
                </a:solidFill>
                <a:latin typeface="+mj-lt"/>
                <a:ea typeface="+mj-ea"/>
                <a:cs typeface="+mj-cs"/>
              </a:rPr>
              <a:t>Data Engineering for Real-Time Stock Market Analysis</a:t>
            </a:r>
          </a:p>
        </p:txBody>
      </p:sp>
      <p:sp>
        <p:nvSpPr>
          <p:cNvPr id="3" name="Subtitle 2"/>
          <p:cNvSpPr>
            <a:spLocks noGrp="1"/>
          </p:cNvSpPr>
          <p:nvPr>
            <p:ph type="subTitle" idx="1"/>
          </p:nvPr>
        </p:nvSpPr>
        <p:spPr>
          <a:xfrm>
            <a:off x="6190369" y="6367730"/>
            <a:ext cx="5899685" cy="421172"/>
          </a:xfrm>
        </p:spPr>
        <p:txBody>
          <a:bodyPr vert="horz" lIns="91440" tIns="45720" rIns="91440" bIns="45720" rtlCol="0" anchor="ctr">
            <a:normAutofit/>
          </a:bodyPr>
          <a:lstStyle/>
          <a:p>
            <a:pPr defTabSz="914400">
              <a:lnSpc>
                <a:spcPct val="90000"/>
              </a:lnSpc>
              <a:spcBef>
                <a:spcPts val="1000"/>
              </a:spcBef>
              <a:defRPr>
                <a:solidFill>
                  <a:srgbClr val="FFFFFF"/>
                </a:solidFill>
              </a:defRPr>
            </a:pPr>
            <a:r>
              <a:rPr lang="en-US" sz="2400" kern="1200" dirty="0">
                <a:solidFill>
                  <a:srgbClr val="FFFFFF"/>
                </a:solidFill>
                <a:latin typeface="+mn-lt"/>
                <a:ea typeface="+mn-ea"/>
                <a:cs typeface="+mn-cs"/>
              </a:rPr>
              <a:t>MarketPulse Analytics – Powered by AMDARI</a:t>
            </a:r>
          </a:p>
        </p:txBody>
      </p:sp>
      <p:sp>
        <p:nvSpPr>
          <p:cNvPr id="4" name="Text 1">
            <a:extLst>
              <a:ext uri="{FF2B5EF4-FFF2-40B4-BE49-F238E27FC236}">
                <a16:creationId xmlns:a16="http://schemas.microsoft.com/office/drawing/2014/main" id="{8879C556-608F-EE43-618E-8E2E0ED90F21}"/>
              </a:ext>
            </a:extLst>
          </p:cNvPr>
          <p:cNvSpPr/>
          <p:nvPr/>
        </p:nvSpPr>
        <p:spPr>
          <a:xfrm>
            <a:off x="2492188" y="5002212"/>
            <a:ext cx="6271069" cy="743996"/>
          </a:xfrm>
          <a:prstGeom prst="rect">
            <a:avLst/>
          </a:prstGeom>
          <a:noFill/>
          <a:ln/>
        </p:spPr>
        <p:txBody>
          <a:bodyPr wrap="square" lIns="0" tIns="0" rIns="0" bIns="0" rtlCol="0" anchor="t"/>
          <a:lstStyle/>
          <a:p>
            <a:pPr>
              <a:lnSpc>
                <a:spcPts val="2500"/>
              </a:lnSpc>
              <a:spcAft>
                <a:spcPts val="600"/>
              </a:spcAft>
            </a:pPr>
            <a:r>
              <a:rPr lang="en-US" dirty="0">
                <a:solidFill>
                  <a:srgbClr val="E5E0DF"/>
                </a:solidFill>
                <a:latin typeface="Arial" panose="020B0604020202020204" pitchFamily="34" charset="0"/>
                <a:ea typeface="Roboto" pitchFamily="34" charset="-122"/>
                <a:cs typeface="Arial" panose="020B0604020202020204" pitchFamily="34" charset="0"/>
              </a:rPr>
              <a:t>Presenter: </a:t>
            </a:r>
            <a:r>
              <a:rPr lang="en-US" dirty="0">
                <a:solidFill>
                  <a:srgbClr val="FFFF00"/>
                </a:solidFill>
                <a:latin typeface="Arial" panose="020B0604020202020204" pitchFamily="34" charset="0"/>
                <a:ea typeface="Roboto" pitchFamily="34" charset="-122"/>
                <a:cs typeface="Arial" panose="020B0604020202020204" pitchFamily="34" charset="0"/>
              </a:rPr>
              <a:t>Fisuyi Busayo A</a:t>
            </a:r>
            <a:endParaRPr lang="en-US" dirty="0">
              <a:solidFill>
                <a:srgbClr val="FFFF00"/>
              </a:solidFill>
              <a:latin typeface="Arial" panose="020B0604020202020204" pitchFamily="34" charset="0"/>
              <a:cs typeface="Arial" panose="020B0604020202020204" pitchFamily="34" charset="0"/>
            </a:endParaRPr>
          </a:p>
        </p:txBody>
      </p:sp>
      <p:sp>
        <p:nvSpPr>
          <p:cNvPr id="7" name="Text 1">
            <a:extLst>
              <a:ext uri="{FF2B5EF4-FFF2-40B4-BE49-F238E27FC236}">
                <a16:creationId xmlns:a16="http://schemas.microsoft.com/office/drawing/2014/main" id="{9B9100F2-A8DA-5225-3261-42B4BDF024D9}"/>
              </a:ext>
            </a:extLst>
          </p:cNvPr>
          <p:cNvSpPr/>
          <p:nvPr/>
        </p:nvSpPr>
        <p:spPr>
          <a:xfrm>
            <a:off x="2123295" y="2344933"/>
            <a:ext cx="8515276" cy="593727"/>
          </a:xfrm>
          <a:prstGeom prst="rect">
            <a:avLst/>
          </a:prstGeom>
          <a:noFill/>
          <a:ln/>
        </p:spPr>
        <p:txBody>
          <a:bodyPr wrap="square" lIns="0" tIns="0" rIns="0" bIns="0" rtlCol="0" anchor="t"/>
          <a:lstStyle/>
          <a:p>
            <a:pPr>
              <a:lnSpc>
                <a:spcPts val="2500"/>
              </a:lnSpc>
              <a:spcAft>
                <a:spcPts val="600"/>
              </a:spcAft>
            </a:pPr>
            <a:r>
              <a:rPr lang="en-US" sz="1550" dirty="0">
                <a:solidFill>
                  <a:srgbClr val="E5E0DF"/>
                </a:solidFill>
                <a:latin typeface="Arial" panose="020B0604020202020204" pitchFamily="34" charset="0"/>
                <a:ea typeface="Roboto" pitchFamily="34" charset="-122"/>
                <a:cs typeface="Arial" panose="020B0604020202020204" pitchFamily="34" charset="0"/>
              </a:rPr>
              <a:t>Automated Data Engineering for Real-Time Stock Market Insights using </a:t>
            </a:r>
            <a:r>
              <a:rPr lang="en-US" sz="1550" dirty="0" err="1">
                <a:solidFill>
                  <a:srgbClr val="E5E0DF"/>
                </a:solidFill>
                <a:latin typeface="Arial" panose="020B0604020202020204" pitchFamily="34" charset="0"/>
                <a:ea typeface="Roboto" pitchFamily="34" charset="-122"/>
                <a:cs typeface="Arial" panose="020B0604020202020204" pitchFamily="34" charset="0"/>
              </a:rPr>
              <a:t>Dockerized</a:t>
            </a:r>
            <a:r>
              <a:rPr lang="en-US" sz="1550" dirty="0">
                <a:solidFill>
                  <a:srgbClr val="E5E0DF"/>
                </a:solidFill>
                <a:latin typeface="Arial" panose="020B0604020202020204" pitchFamily="34" charset="0"/>
                <a:ea typeface="Roboto" pitchFamily="34" charset="-122"/>
                <a:cs typeface="Arial" panose="020B0604020202020204" pitchFamily="34" charset="0"/>
              </a:rPr>
              <a:t> Pipelines, PostgreSQL, Kafka, and </a:t>
            </a:r>
            <a:r>
              <a:rPr lang="en-US" sz="1550" dirty="0" err="1">
                <a:solidFill>
                  <a:srgbClr val="E5E0DF"/>
                </a:solidFill>
                <a:latin typeface="Arial" panose="020B0604020202020204" pitchFamily="34" charset="0"/>
                <a:ea typeface="Roboto" pitchFamily="34" charset="-122"/>
                <a:cs typeface="Arial" panose="020B0604020202020204" pitchFamily="34" charset="0"/>
              </a:rPr>
              <a:t>PySpark</a:t>
            </a:r>
            <a:endParaRPr lang="en-US" sz="1550" dirty="0">
              <a:latin typeface="Arial" panose="020B0604020202020204" pitchFamily="34" charset="0"/>
              <a:cs typeface="Arial" panose="020B0604020202020204" pitchFamily="34" charset="0"/>
            </a:endParaRPr>
          </a:p>
        </p:txBody>
      </p:sp>
      <p:sp>
        <p:nvSpPr>
          <p:cNvPr id="8" name="Text 2">
            <a:extLst>
              <a:ext uri="{FF2B5EF4-FFF2-40B4-BE49-F238E27FC236}">
                <a16:creationId xmlns:a16="http://schemas.microsoft.com/office/drawing/2014/main" id="{211284FB-43C2-8226-7294-71EE7AFD6564}"/>
              </a:ext>
            </a:extLst>
          </p:cNvPr>
          <p:cNvSpPr/>
          <p:nvPr/>
        </p:nvSpPr>
        <p:spPr>
          <a:xfrm>
            <a:off x="2123296" y="3359565"/>
            <a:ext cx="8688139" cy="952619"/>
          </a:xfrm>
          <a:prstGeom prst="rect">
            <a:avLst/>
          </a:prstGeom>
          <a:noFill/>
          <a:ln/>
        </p:spPr>
        <p:txBody>
          <a:bodyPr wrap="square" lIns="0" tIns="0" rIns="0" bIns="0" rtlCol="0" anchor="t"/>
          <a:lstStyle/>
          <a:p>
            <a:pPr>
              <a:lnSpc>
                <a:spcPts val="2500"/>
              </a:lnSpc>
              <a:spcAft>
                <a:spcPts val="600"/>
              </a:spcAft>
            </a:pPr>
            <a:r>
              <a:rPr lang="en-US" sz="1550" dirty="0">
                <a:solidFill>
                  <a:srgbClr val="E5E0DF"/>
                </a:solidFill>
                <a:latin typeface="Arial" panose="020B0604020202020204" pitchFamily="34" charset="0"/>
                <a:ea typeface="Roboto" pitchFamily="34" charset="-122"/>
                <a:cs typeface="Arial" panose="020B0604020202020204" pitchFamily="34" charset="0"/>
              </a:rPr>
              <a:t>A comprehensive solution designed to revolutionize how investment firms analyze financial markets by centralizing real-time stock data, automating ingestion workflows, and providing instant analytical insights for faster decision-making and optimized trading performance.</a:t>
            </a:r>
            <a:endParaRPr lang="en-US" sz="1550"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C6A9C33-7E0E-DD29-E4BD-B021A0F2C9AC}"/>
            </a:ext>
          </a:extLst>
        </p:cNvPr>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848F64AA-5BE2-4280-BEFA-DC288118FC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A5EA83C7-2B62-F06A-F854-EC3E54787B14}"/>
              </a:ext>
            </a:extLst>
          </p:cNvPr>
          <p:cNvPicPr>
            <a:picLocks noChangeAspect="1"/>
          </p:cNvPicPr>
          <p:nvPr/>
        </p:nvPicPr>
        <p:blipFill>
          <a:blip r:embed="rId2"/>
          <a:srcRect t="13966" r="2" b="1631"/>
          <a:stretch>
            <a:fillRect/>
          </a:stretch>
        </p:blipFill>
        <p:spPr>
          <a:xfrm>
            <a:off x="20" y="2"/>
            <a:ext cx="7534620" cy="4197368"/>
          </a:xfrm>
          <a:custGeom>
            <a:avLst/>
            <a:gdLst/>
            <a:ahLst/>
            <a:cxnLst/>
            <a:rect l="l" t="t" r="r" b="b"/>
            <a:pathLst>
              <a:path w="7534640" h="4197368">
                <a:moveTo>
                  <a:pt x="0" y="0"/>
                </a:moveTo>
                <a:lnTo>
                  <a:pt x="7534640" y="0"/>
                </a:lnTo>
                <a:lnTo>
                  <a:pt x="7534640" y="3832811"/>
                </a:lnTo>
                <a:lnTo>
                  <a:pt x="7344853" y="3826712"/>
                </a:lnTo>
                <a:cubicBezTo>
                  <a:pt x="7344853" y="3826712"/>
                  <a:pt x="7341511" y="3826712"/>
                  <a:pt x="7341511" y="3826712"/>
                </a:cubicBezTo>
                <a:cubicBezTo>
                  <a:pt x="7274667" y="3823370"/>
                  <a:pt x="7211169" y="3823370"/>
                  <a:pt x="7144324" y="3820027"/>
                </a:cubicBezTo>
                <a:cubicBezTo>
                  <a:pt x="6913719" y="3820027"/>
                  <a:pt x="6683113" y="3820027"/>
                  <a:pt x="6455848" y="3820027"/>
                </a:cubicBezTo>
                <a:cubicBezTo>
                  <a:pt x="6231926" y="3910265"/>
                  <a:pt x="5987951" y="3833396"/>
                  <a:pt x="5767372" y="3903581"/>
                </a:cubicBezTo>
                <a:cubicBezTo>
                  <a:pt x="5533423" y="3900239"/>
                  <a:pt x="5312845" y="3970423"/>
                  <a:pt x="5082238" y="4000503"/>
                </a:cubicBezTo>
                <a:cubicBezTo>
                  <a:pt x="4908446" y="4013871"/>
                  <a:pt x="4731314" y="3997160"/>
                  <a:pt x="4570892" y="4067345"/>
                </a:cubicBezTo>
                <a:cubicBezTo>
                  <a:pt x="4509063" y="4095753"/>
                  <a:pt x="4453918" y="4128339"/>
                  <a:pt x="4430941" y="4172622"/>
                </a:cubicBezTo>
                <a:lnTo>
                  <a:pt x="4423415" y="4197368"/>
                </a:lnTo>
                <a:lnTo>
                  <a:pt x="0" y="4197368"/>
                </a:lnTo>
                <a:close/>
              </a:path>
            </a:pathLst>
          </a:custGeom>
        </p:spPr>
      </p:pic>
      <p:pic>
        <p:nvPicPr>
          <p:cNvPr id="9" name="Picture 8">
            <a:extLst>
              <a:ext uri="{FF2B5EF4-FFF2-40B4-BE49-F238E27FC236}">
                <a16:creationId xmlns:a16="http://schemas.microsoft.com/office/drawing/2014/main" id="{ADBFAD4D-D8D7-5D77-F4C0-010B73B73686}"/>
              </a:ext>
            </a:extLst>
          </p:cNvPr>
          <p:cNvPicPr>
            <a:picLocks noChangeAspect="1"/>
          </p:cNvPicPr>
          <p:nvPr/>
        </p:nvPicPr>
        <p:blipFill>
          <a:blip r:embed="rId3"/>
          <a:srcRect t="23173" r="2" b="1914"/>
          <a:stretch>
            <a:fillRect/>
          </a:stretch>
        </p:blipFill>
        <p:spPr>
          <a:xfrm>
            <a:off x="7653536" y="1"/>
            <a:ext cx="4538463" cy="3877247"/>
          </a:xfrm>
          <a:custGeom>
            <a:avLst/>
            <a:gdLst/>
            <a:ahLst/>
            <a:cxnLst/>
            <a:rect l="l" t="t" r="r" b="b"/>
            <a:pathLst>
              <a:path w="4538463" h="3877247">
                <a:moveTo>
                  <a:pt x="0" y="0"/>
                </a:moveTo>
                <a:lnTo>
                  <a:pt x="4538463" y="0"/>
                </a:lnTo>
                <a:lnTo>
                  <a:pt x="4538463" y="3437173"/>
                </a:lnTo>
                <a:lnTo>
                  <a:pt x="4530710" y="3429000"/>
                </a:lnTo>
                <a:cubicBezTo>
                  <a:pt x="4370289" y="3495842"/>
                  <a:pt x="4239946" y="3686344"/>
                  <a:pt x="4056129" y="3636211"/>
                </a:cubicBezTo>
                <a:cubicBezTo>
                  <a:pt x="3872313" y="3589422"/>
                  <a:pt x="3788760" y="3830055"/>
                  <a:pt x="3618310" y="3756528"/>
                </a:cubicBezTo>
                <a:cubicBezTo>
                  <a:pt x="3394389" y="3823371"/>
                  <a:pt x="3163783" y="3823371"/>
                  <a:pt x="2933176" y="3810002"/>
                </a:cubicBezTo>
                <a:cubicBezTo>
                  <a:pt x="2702570" y="3840081"/>
                  <a:pt x="2471962" y="3873503"/>
                  <a:pt x="2238015" y="3850107"/>
                </a:cubicBezTo>
                <a:cubicBezTo>
                  <a:pt x="2007408" y="3870161"/>
                  <a:pt x="1783486" y="3883529"/>
                  <a:pt x="1552880" y="3863476"/>
                </a:cubicBezTo>
                <a:cubicBezTo>
                  <a:pt x="1322274" y="3886870"/>
                  <a:pt x="1091667" y="3876844"/>
                  <a:pt x="864402" y="3860134"/>
                </a:cubicBezTo>
                <a:cubicBezTo>
                  <a:pt x="757455" y="3860134"/>
                  <a:pt x="653849" y="3856792"/>
                  <a:pt x="546902" y="3856792"/>
                </a:cubicBezTo>
                <a:cubicBezTo>
                  <a:pt x="404861" y="3850108"/>
                  <a:pt x="262821" y="3845095"/>
                  <a:pt x="120363" y="3840499"/>
                </a:cubicBezTo>
                <a:lnTo>
                  <a:pt x="0" y="3836632"/>
                </a:lnTo>
                <a:close/>
              </a:path>
            </a:pathLst>
          </a:custGeom>
        </p:spPr>
      </p:pic>
      <p:pic>
        <p:nvPicPr>
          <p:cNvPr id="4" name="Picture 3">
            <a:extLst>
              <a:ext uri="{FF2B5EF4-FFF2-40B4-BE49-F238E27FC236}">
                <a16:creationId xmlns:a16="http://schemas.microsoft.com/office/drawing/2014/main" id="{44A8B92E-6101-AACA-DC92-A00B4474722F}"/>
              </a:ext>
            </a:extLst>
          </p:cNvPr>
          <p:cNvPicPr>
            <a:picLocks noChangeAspect="1"/>
          </p:cNvPicPr>
          <p:nvPr/>
        </p:nvPicPr>
        <p:blipFill>
          <a:blip r:embed="rId4"/>
          <a:srcRect r="-1" b="27103"/>
          <a:stretch>
            <a:fillRect/>
          </a:stretch>
        </p:blipFill>
        <p:spPr>
          <a:xfrm>
            <a:off x="1" y="4316255"/>
            <a:ext cx="6836850" cy="2541737"/>
          </a:xfrm>
          <a:custGeom>
            <a:avLst/>
            <a:gdLst/>
            <a:ahLst/>
            <a:cxnLst/>
            <a:rect l="l" t="t" r="r" b="b"/>
            <a:pathLst>
              <a:path w="6836850" h="2541737">
                <a:moveTo>
                  <a:pt x="0" y="0"/>
                </a:moveTo>
                <a:lnTo>
                  <a:pt x="4460098" y="0"/>
                </a:lnTo>
                <a:lnTo>
                  <a:pt x="4483996" y="31836"/>
                </a:lnTo>
                <a:cubicBezTo>
                  <a:pt x="4644419" y="28495"/>
                  <a:pt x="4627708" y="282495"/>
                  <a:pt x="4788129" y="245732"/>
                </a:cubicBezTo>
                <a:cubicBezTo>
                  <a:pt x="4754709" y="362707"/>
                  <a:pt x="4641076" y="302548"/>
                  <a:pt x="4600971" y="389443"/>
                </a:cubicBezTo>
                <a:cubicBezTo>
                  <a:pt x="4684524" y="462970"/>
                  <a:pt x="4844945" y="409497"/>
                  <a:pt x="4871683" y="563233"/>
                </a:cubicBezTo>
                <a:cubicBezTo>
                  <a:pt x="4838262" y="723655"/>
                  <a:pt x="4945210" y="703602"/>
                  <a:pt x="5032105" y="713629"/>
                </a:cubicBezTo>
                <a:cubicBezTo>
                  <a:pt x="5239317" y="733683"/>
                  <a:pt x="5439843" y="747050"/>
                  <a:pt x="5643713" y="780472"/>
                </a:cubicBezTo>
                <a:cubicBezTo>
                  <a:pt x="5693844" y="790498"/>
                  <a:pt x="5810819" y="767103"/>
                  <a:pt x="5800794" y="870709"/>
                </a:cubicBezTo>
                <a:cubicBezTo>
                  <a:pt x="5790767" y="954261"/>
                  <a:pt x="5700529" y="924184"/>
                  <a:pt x="5643713" y="927525"/>
                </a:cubicBezTo>
                <a:cubicBezTo>
                  <a:pt x="5329553" y="967632"/>
                  <a:pt x="5012052" y="904131"/>
                  <a:pt x="4701235" y="907472"/>
                </a:cubicBezTo>
                <a:cubicBezTo>
                  <a:pt x="4664472" y="907472"/>
                  <a:pt x="4657787" y="1017762"/>
                  <a:pt x="4577576" y="980999"/>
                </a:cubicBezTo>
                <a:cubicBezTo>
                  <a:pt x="4788129" y="1081263"/>
                  <a:pt x="5767372" y="1108001"/>
                  <a:pt x="6094900" y="1161474"/>
                </a:cubicBezTo>
                <a:cubicBezTo>
                  <a:pt x="5754004" y="1542477"/>
                  <a:pt x="5429817" y="1311870"/>
                  <a:pt x="5159105" y="1525765"/>
                </a:cubicBezTo>
                <a:cubicBezTo>
                  <a:pt x="5159105" y="1525765"/>
                  <a:pt x="5212580" y="1525765"/>
                  <a:pt x="5443187" y="1595950"/>
                </a:cubicBezTo>
                <a:cubicBezTo>
                  <a:pt x="5627002" y="1652765"/>
                  <a:pt x="5536765" y="1732976"/>
                  <a:pt x="6001321" y="1886715"/>
                </a:cubicBezTo>
                <a:cubicBezTo>
                  <a:pt x="5824188" y="1936846"/>
                  <a:pt x="5593581" y="1839925"/>
                  <a:pt x="5506685" y="2100610"/>
                </a:cubicBezTo>
                <a:cubicBezTo>
                  <a:pt x="5643713" y="2147401"/>
                  <a:pt x="5807477" y="2103953"/>
                  <a:pt x="5904398" y="2227611"/>
                </a:cubicBezTo>
                <a:cubicBezTo>
                  <a:pt x="5934478" y="2264375"/>
                  <a:pt x="5964557" y="2287770"/>
                  <a:pt x="6001321" y="2307821"/>
                </a:cubicBezTo>
                <a:cubicBezTo>
                  <a:pt x="5984612" y="2314507"/>
                  <a:pt x="5964557" y="2321190"/>
                  <a:pt x="5951188" y="2327874"/>
                </a:cubicBezTo>
                <a:cubicBezTo>
                  <a:pt x="5977925" y="2351271"/>
                  <a:pt x="6663060" y="2478270"/>
                  <a:pt x="6836850" y="2481613"/>
                </a:cubicBezTo>
                <a:cubicBezTo>
                  <a:pt x="6761652" y="2506679"/>
                  <a:pt x="6636845" y="2527828"/>
                  <a:pt x="6553814" y="2540165"/>
                </a:cubicBezTo>
                <a:lnTo>
                  <a:pt x="6542822" y="2541737"/>
                </a:lnTo>
                <a:lnTo>
                  <a:pt x="0" y="2541737"/>
                </a:lnTo>
                <a:close/>
              </a:path>
            </a:pathLst>
          </a:custGeom>
        </p:spPr>
      </p:pic>
      <p:sp>
        <p:nvSpPr>
          <p:cNvPr id="7" name="TextBox 6">
            <a:extLst>
              <a:ext uri="{FF2B5EF4-FFF2-40B4-BE49-F238E27FC236}">
                <a16:creationId xmlns:a16="http://schemas.microsoft.com/office/drawing/2014/main" id="{9C9B0C35-0FEA-8344-827C-793F507EBD30}"/>
              </a:ext>
            </a:extLst>
          </p:cNvPr>
          <p:cNvSpPr txBox="1"/>
          <p:nvPr/>
        </p:nvSpPr>
        <p:spPr>
          <a:xfrm>
            <a:off x="6343650" y="3996130"/>
            <a:ext cx="5505814" cy="1576910"/>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3700" kern="1200" dirty="0">
                <a:solidFill>
                  <a:schemeClr val="tx1"/>
                </a:solidFill>
                <a:latin typeface="+mj-lt"/>
                <a:ea typeface="+mj-ea"/>
                <a:cs typeface="+mj-cs"/>
              </a:rPr>
              <a:t>Artifacts – Docker desktop (Containers) (</a:t>
            </a:r>
            <a:r>
              <a:rPr lang="en-US" sz="3700" kern="1200" dirty="0" err="1">
                <a:solidFill>
                  <a:schemeClr val="tx1"/>
                </a:solidFill>
                <a:latin typeface="+mj-lt"/>
                <a:ea typeface="+mj-ea"/>
                <a:cs typeface="+mj-cs"/>
              </a:rPr>
              <a:t>compose.yml</a:t>
            </a:r>
            <a:r>
              <a:rPr lang="en-US" sz="3700" kern="1200" dirty="0">
                <a:solidFill>
                  <a:schemeClr val="tx1"/>
                </a:solidFill>
                <a:latin typeface="+mj-lt"/>
                <a:ea typeface="+mj-ea"/>
                <a:cs typeface="+mj-cs"/>
              </a:rPr>
              <a:t>)</a:t>
            </a:r>
          </a:p>
        </p:txBody>
      </p:sp>
    </p:spTree>
    <p:extLst>
      <p:ext uri="{BB962C8B-B14F-4D97-AF65-F5344CB8AC3E}">
        <p14:creationId xmlns:p14="http://schemas.microsoft.com/office/powerpoint/2010/main" val="1798955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1E7295E-EB3B-8BD8-87F2-76BE29B78892}"/>
            </a:ext>
          </a:extLst>
        </p:cNvPr>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848F64AA-5BE2-4280-BEFA-DC288118FC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84D94D9-7F5D-1C99-016F-39C8FAF45A71}"/>
              </a:ext>
            </a:extLst>
          </p:cNvPr>
          <p:cNvPicPr>
            <a:picLocks noGrp="1" noRot="1" noChangeAspect="1" noMove="1" noResize="1" noEditPoints="1" noAdjustHandles="1" noChangeArrowheads="1" noChangeShapeType="1" noCrop="1"/>
          </p:cNvPicPr>
          <p:nvPr/>
        </p:nvPicPr>
        <p:blipFill>
          <a:blip r:embed="rId2"/>
          <a:srcRect l="990" r="3871"/>
          <a:stretch>
            <a:fillRect/>
          </a:stretch>
        </p:blipFill>
        <p:spPr>
          <a:xfrm>
            <a:off x="20" y="2"/>
            <a:ext cx="7534620" cy="4197368"/>
          </a:xfrm>
          <a:custGeom>
            <a:avLst/>
            <a:gdLst/>
            <a:ahLst/>
            <a:cxnLst/>
            <a:rect l="l" t="t" r="r" b="b"/>
            <a:pathLst>
              <a:path w="7534640" h="4197368">
                <a:moveTo>
                  <a:pt x="0" y="0"/>
                </a:moveTo>
                <a:lnTo>
                  <a:pt x="7534640" y="0"/>
                </a:lnTo>
                <a:lnTo>
                  <a:pt x="7534640" y="3832811"/>
                </a:lnTo>
                <a:lnTo>
                  <a:pt x="7344853" y="3826712"/>
                </a:lnTo>
                <a:cubicBezTo>
                  <a:pt x="7344853" y="3826712"/>
                  <a:pt x="7341511" y="3826712"/>
                  <a:pt x="7341511" y="3826712"/>
                </a:cubicBezTo>
                <a:cubicBezTo>
                  <a:pt x="7274667" y="3823370"/>
                  <a:pt x="7211169" y="3823370"/>
                  <a:pt x="7144324" y="3820027"/>
                </a:cubicBezTo>
                <a:cubicBezTo>
                  <a:pt x="6913719" y="3820027"/>
                  <a:pt x="6683113" y="3820027"/>
                  <a:pt x="6455848" y="3820027"/>
                </a:cubicBezTo>
                <a:cubicBezTo>
                  <a:pt x="6231926" y="3910265"/>
                  <a:pt x="5987951" y="3833396"/>
                  <a:pt x="5767372" y="3903581"/>
                </a:cubicBezTo>
                <a:cubicBezTo>
                  <a:pt x="5533423" y="3900239"/>
                  <a:pt x="5312845" y="3970423"/>
                  <a:pt x="5082238" y="4000503"/>
                </a:cubicBezTo>
                <a:cubicBezTo>
                  <a:pt x="4908446" y="4013871"/>
                  <a:pt x="4731314" y="3997160"/>
                  <a:pt x="4570892" y="4067345"/>
                </a:cubicBezTo>
                <a:cubicBezTo>
                  <a:pt x="4509063" y="4095753"/>
                  <a:pt x="4453918" y="4128339"/>
                  <a:pt x="4430941" y="4172622"/>
                </a:cubicBezTo>
                <a:lnTo>
                  <a:pt x="4423415" y="4197368"/>
                </a:lnTo>
                <a:lnTo>
                  <a:pt x="0" y="4197368"/>
                </a:lnTo>
                <a:close/>
              </a:path>
            </a:pathLst>
          </a:custGeom>
        </p:spPr>
      </p:pic>
      <p:pic>
        <p:nvPicPr>
          <p:cNvPr id="6" name="Picture 5">
            <a:extLst>
              <a:ext uri="{FF2B5EF4-FFF2-40B4-BE49-F238E27FC236}">
                <a16:creationId xmlns:a16="http://schemas.microsoft.com/office/drawing/2014/main" id="{21725478-BEEB-0A49-70CC-FD38F2F7FEB4}"/>
              </a:ext>
            </a:extLst>
          </p:cNvPr>
          <p:cNvPicPr>
            <a:picLocks noGrp="1" noRot="1" noChangeAspect="1" noMove="1" noResize="1" noEditPoints="1" noAdjustHandles="1" noChangeArrowheads="1" noChangeShapeType="1" noCrop="1"/>
          </p:cNvPicPr>
          <p:nvPr/>
        </p:nvPicPr>
        <p:blipFill>
          <a:blip r:embed="rId3"/>
          <a:srcRect l="12118" r="42817"/>
          <a:stretch>
            <a:fillRect/>
          </a:stretch>
        </p:blipFill>
        <p:spPr>
          <a:xfrm>
            <a:off x="7653536" y="1"/>
            <a:ext cx="4538463" cy="3877247"/>
          </a:xfrm>
          <a:custGeom>
            <a:avLst/>
            <a:gdLst/>
            <a:ahLst/>
            <a:cxnLst/>
            <a:rect l="l" t="t" r="r" b="b"/>
            <a:pathLst>
              <a:path w="4538463" h="3877247">
                <a:moveTo>
                  <a:pt x="0" y="0"/>
                </a:moveTo>
                <a:lnTo>
                  <a:pt x="4538463" y="0"/>
                </a:lnTo>
                <a:lnTo>
                  <a:pt x="4538463" y="3437173"/>
                </a:lnTo>
                <a:lnTo>
                  <a:pt x="4530710" y="3429000"/>
                </a:lnTo>
                <a:cubicBezTo>
                  <a:pt x="4370289" y="3495842"/>
                  <a:pt x="4239946" y="3686344"/>
                  <a:pt x="4056129" y="3636211"/>
                </a:cubicBezTo>
                <a:cubicBezTo>
                  <a:pt x="3872313" y="3589422"/>
                  <a:pt x="3788760" y="3830055"/>
                  <a:pt x="3618310" y="3756528"/>
                </a:cubicBezTo>
                <a:cubicBezTo>
                  <a:pt x="3394389" y="3823371"/>
                  <a:pt x="3163783" y="3823371"/>
                  <a:pt x="2933176" y="3810002"/>
                </a:cubicBezTo>
                <a:cubicBezTo>
                  <a:pt x="2702570" y="3840081"/>
                  <a:pt x="2471962" y="3873503"/>
                  <a:pt x="2238015" y="3850107"/>
                </a:cubicBezTo>
                <a:cubicBezTo>
                  <a:pt x="2007408" y="3870161"/>
                  <a:pt x="1783486" y="3883529"/>
                  <a:pt x="1552880" y="3863476"/>
                </a:cubicBezTo>
                <a:cubicBezTo>
                  <a:pt x="1322274" y="3886870"/>
                  <a:pt x="1091667" y="3876844"/>
                  <a:pt x="864402" y="3860134"/>
                </a:cubicBezTo>
                <a:cubicBezTo>
                  <a:pt x="757455" y="3860134"/>
                  <a:pt x="653849" y="3856792"/>
                  <a:pt x="546902" y="3856792"/>
                </a:cubicBezTo>
                <a:cubicBezTo>
                  <a:pt x="404861" y="3850108"/>
                  <a:pt x="262821" y="3845095"/>
                  <a:pt x="120363" y="3840499"/>
                </a:cubicBezTo>
                <a:lnTo>
                  <a:pt x="0" y="3836632"/>
                </a:lnTo>
                <a:close/>
              </a:path>
            </a:pathLst>
          </a:custGeom>
        </p:spPr>
      </p:pic>
      <p:pic>
        <p:nvPicPr>
          <p:cNvPr id="9" name="Picture 8">
            <a:extLst>
              <a:ext uri="{FF2B5EF4-FFF2-40B4-BE49-F238E27FC236}">
                <a16:creationId xmlns:a16="http://schemas.microsoft.com/office/drawing/2014/main" id="{120E9D6F-8C94-0592-4284-BA0495D8936C}"/>
              </a:ext>
            </a:extLst>
          </p:cNvPr>
          <p:cNvPicPr>
            <a:picLocks noGrp="1" noRot="1" noChangeAspect="1" noMove="1" noResize="1" noEditPoints="1" noAdjustHandles="1" noChangeArrowheads="1" noChangeShapeType="1" noCrop="1"/>
          </p:cNvPicPr>
          <p:nvPr/>
        </p:nvPicPr>
        <p:blipFill>
          <a:blip r:embed="rId4"/>
          <a:srcRect t="16770" r="-1" b="29737"/>
          <a:stretch>
            <a:fillRect/>
          </a:stretch>
        </p:blipFill>
        <p:spPr>
          <a:xfrm>
            <a:off x="1" y="4316255"/>
            <a:ext cx="6836850" cy="2541737"/>
          </a:xfrm>
          <a:custGeom>
            <a:avLst/>
            <a:gdLst/>
            <a:ahLst/>
            <a:cxnLst/>
            <a:rect l="l" t="t" r="r" b="b"/>
            <a:pathLst>
              <a:path w="6836850" h="2541737">
                <a:moveTo>
                  <a:pt x="0" y="0"/>
                </a:moveTo>
                <a:lnTo>
                  <a:pt x="4460098" y="0"/>
                </a:lnTo>
                <a:lnTo>
                  <a:pt x="4483996" y="31836"/>
                </a:lnTo>
                <a:cubicBezTo>
                  <a:pt x="4644419" y="28495"/>
                  <a:pt x="4627708" y="282495"/>
                  <a:pt x="4788129" y="245732"/>
                </a:cubicBezTo>
                <a:cubicBezTo>
                  <a:pt x="4754709" y="362707"/>
                  <a:pt x="4641076" y="302548"/>
                  <a:pt x="4600971" y="389443"/>
                </a:cubicBezTo>
                <a:cubicBezTo>
                  <a:pt x="4684524" y="462970"/>
                  <a:pt x="4844945" y="409497"/>
                  <a:pt x="4871683" y="563233"/>
                </a:cubicBezTo>
                <a:cubicBezTo>
                  <a:pt x="4838262" y="723655"/>
                  <a:pt x="4945210" y="703602"/>
                  <a:pt x="5032105" y="713629"/>
                </a:cubicBezTo>
                <a:cubicBezTo>
                  <a:pt x="5239317" y="733683"/>
                  <a:pt x="5439843" y="747050"/>
                  <a:pt x="5643713" y="780472"/>
                </a:cubicBezTo>
                <a:cubicBezTo>
                  <a:pt x="5693844" y="790498"/>
                  <a:pt x="5810819" y="767103"/>
                  <a:pt x="5800794" y="870709"/>
                </a:cubicBezTo>
                <a:cubicBezTo>
                  <a:pt x="5790767" y="954261"/>
                  <a:pt x="5700529" y="924184"/>
                  <a:pt x="5643713" y="927525"/>
                </a:cubicBezTo>
                <a:cubicBezTo>
                  <a:pt x="5329553" y="967632"/>
                  <a:pt x="5012052" y="904131"/>
                  <a:pt x="4701235" y="907472"/>
                </a:cubicBezTo>
                <a:cubicBezTo>
                  <a:pt x="4664472" y="907472"/>
                  <a:pt x="4657787" y="1017762"/>
                  <a:pt x="4577576" y="980999"/>
                </a:cubicBezTo>
                <a:cubicBezTo>
                  <a:pt x="4788129" y="1081263"/>
                  <a:pt x="5767372" y="1108001"/>
                  <a:pt x="6094900" y="1161474"/>
                </a:cubicBezTo>
                <a:cubicBezTo>
                  <a:pt x="5754004" y="1542477"/>
                  <a:pt x="5429817" y="1311870"/>
                  <a:pt x="5159105" y="1525765"/>
                </a:cubicBezTo>
                <a:cubicBezTo>
                  <a:pt x="5159105" y="1525765"/>
                  <a:pt x="5212580" y="1525765"/>
                  <a:pt x="5443187" y="1595950"/>
                </a:cubicBezTo>
                <a:cubicBezTo>
                  <a:pt x="5627002" y="1652765"/>
                  <a:pt x="5536765" y="1732976"/>
                  <a:pt x="6001321" y="1886715"/>
                </a:cubicBezTo>
                <a:cubicBezTo>
                  <a:pt x="5824188" y="1936846"/>
                  <a:pt x="5593581" y="1839925"/>
                  <a:pt x="5506685" y="2100610"/>
                </a:cubicBezTo>
                <a:cubicBezTo>
                  <a:pt x="5643713" y="2147401"/>
                  <a:pt x="5807477" y="2103953"/>
                  <a:pt x="5904398" y="2227611"/>
                </a:cubicBezTo>
                <a:cubicBezTo>
                  <a:pt x="5934478" y="2264375"/>
                  <a:pt x="5964557" y="2287770"/>
                  <a:pt x="6001321" y="2307821"/>
                </a:cubicBezTo>
                <a:cubicBezTo>
                  <a:pt x="5984612" y="2314507"/>
                  <a:pt x="5964557" y="2321190"/>
                  <a:pt x="5951188" y="2327874"/>
                </a:cubicBezTo>
                <a:cubicBezTo>
                  <a:pt x="5977925" y="2351271"/>
                  <a:pt x="6663060" y="2478270"/>
                  <a:pt x="6836850" y="2481613"/>
                </a:cubicBezTo>
                <a:cubicBezTo>
                  <a:pt x="6761652" y="2506679"/>
                  <a:pt x="6636845" y="2527828"/>
                  <a:pt x="6553814" y="2540165"/>
                </a:cubicBezTo>
                <a:lnTo>
                  <a:pt x="6542822" y="2541737"/>
                </a:lnTo>
                <a:lnTo>
                  <a:pt x="0" y="2541737"/>
                </a:lnTo>
                <a:close/>
              </a:path>
            </a:pathLst>
          </a:custGeom>
        </p:spPr>
      </p:pic>
      <p:sp>
        <p:nvSpPr>
          <p:cNvPr id="7" name="TextBox 6">
            <a:extLst>
              <a:ext uri="{FF2B5EF4-FFF2-40B4-BE49-F238E27FC236}">
                <a16:creationId xmlns:a16="http://schemas.microsoft.com/office/drawing/2014/main" id="{EC3E5A7E-C555-16F4-E1BD-7EE637CE80E1}"/>
              </a:ext>
            </a:extLst>
          </p:cNvPr>
          <p:cNvSpPr txBox="1">
            <a:spLocks noGrp="1" noRot="1" noMove="1" noResize="1" noEditPoints="1" noAdjustHandles="1" noChangeArrowheads="1" noChangeShapeType="1"/>
          </p:cNvSpPr>
          <p:nvPr/>
        </p:nvSpPr>
        <p:spPr>
          <a:xfrm>
            <a:off x="6343650" y="3996130"/>
            <a:ext cx="5505814" cy="1576910"/>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3400" kern="1200">
                <a:solidFill>
                  <a:schemeClr val="tx1"/>
                </a:solidFill>
                <a:latin typeface="+mj-lt"/>
                <a:ea typeface="+mj-ea"/>
                <a:cs typeface="+mj-cs"/>
              </a:rPr>
              <a:t>Artifacts – Web-based (Localhost) Kafka (producer.py)</a:t>
            </a:r>
          </a:p>
        </p:txBody>
      </p:sp>
      <p:sp>
        <p:nvSpPr>
          <p:cNvPr id="10" name="Oval 9">
            <a:extLst>
              <a:ext uri="{FF2B5EF4-FFF2-40B4-BE49-F238E27FC236}">
                <a16:creationId xmlns:a16="http://schemas.microsoft.com/office/drawing/2014/main" id="{A9A7D39A-BD84-2A64-0874-B02FC83DC050}"/>
              </a:ext>
            </a:extLst>
          </p:cNvPr>
          <p:cNvSpPr>
            <a:spLocks noGrp="1" noRot="1" noMove="1" noResize="1" noEditPoints="1" noAdjustHandles="1" noChangeArrowheads="1" noChangeShapeType="1"/>
          </p:cNvSpPr>
          <p:nvPr/>
        </p:nvSpPr>
        <p:spPr>
          <a:xfrm>
            <a:off x="7208728" y="-19844"/>
            <a:ext cx="159219" cy="21515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1" name="Oval 10">
            <a:extLst>
              <a:ext uri="{FF2B5EF4-FFF2-40B4-BE49-F238E27FC236}">
                <a16:creationId xmlns:a16="http://schemas.microsoft.com/office/drawing/2014/main" id="{9A959DC1-7D4D-A814-E2CE-109C9E131444}"/>
              </a:ext>
            </a:extLst>
          </p:cNvPr>
          <p:cNvSpPr>
            <a:spLocks noGrp="1" noRot="1" noMove="1" noResize="1" noEditPoints="1" noAdjustHandles="1" noChangeArrowheads="1" noChangeShapeType="1"/>
          </p:cNvSpPr>
          <p:nvPr/>
        </p:nvSpPr>
        <p:spPr>
          <a:xfrm>
            <a:off x="6184431" y="-13877"/>
            <a:ext cx="159219" cy="21515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0171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A8C5D53-7292-11B3-E46F-E1344FE5CAE1}"/>
            </a:ext>
          </a:extLst>
        </p:cNvPr>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848F64AA-5BE2-4280-BEFA-DC288118FC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05D24DC0-14CD-013F-346A-981F1CEB9274}"/>
              </a:ext>
            </a:extLst>
          </p:cNvPr>
          <p:cNvPicPr>
            <a:picLocks noChangeAspect="1"/>
          </p:cNvPicPr>
          <p:nvPr/>
        </p:nvPicPr>
        <p:blipFill>
          <a:blip r:embed="rId2"/>
          <a:srcRect t="8810" r="2" b="16165"/>
          <a:stretch>
            <a:fillRect/>
          </a:stretch>
        </p:blipFill>
        <p:spPr>
          <a:xfrm>
            <a:off x="20" y="2"/>
            <a:ext cx="7534620" cy="4197368"/>
          </a:xfrm>
          <a:custGeom>
            <a:avLst/>
            <a:gdLst/>
            <a:ahLst/>
            <a:cxnLst/>
            <a:rect l="l" t="t" r="r" b="b"/>
            <a:pathLst>
              <a:path w="7534640" h="4197368">
                <a:moveTo>
                  <a:pt x="0" y="0"/>
                </a:moveTo>
                <a:lnTo>
                  <a:pt x="7534640" y="0"/>
                </a:lnTo>
                <a:lnTo>
                  <a:pt x="7534640" y="3832811"/>
                </a:lnTo>
                <a:lnTo>
                  <a:pt x="7344853" y="3826712"/>
                </a:lnTo>
                <a:cubicBezTo>
                  <a:pt x="7344853" y="3826712"/>
                  <a:pt x="7341511" y="3826712"/>
                  <a:pt x="7341511" y="3826712"/>
                </a:cubicBezTo>
                <a:cubicBezTo>
                  <a:pt x="7274667" y="3823370"/>
                  <a:pt x="7211169" y="3823370"/>
                  <a:pt x="7144324" y="3820027"/>
                </a:cubicBezTo>
                <a:cubicBezTo>
                  <a:pt x="6913719" y="3820027"/>
                  <a:pt x="6683113" y="3820027"/>
                  <a:pt x="6455848" y="3820027"/>
                </a:cubicBezTo>
                <a:cubicBezTo>
                  <a:pt x="6231926" y="3910265"/>
                  <a:pt x="5987951" y="3833396"/>
                  <a:pt x="5767372" y="3903581"/>
                </a:cubicBezTo>
                <a:cubicBezTo>
                  <a:pt x="5533423" y="3900239"/>
                  <a:pt x="5312845" y="3970423"/>
                  <a:pt x="5082238" y="4000503"/>
                </a:cubicBezTo>
                <a:cubicBezTo>
                  <a:pt x="4908446" y="4013871"/>
                  <a:pt x="4731314" y="3997160"/>
                  <a:pt x="4570892" y="4067345"/>
                </a:cubicBezTo>
                <a:cubicBezTo>
                  <a:pt x="4509063" y="4095753"/>
                  <a:pt x="4453918" y="4128339"/>
                  <a:pt x="4430941" y="4172622"/>
                </a:cubicBezTo>
                <a:lnTo>
                  <a:pt x="4423415" y="4197368"/>
                </a:lnTo>
                <a:lnTo>
                  <a:pt x="0" y="4197368"/>
                </a:lnTo>
                <a:close/>
              </a:path>
            </a:pathLst>
          </a:custGeom>
        </p:spPr>
      </p:pic>
      <p:pic>
        <p:nvPicPr>
          <p:cNvPr id="4" name="Picture 3">
            <a:extLst>
              <a:ext uri="{FF2B5EF4-FFF2-40B4-BE49-F238E27FC236}">
                <a16:creationId xmlns:a16="http://schemas.microsoft.com/office/drawing/2014/main" id="{F68FBD30-E493-1E29-A5FC-DB789B3A6D31}"/>
              </a:ext>
            </a:extLst>
          </p:cNvPr>
          <p:cNvPicPr>
            <a:picLocks noChangeAspect="1"/>
          </p:cNvPicPr>
          <p:nvPr/>
        </p:nvPicPr>
        <p:blipFill>
          <a:blip r:embed="rId3"/>
          <a:srcRect r="47033" b="-1"/>
          <a:stretch>
            <a:fillRect/>
          </a:stretch>
        </p:blipFill>
        <p:spPr>
          <a:xfrm>
            <a:off x="7653536" y="1"/>
            <a:ext cx="4538463" cy="3877247"/>
          </a:xfrm>
          <a:custGeom>
            <a:avLst/>
            <a:gdLst/>
            <a:ahLst/>
            <a:cxnLst/>
            <a:rect l="l" t="t" r="r" b="b"/>
            <a:pathLst>
              <a:path w="4538463" h="3877247">
                <a:moveTo>
                  <a:pt x="0" y="0"/>
                </a:moveTo>
                <a:lnTo>
                  <a:pt x="4538463" y="0"/>
                </a:lnTo>
                <a:lnTo>
                  <a:pt x="4538463" y="3437173"/>
                </a:lnTo>
                <a:lnTo>
                  <a:pt x="4530710" y="3429000"/>
                </a:lnTo>
                <a:cubicBezTo>
                  <a:pt x="4370289" y="3495842"/>
                  <a:pt x="4239946" y="3686344"/>
                  <a:pt x="4056129" y="3636211"/>
                </a:cubicBezTo>
                <a:cubicBezTo>
                  <a:pt x="3872313" y="3589422"/>
                  <a:pt x="3788760" y="3830055"/>
                  <a:pt x="3618310" y="3756528"/>
                </a:cubicBezTo>
                <a:cubicBezTo>
                  <a:pt x="3394389" y="3823371"/>
                  <a:pt x="3163783" y="3823371"/>
                  <a:pt x="2933176" y="3810002"/>
                </a:cubicBezTo>
                <a:cubicBezTo>
                  <a:pt x="2702570" y="3840081"/>
                  <a:pt x="2471962" y="3873503"/>
                  <a:pt x="2238015" y="3850107"/>
                </a:cubicBezTo>
                <a:cubicBezTo>
                  <a:pt x="2007408" y="3870161"/>
                  <a:pt x="1783486" y="3883529"/>
                  <a:pt x="1552880" y="3863476"/>
                </a:cubicBezTo>
                <a:cubicBezTo>
                  <a:pt x="1322274" y="3886870"/>
                  <a:pt x="1091667" y="3876844"/>
                  <a:pt x="864402" y="3860134"/>
                </a:cubicBezTo>
                <a:cubicBezTo>
                  <a:pt x="757455" y="3860134"/>
                  <a:pt x="653849" y="3856792"/>
                  <a:pt x="546902" y="3856792"/>
                </a:cubicBezTo>
                <a:cubicBezTo>
                  <a:pt x="404861" y="3850108"/>
                  <a:pt x="262821" y="3845095"/>
                  <a:pt x="120363" y="3840499"/>
                </a:cubicBezTo>
                <a:lnTo>
                  <a:pt x="0" y="3836632"/>
                </a:lnTo>
                <a:close/>
              </a:path>
            </a:pathLst>
          </a:custGeom>
        </p:spPr>
      </p:pic>
      <p:pic>
        <p:nvPicPr>
          <p:cNvPr id="6" name="Picture 5">
            <a:extLst>
              <a:ext uri="{FF2B5EF4-FFF2-40B4-BE49-F238E27FC236}">
                <a16:creationId xmlns:a16="http://schemas.microsoft.com/office/drawing/2014/main" id="{F9133A09-20FE-ABB7-950D-05993CBC759E}"/>
              </a:ext>
            </a:extLst>
          </p:cNvPr>
          <p:cNvPicPr>
            <a:picLocks noChangeAspect="1"/>
          </p:cNvPicPr>
          <p:nvPr/>
        </p:nvPicPr>
        <p:blipFill>
          <a:blip r:embed="rId4"/>
          <a:srcRect t="28260" r="-1" b="16458"/>
          <a:stretch>
            <a:fillRect/>
          </a:stretch>
        </p:blipFill>
        <p:spPr>
          <a:xfrm>
            <a:off x="1" y="4316255"/>
            <a:ext cx="6836850" cy="2541737"/>
          </a:xfrm>
          <a:custGeom>
            <a:avLst/>
            <a:gdLst/>
            <a:ahLst/>
            <a:cxnLst/>
            <a:rect l="l" t="t" r="r" b="b"/>
            <a:pathLst>
              <a:path w="6836850" h="2541737">
                <a:moveTo>
                  <a:pt x="0" y="0"/>
                </a:moveTo>
                <a:lnTo>
                  <a:pt x="4460098" y="0"/>
                </a:lnTo>
                <a:lnTo>
                  <a:pt x="4483996" y="31836"/>
                </a:lnTo>
                <a:cubicBezTo>
                  <a:pt x="4644419" y="28495"/>
                  <a:pt x="4627708" y="282495"/>
                  <a:pt x="4788129" y="245732"/>
                </a:cubicBezTo>
                <a:cubicBezTo>
                  <a:pt x="4754709" y="362707"/>
                  <a:pt x="4641076" y="302548"/>
                  <a:pt x="4600971" y="389443"/>
                </a:cubicBezTo>
                <a:cubicBezTo>
                  <a:pt x="4684524" y="462970"/>
                  <a:pt x="4844945" y="409497"/>
                  <a:pt x="4871683" y="563233"/>
                </a:cubicBezTo>
                <a:cubicBezTo>
                  <a:pt x="4838262" y="723655"/>
                  <a:pt x="4945210" y="703602"/>
                  <a:pt x="5032105" y="713629"/>
                </a:cubicBezTo>
                <a:cubicBezTo>
                  <a:pt x="5239317" y="733683"/>
                  <a:pt x="5439843" y="747050"/>
                  <a:pt x="5643713" y="780472"/>
                </a:cubicBezTo>
                <a:cubicBezTo>
                  <a:pt x="5693844" y="790498"/>
                  <a:pt x="5810819" y="767103"/>
                  <a:pt x="5800794" y="870709"/>
                </a:cubicBezTo>
                <a:cubicBezTo>
                  <a:pt x="5790767" y="954261"/>
                  <a:pt x="5700529" y="924184"/>
                  <a:pt x="5643713" y="927525"/>
                </a:cubicBezTo>
                <a:cubicBezTo>
                  <a:pt x="5329553" y="967632"/>
                  <a:pt x="5012052" y="904131"/>
                  <a:pt x="4701235" y="907472"/>
                </a:cubicBezTo>
                <a:cubicBezTo>
                  <a:pt x="4664472" y="907472"/>
                  <a:pt x="4657787" y="1017762"/>
                  <a:pt x="4577576" y="980999"/>
                </a:cubicBezTo>
                <a:cubicBezTo>
                  <a:pt x="4788129" y="1081263"/>
                  <a:pt x="5767372" y="1108001"/>
                  <a:pt x="6094900" y="1161474"/>
                </a:cubicBezTo>
                <a:cubicBezTo>
                  <a:pt x="5754004" y="1542477"/>
                  <a:pt x="5429817" y="1311870"/>
                  <a:pt x="5159105" y="1525765"/>
                </a:cubicBezTo>
                <a:cubicBezTo>
                  <a:pt x="5159105" y="1525765"/>
                  <a:pt x="5212580" y="1525765"/>
                  <a:pt x="5443187" y="1595950"/>
                </a:cubicBezTo>
                <a:cubicBezTo>
                  <a:pt x="5627002" y="1652765"/>
                  <a:pt x="5536765" y="1732976"/>
                  <a:pt x="6001321" y="1886715"/>
                </a:cubicBezTo>
                <a:cubicBezTo>
                  <a:pt x="5824188" y="1936846"/>
                  <a:pt x="5593581" y="1839925"/>
                  <a:pt x="5506685" y="2100610"/>
                </a:cubicBezTo>
                <a:cubicBezTo>
                  <a:pt x="5643713" y="2147401"/>
                  <a:pt x="5807477" y="2103953"/>
                  <a:pt x="5904398" y="2227611"/>
                </a:cubicBezTo>
                <a:cubicBezTo>
                  <a:pt x="5934478" y="2264375"/>
                  <a:pt x="5964557" y="2287770"/>
                  <a:pt x="6001321" y="2307821"/>
                </a:cubicBezTo>
                <a:cubicBezTo>
                  <a:pt x="5984612" y="2314507"/>
                  <a:pt x="5964557" y="2321190"/>
                  <a:pt x="5951188" y="2327874"/>
                </a:cubicBezTo>
                <a:cubicBezTo>
                  <a:pt x="5977925" y="2351271"/>
                  <a:pt x="6663060" y="2478270"/>
                  <a:pt x="6836850" y="2481613"/>
                </a:cubicBezTo>
                <a:cubicBezTo>
                  <a:pt x="6761652" y="2506679"/>
                  <a:pt x="6636845" y="2527828"/>
                  <a:pt x="6553814" y="2540165"/>
                </a:cubicBezTo>
                <a:lnTo>
                  <a:pt x="6542822" y="2541737"/>
                </a:lnTo>
                <a:lnTo>
                  <a:pt x="0" y="2541737"/>
                </a:lnTo>
                <a:close/>
              </a:path>
            </a:pathLst>
          </a:custGeom>
        </p:spPr>
      </p:pic>
      <p:sp>
        <p:nvSpPr>
          <p:cNvPr id="7" name="TextBox 6">
            <a:extLst>
              <a:ext uri="{FF2B5EF4-FFF2-40B4-BE49-F238E27FC236}">
                <a16:creationId xmlns:a16="http://schemas.microsoft.com/office/drawing/2014/main" id="{CCEC1E59-C358-CE17-17D9-D3CFD52B4E1B}"/>
              </a:ext>
            </a:extLst>
          </p:cNvPr>
          <p:cNvSpPr txBox="1"/>
          <p:nvPr/>
        </p:nvSpPr>
        <p:spPr>
          <a:xfrm>
            <a:off x="6343650" y="3996130"/>
            <a:ext cx="5505814" cy="1576910"/>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3400" kern="1200">
                <a:solidFill>
                  <a:schemeClr val="tx1"/>
                </a:solidFill>
                <a:latin typeface="+mj-lt"/>
                <a:ea typeface="+mj-ea"/>
                <a:cs typeface="+mj-cs"/>
              </a:rPr>
              <a:t>Artifacts – Web-based (Localhost) Spark (consumer.py)</a:t>
            </a:r>
          </a:p>
        </p:txBody>
      </p:sp>
    </p:spTree>
    <p:extLst>
      <p:ext uri="{BB962C8B-B14F-4D97-AF65-F5344CB8AC3E}">
        <p14:creationId xmlns:p14="http://schemas.microsoft.com/office/powerpoint/2010/main" val="2919228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7058E9D-D69A-DECB-A577-849869567F8B}"/>
            </a:ext>
          </a:extLst>
        </p:cNvPr>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848F64AA-5BE2-4280-BEFA-DC288118FC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19B301A4-919F-ACE8-A09E-704B5EBAF998}"/>
              </a:ext>
            </a:extLst>
          </p:cNvPr>
          <p:cNvPicPr>
            <a:picLocks noGrp="1" noRot="1" noChangeAspect="1" noMove="1" noResize="1" noEditPoints="1" noAdjustHandles="1" noChangeArrowheads="1" noChangeShapeType="1" noCrop="1"/>
          </p:cNvPicPr>
          <p:nvPr>
            <p:ph idx="1"/>
          </p:nvPr>
        </p:nvPicPr>
        <p:blipFill>
          <a:blip r:embed="rId2"/>
          <a:srcRect r="2" b="1405"/>
          <a:stretch>
            <a:fillRect/>
          </a:stretch>
        </p:blipFill>
        <p:spPr>
          <a:xfrm>
            <a:off x="20" y="2"/>
            <a:ext cx="7534620" cy="4197368"/>
          </a:xfrm>
          <a:custGeom>
            <a:avLst/>
            <a:gdLst/>
            <a:ahLst/>
            <a:cxnLst/>
            <a:rect l="l" t="t" r="r" b="b"/>
            <a:pathLst>
              <a:path w="7534640" h="4197368">
                <a:moveTo>
                  <a:pt x="0" y="0"/>
                </a:moveTo>
                <a:lnTo>
                  <a:pt x="7534640" y="0"/>
                </a:lnTo>
                <a:lnTo>
                  <a:pt x="7534640" y="3832811"/>
                </a:lnTo>
                <a:lnTo>
                  <a:pt x="7344853" y="3826712"/>
                </a:lnTo>
                <a:cubicBezTo>
                  <a:pt x="7344853" y="3826712"/>
                  <a:pt x="7341511" y="3826712"/>
                  <a:pt x="7341511" y="3826712"/>
                </a:cubicBezTo>
                <a:cubicBezTo>
                  <a:pt x="7274667" y="3823370"/>
                  <a:pt x="7211169" y="3823370"/>
                  <a:pt x="7144324" y="3820027"/>
                </a:cubicBezTo>
                <a:cubicBezTo>
                  <a:pt x="6913719" y="3820027"/>
                  <a:pt x="6683113" y="3820027"/>
                  <a:pt x="6455848" y="3820027"/>
                </a:cubicBezTo>
                <a:cubicBezTo>
                  <a:pt x="6231926" y="3910265"/>
                  <a:pt x="5987951" y="3833396"/>
                  <a:pt x="5767372" y="3903581"/>
                </a:cubicBezTo>
                <a:cubicBezTo>
                  <a:pt x="5533423" y="3900239"/>
                  <a:pt x="5312845" y="3970423"/>
                  <a:pt x="5082238" y="4000503"/>
                </a:cubicBezTo>
                <a:cubicBezTo>
                  <a:pt x="4908446" y="4013871"/>
                  <a:pt x="4731314" y="3997160"/>
                  <a:pt x="4570892" y="4067345"/>
                </a:cubicBezTo>
                <a:cubicBezTo>
                  <a:pt x="4509063" y="4095753"/>
                  <a:pt x="4453918" y="4128339"/>
                  <a:pt x="4430941" y="4172622"/>
                </a:cubicBezTo>
                <a:lnTo>
                  <a:pt x="4423415" y="4197368"/>
                </a:lnTo>
                <a:lnTo>
                  <a:pt x="0" y="4197368"/>
                </a:lnTo>
                <a:close/>
              </a:path>
            </a:pathLst>
          </a:custGeom>
        </p:spPr>
      </p:pic>
      <p:pic>
        <p:nvPicPr>
          <p:cNvPr id="9" name="Picture 8">
            <a:extLst>
              <a:ext uri="{FF2B5EF4-FFF2-40B4-BE49-F238E27FC236}">
                <a16:creationId xmlns:a16="http://schemas.microsoft.com/office/drawing/2014/main" id="{AC3D0036-B377-D481-7EDA-C085103C5E37}"/>
              </a:ext>
            </a:extLst>
          </p:cNvPr>
          <p:cNvPicPr>
            <a:picLocks noGrp="1" noRot="1" noChangeAspect="1" noMove="1" noResize="1" noEditPoints="1" noAdjustHandles="1" noChangeArrowheads="1" noChangeShapeType="1" noCrop="1"/>
          </p:cNvPicPr>
          <p:nvPr/>
        </p:nvPicPr>
        <p:blipFill>
          <a:blip r:embed="rId3"/>
          <a:srcRect r="3325" b="-3"/>
          <a:stretch>
            <a:fillRect/>
          </a:stretch>
        </p:blipFill>
        <p:spPr>
          <a:xfrm>
            <a:off x="7653536" y="1"/>
            <a:ext cx="4538463" cy="3877247"/>
          </a:xfrm>
          <a:custGeom>
            <a:avLst/>
            <a:gdLst/>
            <a:ahLst/>
            <a:cxnLst/>
            <a:rect l="l" t="t" r="r" b="b"/>
            <a:pathLst>
              <a:path w="4538463" h="3877247">
                <a:moveTo>
                  <a:pt x="0" y="0"/>
                </a:moveTo>
                <a:lnTo>
                  <a:pt x="4538463" y="0"/>
                </a:lnTo>
                <a:lnTo>
                  <a:pt x="4538463" y="3437173"/>
                </a:lnTo>
                <a:lnTo>
                  <a:pt x="4530710" y="3429000"/>
                </a:lnTo>
                <a:cubicBezTo>
                  <a:pt x="4370289" y="3495842"/>
                  <a:pt x="4239946" y="3686344"/>
                  <a:pt x="4056129" y="3636211"/>
                </a:cubicBezTo>
                <a:cubicBezTo>
                  <a:pt x="3872313" y="3589422"/>
                  <a:pt x="3788760" y="3830055"/>
                  <a:pt x="3618310" y="3756528"/>
                </a:cubicBezTo>
                <a:cubicBezTo>
                  <a:pt x="3394389" y="3823371"/>
                  <a:pt x="3163783" y="3823371"/>
                  <a:pt x="2933176" y="3810002"/>
                </a:cubicBezTo>
                <a:cubicBezTo>
                  <a:pt x="2702570" y="3840081"/>
                  <a:pt x="2471962" y="3873503"/>
                  <a:pt x="2238015" y="3850107"/>
                </a:cubicBezTo>
                <a:cubicBezTo>
                  <a:pt x="2007408" y="3870161"/>
                  <a:pt x="1783486" y="3883529"/>
                  <a:pt x="1552880" y="3863476"/>
                </a:cubicBezTo>
                <a:cubicBezTo>
                  <a:pt x="1322274" y="3886870"/>
                  <a:pt x="1091667" y="3876844"/>
                  <a:pt x="864402" y="3860134"/>
                </a:cubicBezTo>
                <a:cubicBezTo>
                  <a:pt x="757455" y="3860134"/>
                  <a:pt x="653849" y="3856792"/>
                  <a:pt x="546902" y="3856792"/>
                </a:cubicBezTo>
                <a:cubicBezTo>
                  <a:pt x="404861" y="3850108"/>
                  <a:pt x="262821" y="3845095"/>
                  <a:pt x="120363" y="3840499"/>
                </a:cubicBezTo>
                <a:lnTo>
                  <a:pt x="0" y="3836632"/>
                </a:lnTo>
                <a:close/>
              </a:path>
            </a:pathLst>
          </a:custGeom>
        </p:spPr>
      </p:pic>
      <p:pic>
        <p:nvPicPr>
          <p:cNvPr id="6" name="Picture 5">
            <a:extLst>
              <a:ext uri="{FF2B5EF4-FFF2-40B4-BE49-F238E27FC236}">
                <a16:creationId xmlns:a16="http://schemas.microsoft.com/office/drawing/2014/main" id="{2E5816E1-7B8E-8841-95F4-BA3B194DBCEE}"/>
              </a:ext>
            </a:extLst>
          </p:cNvPr>
          <p:cNvPicPr>
            <a:picLocks noGrp="1" noRot="1" noChangeAspect="1" noMove="1" noResize="1" noEditPoints="1" noAdjustHandles="1" noChangeArrowheads="1" noChangeShapeType="1" noCrop="1"/>
          </p:cNvPicPr>
          <p:nvPr/>
        </p:nvPicPr>
        <p:blipFill>
          <a:blip r:embed="rId4"/>
          <a:srcRect t="25036" r="-3" b="29788"/>
          <a:stretch>
            <a:fillRect/>
          </a:stretch>
        </p:blipFill>
        <p:spPr>
          <a:xfrm>
            <a:off x="1" y="4316255"/>
            <a:ext cx="6836850" cy="2541737"/>
          </a:xfrm>
          <a:custGeom>
            <a:avLst/>
            <a:gdLst/>
            <a:ahLst/>
            <a:cxnLst/>
            <a:rect l="l" t="t" r="r" b="b"/>
            <a:pathLst>
              <a:path w="6836850" h="2541737">
                <a:moveTo>
                  <a:pt x="0" y="0"/>
                </a:moveTo>
                <a:lnTo>
                  <a:pt x="4460098" y="0"/>
                </a:lnTo>
                <a:lnTo>
                  <a:pt x="4483996" y="31836"/>
                </a:lnTo>
                <a:cubicBezTo>
                  <a:pt x="4644419" y="28495"/>
                  <a:pt x="4627708" y="282495"/>
                  <a:pt x="4788129" y="245732"/>
                </a:cubicBezTo>
                <a:cubicBezTo>
                  <a:pt x="4754709" y="362707"/>
                  <a:pt x="4641076" y="302548"/>
                  <a:pt x="4600971" y="389443"/>
                </a:cubicBezTo>
                <a:cubicBezTo>
                  <a:pt x="4684524" y="462970"/>
                  <a:pt x="4844945" y="409497"/>
                  <a:pt x="4871683" y="563233"/>
                </a:cubicBezTo>
                <a:cubicBezTo>
                  <a:pt x="4838262" y="723655"/>
                  <a:pt x="4945210" y="703602"/>
                  <a:pt x="5032105" y="713629"/>
                </a:cubicBezTo>
                <a:cubicBezTo>
                  <a:pt x="5239317" y="733683"/>
                  <a:pt x="5439843" y="747050"/>
                  <a:pt x="5643713" y="780472"/>
                </a:cubicBezTo>
                <a:cubicBezTo>
                  <a:pt x="5693844" y="790498"/>
                  <a:pt x="5810819" y="767103"/>
                  <a:pt x="5800794" y="870709"/>
                </a:cubicBezTo>
                <a:cubicBezTo>
                  <a:pt x="5790767" y="954261"/>
                  <a:pt x="5700529" y="924184"/>
                  <a:pt x="5643713" y="927525"/>
                </a:cubicBezTo>
                <a:cubicBezTo>
                  <a:pt x="5329553" y="967632"/>
                  <a:pt x="5012052" y="904131"/>
                  <a:pt x="4701235" y="907472"/>
                </a:cubicBezTo>
                <a:cubicBezTo>
                  <a:pt x="4664472" y="907472"/>
                  <a:pt x="4657787" y="1017762"/>
                  <a:pt x="4577576" y="980999"/>
                </a:cubicBezTo>
                <a:cubicBezTo>
                  <a:pt x="4788129" y="1081263"/>
                  <a:pt x="5767372" y="1108001"/>
                  <a:pt x="6094900" y="1161474"/>
                </a:cubicBezTo>
                <a:cubicBezTo>
                  <a:pt x="5754004" y="1542477"/>
                  <a:pt x="5429817" y="1311870"/>
                  <a:pt x="5159105" y="1525765"/>
                </a:cubicBezTo>
                <a:cubicBezTo>
                  <a:pt x="5159105" y="1525765"/>
                  <a:pt x="5212580" y="1525765"/>
                  <a:pt x="5443187" y="1595950"/>
                </a:cubicBezTo>
                <a:cubicBezTo>
                  <a:pt x="5627002" y="1652765"/>
                  <a:pt x="5536765" y="1732976"/>
                  <a:pt x="6001321" y="1886715"/>
                </a:cubicBezTo>
                <a:cubicBezTo>
                  <a:pt x="5824188" y="1936846"/>
                  <a:pt x="5593581" y="1839925"/>
                  <a:pt x="5506685" y="2100610"/>
                </a:cubicBezTo>
                <a:cubicBezTo>
                  <a:pt x="5643713" y="2147401"/>
                  <a:pt x="5807477" y="2103953"/>
                  <a:pt x="5904398" y="2227611"/>
                </a:cubicBezTo>
                <a:cubicBezTo>
                  <a:pt x="5934478" y="2264375"/>
                  <a:pt x="5964557" y="2287770"/>
                  <a:pt x="6001321" y="2307821"/>
                </a:cubicBezTo>
                <a:cubicBezTo>
                  <a:pt x="5984612" y="2314507"/>
                  <a:pt x="5964557" y="2321190"/>
                  <a:pt x="5951188" y="2327874"/>
                </a:cubicBezTo>
                <a:cubicBezTo>
                  <a:pt x="5977925" y="2351271"/>
                  <a:pt x="6663060" y="2478270"/>
                  <a:pt x="6836850" y="2481613"/>
                </a:cubicBezTo>
                <a:cubicBezTo>
                  <a:pt x="6761652" y="2506679"/>
                  <a:pt x="6636845" y="2527828"/>
                  <a:pt x="6553814" y="2540165"/>
                </a:cubicBezTo>
                <a:lnTo>
                  <a:pt x="6542822" y="2541737"/>
                </a:lnTo>
                <a:lnTo>
                  <a:pt x="0" y="2541737"/>
                </a:lnTo>
                <a:close/>
              </a:path>
            </a:pathLst>
          </a:custGeom>
        </p:spPr>
      </p:pic>
      <p:sp>
        <p:nvSpPr>
          <p:cNvPr id="7" name="TextBox 6">
            <a:extLst>
              <a:ext uri="{FF2B5EF4-FFF2-40B4-BE49-F238E27FC236}">
                <a16:creationId xmlns:a16="http://schemas.microsoft.com/office/drawing/2014/main" id="{26F6DEE3-0929-A0A6-8D10-37F89454F5AD}"/>
              </a:ext>
            </a:extLst>
          </p:cNvPr>
          <p:cNvSpPr txBox="1">
            <a:spLocks noGrp="1" noRot="1" noMove="1" noResize="1" noEditPoints="1" noAdjustHandles="1" noChangeArrowheads="1" noChangeShapeType="1"/>
          </p:cNvSpPr>
          <p:nvPr/>
        </p:nvSpPr>
        <p:spPr>
          <a:xfrm>
            <a:off x="6343650" y="3996130"/>
            <a:ext cx="5505814" cy="1576910"/>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3400" kern="1200">
                <a:solidFill>
                  <a:schemeClr val="tx1"/>
                </a:solidFill>
                <a:latin typeface="+mj-lt"/>
                <a:ea typeface="+mj-ea"/>
                <a:cs typeface="+mj-cs"/>
              </a:rPr>
              <a:t>Artifacts – Web-based (Localhost) PostgreSQL (pgAdmin)</a:t>
            </a:r>
          </a:p>
        </p:txBody>
      </p:sp>
      <p:sp>
        <p:nvSpPr>
          <p:cNvPr id="10" name="Oval 9">
            <a:extLst>
              <a:ext uri="{FF2B5EF4-FFF2-40B4-BE49-F238E27FC236}">
                <a16:creationId xmlns:a16="http://schemas.microsoft.com/office/drawing/2014/main" id="{4B98ADD2-F872-658F-80C3-27A8E4E3235B}"/>
              </a:ext>
            </a:extLst>
          </p:cNvPr>
          <p:cNvSpPr>
            <a:spLocks noGrp="1" noRot="1" noMove="1" noResize="1" noEditPoints="1" noAdjustHandles="1" noChangeArrowheads="1" noChangeShapeType="1"/>
          </p:cNvSpPr>
          <p:nvPr/>
        </p:nvSpPr>
        <p:spPr>
          <a:xfrm>
            <a:off x="7355260" y="2"/>
            <a:ext cx="159219" cy="21515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1" name="Oval 10">
            <a:extLst>
              <a:ext uri="{FF2B5EF4-FFF2-40B4-BE49-F238E27FC236}">
                <a16:creationId xmlns:a16="http://schemas.microsoft.com/office/drawing/2014/main" id="{8CC4F58F-FF1A-658F-350F-8C38DD6E5283}"/>
              </a:ext>
            </a:extLst>
          </p:cNvPr>
          <p:cNvSpPr>
            <a:spLocks noGrp="1" noRot="1" noMove="1" noResize="1" noEditPoints="1" noAdjustHandles="1" noChangeArrowheads="1" noChangeShapeType="1"/>
          </p:cNvSpPr>
          <p:nvPr/>
        </p:nvSpPr>
        <p:spPr>
          <a:xfrm>
            <a:off x="6264040" y="5979"/>
            <a:ext cx="159219" cy="21515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046623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6525E3E-539B-84CB-BEC9-0F8831C5CDD6}"/>
            </a:ext>
          </a:extLst>
        </p:cNvPr>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203DE33-2CD4-4CA8-9AF3-37C3B6513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TextBox 6">
            <a:extLst>
              <a:ext uri="{FF2B5EF4-FFF2-40B4-BE49-F238E27FC236}">
                <a16:creationId xmlns:a16="http://schemas.microsoft.com/office/drawing/2014/main" id="{A087FDA2-B153-ECFD-D9DD-416C026AC9B5}"/>
              </a:ext>
            </a:extLst>
          </p:cNvPr>
          <p:cNvSpPr txBox="1">
            <a:spLocks noGrp="1" noRot="1" noMove="1" noResize="1" noEditPoints="1" noAdjustHandles="1" noChangeArrowheads="1" noChangeShapeType="1"/>
          </p:cNvSpPr>
          <p:nvPr/>
        </p:nvSpPr>
        <p:spPr>
          <a:xfrm>
            <a:off x="534473" y="2950387"/>
            <a:ext cx="3052293" cy="3531403"/>
          </a:xfrm>
          <a:prstGeom prst="rect">
            <a:avLst/>
          </a:prstGeom>
        </p:spPr>
        <p:txBody>
          <a:bodyPr vert="horz" lIns="91440" tIns="45720" rIns="91440" bIns="45720" rtlCol="0" anchor="t">
            <a:normAutofit/>
          </a:bodyPr>
          <a:lstStyle/>
          <a:p>
            <a:pPr algn="r" defTabSz="914400">
              <a:lnSpc>
                <a:spcPct val="90000"/>
              </a:lnSpc>
              <a:spcBef>
                <a:spcPct val="0"/>
              </a:spcBef>
              <a:spcAft>
                <a:spcPts val="600"/>
              </a:spcAft>
            </a:pPr>
            <a:r>
              <a:rPr lang="en-US" sz="4000">
                <a:solidFill>
                  <a:srgbClr val="FFFFFF"/>
                </a:solidFill>
                <a:latin typeface="+mj-lt"/>
                <a:ea typeface="+mj-ea"/>
                <a:cs typeface="+mj-cs"/>
              </a:rPr>
              <a:t>Artifacts – GitHub</a:t>
            </a:r>
          </a:p>
        </p:txBody>
      </p:sp>
      <p:pic>
        <p:nvPicPr>
          <p:cNvPr id="31" name="Picture 30">
            <a:extLst>
              <a:ext uri="{FF2B5EF4-FFF2-40B4-BE49-F238E27FC236}">
                <a16:creationId xmlns:a16="http://schemas.microsoft.com/office/drawing/2014/main" id="{DA7DA99E-4480-DDB3-C5CE-495B654ED18A}"/>
              </a:ext>
            </a:extLst>
          </p:cNvPr>
          <p:cNvPicPr>
            <a:picLocks noGrp="1" noRot="1" noChangeAspect="1" noMove="1" noResize="1" noEditPoints="1" noAdjustHandles="1" noChangeArrowheads="1" noChangeShapeType="1" noCrop="1"/>
          </p:cNvPicPr>
          <p:nvPr/>
        </p:nvPicPr>
        <p:blipFill>
          <a:blip r:embed="rId2"/>
          <a:stretch>
            <a:fillRect/>
          </a:stretch>
        </p:blipFill>
        <p:spPr>
          <a:xfrm>
            <a:off x="4038602" y="-17819"/>
            <a:ext cx="8153397" cy="6875819"/>
          </a:xfrm>
          <a:prstGeom prst="rect">
            <a:avLst/>
          </a:prstGeom>
        </p:spPr>
      </p:pic>
      <p:sp>
        <p:nvSpPr>
          <p:cNvPr id="32" name="Oval 31">
            <a:extLst>
              <a:ext uri="{FF2B5EF4-FFF2-40B4-BE49-F238E27FC236}">
                <a16:creationId xmlns:a16="http://schemas.microsoft.com/office/drawing/2014/main" id="{A3612FE3-012C-50FF-6869-86793742BA65}"/>
              </a:ext>
            </a:extLst>
          </p:cNvPr>
          <p:cNvSpPr>
            <a:spLocks noGrp="1" noRot="1" noMove="1" noResize="1" noEditPoints="1" noAdjustHandles="1" noChangeArrowheads="1" noChangeShapeType="1"/>
          </p:cNvSpPr>
          <p:nvPr/>
        </p:nvSpPr>
        <p:spPr>
          <a:xfrm>
            <a:off x="4100318" y="3714"/>
            <a:ext cx="159219" cy="21515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3" name="Oval 32">
            <a:extLst>
              <a:ext uri="{FF2B5EF4-FFF2-40B4-BE49-F238E27FC236}">
                <a16:creationId xmlns:a16="http://schemas.microsoft.com/office/drawing/2014/main" id="{E1207B29-9988-351F-F57B-C60747DFA057}"/>
              </a:ext>
            </a:extLst>
          </p:cNvPr>
          <p:cNvSpPr>
            <a:spLocks noGrp="1" noRot="1" noMove="1" noResize="1" noEditPoints="1" noAdjustHandles="1" noChangeArrowheads="1" noChangeShapeType="1"/>
          </p:cNvSpPr>
          <p:nvPr/>
        </p:nvSpPr>
        <p:spPr>
          <a:xfrm>
            <a:off x="4180137" y="1124859"/>
            <a:ext cx="159219" cy="21515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756061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275BD4F4-EE24-DAA6-AEE8-858DE6DA7E0D}"/>
              </a:ext>
            </a:extLst>
          </p:cNvPr>
          <p:cNvPicPr>
            <a:picLocks noChangeAspect="1"/>
          </p:cNvPicPr>
          <p:nvPr/>
        </p:nvPicPr>
        <p:blipFill>
          <a:blip r:embed="rId2"/>
          <a:stretch>
            <a:fillRect/>
          </a:stretch>
        </p:blipFill>
        <p:spPr>
          <a:xfrm>
            <a:off x="537029" y="827314"/>
            <a:ext cx="11075285" cy="5689600"/>
          </a:xfrm>
          <a:prstGeom prst="rect">
            <a:avLst/>
          </a:prstGeom>
        </p:spPr>
      </p:pic>
      <p:sp>
        <p:nvSpPr>
          <p:cNvPr id="7" name="TextBox 6">
            <a:extLst>
              <a:ext uri="{FF2B5EF4-FFF2-40B4-BE49-F238E27FC236}">
                <a16:creationId xmlns:a16="http://schemas.microsoft.com/office/drawing/2014/main" id="{4BD9B1F5-EE4B-2506-2D5B-D60903662E9F}"/>
              </a:ext>
            </a:extLst>
          </p:cNvPr>
          <p:cNvSpPr txBox="1"/>
          <p:nvPr/>
        </p:nvSpPr>
        <p:spPr>
          <a:xfrm>
            <a:off x="700474" y="142238"/>
            <a:ext cx="10911840" cy="640081"/>
          </a:xfrm>
          <a:prstGeom prst="rect">
            <a:avLst/>
          </a:prstGeom>
        </p:spPr>
        <p:txBody>
          <a:bodyPr vert="horz" lIns="91440" tIns="45720" rIns="91440" bIns="45720" rtlCol="0" anchor="ctr">
            <a:normAutofit/>
          </a:bodyPr>
          <a:lstStyle/>
          <a:p>
            <a:pPr algn="ctr" defTabSz="914400">
              <a:lnSpc>
                <a:spcPct val="90000"/>
              </a:lnSpc>
              <a:spcBef>
                <a:spcPct val="0"/>
              </a:spcBef>
              <a:spcAft>
                <a:spcPts val="600"/>
              </a:spcAft>
            </a:pPr>
            <a:r>
              <a:rPr lang="en-US" sz="3200" dirty="0">
                <a:latin typeface="+mj-lt"/>
                <a:ea typeface="+mj-ea"/>
                <a:cs typeface="+mj-cs"/>
              </a:rPr>
              <a:t>Artifacts – Power Bi Dashboard (</a:t>
            </a:r>
            <a:r>
              <a:rPr lang="en-US" sz="3200" dirty="0" err="1">
                <a:latin typeface="+mj-lt"/>
                <a:ea typeface="+mj-ea"/>
                <a:cs typeface="+mj-cs"/>
              </a:rPr>
              <a:t>stockmarket</a:t>
            </a:r>
            <a:r>
              <a:rPr lang="en-US" sz="3200" dirty="0">
                <a:latin typeface="+mj-lt"/>
                <a:ea typeface="+mj-ea"/>
                <a:cs typeface="+mj-cs"/>
              </a:rPr>
              <a:t> </a:t>
            </a:r>
            <a:r>
              <a:rPr lang="en-US" sz="3200" dirty="0" err="1">
                <a:latin typeface="+mj-lt"/>
                <a:ea typeface="+mj-ea"/>
                <a:cs typeface="+mj-cs"/>
              </a:rPr>
              <a:t>dashboard.pbix</a:t>
            </a:r>
            <a:r>
              <a:rPr lang="en-US" sz="3200" dirty="0">
                <a:latin typeface="+mj-lt"/>
                <a:ea typeface="+mj-ea"/>
                <a:cs typeface="+mj-cs"/>
              </a:rPr>
              <a:t>)</a:t>
            </a:r>
          </a:p>
        </p:txBody>
      </p:sp>
    </p:spTree>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D073016-B734-483B-8953-5BADEE1451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0"/>
            <a:ext cx="8157458" cy="6858000"/>
          </a:xfrm>
          <a:prstGeom prst="rect">
            <a:avLst/>
          </a:prstGeom>
          <a:gradFill>
            <a:gsLst>
              <a:gs pos="2000">
                <a:schemeClr val="accent1"/>
              </a:gs>
              <a:gs pos="78000">
                <a:schemeClr val="accent1">
                  <a:lumMod val="50000"/>
                </a:schemeClr>
              </a:gs>
              <a:gs pos="100000">
                <a:srgbClr val="000000">
                  <a:alpha val="85000"/>
                </a:srgb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0A7EAB6-59D3-4325-8DE6-E0CA4009CE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4537" y="1839884"/>
            <a:ext cx="8157460" cy="5017687"/>
          </a:xfrm>
          <a:prstGeom prst="rect">
            <a:avLst/>
          </a:prstGeom>
          <a:gradFill>
            <a:gsLst>
              <a:gs pos="0">
                <a:schemeClr val="accent1">
                  <a:lumMod val="60000"/>
                  <a:lumOff val="40000"/>
                  <a:alpha val="30000"/>
                </a:schemeClr>
              </a:gs>
              <a:gs pos="100000">
                <a:srgbClr val="000000">
                  <a:alpha val="44000"/>
                </a:srgb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063179" y="-33131"/>
            <a:ext cx="6857999" cy="6923403"/>
          </a:xfrm>
          <a:prstGeom prst="rect">
            <a:avLst/>
          </a:prstGeom>
          <a:gradFill>
            <a:gsLst>
              <a:gs pos="56000">
                <a:schemeClr val="accent1">
                  <a:lumMod val="60000"/>
                  <a:lumOff val="40000"/>
                  <a:alpha val="0"/>
                </a:schemeClr>
              </a:gs>
              <a:gs pos="100000">
                <a:schemeClr val="accent1"/>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aphic design with a map and a logo&#10;&#10;AI-generated content may be incorrect.">
            <a:extLst>
              <a:ext uri="{FF2B5EF4-FFF2-40B4-BE49-F238E27FC236}">
                <a16:creationId xmlns:a16="http://schemas.microsoft.com/office/drawing/2014/main" id="{7389EB22-3AAF-DAA8-CD0A-32F11EDCFD8B}"/>
              </a:ext>
            </a:extLst>
          </p:cNvPr>
          <p:cNvPicPr>
            <a:picLocks noChangeAspect="1"/>
          </p:cNvPicPr>
          <p:nvPr/>
        </p:nvPicPr>
        <p:blipFill>
          <a:blip r:embed="rId2"/>
          <a:srcRect t="6306"/>
          <a:stretch>
            <a:fillRect/>
          </a:stretch>
        </p:blipFill>
        <p:spPr>
          <a:xfrm>
            <a:off x="457200" y="457200"/>
            <a:ext cx="11277600" cy="59436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A142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664146"/>
          </a:xfrm>
        </p:spPr>
        <p:txBody>
          <a:bodyPr>
            <a:normAutofit/>
          </a:bodyPr>
          <a:lstStyle/>
          <a:p>
            <a:pPr>
              <a:defRPr>
                <a:solidFill>
                  <a:srgbClr val="FFD700"/>
                </a:solidFill>
              </a:defRPr>
            </a:pPr>
            <a:r>
              <a:rPr sz="3600" dirty="0"/>
              <a:t>Company Overview</a:t>
            </a:r>
            <a:r>
              <a:rPr lang="en-GB" sz="3600" dirty="0"/>
              <a:t>: MarketPulse Analytics </a:t>
            </a:r>
            <a:endParaRPr sz="3600" dirty="0"/>
          </a:p>
        </p:txBody>
      </p:sp>
      <p:graphicFrame>
        <p:nvGraphicFramePr>
          <p:cNvPr id="10" name="Content Placeholder 2">
            <a:extLst>
              <a:ext uri="{FF2B5EF4-FFF2-40B4-BE49-F238E27FC236}">
                <a16:creationId xmlns:a16="http://schemas.microsoft.com/office/drawing/2014/main" id="{F2F3DC25-ED3E-CF36-A050-FB4186E6081A}"/>
              </a:ext>
            </a:extLst>
          </p:cNvPr>
          <p:cNvGraphicFramePr>
            <a:graphicFrameLocks noGrp="1"/>
          </p:cNvGraphicFramePr>
          <p:nvPr>
            <p:ph idx="1"/>
            <p:extLst>
              <p:ext uri="{D42A27DB-BD31-4B8C-83A1-F6EECF244321}">
                <p14:modId xmlns:p14="http://schemas.microsoft.com/office/powerpoint/2010/main" val="1630628506"/>
              </p:ext>
            </p:extLst>
          </p:nvPr>
        </p:nvGraphicFramePr>
        <p:xfrm>
          <a:off x="348343" y="1140270"/>
          <a:ext cx="5181600" cy="54430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1"/>
          <p:cNvSpPr txBox="1">
            <a:spLocks/>
          </p:cNvSpPr>
          <p:nvPr/>
        </p:nvSpPr>
        <p:spPr>
          <a:xfrm>
            <a:off x="5425440" y="1140270"/>
            <a:ext cx="3017520" cy="383730"/>
          </a:xfrm>
          <a:prstGeom prst="rect">
            <a:avLst/>
          </a:prstGeom>
        </p:spPr>
        <p:txBody>
          <a:bodyPr vert="horz" lIns="91440" tIns="45720" rIns="91440" bIns="45720" rtlCol="0" anchor="ctr">
            <a:normAutofit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defRPr>
                <a:solidFill>
                  <a:srgbClr val="FFD700"/>
                </a:solidFill>
              </a:defRPr>
            </a:pPr>
            <a:r>
              <a:rPr lang="en-GB" sz="2000" dirty="0">
                <a:solidFill>
                  <a:schemeClr val="bg1"/>
                </a:solidFill>
              </a:rPr>
              <a:t>Core Services &amp; Products</a:t>
            </a:r>
          </a:p>
        </p:txBody>
      </p:sp>
      <p:sp>
        <p:nvSpPr>
          <p:cNvPr id="6" name="Shape 6">
            <a:extLst>
              <a:ext uri="{FF2B5EF4-FFF2-40B4-BE49-F238E27FC236}">
                <a16:creationId xmlns:a16="http://schemas.microsoft.com/office/drawing/2014/main" id="{6940CFAF-C1FF-E568-A068-D314335935BC}"/>
              </a:ext>
            </a:extLst>
          </p:cNvPr>
          <p:cNvSpPr/>
          <p:nvPr/>
        </p:nvSpPr>
        <p:spPr>
          <a:xfrm>
            <a:off x="6151691" y="1725487"/>
            <a:ext cx="2771894" cy="1224175"/>
          </a:xfrm>
          <a:prstGeom prst="roundRect">
            <a:avLst>
              <a:gd name="adj" fmla="val 8527"/>
            </a:avLst>
          </a:prstGeom>
          <a:solidFill>
            <a:srgbClr val="030303">
              <a:alpha val="75000"/>
            </a:srgbClr>
          </a:solidFill>
          <a:ln w="22860">
            <a:solidFill>
              <a:srgbClr val="FC8337"/>
            </a:solidFill>
            <a:prstDash val="solid"/>
          </a:ln>
        </p:spPr>
        <p:txBody>
          <a:bodyPr/>
          <a:lstStyle/>
          <a:p>
            <a:pPr algn="ctr">
              <a:defRPr sz="1800">
                <a:solidFill>
                  <a:srgbClr val="FFFFFF"/>
                </a:solidFill>
              </a:defRPr>
            </a:pPr>
            <a:r>
              <a:rPr lang="en-US" sz="1600" dirty="0">
                <a:solidFill>
                  <a:srgbClr val="FFFFFF"/>
                </a:solidFill>
              </a:rPr>
              <a:t>Real-Time Data Streaming</a:t>
            </a:r>
          </a:p>
          <a:p>
            <a:pPr algn="ctr">
              <a:defRPr sz="1800">
                <a:solidFill>
                  <a:srgbClr val="FFFFFF"/>
                </a:solidFill>
              </a:defRPr>
            </a:pPr>
            <a:endParaRPr lang="en-US" sz="1600" dirty="0">
              <a:solidFill>
                <a:srgbClr val="FFFFFF"/>
              </a:solidFill>
            </a:endParaRPr>
          </a:p>
          <a:p>
            <a:pPr algn="ctr">
              <a:defRPr sz="1800">
                <a:solidFill>
                  <a:srgbClr val="FFFFFF"/>
                </a:solidFill>
              </a:defRPr>
            </a:pPr>
            <a:r>
              <a:rPr lang="en-US" sz="1400" dirty="0">
                <a:solidFill>
                  <a:srgbClr val="FFFFFF"/>
                </a:solidFill>
              </a:rPr>
              <a:t> Live market feeds for stock prices, volumes, and indices.</a:t>
            </a:r>
          </a:p>
        </p:txBody>
      </p:sp>
      <p:sp>
        <p:nvSpPr>
          <p:cNvPr id="7" name="Shape 6">
            <a:extLst>
              <a:ext uri="{FF2B5EF4-FFF2-40B4-BE49-F238E27FC236}">
                <a16:creationId xmlns:a16="http://schemas.microsoft.com/office/drawing/2014/main" id="{705B5B16-46D6-2504-D8CC-6E5617BCDB3A}"/>
              </a:ext>
            </a:extLst>
          </p:cNvPr>
          <p:cNvSpPr/>
          <p:nvPr/>
        </p:nvSpPr>
        <p:spPr>
          <a:xfrm>
            <a:off x="7363902" y="3202168"/>
            <a:ext cx="3013812" cy="1311775"/>
          </a:xfrm>
          <a:prstGeom prst="roundRect">
            <a:avLst>
              <a:gd name="adj" fmla="val 8527"/>
            </a:avLst>
          </a:prstGeom>
          <a:solidFill>
            <a:srgbClr val="030303">
              <a:alpha val="75000"/>
            </a:srgbClr>
          </a:solidFill>
          <a:ln w="22860">
            <a:solidFill>
              <a:srgbClr val="FC8337"/>
            </a:solidFill>
            <a:prstDash val="solid"/>
          </a:ln>
        </p:spPr>
        <p:txBody>
          <a:bodyPr/>
          <a:lstStyle/>
          <a:p>
            <a:pPr algn="ctr">
              <a:defRPr sz="1800">
                <a:solidFill>
                  <a:srgbClr val="FFFFFF"/>
                </a:solidFill>
              </a:defRPr>
            </a:pPr>
            <a:r>
              <a:rPr lang="en-US" sz="1600" dirty="0">
                <a:solidFill>
                  <a:srgbClr val="FFFFFF"/>
                </a:solidFill>
              </a:rPr>
              <a:t>Custom Reporting Solutions</a:t>
            </a:r>
          </a:p>
          <a:p>
            <a:pPr algn="ctr">
              <a:defRPr sz="1800">
                <a:solidFill>
                  <a:srgbClr val="FFFFFF"/>
                </a:solidFill>
              </a:defRPr>
            </a:pPr>
            <a:endParaRPr lang="en-US" sz="1600" dirty="0">
              <a:solidFill>
                <a:srgbClr val="FFFFFF"/>
              </a:solidFill>
            </a:endParaRPr>
          </a:p>
          <a:p>
            <a:pPr algn="ctr">
              <a:defRPr sz="1800">
                <a:solidFill>
                  <a:srgbClr val="FFFFFF"/>
                </a:solidFill>
              </a:defRPr>
            </a:pPr>
            <a:r>
              <a:rPr lang="en-US" sz="1400" dirty="0">
                <a:solidFill>
                  <a:srgbClr val="FFFFFF"/>
                </a:solidFill>
              </a:rPr>
              <a:t> Tailored analytics dashboards and KPIs.</a:t>
            </a:r>
          </a:p>
          <a:p>
            <a:pPr algn="ctr">
              <a:defRPr sz="1800">
                <a:solidFill>
                  <a:srgbClr val="FFFFFF"/>
                </a:solidFill>
              </a:defRPr>
            </a:pPr>
            <a:endParaRPr lang="en-US" sz="1400" dirty="0">
              <a:solidFill>
                <a:srgbClr val="FFFFFF"/>
              </a:solidFill>
            </a:endParaRPr>
          </a:p>
        </p:txBody>
      </p:sp>
      <p:sp>
        <p:nvSpPr>
          <p:cNvPr id="8" name="Shape 6">
            <a:extLst>
              <a:ext uri="{FF2B5EF4-FFF2-40B4-BE49-F238E27FC236}">
                <a16:creationId xmlns:a16="http://schemas.microsoft.com/office/drawing/2014/main" id="{41F09B04-944E-7724-1760-22EFB3E1ED3E}"/>
              </a:ext>
            </a:extLst>
          </p:cNvPr>
          <p:cNvSpPr/>
          <p:nvPr/>
        </p:nvSpPr>
        <p:spPr>
          <a:xfrm>
            <a:off x="5739283" y="4766449"/>
            <a:ext cx="2771894" cy="1311775"/>
          </a:xfrm>
          <a:prstGeom prst="roundRect">
            <a:avLst>
              <a:gd name="adj" fmla="val 8527"/>
            </a:avLst>
          </a:prstGeom>
          <a:solidFill>
            <a:srgbClr val="030303">
              <a:alpha val="75000"/>
            </a:srgbClr>
          </a:solidFill>
          <a:ln w="22860">
            <a:solidFill>
              <a:srgbClr val="FC8337"/>
            </a:solidFill>
            <a:prstDash val="solid"/>
          </a:ln>
        </p:spPr>
        <p:txBody>
          <a:bodyPr/>
          <a:lstStyle/>
          <a:p>
            <a:pPr algn="ctr">
              <a:defRPr sz="1800">
                <a:solidFill>
                  <a:srgbClr val="FFFFFF"/>
                </a:solidFill>
              </a:defRPr>
            </a:pPr>
            <a:r>
              <a:rPr lang="en-US" sz="1600" dirty="0">
                <a:solidFill>
                  <a:srgbClr val="FFFFFF"/>
                </a:solidFill>
              </a:rPr>
              <a:t>Predictive Market Insights</a:t>
            </a:r>
          </a:p>
          <a:p>
            <a:pPr algn="ctr">
              <a:defRPr sz="1800">
                <a:solidFill>
                  <a:srgbClr val="FFFFFF"/>
                </a:solidFill>
              </a:defRPr>
            </a:pPr>
            <a:endParaRPr lang="en-US" sz="1600" dirty="0">
              <a:solidFill>
                <a:srgbClr val="FFFFFF"/>
              </a:solidFill>
            </a:endParaRPr>
          </a:p>
          <a:p>
            <a:pPr algn="ctr">
              <a:defRPr sz="1800">
                <a:solidFill>
                  <a:srgbClr val="FFFFFF"/>
                </a:solidFill>
              </a:defRPr>
            </a:pPr>
            <a:r>
              <a:rPr lang="en-US" sz="1400" dirty="0">
                <a:solidFill>
                  <a:srgbClr val="FFFFFF"/>
                </a:solidFill>
              </a:rPr>
              <a:t>Machine learning-based forecasts and alerts.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A142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11424" y="190421"/>
            <a:ext cx="6080760" cy="457199"/>
          </a:xfrm>
        </p:spPr>
        <p:txBody>
          <a:bodyPr vert="horz" lIns="91440" tIns="45720" rIns="91440" bIns="45720" rtlCol="0" anchor="ctr">
            <a:noAutofit/>
          </a:bodyPr>
          <a:lstStyle/>
          <a:p>
            <a:r>
              <a:rPr lang="en-GB" sz="3600" dirty="0">
                <a:solidFill>
                  <a:srgbClr val="FFD700"/>
                </a:solidFill>
              </a:rPr>
              <a:t>Current </a:t>
            </a:r>
            <a:r>
              <a:rPr sz="3600" dirty="0">
                <a:solidFill>
                  <a:srgbClr val="FFD700"/>
                </a:solidFill>
              </a:rPr>
              <a:t>Business Challenges</a:t>
            </a:r>
          </a:p>
        </p:txBody>
      </p:sp>
      <p:sp>
        <p:nvSpPr>
          <p:cNvPr id="3" name="Content Placeholder 2"/>
          <p:cNvSpPr>
            <a:spLocks noGrp="1"/>
          </p:cNvSpPr>
          <p:nvPr>
            <p:ph idx="1"/>
          </p:nvPr>
        </p:nvSpPr>
        <p:spPr>
          <a:xfrm>
            <a:off x="286871" y="877334"/>
            <a:ext cx="11743764" cy="792727"/>
          </a:xfrm>
        </p:spPr>
        <p:txBody>
          <a:bodyPr>
            <a:noAutofit/>
          </a:bodyPr>
          <a:lstStyle/>
          <a:p>
            <a:pPr marL="0" indent="0">
              <a:buNone/>
              <a:defRPr sz="1800">
                <a:solidFill>
                  <a:srgbClr val="FFFFFF"/>
                </a:solidFill>
              </a:defRPr>
            </a:pPr>
            <a:r>
              <a:rPr lang="en-US" sz="1400" dirty="0"/>
              <a:t>MarketPulse Analytics faces rising demands for deeper, faster insights but struggles with latency, scalability, and reliability gaps. Strengthening its data engineering pipeline is essential to sustain real-time performance and meet client expectations in a fast-moving financial environment.</a:t>
            </a:r>
            <a:endParaRPr sz="1400" dirty="0"/>
          </a:p>
        </p:txBody>
      </p:sp>
      <p:sp>
        <p:nvSpPr>
          <p:cNvPr id="4" name="Shape 6">
            <a:extLst>
              <a:ext uri="{FF2B5EF4-FFF2-40B4-BE49-F238E27FC236}">
                <a16:creationId xmlns:a16="http://schemas.microsoft.com/office/drawing/2014/main" id="{FB6E4808-6F68-E3D8-B911-E7F29C6709FC}"/>
              </a:ext>
            </a:extLst>
          </p:cNvPr>
          <p:cNvSpPr/>
          <p:nvPr/>
        </p:nvSpPr>
        <p:spPr>
          <a:xfrm>
            <a:off x="587369" y="1941770"/>
            <a:ext cx="3863972" cy="1624390"/>
          </a:xfrm>
          <a:prstGeom prst="roundRect">
            <a:avLst>
              <a:gd name="adj" fmla="val 8527"/>
            </a:avLst>
          </a:prstGeom>
          <a:solidFill>
            <a:srgbClr val="030303">
              <a:alpha val="75000"/>
            </a:srgbClr>
          </a:solidFill>
          <a:ln w="22860">
            <a:solidFill>
              <a:srgbClr val="FC8337"/>
            </a:solidFill>
            <a:prstDash val="solid"/>
          </a:ln>
        </p:spPr>
        <p:txBody>
          <a:bodyPr/>
          <a:lstStyle/>
          <a:p>
            <a:pPr algn="ctr">
              <a:defRPr sz="1800">
                <a:solidFill>
                  <a:srgbClr val="FFFFFF"/>
                </a:solidFill>
              </a:defRPr>
            </a:pPr>
            <a:r>
              <a:rPr lang="en-US" sz="1600" b="1" dirty="0">
                <a:solidFill>
                  <a:srgbClr val="FFFFFF"/>
                </a:solidFill>
              </a:rPr>
              <a:t>Customer Demand for More Insights</a:t>
            </a:r>
          </a:p>
          <a:p>
            <a:pPr algn="ctr">
              <a:defRPr sz="1800">
                <a:solidFill>
                  <a:srgbClr val="FFFFFF"/>
                </a:solidFill>
              </a:defRPr>
            </a:pPr>
            <a:endParaRPr lang="en-US" sz="1600" b="1" dirty="0">
              <a:solidFill>
                <a:srgbClr val="FFFFFF"/>
              </a:solidFill>
            </a:endParaRPr>
          </a:p>
          <a:p>
            <a:pPr algn="ctr">
              <a:defRPr sz="1800">
                <a:solidFill>
                  <a:srgbClr val="FFFFFF"/>
                </a:solidFill>
              </a:defRPr>
            </a:pPr>
            <a:r>
              <a:rPr lang="en-US" sz="1400" b="1" dirty="0">
                <a:solidFill>
                  <a:srgbClr val="FFFFFF"/>
                </a:solidFill>
              </a:rPr>
              <a:t>Clients increasingly expect predictive analytics, sentiment tracking, and portfolio optimization capabilities, pushing current systems beyond their processing limits</a:t>
            </a:r>
            <a:r>
              <a:rPr lang="en-US" sz="1400" dirty="0">
                <a:solidFill>
                  <a:srgbClr val="FFFFFF"/>
                </a:solidFill>
              </a:rPr>
              <a:t>.</a:t>
            </a:r>
          </a:p>
        </p:txBody>
      </p:sp>
      <p:sp>
        <p:nvSpPr>
          <p:cNvPr id="5" name="Shape 6">
            <a:extLst>
              <a:ext uri="{FF2B5EF4-FFF2-40B4-BE49-F238E27FC236}">
                <a16:creationId xmlns:a16="http://schemas.microsoft.com/office/drawing/2014/main" id="{B74BE85E-9A2A-55EB-C3B7-CD20DFA79FFA}"/>
              </a:ext>
            </a:extLst>
          </p:cNvPr>
          <p:cNvSpPr/>
          <p:nvPr/>
        </p:nvSpPr>
        <p:spPr>
          <a:xfrm>
            <a:off x="7740661" y="1815557"/>
            <a:ext cx="3437251" cy="1370358"/>
          </a:xfrm>
          <a:prstGeom prst="roundRect">
            <a:avLst>
              <a:gd name="adj" fmla="val 8527"/>
            </a:avLst>
          </a:prstGeom>
          <a:solidFill>
            <a:srgbClr val="030303">
              <a:alpha val="75000"/>
            </a:srgbClr>
          </a:solidFill>
          <a:ln w="22860">
            <a:solidFill>
              <a:srgbClr val="FC8337"/>
            </a:solidFill>
            <a:prstDash val="solid"/>
          </a:ln>
        </p:spPr>
        <p:txBody>
          <a:bodyPr/>
          <a:lstStyle/>
          <a:p>
            <a:pPr algn="ctr">
              <a:defRPr sz="1800">
                <a:solidFill>
                  <a:srgbClr val="FFFFFF"/>
                </a:solidFill>
              </a:defRPr>
            </a:pPr>
            <a:r>
              <a:rPr lang="en-US" sz="1600" dirty="0">
                <a:solidFill>
                  <a:srgbClr val="FFFFFF"/>
                </a:solidFill>
              </a:rPr>
              <a:t>System Reliability</a:t>
            </a:r>
          </a:p>
          <a:p>
            <a:pPr algn="ctr">
              <a:defRPr sz="1800">
                <a:solidFill>
                  <a:srgbClr val="FFFFFF"/>
                </a:solidFill>
              </a:defRPr>
            </a:pPr>
            <a:endParaRPr lang="en-US" sz="1600" dirty="0">
              <a:solidFill>
                <a:srgbClr val="FFFFFF"/>
              </a:solidFill>
            </a:endParaRPr>
          </a:p>
          <a:p>
            <a:pPr algn="ctr">
              <a:defRPr sz="1800">
                <a:solidFill>
                  <a:srgbClr val="FFFFFF"/>
                </a:solidFill>
              </a:defRPr>
            </a:pPr>
            <a:r>
              <a:rPr lang="en-US" sz="1400" dirty="0">
                <a:solidFill>
                  <a:srgbClr val="FFFFFF"/>
                </a:solidFill>
              </a:rPr>
              <a:t>As data pipelines expand, failure risks rise. Insufficient monitoring makes anomaly detection and issue resolution difficult..</a:t>
            </a:r>
          </a:p>
        </p:txBody>
      </p:sp>
      <p:sp>
        <p:nvSpPr>
          <p:cNvPr id="6" name="Shape 6">
            <a:extLst>
              <a:ext uri="{FF2B5EF4-FFF2-40B4-BE49-F238E27FC236}">
                <a16:creationId xmlns:a16="http://schemas.microsoft.com/office/drawing/2014/main" id="{F9D7A095-FF4F-560A-D969-EC7C02732CFC}"/>
              </a:ext>
            </a:extLst>
          </p:cNvPr>
          <p:cNvSpPr/>
          <p:nvPr/>
        </p:nvSpPr>
        <p:spPr>
          <a:xfrm>
            <a:off x="3335771" y="4005935"/>
            <a:ext cx="3472934" cy="1370358"/>
          </a:xfrm>
          <a:prstGeom prst="roundRect">
            <a:avLst>
              <a:gd name="adj" fmla="val 8527"/>
            </a:avLst>
          </a:prstGeom>
          <a:solidFill>
            <a:srgbClr val="030303">
              <a:alpha val="75000"/>
            </a:srgbClr>
          </a:solidFill>
          <a:ln w="22860">
            <a:solidFill>
              <a:srgbClr val="FC8337"/>
            </a:solidFill>
            <a:prstDash val="solid"/>
          </a:ln>
        </p:spPr>
        <p:txBody>
          <a:bodyPr/>
          <a:lstStyle/>
          <a:p>
            <a:pPr algn="ctr">
              <a:defRPr sz="1800">
                <a:solidFill>
                  <a:srgbClr val="FFFFFF"/>
                </a:solidFill>
              </a:defRPr>
            </a:pPr>
            <a:r>
              <a:rPr lang="en-US" sz="1600" dirty="0">
                <a:solidFill>
                  <a:srgbClr val="FFFFFF"/>
                </a:solidFill>
              </a:rPr>
              <a:t>Scalability</a:t>
            </a:r>
          </a:p>
          <a:p>
            <a:pPr algn="ctr">
              <a:defRPr sz="1800">
                <a:solidFill>
                  <a:srgbClr val="FFFFFF"/>
                </a:solidFill>
              </a:defRPr>
            </a:pPr>
            <a:endParaRPr lang="en-US" sz="1600" dirty="0">
              <a:solidFill>
                <a:srgbClr val="FFFFFF"/>
              </a:solidFill>
            </a:endParaRPr>
          </a:p>
          <a:p>
            <a:pPr algn="ctr">
              <a:defRPr sz="1800">
                <a:solidFill>
                  <a:srgbClr val="FFFFFF"/>
                </a:solidFill>
              </a:defRPr>
            </a:pPr>
            <a:r>
              <a:rPr lang="en-US" sz="1400" dirty="0">
                <a:solidFill>
                  <a:srgbClr val="FFFFFF"/>
                </a:solidFill>
              </a:rPr>
              <a:t>Growing data volumes strain infrastructure, leading to delays in real-time reporting—especially during peak market periods.</a:t>
            </a:r>
          </a:p>
        </p:txBody>
      </p:sp>
      <p:sp>
        <p:nvSpPr>
          <p:cNvPr id="7" name="Shape 6">
            <a:extLst>
              <a:ext uri="{FF2B5EF4-FFF2-40B4-BE49-F238E27FC236}">
                <a16:creationId xmlns:a16="http://schemas.microsoft.com/office/drawing/2014/main" id="{73D34BEB-9A2B-EAE4-D4C8-CE5628819C27}"/>
              </a:ext>
            </a:extLst>
          </p:cNvPr>
          <p:cNvSpPr/>
          <p:nvPr/>
        </p:nvSpPr>
        <p:spPr>
          <a:xfrm>
            <a:off x="8284098" y="4005935"/>
            <a:ext cx="2893814" cy="1370358"/>
          </a:xfrm>
          <a:prstGeom prst="roundRect">
            <a:avLst>
              <a:gd name="adj" fmla="val 8527"/>
            </a:avLst>
          </a:prstGeom>
          <a:solidFill>
            <a:srgbClr val="030303">
              <a:alpha val="75000"/>
            </a:srgbClr>
          </a:solidFill>
          <a:ln w="22860">
            <a:solidFill>
              <a:srgbClr val="FC8337"/>
            </a:solidFill>
            <a:prstDash val="solid"/>
          </a:ln>
        </p:spPr>
        <p:txBody>
          <a:bodyPr/>
          <a:lstStyle/>
          <a:p>
            <a:pPr algn="ctr">
              <a:defRPr sz="1800">
                <a:solidFill>
                  <a:srgbClr val="FFFFFF"/>
                </a:solidFill>
              </a:defRPr>
            </a:pPr>
            <a:r>
              <a:rPr lang="en-US" sz="1600" dirty="0">
                <a:solidFill>
                  <a:srgbClr val="FFFFFF"/>
                </a:solidFill>
              </a:rPr>
              <a:t>Data Latency</a:t>
            </a:r>
          </a:p>
          <a:p>
            <a:pPr algn="ctr">
              <a:defRPr sz="1800">
                <a:solidFill>
                  <a:srgbClr val="FFFFFF"/>
                </a:solidFill>
              </a:defRPr>
            </a:pPr>
            <a:endParaRPr lang="en-US" sz="1600" dirty="0">
              <a:solidFill>
                <a:srgbClr val="FFFFFF"/>
              </a:solidFill>
            </a:endParaRPr>
          </a:p>
          <a:p>
            <a:pPr algn="ctr">
              <a:defRPr sz="1800">
                <a:solidFill>
                  <a:srgbClr val="FFFFFF"/>
                </a:solidFill>
              </a:defRPr>
            </a:pPr>
            <a:r>
              <a:rPr lang="en-US" sz="1400" dirty="0">
                <a:solidFill>
                  <a:srgbClr val="FFFFFF"/>
                </a:solidFill>
              </a:rPr>
              <a:t>Integrating multiple data sources introduces lag, impacting the accuracy and timeliness of insights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A1428"/>
        </a:solidFill>
        <a:effectLst/>
      </p:bgPr>
    </p:bg>
    <p:spTree>
      <p:nvGrpSpPr>
        <p:cNvPr id="1" name=""/>
        <p:cNvGrpSpPr/>
        <p:nvPr/>
      </p:nvGrpSpPr>
      <p:grpSpPr>
        <a:xfrm>
          <a:off x="0" y="0"/>
          <a:ext cx="0" cy="0"/>
          <a:chOff x="0" y="0"/>
          <a:chExt cx="0" cy="0"/>
        </a:xfrm>
      </p:grpSpPr>
      <p:graphicFrame>
        <p:nvGraphicFramePr>
          <p:cNvPr id="14" name="Content Placeholder 2">
            <a:extLst>
              <a:ext uri="{FF2B5EF4-FFF2-40B4-BE49-F238E27FC236}">
                <a16:creationId xmlns:a16="http://schemas.microsoft.com/office/drawing/2014/main" id="{AB897BC7-647B-BE83-29EA-75C454C4D982}"/>
              </a:ext>
            </a:extLst>
          </p:cNvPr>
          <p:cNvGraphicFramePr>
            <a:graphicFrameLocks noGrp="1"/>
          </p:cNvGraphicFramePr>
          <p:nvPr>
            <p:ph idx="1"/>
            <p:extLst>
              <p:ext uri="{D42A27DB-BD31-4B8C-83A1-F6EECF244321}">
                <p14:modId xmlns:p14="http://schemas.microsoft.com/office/powerpoint/2010/main" val="1486987266"/>
              </p:ext>
            </p:extLst>
          </p:nvPr>
        </p:nvGraphicFramePr>
        <p:xfrm>
          <a:off x="807429" y="1710963"/>
          <a:ext cx="10443030" cy="33034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1">
            <a:extLst>
              <a:ext uri="{FF2B5EF4-FFF2-40B4-BE49-F238E27FC236}">
                <a16:creationId xmlns:a16="http://schemas.microsoft.com/office/drawing/2014/main" id="{BD002DD2-1DE9-3859-5F72-256E0C77E03B}"/>
              </a:ext>
            </a:extLst>
          </p:cNvPr>
          <p:cNvSpPr txBox="1">
            <a:spLocks/>
          </p:cNvSpPr>
          <p:nvPr/>
        </p:nvSpPr>
        <p:spPr>
          <a:xfrm>
            <a:off x="3011424" y="274639"/>
            <a:ext cx="6080760" cy="457199"/>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GB" sz="3600" dirty="0">
                <a:solidFill>
                  <a:srgbClr val="FFD700"/>
                </a:solidFill>
              </a:rPr>
              <a:t>Rationale for the Project</a:t>
            </a:r>
          </a:p>
        </p:txBody>
      </p:sp>
      <p:sp>
        <p:nvSpPr>
          <p:cNvPr id="5" name="Content Placeholder 2">
            <a:extLst>
              <a:ext uri="{FF2B5EF4-FFF2-40B4-BE49-F238E27FC236}">
                <a16:creationId xmlns:a16="http://schemas.microsoft.com/office/drawing/2014/main" id="{B2DB96D0-47B1-1026-35B0-9E63FB884530}"/>
              </a:ext>
            </a:extLst>
          </p:cNvPr>
          <p:cNvSpPr txBox="1">
            <a:spLocks/>
          </p:cNvSpPr>
          <p:nvPr/>
        </p:nvSpPr>
        <p:spPr>
          <a:xfrm>
            <a:off x="304800" y="905647"/>
            <a:ext cx="11277600" cy="1101948"/>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defRPr sz="1800">
                <a:solidFill>
                  <a:srgbClr val="FFFFFF"/>
                </a:solidFill>
              </a:defRPr>
            </a:pPr>
            <a:r>
              <a:rPr lang="en-US" sz="1800" dirty="0">
                <a:solidFill>
                  <a:srgbClr val="FFFFFF"/>
                </a:solidFill>
              </a:rPr>
              <a:t>This project establishes a scalable, real-time analytics framework that enhances decision-making, minimizes risk, and delivers actionable insights. By combining automation, streaming, and visualization, MarketPulse Analytics drives efficiency and long-term business growth.</a:t>
            </a:r>
          </a:p>
        </p:txBody>
      </p:sp>
      <p:sp>
        <p:nvSpPr>
          <p:cNvPr id="12" name="TextBox 11">
            <a:extLst>
              <a:ext uri="{FF2B5EF4-FFF2-40B4-BE49-F238E27FC236}">
                <a16:creationId xmlns:a16="http://schemas.microsoft.com/office/drawing/2014/main" id="{793ED579-DBD2-B633-3EFD-22531E40C46C}"/>
              </a:ext>
            </a:extLst>
          </p:cNvPr>
          <p:cNvSpPr txBox="1"/>
          <p:nvPr/>
        </p:nvSpPr>
        <p:spPr>
          <a:xfrm>
            <a:off x="807429" y="4733366"/>
            <a:ext cx="10954265" cy="1667434"/>
          </a:xfrm>
          <a:prstGeom prst="rect">
            <a:avLst/>
          </a:prstGeom>
        </p:spPr>
        <p:txBody>
          <a:bodyPr vert="horz" lIns="91440" tIns="45720" rIns="91440" bIns="45720" rtlCol="0">
            <a:normAutofit/>
          </a:bodyPr>
          <a:lstStyle>
            <a:lvl1pPr marL="342900" indent="-342900">
              <a:spcBef>
                <a:spcPct val="20000"/>
              </a:spcBef>
              <a:buFont typeface="Arial"/>
              <a:buChar char="•"/>
              <a:defRPr>
                <a:solidFill>
                  <a:srgbClr val="FFFFFF"/>
                </a:solidFill>
              </a:defRPr>
            </a:lvl1pPr>
            <a:lvl2pPr marL="742950" lvl="1" indent="-285750">
              <a:spcBef>
                <a:spcPct val="20000"/>
              </a:spcBef>
              <a:buFont typeface="Arial"/>
              <a:buChar char="–"/>
              <a:defRPr>
                <a:solidFill>
                  <a:srgbClr val="FFFFFF"/>
                </a:solidFill>
              </a:defRPr>
            </a:lvl2pPr>
            <a:lvl3pPr marL="1143000" indent="-228600">
              <a:spcBef>
                <a:spcPct val="20000"/>
              </a:spcBef>
              <a:buFont typeface="Arial"/>
              <a:buChar char="•"/>
              <a:defRPr sz="2400"/>
            </a:lvl3pPr>
            <a:lvl4pPr marL="1600200" indent="-228600">
              <a:spcBef>
                <a:spcPct val="20000"/>
              </a:spcBef>
              <a:buFont typeface="Arial"/>
              <a:buChar char="–"/>
              <a:defRPr sz="2000"/>
            </a:lvl4pPr>
            <a:lvl5pPr marL="2057400" indent="-228600">
              <a:spcBef>
                <a:spcPct val="20000"/>
              </a:spcBef>
              <a:buFont typeface="Arial"/>
              <a:buChar char="»"/>
              <a:defRPr sz="2000"/>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pPr marL="0" indent="0">
              <a:buNone/>
            </a:pPr>
            <a:r>
              <a:rPr lang="en-US" dirty="0"/>
              <a:t>Business Value:</a:t>
            </a:r>
          </a:p>
          <a:p>
            <a:r>
              <a:rPr lang="en-US" dirty="0"/>
              <a:t>Operational Agility: Real-time data pipelines enable faster reaction to market changes and volatility.</a:t>
            </a:r>
          </a:p>
          <a:p>
            <a:r>
              <a:rPr lang="en-US" dirty="0"/>
              <a:t>Competitive Advantage: Advanced analytics capabilities strengthen </a:t>
            </a:r>
            <a:r>
              <a:rPr lang="en-US" dirty="0" err="1"/>
              <a:t>MarketPulse’s</a:t>
            </a:r>
            <a:r>
              <a:rPr lang="en-US" dirty="0"/>
              <a:t> market position and client trust.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A1428"/>
        </a:solidFill>
        <a:effectLst/>
      </p:bgPr>
    </p:bg>
    <p:spTree>
      <p:nvGrpSpPr>
        <p:cNvPr id="1" name=""/>
        <p:cNvGrpSpPr/>
        <p:nvPr/>
      </p:nvGrpSpPr>
      <p:grpSpPr>
        <a:xfrm>
          <a:off x="0" y="0"/>
          <a:ext cx="0" cy="0"/>
          <a:chOff x="0" y="0"/>
          <a:chExt cx="0" cy="0"/>
        </a:xfrm>
      </p:grpSpPr>
      <p:sp>
        <p:nvSpPr>
          <p:cNvPr id="7" name="Shape 6">
            <a:extLst>
              <a:ext uri="{FF2B5EF4-FFF2-40B4-BE49-F238E27FC236}">
                <a16:creationId xmlns:a16="http://schemas.microsoft.com/office/drawing/2014/main" id="{98DC2B00-7A4A-7288-8986-F0D4CC90CAF6}"/>
              </a:ext>
            </a:extLst>
          </p:cNvPr>
          <p:cNvSpPr/>
          <p:nvPr/>
        </p:nvSpPr>
        <p:spPr>
          <a:xfrm>
            <a:off x="286871" y="1067278"/>
            <a:ext cx="4168772" cy="1519092"/>
          </a:xfrm>
          <a:prstGeom prst="roundRect">
            <a:avLst>
              <a:gd name="adj" fmla="val 8527"/>
            </a:avLst>
          </a:prstGeom>
          <a:solidFill>
            <a:srgbClr val="030303">
              <a:alpha val="75000"/>
            </a:srgbClr>
          </a:solidFill>
          <a:ln w="22860">
            <a:solidFill>
              <a:srgbClr val="FC8337"/>
            </a:solidFill>
            <a:prstDash val="solid"/>
          </a:ln>
        </p:spPr>
        <p:txBody>
          <a:bodyPr/>
          <a:lstStyle/>
          <a:p>
            <a:pPr algn="ctr">
              <a:defRPr sz="1800">
                <a:solidFill>
                  <a:srgbClr val="FFFFFF"/>
                </a:solidFill>
              </a:defRPr>
            </a:pPr>
            <a:r>
              <a:rPr lang="en-US" sz="1600" b="1" dirty="0">
                <a:solidFill>
                  <a:srgbClr val="C00000"/>
                </a:solidFill>
              </a:rPr>
              <a:t>Develop a Scalable Real-Time Data Pipeline</a:t>
            </a:r>
          </a:p>
          <a:p>
            <a:pPr algn="ctr">
              <a:defRPr sz="1800">
                <a:solidFill>
                  <a:srgbClr val="FFFFFF"/>
                </a:solidFill>
              </a:defRPr>
            </a:pPr>
            <a:endParaRPr lang="en-US" sz="1600" b="1" dirty="0">
              <a:solidFill>
                <a:srgbClr val="FFFFFF"/>
              </a:solidFill>
            </a:endParaRPr>
          </a:p>
          <a:p>
            <a:pPr algn="ctr">
              <a:defRPr sz="1800">
                <a:solidFill>
                  <a:srgbClr val="FFFFFF"/>
                </a:solidFill>
              </a:defRPr>
            </a:pPr>
            <a:r>
              <a:rPr lang="en-US" sz="1400" dirty="0">
                <a:solidFill>
                  <a:srgbClr val="FFFFFF"/>
                </a:solidFill>
              </a:rPr>
              <a:t>Implement a robust, fault-tolerant, and scalable pipeline using </a:t>
            </a:r>
            <a:r>
              <a:rPr lang="en-US" sz="1400" i="1" dirty="0">
                <a:solidFill>
                  <a:srgbClr val="FFFFFF"/>
                </a:solidFill>
              </a:rPr>
              <a:t>Kafka</a:t>
            </a:r>
            <a:r>
              <a:rPr lang="en-US" sz="1400" dirty="0">
                <a:solidFill>
                  <a:srgbClr val="FFFFFF"/>
                </a:solidFill>
              </a:rPr>
              <a:t> to stream stock market data from multiple exchanges, ensuring low latency and high availability.</a:t>
            </a:r>
          </a:p>
        </p:txBody>
      </p:sp>
      <p:sp>
        <p:nvSpPr>
          <p:cNvPr id="8" name="Shape 6">
            <a:extLst>
              <a:ext uri="{FF2B5EF4-FFF2-40B4-BE49-F238E27FC236}">
                <a16:creationId xmlns:a16="http://schemas.microsoft.com/office/drawing/2014/main" id="{02833C27-E679-9B7F-545E-7650430B8FC7}"/>
              </a:ext>
            </a:extLst>
          </p:cNvPr>
          <p:cNvSpPr/>
          <p:nvPr/>
        </p:nvSpPr>
        <p:spPr>
          <a:xfrm>
            <a:off x="7421791" y="916509"/>
            <a:ext cx="3863972" cy="1380991"/>
          </a:xfrm>
          <a:prstGeom prst="roundRect">
            <a:avLst>
              <a:gd name="adj" fmla="val 8527"/>
            </a:avLst>
          </a:prstGeom>
          <a:solidFill>
            <a:srgbClr val="030303">
              <a:alpha val="75000"/>
            </a:srgbClr>
          </a:solidFill>
          <a:ln w="22860">
            <a:solidFill>
              <a:srgbClr val="FC8337"/>
            </a:solidFill>
            <a:prstDash val="solid"/>
          </a:ln>
        </p:spPr>
        <p:txBody>
          <a:bodyPr/>
          <a:lstStyle/>
          <a:p>
            <a:pPr algn="ctr">
              <a:defRPr sz="1800">
                <a:solidFill>
                  <a:srgbClr val="FFFFFF"/>
                </a:solidFill>
              </a:defRPr>
            </a:pPr>
            <a:r>
              <a:rPr lang="en-US" sz="1600" b="1" dirty="0">
                <a:solidFill>
                  <a:srgbClr val="C00000"/>
                </a:solidFill>
              </a:rPr>
              <a:t>Enhance Data Accuracy and Timeliness:</a:t>
            </a:r>
          </a:p>
          <a:p>
            <a:pPr algn="ctr">
              <a:defRPr sz="1800">
                <a:solidFill>
                  <a:srgbClr val="FFFFFF"/>
                </a:solidFill>
              </a:defRPr>
            </a:pPr>
            <a:endParaRPr lang="en-US" sz="1600" dirty="0">
              <a:solidFill>
                <a:srgbClr val="FFFFFF"/>
              </a:solidFill>
            </a:endParaRPr>
          </a:p>
          <a:p>
            <a:pPr algn="ctr">
              <a:defRPr sz="1800">
                <a:solidFill>
                  <a:srgbClr val="FFFFFF"/>
                </a:solidFill>
              </a:defRPr>
            </a:pPr>
            <a:r>
              <a:rPr lang="en-US" sz="1400" dirty="0">
                <a:solidFill>
                  <a:srgbClr val="FFFFFF"/>
                </a:solidFill>
              </a:rPr>
              <a:t>Reduce latency and improve the accuracy of real-time reports by optimizing and automating the data processing workflow.</a:t>
            </a:r>
          </a:p>
        </p:txBody>
      </p:sp>
      <p:sp>
        <p:nvSpPr>
          <p:cNvPr id="9" name="Shape 6">
            <a:extLst>
              <a:ext uri="{FF2B5EF4-FFF2-40B4-BE49-F238E27FC236}">
                <a16:creationId xmlns:a16="http://schemas.microsoft.com/office/drawing/2014/main" id="{89A0A2A8-1AE2-8613-DE22-A03656E70894}"/>
              </a:ext>
            </a:extLst>
          </p:cNvPr>
          <p:cNvSpPr/>
          <p:nvPr/>
        </p:nvSpPr>
        <p:spPr>
          <a:xfrm>
            <a:off x="8152508" y="3367673"/>
            <a:ext cx="3527799" cy="1306846"/>
          </a:xfrm>
          <a:prstGeom prst="roundRect">
            <a:avLst>
              <a:gd name="adj" fmla="val 8527"/>
            </a:avLst>
          </a:prstGeom>
          <a:solidFill>
            <a:srgbClr val="030303">
              <a:alpha val="75000"/>
            </a:srgbClr>
          </a:solidFill>
          <a:ln w="22860">
            <a:solidFill>
              <a:srgbClr val="FC8337"/>
            </a:solidFill>
            <a:prstDash val="solid"/>
          </a:ln>
        </p:spPr>
        <p:txBody>
          <a:bodyPr/>
          <a:lstStyle/>
          <a:p>
            <a:pPr algn="ctr">
              <a:defRPr sz="1800">
                <a:solidFill>
                  <a:srgbClr val="FFFFFF"/>
                </a:solidFill>
              </a:defRPr>
            </a:pPr>
            <a:r>
              <a:rPr lang="en-US" sz="1600" b="1" dirty="0">
                <a:solidFill>
                  <a:srgbClr val="C00000"/>
                </a:solidFill>
              </a:rPr>
              <a:t>Improve System Monitoring</a:t>
            </a:r>
          </a:p>
          <a:p>
            <a:pPr algn="ctr">
              <a:defRPr sz="1800">
                <a:solidFill>
                  <a:srgbClr val="FFFFFF"/>
                </a:solidFill>
              </a:defRPr>
            </a:pPr>
            <a:endParaRPr lang="en-US" sz="1600" b="1" dirty="0">
              <a:solidFill>
                <a:srgbClr val="FFFFFF"/>
              </a:solidFill>
            </a:endParaRPr>
          </a:p>
          <a:p>
            <a:pPr algn="ctr">
              <a:defRPr sz="1800">
                <a:solidFill>
                  <a:srgbClr val="FFFFFF"/>
                </a:solidFill>
              </a:defRPr>
            </a:pPr>
            <a:r>
              <a:rPr lang="en-US" sz="1400" dirty="0">
                <a:solidFill>
                  <a:srgbClr val="FFFFFF"/>
                </a:solidFill>
              </a:rPr>
              <a:t>Integrate monitoring and alerting tools to maintain smooth pipeline operations with real-time issue detection and diagnostics.</a:t>
            </a:r>
          </a:p>
        </p:txBody>
      </p:sp>
      <p:sp>
        <p:nvSpPr>
          <p:cNvPr id="10" name="Shape 6">
            <a:extLst>
              <a:ext uri="{FF2B5EF4-FFF2-40B4-BE49-F238E27FC236}">
                <a16:creationId xmlns:a16="http://schemas.microsoft.com/office/drawing/2014/main" id="{415DD1E9-6039-A383-95AC-8AB2BDEFDAB7}"/>
              </a:ext>
            </a:extLst>
          </p:cNvPr>
          <p:cNvSpPr/>
          <p:nvPr/>
        </p:nvSpPr>
        <p:spPr>
          <a:xfrm>
            <a:off x="3182656" y="2921810"/>
            <a:ext cx="3863972" cy="1380991"/>
          </a:xfrm>
          <a:prstGeom prst="roundRect">
            <a:avLst>
              <a:gd name="adj" fmla="val 8527"/>
            </a:avLst>
          </a:prstGeom>
          <a:solidFill>
            <a:srgbClr val="030303">
              <a:alpha val="75000"/>
            </a:srgbClr>
          </a:solidFill>
          <a:ln w="22860">
            <a:solidFill>
              <a:srgbClr val="FC8337"/>
            </a:solidFill>
            <a:prstDash val="solid"/>
          </a:ln>
        </p:spPr>
        <p:txBody>
          <a:bodyPr/>
          <a:lstStyle/>
          <a:p>
            <a:pPr algn="ctr">
              <a:defRPr sz="1800">
                <a:solidFill>
                  <a:srgbClr val="FFFFFF"/>
                </a:solidFill>
              </a:defRPr>
            </a:pPr>
            <a:r>
              <a:rPr lang="en-US" sz="1600" b="1" dirty="0">
                <a:solidFill>
                  <a:srgbClr val="C00000"/>
                </a:solidFill>
              </a:rPr>
              <a:t>Build Real-Time Reporting Tools</a:t>
            </a:r>
          </a:p>
          <a:p>
            <a:pPr algn="ctr">
              <a:defRPr sz="1800">
                <a:solidFill>
                  <a:srgbClr val="FFFFFF"/>
                </a:solidFill>
              </a:defRPr>
            </a:pPr>
            <a:endParaRPr lang="en-US" sz="1600" b="1" dirty="0">
              <a:solidFill>
                <a:srgbClr val="FFFFFF"/>
              </a:solidFill>
            </a:endParaRPr>
          </a:p>
          <a:p>
            <a:pPr algn="ctr">
              <a:defRPr sz="1800">
                <a:solidFill>
                  <a:srgbClr val="FFFFFF"/>
                </a:solidFill>
              </a:defRPr>
            </a:pPr>
            <a:r>
              <a:rPr lang="en-US" sz="1400" dirty="0">
                <a:solidFill>
                  <a:srgbClr val="FFFFFF"/>
                </a:solidFill>
              </a:rPr>
              <a:t>Create interactive reporting dashboards using </a:t>
            </a:r>
            <a:r>
              <a:rPr lang="en-US" sz="1400" i="1" dirty="0">
                <a:solidFill>
                  <a:srgbClr val="FFFFFF"/>
                </a:solidFill>
              </a:rPr>
              <a:t>Power BI </a:t>
            </a:r>
            <a:r>
              <a:rPr lang="en-US" sz="1400" dirty="0">
                <a:solidFill>
                  <a:srgbClr val="FFFFFF"/>
                </a:solidFill>
              </a:rPr>
              <a:t>to visualize market trends, stock performance, and other financial metrics in real time.</a:t>
            </a:r>
          </a:p>
        </p:txBody>
      </p:sp>
      <p:sp>
        <p:nvSpPr>
          <p:cNvPr id="11" name="Title 1">
            <a:extLst>
              <a:ext uri="{FF2B5EF4-FFF2-40B4-BE49-F238E27FC236}">
                <a16:creationId xmlns:a16="http://schemas.microsoft.com/office/drawing/2014/main" id="{9EEA4A48-6547-0E8D-5C0C-377F1331C500}"/>
              </a:ext>
            </a:extLst>
          </p:cNvPr>
          <p:cNvSpPr txBox="1">
            <a:spLocks/>
          </p:cNvSpPr>
          <p:nvPr/>
        </p:nvSpPr>
        <p:spPr>
          <a:xfrm>
            <a:off x="3011424" y="274639"/>
            <a:ext cx="6080760" cy="457199"/>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GB" sz="3600" dirty="0">
                <a:solidFill>
                  <a:srgbClr val="FFD700"/>
                </a:solidFill>
              </a:rPr>
              <a:t>Project Objectives</a:t>
            </a:r>
          </a:p>
        </p:txBody>
      </p:sp>
      <p:sp>
        <p:nvSpPr>
          <p:cNvPr id="16" name="Content Placeholder 2">
            <a:extLst>
              <a:ext uri="{FF2B5EF4-FFF2-40B4-BE49-F238E27FC236}">
                <a16:creationId xmlns:a16="http://schemas.microsoft.com/office/drawing/2014/main" id="{0D8D8EE2-EB96-7648-896D-98DED4C12C7F}"/>
              </a:ext>
            </a:extLst>
          </p:cNvPr>
          <p:cNvSpPr txBox="1">
            <a:spLocks/>
          </p:cNvSpPr>
          <p:nvPr/>
        </p:nvSpPr>
        <p:spPr>
          <a:xfrm>
            <a:off x="286871" y="4480560"/>
            <a:ext cx="11654117" cy="1059628"/>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defRPr sz="1800">
                <a:solidFill>
                  <a:srgbClr val="FFFFFF"/>
                </a:solidFill>
              </a:defRPr>
            </a:pPr>
            <a:r>
              <a:rPr lang="en-US" sz="1600" dirty="0">
                <a:solidFill>
                  <a:srgbClr val="FFFFFF"/>
                </a:solidFill>
              </a:rPr>
              <a:t>Expected Outcome:</a:t>
            </a:r>
          </a:p>
          <a:p>
            <a:pPr>
              <a:defRPr sz="1800">
                <a:solidFill>
                  <a:srgbClr val="FFFFFF"/>
                </a:solidFill>
              </a:defRPr>
            </a:pPr>
            <a:r>
              <a:rPr lang="en-US" sz="1600" dirty="0">
                <a:solidFill>
                  <a:srgbClr val="FFFFFF"/>
                </a:solidFill>
              </a:rPr>
              <a:t>Faster, more accurate real-time reporting that enhances decision-making for traders and analysts.</a:t>
            </a:r>
          </a:p>
          <a:p>
            <a:pPr>
              <a:defRPr sz="1800">
                <a:solidFill>
                  <a:srgbClr val="FFFFFF"/>
                </a:solidFill>
              </a:defRPr>
            </a:pPr>
            <a:r>
              <a:rPr lang="en-US" sz="1600" dirty="0">
                <a:solidFill>
                  <a:srgbClr val="FFFFFF"/>
                </a:solidFill>
              </a:rPr>
              <a:t>Improved operational reliability with proactive anomaly detection.</a:t>
            </a:r>
          </a:p>
          <a:p>
            <a:pPr>
              <a:defRPr sz="1800">
                <a:solidFill>
                  <a:srgbClr val="FFFFFF"/>
                </a:solidFill>
              </a:defRPr>
            </a:pPr>
            <a:r>
              <a:rPr lang="en-US" sz="1600" dirty="0">
                <a:solidFill>
                  <a:srgbClr val="FFFFFF"/>
                </a:solidFill>
              </a:rPr>
              <a:t>A unified, automated analytics framework supporting high-frequency market operations.</a:t>
            </a:r>
          </a:p>
        </p:txBody>
      </p:sp>
      <p:sp>
        <p:nvSpPr>
          <p:cNvPr id="18" name="TextBox 17">
            <a:extLst>
              <a:ext uri="{FF2B5EF4-FFF2-40B4-BE49-F238E27FC236}">
                <a16:creationId xmlns:a16="http://schemas.microsoft.com/office/drawing/2014/main" id="{CAF81553-832B-BDC6-7284-3087BF4EE31B}"/>
              </a:ext>
            </a:extLst>
          </p:cNvPr>
          <p:cNvSpPr txBox="1"/>
          <p:nvPr/>
        </p:nvSpPr>
        <p:spPr>
          <a:xfrm>
            <a:off x="1730374" y="5999652"/>
            <a:ext cx="10210614" cy="781019"/>
          </a:xfrm>
          <a:prstGeom prst="rect">
            <a:avLst/>
          </a:prstGeom>
        </p:spPr>
        <p:txBody>
          <a:bodyPr vert="horz" lIns="91440" tIns="45720" rIns="91440" bIns="45720" rtlCol="0">
            <a:noAutofit/>
          </a:bodyPr>
          <a:lstStyle>
            <a:defPPr>
              <a:defRPr lang="en-US"/>
            </a:defPPr>
            <a:lvl1pPr indent="0">
              <a:spcBef>
                <a:spcPct val="20000"/>
              </a:spcBef>
              <a:buFont typeface="Arial"/>
              <a:buNone/>
              <a:defRPr sz="1400">
                <a:solidFill>
                  <a:srgbClr val="FFFFFF"/>
                </a:solidFill>
              </a:defRPr>
            </a:lvl1pPr>
            <a:lvl2pPr marL="742950" indent="-285750">
              <a:spcBef>
                <a:spcPct val="20000"/>
              </a:spcBef>
              <a:buFont typeface="Arial"/>
              <a:buChar char="–"/>
              <a:defRPr sz="2800"/>
            </a:lvl2pPr>
            <a:lvl3pPr marL="1143000" indent="-228600">
              <a:spcBef>
                <a:spcPct val="20000"/>
              </a:spcBef>
              <a:buFont typeface="Arial"/>
              <a:buChar char="•"/>
              <a:defRPr sz="2400"/>
            </a:lvl3pPr>
            <a:lvl4pPr marL="1600200" indent="-228600">
              <a:spcBef>
                <a:spcPct val="20000"/>
              </a:spcBef>
              <a:buFont typeface="Arial"/>
              <a:buChar char="–"/>
              <a:defRPr sz="2000"/>
            </a:lvl4pPr>
            <a:lvl5pPr marL="2057400" indent="-228600">
              <a:spcBef>
                <a:spcPct val="20000"/>
              </a:spcBef>
              <a:buFont typeface="Arial"/>
              <a:buChar char="»"/>
              <a:defRPr sz="2000"/>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r>
              <a:rPr lang="en-US" dirty="0"/>
              <a:t>Together, these objectives enable MarketPulse Analytics to deliver continuous, </a:t>
            </a:r>
            <a:r>
              <a:rPr lang="en-US" sz="1600" dirty="0"/>
              <a:t>reliable</a:t>
            </a:r>
            <a:r>
              <a:rPr lang="en-US" dirty="0"/>
              <a:t>, and actionable financial insights — empowering data-driven trading strategies and reinforcing competitive advantage in dynamic markets.</a:t>
            </a:r>
            <a:endParaRPr lang="en-GB"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A1428"/>
        </a:solidFill>
        <a:effectLst/>
      </p:bgPr>
    </p:bg>
    <p:spTree>
      <p:nvGrpSpPr>
        <p:cNvPr id="1" name="">
          <a:extLst>
            <a:ext uri="{FF2B5EF4-FFF2-40B4-BE49-F238E27FC236}">
              <a16:creationId xmlns:a16="http://schemas.microsoft.com/office/drawing/2014/main" id="{5A2E88CC-0ED0-62BB-F7B7-FC72A2C2D6F1}"/>
            </a:ext>
          </a:extLst>
        </p:cNvPr>
        <p:cNvGrpSpPr/>
        <p:nvPr/>
      </p:nvGrpSpPr>
      <p:grpSpPr>
        <a:xfrm>
          <a:off x="0" y="0"/>
          <a:ext cx="0" cy="0"/>
          <a:chOff x="0" y="0"/>
          <a:chExt cx="0" cy="0"/>
        </a:xfrm>
      </p:grpSpPr>
      <p:sp>
        <p:nvSpPr>
          <p:cNvPr id="11" name="Title 1">
            <a:extLst>
              <a:ext uri="{FF2B5EF4-FFF2-40B4-BE49-F238E27FC236}">
                <a16:creationId xmlns:a16="http://schemas.microsoft.com/office/drawing/2014/main" id="{6F93F7BA-D143-FEA5-A9EF-55665770F3C1}"/>
              </a:ext>
            </a:extLst>
          </p:cNvPr>
          <p:cNvSpPr txBox="1">
            <a:spLocks/>
          </p:cNvSpPr>
          <p:nvPr/>
        </p:nvSpPr>
        <p:spPr>
          <a:xfrm>
            <a:off x="3011424" y="274639"/>
            <a:ext cx="6080760" cy="457199"/>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GB" sz="3600" dirty="0">
                <a:solidFill>
                  <a:srgbClr val="FFD700"/>
                </a:solidFill>
              </a:rPr>
              <a:t>Project Scope</a:t>
            </a:r>
          </a:p>
        </p:txBody>
      </p:sp>
      <p:sp>
        <p:nvSpPr>
          <p:cNvPr id="18" name="TextBox 17">
            <a:extLst>
              <a:ext uri="{FF2B5EF4-FFF2-40B4-BE49-F238E27FC236}">
                <a16:creationId xmlns:a16="http://schemas.microsoft.com/office/drawing/2014/main" id="{A4ACD38F-1B98-E930-6925-FC1665E2158A}"/>
              </a:ext>
            </a:extLst>
          </p:cNvPr>
          <p:cNvSpPr txBox="1"/>
          <p:nvPr/>
        </p:nvSpPr>
        <p:spPr>
          <a:xfrm>
            <a:off x="268941" y="5907319"/>
            <a:ext cx="11707906" cy="654273"/>
          </a:xfrm>
          <a:prstGeom prst="rect">
            <a:avLst/>
          </a:prstGeom>
        </p:spPr>
        <p:txBody>
          <a:bodyPr vert="horz" lIns="91440" tIns="45720" rIns="91440" bIns="45720" rtlCol="0">
            <a:noAutofit/>
          </a:bodyPr>
          <a:lstStyle>
            <a:defPPr>
              <a:defRPr lang="en-US"/>
            </a:defPPr>
            <a:lvl1pPr indent="0">
              <a:spcBef>
                <a:spcPct val="20000"/>
              </a:spcBef>
              <a:buFont typeface="Arial"/>
              <a:buNone/>
              <a:defRPr sz="1400">
                <a:solidFill>
                  <a:srgbClr val="FFFFFF"/>
                </a:solidFill>
              </a:defRPr>
            </a:lvl1pPr>
            <a:lvl2pPr marL="742950" indent="-285750">
              <a:spcBef>
                <a:spcPct val="20000"/>
              </a:spcBef>
              <a:buFont typeface="Arial"/>
              <a:buChar char="–"/>
              <a:defRPr sz="2800"/>
            </a:lvl2pPr>
            <a:lvl3pPr marL="1143000" indent="-228600">
              <a:spcBef>
                <a:spcPct val="20000"/>
              </a:spcBef>
              <a:buFont typeface="Arial"/>
              <a:buChar char="•"/>
              <a:defRPr sz="2400"/>
            </a:lvl3pPr>
            <a:lvl4pPr marL="1600200" indent="-228600">
              <a:spcBef>
                <a:spcPct val="20000"/>
              </a:spcBef>
              <a:buFont typeface="Arial"/>
              <a:buChar char="–"/>
              <a:defRPr sz="2000"/>
            </a:lvl4pPr>
            <a:lvl5pPr marL="2057400" indent="-228600">
              <a:spcBef>
                <a:spcPct val="20000"/>
              </a:spcBef>
              <a:buFont typeface="Arial"/>
              <a:buChar char="»"/>
              <a:defRPr sz="2000"/>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pPr algn="ctr"/>
            <a:r>
              <a:rPr lang="en-US" sz="1200" i="1" dirty="0">
                <a:solidFill>
                  <a:schemeClr val="bg1"/>
                </a:solidFill>
              </a:rPr>
              <a:t>“Expected Outcome: Continuous, fault-tolerant data flow supporting real-time stock market analytics and decision-making”.</a:t>
            </a:r>
            <a:endParaRPr lang="en-US" sz="1200" dirty="0"/>
          </a:p>
          <a:p>
            <a:pPr algn="ctr"/>
            <a:r>
              <a:rPr lang="en-US" sz="1200" dirty="0"/>
              <a:t>This comprehensive scope ensures that all aspects of the data lifecycle are covered—from ingestion to transformation and visualization—with automation embedded at every stage to guarantee low latency, scalability, and data integrity.</a:t>
            </a:r>
            <a:endParaRPr lang="en-GB" sz="1200" dirty="0"/>
          </a:p>
        </p:txBody>
      </p:sp>
      <p:graphicFrame>
        <p:nvGraphicFramePr>
          <p:cNvPr id="20" name="TextBox 2">
            <a:extLst>
              <a:ext uri="{FF2B5EF4-FFF2-40B4-BE49-F238E27FC236}">
                <a16:creationId xmlns:a16="http://schemas.microsoft.com/office/drawing/2014/main" id="{316C9C43-B44B-6F03-DBA7-CA8AC61EE9AD}"/>
              </a:ext>
            </a:extLst>
          </p:cNvPr>
          <p:cNvGraphicFramePr/>
          <p:nvPr>
            <p:extLst>
              <p:ext uri="{D42A27DB-BD31-4B8C-83A1-F6EECF244321}">
                <p14:modId xmlns:p14="http://schemas.microsoft.com/office/powerpoint/2010/main" val="3871654546"/>
              </p:ext>
            </p:extLst>
          </p:nvPr>
        </p:nvGraphicFramePr>
        <p:xfrm>
          <a:off x="508001" y="928912"/>
          <a:ext cx="11132456" cy="45865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5606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A1428"/>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286870" y="925123"/>
            <a:ext cx="11618259" cy="519627"/>
          </a:xfrm>
        </p:spPr>
        <p:txBody>
          <a:bodyPr vert="horz" lIns="91440" tIns="45720" rIns="91440" bIns="45720" rtlCol="0">
            <a:noAutofit/>
          </a:bodyPr>
          <a:lstStyle/>
          <a:p>
            <a:pPr marL="0" indent="0">
              <a:buNone/>
            </a:pPr>
            <a:r>
              <a:rPr sz="2000" dirty="0">
                <a:solidFill>
                  <a:srgbClr val="FFFFFF"/>
                </a:solidFill>
              </a:rPr>
              <a:t>Flow: Alpha Vantage API → Kafka Streams → Spark Processing → PostgreSQL Storage → Power BI Dashboards.</a:t>
            </a:r>
          </a:p>
        </p:txBody>
      </p:sp>
      <p:sp>
        <p:nvSpPr>
          <p:cNvPr id="4" name="Title 1">
            <a:extLst>
              <a:ext uri="{FF2B5EF4-FFF2-40B4-BE49-F238E27FC236}">
                <a16:creationId xmlns:a16="http://schemas.microsoft.com/office/drawing/2014/main" id="{73FDF549-F19B-31B5-339C-EDEE1123D779}"/>
              </a:ext>
            </a:extLst>
          </p:cNvPr>
          <p:cNvSpPr txBox="1">
            <a:spLocks/>
          </p:cNvSpPr>
          <p:nvPr/>
        </p:nvSpPr>
        <p:spPr>
          <a:xfrm>
            <a:off x="3064669" y="305852"/>
            <a:ext cx="6080760" cy="457199"/>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GB" sz="3600" dirty="0">
                <a:solidFill>
                  <a:srgbClr val="FFD700"/>
                </a:solidFill>
              </a:rPr>
              <a:t>Data Pipeline Architecture</a:t>
            </a:r>
          </a:p>
        </p:txBody>
      </p:sp>
      <p:sp>
        <p:nvSpPr>
          <p:cNvPr id="7" name="TextBox 6">
            <a:extLst>
              <a:ext uri="{FF2B5EF4-FFF2-40B4-BE49-F238E27FC236}">
                <a16:creationId xmlns:a16="http://schemas.microsoft.com/office/drawing/2014/main" id="{6429B591-5016-33F6-A361-DECA23B815A1}"/>
              </a:ext>
            </a:extLst>
          </p:cNvPr>
          <p:cNvSpPr txBox="1"/>
          <p:nvPr/>
        </p:nvSpPr>
        <p:spPr>
          <a:xfrm>
            <a:off x="4741798" y="5673063"/>
            <a:ext cx="5755514" cy="519627"/>
          </a:xfrm>
          <a:prstGeom prst="rect">
            <a:avLst/>
          </a:prstGeom>
        </p:spPr>
        <p:txBody>
          <a:bodyPr vert="horz" lIns="91440" tIns="45720" rIns="91440" bIns="45720" rtlCol="0">
            <a:noAutofit/>
          </a:bodyPr>
          <a:lstStyle>
            <a:defPPr>
              <a:defRPr lang="en-US"/>
            </a:defPPr>
            <a:lvl1pPr indent="0">
              <a:spcBef>
                <a:spcPct val="20000"/>
              </a:spcBef>
              <a:buFont typeface="Arial"/>
              <a:buNone/>
              <a:defRPr sz="1400">
                <a:solidFill>
                  <a:srgbClr val="FFFFFF"/>
                </a:solidFill>
              </a:defRPr>
            </a:lvl1pPr>
            <a:lvl2pPr marL="742950" indent="-285750">
              <a:spcBef>
                <a:spcPct val="20000"/>
              </a:spcBef>
              <a:buFont typeface="Arial"/>
              <a:buChar char="–"/>
              <a:defRPr sz="2800"/>
            </a:lvl2pPr>
            <a:lvl3pPr marL="1143000" indent="-228600">
              <a:spcBef>
                <a:spcPct val="20000"/>
              </a:spcBef>
              <a:buFont typeface="Arial"/>
              <a:buChar char="•"/>
              <a:defRPr sz="2400"/>
            </a:lvl3pPr>
            <a:lvl4pPr marL="1600200" indent="-228600">
              <a:spcBef>
                <a:spcPct val="20000"/>
              </a:spcBef>
              <a:buFont typeface="Arial"/>
              <a:buChar char="–"/>
              <a:defRPr sz="2000"/>
            </a:lvl4pPr>
            <a:lvl5pPr marL="2057400" indent="-228600">
              <a:spcBef>
                <a:spcPct val="20000"/>
              </a:spcBef>
              <a:buFont typeface="Arial"/>
              <a:buChar char="»"/>
              <a:defRPr sz="2000"/>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r>
              <a:rPr lang="en-US" i="1" dirty="0"/>
              <a:t>This Ensures minimal latency, fault tolerance, and scalable data handling.</a:t>
            </a:r>
          </a:p>
        </p:txBody>
      </p:sp>
      <p:pic>
        <p:nvPicPr>
          <p:cNvPr id="9" name="Picture 8" descr="A diagram of a company&#10;&#10;AI-generated content may be incorrect.">
            <a:extLst>
              <a:ext uri="{FF2B5EF4-FFF2-40B4-BE49-F238E27FC236}">
                <a16:creationId xmlns:a16="http://schemas.microsoft.com/office/drawing/2014/main" id="{7E55F0B1-F1A5-60AC-8363-942BF75DA695}"/>
              </a:ext>
            </a:extLst>
          </p:cNvPr>
          <p:cNvPicPr>
            <a:picLocks noChangeAspect="1"/>
          </p:cNvPicPr>
          <p:nvPr/>
        </p:nvPicPr>
        <p:blipFill>
          <a:blip r:embed="rId2"/>
          <a:stretch>
            <a:fillRect/>
          </a:stretch>
        </p:blipFill>
        <p:spPr>
          <a:xfrm>
            <a:off x="251011" y="1535210"/>
            <a:ext cx="11708076" cy="504815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6688E73-49B9-4052-A836-D248C825D7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5B6AEE0C-07FE-4154-BC7C-2F20530BC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16" name="Picture 15">
            <a:extLst>
              <a:ext uri="{FF2B5EF4-FFF2-40B4-BE49-F238E27FC236}">
                <a16:creationId xmlns:a16="http://schemas.microsoft.com/office/drawing/2014/main" id="{10A915A3-0305-60C1-0292-93AAA8F8F0F0}"/>
              </a:ext>
            </a:extLst>
          </p:cNvPr>
          <p:cNvPicPr>
            <a:picLocks noChangeAspect="1"/>
          </p:cNvPicPr>
          <p:nvPr/>
        </p:nvPicPr>
        <p:blipFill>
          <a:blip r:embed="rId2">
            <a:alphaModFix amt="60000"/>
          </a:blip>
          <a:srcRect/>
          <a:stretch>
            <a:fillRect/>
          </a:stretch>
        </p:blipFill>
        <p:spPr>
          <a:xfrm>
            <a:off x="-1" y="10"/>
            <a:ext cx="12192001" cy="6857990"/>
          </a:xfrm>
          <a:prstGeom prst="rect">
            <a:avLst/>
          </a:prstGeom>
        </p:spPr>
      </p:pic>
      <p:sp>
        <p:nvSpPr>
          <p:cNvPr id="5" name="Title 1">
            <a:extLst>
              <a:ext uri="{FF2B5EF4-FFF2-40B4-BE49-F238E27FC236}">
                <a16:creationId xmlns:a16="http://schemas.microsoft.com/office/drawing/2014/main" id="{96482A23-6B11-1790-ECEE-FC062A6A5BC0}"/>
              </a:ext>
            </a:extLst>
          </p:cNvPr>
          <p:cNvSpPr txBox="1">
            <a:spLocks/>
          </p:cNvSpPr>
          <p:nvPr/>
        </p:nvSpPr>
        <p:spPr>
          <a:xfrm>
            <a:off x="0" y="557189"/>
            <a:ext cx="2901517" cy="443572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defTabSz="914400">
              <a:lnSpc>
                <a:spcPct val="90000"/>
              </a:lnSpc>
              <a:spcAft>
                <a:spcPts val="600"/>
              </a:spcAft>
            </a:pPr>
            <a:r>
              <a:rPr lang="en-US" dirty="0">
                <a:solidFill>
                  <a:srgbClr val="FFFFFF"/>
                </a:solidFill>
              </a:rPr>
              <a:t>Technology Stack</a:t>
            </a:r>
          </a:p>
        </p:txBody>
      </p:sp>
      <p:graphicFrame>
        <p:nvGraphicFramePr>
          <p:cNvPr id="17" name="Content Placeholder 16">
            <a:extLst>
              <a:ext uri="{FF2B5EF4-FFF2-40B4-BE49-F238E27FC236}">
                <a16:creationId xmlns:a16="http://schemas.microsoft.com/office/drawing/2014/main" id="{1CCE97A4-4B28-ACD4-B458-58604C5B5D5B}"/>
              </a:ext>
            </a:extLst>
          </p:cNvPr>
          <p:cNvGraphicFramePr>
            <a:graphicFrameLocks noGrp="1"/>
          </p:cNvGraphicFramePr>
          <p:nvPr>
            <p:ph idx="1"/>
            <p:extLst>
              <p:ext uri="{D42A27DB-BD31-4B8C-83A1-F6EECF244321}">
                <p14:modId xmlns:p14="http://schemas.microsoft.com/office/powerpoint/2010/main" val="1122300629"/>
              </p:ext>
            </p:extLst>
          </p:nvPr>
        </p:nvGraphicFramePr>
        <p:xfrm>
          <a:off x="2904565" y="233082"/>
          <a:ext cx="8807824" cy="64366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A1428"/>
        </a:solidFill>
        <a:effectLst/>
      </p:bgPr>
    </p:bg>
    <p:spTree>
      <p:nvGrpSpPr>
        <p:cNvPr id="1" name="">
          <a:extLst>
            <a:ext uri="{FF2B5EF4-FFF2-40B4-BE49-F238E27FC236}">
              <a16:creationId xmlns:a16="http://schemas.microsoft.com/office/drawing/2014/main" id="{462721F5-1F91-93AC-F4DE-8C1DACA848D9}"/>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D77B285A-98E3-E043-B7BC-C91C6C8B9160}"/>
              </a:ext>
            </a:extLst>
          </p:cNvPr>
          <p:cNvSpPr txBox="1">
            <a:spLocks/>
          </p:cNvSpPr>
          <p:nvPr/>
        </p:nvSpPr>
        <p:spPr>
          <a:xfrm>
            <a:off x="3055620" y="321577"/>
            <a:ext cx="6080760" cy="457199"/>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GB" sz="3600" dirty="0">
                <a:solidFill>
                  <a:srgbClr val="FFD700"/>
                </a:solidFill>
              </a:rPr>
              <a:t>Project Deliverables</a:t>
            </a:r>
          </a:p>
        </p:txBody>
      </p:sp>
      <p:grpSp>
        <p:nvGrpSpPr>
          <p:cNvPr id="18" name="Group 17">
            <a:extLst>
              <a:ext uri="{FF2B5EF4-FFF2-40B4-BE49-F238E27FC236}">
                <a16:creationId xmlns:a16="http://schemas.microsoft.com/office/drawing/2014/main" id="{98A3FAB0-7EBA-46E5-1F29-BC9180E470F2}"/>
              </a:ext>
            </a:extLst>
          </p:cNvPr>
          <p:cNvGrpSpPr/>
          <p:nvPr/>
        </p:nvGrpSpPr>
        <p:grpSpPr>
          <a:xfrm>
            <a:off x="151636" y="999102"/>
            <a:ext cx="11964506" cy="5300346"/>
            <a:chOff x="130227" y="1492587"/>
            <a:chExt cx="11964506" cy="5300346"/>
          </a:xfrm>
        </p:grpSpPr>
        <p:sp>
          <p:nvSpPr>
            <p:cNvPr id="4" name="Shape 6">
              <a:extLst>
                <a:ext uri="{FF2B5EF4-FFF2-40B4-BE49-F238E27FC236}">
                  <a16:creationId xmlns:a16="http://schemas.microsoft.com/office/drawing/2014/main" id="{BE57DB7D-1561-8F9C-678D-BFB79F88D8BA}"/>
                </a:ext>
              </a:extLst>
            </p:cNvPr>
            <p:cNvSpPr/>
            <p:nvPr/>
          </p:nvSpPr>
          <p:spPr>
            <a:xfrm>
              <a:off x="1091077" y="2418249"/>
              <a:ext cx="11003656" cy="828642"/>
            </a:xfrm>
            <a:prstGeom prst="roundRect">
              <a:avLst>
                <a:gd name="adj" fmla="val 8527"/>
              </a:avLst>
            </a:prstGeom>
            <a:solidFill>
              <a:srgbClr val="030303">
                <a:alpha val="75000"/>
              </a:srgbClr>
            </a:solidFill>
            <a:ln w="22860">
              <a:solidFill>
                <a:srgbClr val="FC8337"/>
              </a:solidFill>
              <a:prstDash val="solid"/>
            </a:ln>
          </p:spPr>
          <p:txBody>
            <a:bodyPr/>
            <a:lstStyle/>
            <a:p>
              <a:pPr algn="ctr">
                <a:defRPr sz="1800">
                  <a:solidFill>
                    <a:srgbClr val="FFFFFF"/>
                  </a:solidFill>
                </a:defRPr>
              </a:pPr>
              <a:r>
                <a:rPr lang="en-US" sz="1600" b="1" dirty="0">
                  <a:solidFill>
                    <a:srgbClr val="FFFFFF"/>
                  </a:solidFill>
                </a:rPr>
                <a:t>Kafka Producers &amp; Topic Contracts (</a:t>
              </a:r>
              <a:r>
                <a:rPr lang="en-US" sz="1600" i="1" dirty="0" err="1">
                  <a:solidFill>
                    <a:srgbClr val="FFFFFF"/>
                  </a:solidFill>
                </a:rPr>
                <a:t>producer.py</a:t>
              </a:r>
              <a:r>
                <a:rPr lang="en-US" sz="1600" b="1" dirty="0">
                  <a:solidFill>
                    <a:srgbClr val="FFFFFF"/>
                  </a:solidFill>
                </a:rPr>
                <a:t>)</a:t>
              </a:r>
            </a:p>
            <a:p>
              <a:pPr algn="ctr">
                <a:defRPr sz="1800">
                  <a:solidFill>
                    <a:srgbClr val="FFFFFF"/>
                  </a:solidFill>
                </a:defRPr>
              </a:pPr>
              <a:r>
                <a:rPr lang="en-US" sz="1600" dirty="0">
                  <a:solidFill>
                    <a:srgbClr val="FFFFFF"/>
                  </a:solidFill>
                </a:rPr>
                <a:t>Python-based producers and Kafka topic configurations (partitions, retention policies, schema contracts) ensuring consistent, high-throughput real-time data ingestion.</a:t>
              </a:r>
            </a:p>
          </p:txBody>
        </p:sp>
        <p:sp>
          <p:nvSpPr>
            <p:cNvPr id="6" name="Shape 6">
              <a:extLst>
                <a:ext uri="{FF2B5EF4-FFF2-40B4-BE49-F238E27FC236}">
                  <a16:creationId xmlns:a16="http://schemas.microsoft.com/office/drawing/2014/main" id="{5B961D28-8448-6C22-CCFA-B0E275C5DA63}"/>
                </a:ext>
              </a:extLst>
            </p:cNvPr>
            <p:cNvSpPr/>
            <p:nvPr/>
          </p:nvSpPr>
          <p:spPr>
            <a:xfrm>
              <a:off x="130227" y="1492587"/>
              <a:ext cx="11003656" cy="828642"/>
            </a:xfrm>
            <a:prstGeom prst="roundRect">
              <a:avLst>
                <a:gd name="adj" fmla="val 8527"/>
              </a:avLst>
            </a:prstGeom>
            <a:solidFill>
              <a:srgbClr val="030303">
                <a:alpha val="75000"/>
              </a:srgbClr>
            </a:solidFill>
            <a:ln w="22860">
              <a:solidFill>
                <a:srgbClr val="FC8337"/>
              </a:solidFill>
              <a:prstDash val="solid"/>
            </a:ln>
          </p:spPr>
          <p:txBody>
            <a:bodyPr/>
            <a:lstStyle/>
            <a:p>
              <a:pPr algn="ctr">
                <a:defRPr sz="1800">
                  <a:solidFill>
                    <a:srgbClr val="FFFFFF"/>
                  </a:solidFill>
                </a:defRPr>
              </a:pPr>
              <a:r>
                <a:rPr lang="en-US" sz="1600" b="1" dirty="0" err="1">
                  <a:solidFill>
                    <a:srgbClr val="FFFFFF"/>
                  </a:solidFill>
                </a:rPr>
                <a:t>Dockerized</a:t>
              </a:r>
              <a:r>
                <a:rPr lang="en-US" sz="1600" b="1" dirty="0">
                  <a:solidFill>
                    <a:srgbClr val="FFFFFF"/>
                  </a:solidFill>
                </a:rPr>
                <a:t> Containers (</a:t>
              </a:r>
              <a:r>
                <a:rPr lang="en-US" sz="1600" i="1" dirty="0">
                  <a:solidFill>
                    <a:srgbClr val="FFFFFF"/>
                  </a:solidFill>
                </a:rPr>
                <a:t>Pipeline Components - Docker </a:t>
              </a:r>
              <a:r>
                <a:rPr lang="en-US" sz="1600" i="1" dirty="0" err="1">
                  <a:solidFill>
                    <a:srgbClr val="FFFFFF"/>
                  </a:solidFill>
                </a:rPr>
                <a:t>compose.yml</a:t>
              </a:r>
              <a:r>
                <a:rPr lang="en-US" sz="1600" i="1" dirty="0">
                  <a:solidFill>
                    <a:srgbClr val="FFFFFF"/>
                  </a:solidFill>
                </a:rPr>
                <a:t>, .env</a:t>
              </a:r>
              <a:r>
                <a:rPr lang="en-US" sz="1600" b="1" dirty="0">
                  <a:solidFill>
                    <a:srgbClr val="FFFFFF"/>
                  </a:solidFill>
                </a:rPr>
                <a:t>)</a:t>
              </a:r>
            </a:p>
            <a:p>
              <a:pPr algn="ctr">
                <a:defRPr sz="1800">
                  <a:solidFill>
                    <a:srgbClr val="FFFFFF"/>
                  </a:solidFill>
                </a:defRPr>
              </a:pPr>
              <a:r>
                <a:rPr lang="en-US" sz="1600" dirty="0">
                  <a:solidFill>
                    <a:srgbClr val="FFFFFF"/>
                  </a:solidFill>
                </a:rPr>
                <a:t>Automated testing, container builds, and deployment pipelines that maintain consistency across development and production environments.</a:t>
              </a:r>
            </a:p>
          </p:txBody>
        </p:sp>
        <p:sp>
          <p:nvSpPr>
            <p:cNvPr id="11" name="Shape 6">
              <a:extLst>
                <a:ext uri="{FF2B5EF4-FFF2-40B4-BE49-F238E27FC236}">
                  <a16:creationId xmlns:a16="http://schemas.microsoft.com/office/drawing/2014/main" id="{4294D2C0-9ED3-0631-F183-C00811296B57}"/>
                </a:ext>
              </a:extLst>
            </p:cNvPr>
            <p:cNvSpPr/>
            <p:nvPr/>
          </p:nvSpPr>
          <p:spPr>
            <a:xfrm>
              <a:off x="130227" y="3390695"/>
              <a:ext cx="11003656" cy="828642"/>
            </a:xfrm>
            <a:prstGeom prst="roundRect">
              <a:avLst>
                <a:gd name="adj" fmla="val 8527"/>
              </a:avLst>
            </a:prstGeom>
            <a:solidFill>
              <a:srgbClr val="030303">
                <a:alpha val="75000"/>
              </a:srgbClr>
            </a:solidFill>
            <a:ln w="22860">
              <a:solidFill>
                <a:srgbClr val="FC8337"/>
              </a:solidFill>
              <a:prstDash val="solid"/>
            </a:ln>
          </p:spPr>
          <p:txBody>
            <a:bodyPr/>
            <a:lstStyle/>
            <a:p>
              <a:pPr algn="ctr">
                <a:defRPr sz="1800">
                  <a:solidFill>
                    <a:srgbClr val="FFFFFF"/>
                  </a:solidFill>
                </a:defRPr>
              </a:pPr>
              <a:r>
                <a:rPr lang="en-US" sz="1600" b="1" dirty="0">
                  <a:solidFill>
                    <a:srgbClr val="FFFFFF"/>
                  </a:solidFill>
                </a:rPr>
                <a:t>Spark Structured Streaming Jobs (</a:t>
              </a:r>
              <a:r>
                <a:rPr lang="en-US" sz="1600" i="1" dirty="0" err="1">
                  <a:solidFill>
                    <a:srgbClr val="FFFFFF"/>
                  </a:solidFill>
                </a:rPr>
                <a:t>consumer.py</a:t>
              </a:r>
              <a:r>
                <a:rPr lang="en-US" sz="1600" b="1" dirty="0">
                  <a:solidFill>
                    <a:srgbClr val="FFFFFF"/>
                  </a:solidFill>
                </a:rPr>
                <a:t>)</a:t>
              </a:r>
            </a:p>
            <a:p>
              <a:pPr algn="ctr">
                <a:defRPr sz="1800">
                  <a:solidFill>
                    <a:srgbClr val="FFFFFF"/>
                  </a:solidFill>
                </a:defRPr>
              </a:pPr>
              <a:r>
                <a:rPr lang="en-US" sz="1600" dirty="0" err="1">
                  <a:solidFill>
                    <a:srgbClr val="FFFFFF"/>
                  </a:solidFill>
                </a:rPr>
                <a:t>PySpark</a:t>
              </a:r>
              <a:r>
                <a:rPr lang="en-US" sz="1600" dirty="0">
                  <a:solidFill>
                    <a:srgbClr val="FFFFFF"/>
                  </a:solidFill>
                </a:rPr>
                <a:t> job monitoring (UI) workflows for real-time data transformation and aggregation, loading, featuring checkpointing, fault recovery, and anomaly detection.</a:t>
              </a:r>
            </a:p>
          </p:txBody>
        </p:sp>
        <p:sp>
          <p:nvSpPr>
            <p:cNvPr id="12" name="Shape 6">
              <a:extLst>
                <a:ext uri="{FF2B5EF4-FFF2-40B4-BE49-F238E27FC236}">
                  <a16:creationId xmlns:a16="http://schemas.microsoft.com/office/drawing/2014/main" id="{9190466C-7ADE-7B45-1AE3-D72D8DDD18A4}"/>
                </a:ext>
              </a:extLst>
            </p:cNvPr>
            <p:cNvSpPr/>
            <p:nvPr/>
          </p:nvSpPr>
          <p:spPr>
            <a:xfrm>
              <a:off x="1091077" y="4259396"/>
              <a:ext cx="11003656" cy="949289"/>
            </a:xfrm>
            <a:prstGeom prst="roundRect">
              <a:avLst>
                <a:gd name="adj" fmla="val 8527"/>
              </a:avLst>
            </a:prstGeom>
            <a:solidFill>
              <a:srgbClr val="030303">
                <a:alpha val="75000"/>
              </a:srgbClr>
            </a:solidFill>
            <a:ln w="22860">
              <a:solidFill>
                <a:srgbClr val="FC8337"/>
              </a:solidFill>
              <a:prstDash val="solid"/>
            </a:ln>
          </p:spPr>
          <p:txBody>
            <a:bodyPr/>
            <a:lstStyle/>
            <a:p>
              <a:pPr algn="ctr">
                <a:defRPr sz="1800">
                  <a:solidFill>
                    <a:srgbClr val="FFFFFF"/>
                  </a:solidFill>
                </a:defRPr>
              </a:pPr>
              <a:r>
                <a:rPr lang="en-US" sz="1600" b="1" dirty="0">
                  <a:solidFill>
                    <a:srgbClr val="FFFFFF"/>
                  </a:solidFill>
                </a:rPr>
                <a:t>PostgreSQL Schema &amp; ETL Loaders  (</a:t>
              </a:r>
              <a:r>
                <a:rPr lang="en-US" sz="1600" b="1" i="1" dirty="0" err="1">
                  <a:solidFill>
                    <a:srgbClr val="FFFFFF"/>
                  </a:solidFill>
                </a:rPr>
                <a:t>dbinit.sql</a:t>
              </a:r>
              <a:r>
                <a:rPr lang="en-US" sz="1600" b="1" i="1" dirty="0">
                  <a:solidFill>
                    <a:srgbClr val="FFFFFF"/>
                  </a:solidFill>
                </a:rPr>
                <a:t>, </a:t>
              </a:r>
              <a:r>
                <a:rPr lang="en-US" sz="1600" b="1" i="1" dirty="0" err="1">
                  <a:solidFill>
                    <a:srgbClr val="FFFFFF"/>
                  </a:solidFill>
                </a:rPr>
                <a:t>servers.json</a:t>
              </a:r>
              <a:r>
                <a:rPr lang="en-US" sz="1600" b="1" i="1" dirty="0">
                  <a:solidFill>
                    <a:srgbClr val="FFFFFF"/>
                  </a:solidFill>
                </a:rPr>
                <a:t>, Schema Diagram)</a:t>
              </a:r>
            </a:p>
            <a:p>
              <a:pPr algn="ctr">
                <a:defRPr sz="1800">
                  <a:solidFill>
                    <a:srgbClr val="FFFFFF"/>
                  </a:solidFill>
                </a:defRPr>
              </a:pPr>
              <a:r>
                <a:rPr lang="en-US" sz="1600" dirty="0">
                  <a:solidFill>
                    <a:srgbClr val="FFFFFF"/>
                  </a:solidFill>
                </a:rPr>
                <a:t>Optimized database schema definitions and server  scripts for structured data storage, time-series indexing, and efficient query performance.</a:t>
              </a:r>
            </a:p>
          </p:txBody>
        </p:sp>
        <p:sp>
          <p:nvSpPr>
            <p:cNvPr id="13" name="Shape 6">
              <a:extLst>
                <a:ext uri="{FF2B5EF4-FFF2-40B4-BE49-F238E27FC236}">
                  <a16:creationId xmlns:a16="http://schemas.microsoft.com/office/drawing/2014/main" id="{5083AE77-7577-4D8C-8C91-260481867415}"/>
                </a:ext>
              </a:extLst>
            </p:cNvPr>
            <p:cNvSpPr/>
            <p:nvPr/>
          </p:nvSpPr>
          <p:spPr>
            <a:xfrm>
              <a:off x="327280" y="5288803"/>
              <a:ext cx="11003656" cy="739282"/>
            </a:xfrm>
            <a:prstGeom prst="roundRect">
              <a:avLst>
                <a:gd name="adj" fmla="val 8527"/>
              </a:avLst>
            </a:prstGeom>
            <a:solidFill>
              <a:srgbClr val="030303">
                <a:alpha val="75000"/>
              </a:srgbClr>
            </a:solidFill>
            <a:ln w="22860">
              <a:solidFill>
                <a:srgbClr val="FC8337"/>
              </a:solidFill>
              <a:prstDash val="solid"/>
            </a:ln>
          </p:spPr>
          <p:txBody>
            <a:bodyPr/>
            <a:lstStyle/>
            <a:p>
              <a:pPr algn="ctr">
                <a:defRPr sz="1800">
                  <a:solidFill>
                    <a:srgbClr val="FFFFFF"/>
                  </a:solidFill>
                </a:defRPr>
              </a:pPr>
              <a:r>
                <a:rPr lang="en-US" sz="1600" b="1">
                  <a:solidFill>
                    <a:srgbClr val="FFFFFF"/>
                  </a:solidFill>
                </a:rPr>
                <a:t>GitHub Repository and Architecture Diagram &amp; Runbooks</a:t>
              </a:r>
            </a:p>
            <a:p>
              <a:pPr algn="ctr">
                <a:defRPr sz="1800">
                  <a:solidFill>
                    <a:srgbClr val="FFFFFF"/>
                  </a:solidFill>
                </a:defRPr>
              </a:pPr>
              <a:r>
                <a:rPr lang="en-US" sz="1600">
                  <a:solidFill>
                    <a:srgbClr val="FFFFFF"/>
                  </a:solidFill>
                </a:rPr>
                <a:t>Comprehensive visual documentation of the entire data pipeline architecture, with operational playbooks</a:t>
              </a:r>
              <a:endParaRPr lang="en-US" sz="1600" dirty="0">
                <a:solidFill>
                  <a:srgbClr val="FFFFFF"/>
                </a:solidFill>
              </a:endParaRPr>
            </a:p>
          </p:txBody>
        </p:sp>
        <p:sp>
          <p:nvSpPr>
            <p:cNvPr id="14" name="Shape 6">
              <a:extLst>
                <a:ext uri="{FF2B5EF4-FFF2-40B4-BE49-F238E27FC236}">
                  <a16:creationId xmlns:a16="http://schemas.microsoft.com/office/drawing/2014/main" id="{9A767994-16AC-55D0-AE65-92B39D71B978}"/>
                </a:ext>
              </a:extLst>
            </p:cNvPr>
            <p:cNvSpPr/>
            <p:nvPr/>
          </p:nvSpPr>
          <p:spPr>
            <a:xfrm>
              <a:off x="1091077" y="6053651"/>
              <a:ext cx="11003656" cy="739282"/>
            </a:xfrm>
            <a:prstGeom prst="roundRect">
              <a:avLst>
                <a:gd name="adj" fmla="val 8527"/>
              </a:avLst>
            </a:prstGeom>
            <a:solidFill>
              <a:srgbClr val="030303">
                <a:alpha val="75000"/>
              </a:srgbClr>
            </a:solidFill>
            <a:ln w="22860">
              <a:solidFill>
                <a:srgbClr val="FC8337"/>
              </a:solidFill>
              <a:prstDash val="solid"/>
            </a:ln>
          </p:spPr>
          <p:txBody>
            <a:bodyPr/>
            <a:lstStyle/>
            <a:p>
              <a:pPr algn="ctr">
                <a:defRPr sz="1800">
                  <a:solidFill>
                    <a:srgbClr val="FFFFFF"/>
                  </a:solidFill>
                </a:defRPr>
              </a:pPr>
              <a:r>
                <a:rPr lang="en-US" sz="1600" b="1">
                  <a:solidFill>
                    <a:srgbClr val="FFFFFF"/>
                  </a:solidFill>
                </a:rPr>
                <a:t>Real-Time Dashboards (</a:t>
              </a:r>
              <a:r>
                <a:rPr lang="en-US" sz="1600" b="1" i="1">
                  <a:solidFill>
                    <a:srgbClr val="FFFFFF"/>
                  </a:solidFill>
                </a:rPr>
                <a:t>stockmarket Dashboard.pbix</a:t>
              </a:r>
              <a:r>
                <a:rPr lang="en-US" sz="1600" b="1">
                  <a:solidFill>
                    <a:srgbClr val="FFFFFF"/>
                  </a:solidFill>
                </a:rPr>
                <a:t>)</a:t>
              </a:r>
            </a:p>
            <a:p>
              <a:pPr algn="ctr">
                <a:defRPr sz="1800">
                  <a:solidFill>
                    <a:srgbClr val="FFFFFF"/>
                  </a:solidFill>
                </a:defRPr>
              </a:pPr>
              <a:r>
                <a:rPr lang="en-US" sz="1600">
                  <a:solidFill>
                    <a:srgbClr val="FFFFFF"/>
                  </a:solidFill>
                </a:rPr>
                <a:t>Interactive, live dashboards delivering insights into stock performance, trading volume, volatility, and predictive indicators.</a:t>
              </a:r>
              <a:endParaRPr lang="en-US" sz="1600" dirty="0">
                <a:solidFill>
                  <a:srgbClr val="FFFFFF"/>
                </a:solidFill>
              </a:endParaRPr>
            </a:p>
          </p:txBody>
        </p:sp>
      </p:grpSp>
    </p:spTree>
    <p:extLst>
      <p:ext uri="{BB962C8B-B14F-4D97-AF65-F5344CB8AC3E}">
        <p14:creationId xmlns:p14="http://schemas.microsoft.com/office/powerpoint/2010/main" val="31908411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190</TotalTime>
  <Words>1242</Words>
  <Application>Microsoft Office PowerPoint</Application>
  <PresentationFormat>Widescreen</PresentationFormat>
  <Paragraphs>114</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Office Theme</vt:lpstr>
      <vt:lpstr>Data Engineering for Real-Time Stock Market Analysis</vt:lpstr>
      <vt:lpstr>Company Overview: MarketPulse Analytics </vt:lpstr>
      <vt:lpstr>Current Business Challenges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cp:lastModifiedBy>Anthonia</cp:lastModifiedBy>
  <cp:revision>1</cp:revision>
  <dcterms:created xsi:type="dcterms:W3CDTF">2013-01-27T09:14:16Z</dcterms:created>
  <dcterms:modified xsi:type="dcterms:W3CDTF">2025-10-07T23:01:05Z</dcterms:modified>
  <cp:category/>
</cp:coreProperties>
</file>