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09b5728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09b5728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09b57288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809b57288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09b57288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09b57288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09b57288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09b57288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09b57288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09b57288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5250" y="60434"/>
            <a:ext cx="8989800" cy="50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Deliverable 1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Setting up services using docker.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Make sure you have </a:t>
            </a:r>
            <a:r>
              <a:rPr lang="en-GB" sz="2500"/>
              <a:t>docker already installed in your laptop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Create your project folder and open it with VS_Code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Create a new file named compose.yml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Copy the entire contents below and paste into your compose.yml file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0" y="0"/>
            <a:ext cx="9065100" cy="5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'bitnami/kafka:4.0.0'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'9094:9094'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KAFKA_CFG_NODE_ID=0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KAFKA_CFG_PROCESS_ROLES=controller,broker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KAFKA_CFG_LISTENERS=PLAINTEXT://:9092,CONTROLLER://:9093,EXTERNAL://:9094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KAFKA_CFG_ADVERTISED_LISTENERS=PLAINTEXT://kafka:9092,EXTERNAL://localhost:9094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KAFKA_CFG_LISTENER_SECURITY_PROTOCOL_MAP=CONTROLLER:PLAINTEXT,EXTERNAL:PLAINTEXT,PLAINTEXT:PLAINTEXT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KAFKA_CFG_CONTROLLER_QUORUM_VOTERS=0@kafka:9093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KAFKA_CFG_CONTROLLER_LISTENER_NAMES=CONTROLLER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KAFKA_CFG_AUTO_CREATE_TOPICS_ENABLE=true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healthcheck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"CMD"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"kafka-topics.sh"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"--list"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"--bootstrap-server"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"localhost:9092"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interval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10s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retries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941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start_period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30s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timeout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10s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kafka_data:/bitnami/kafka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stock_market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kafka-ui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kafka-ui-1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provectuslabs/kafka-ui:v0.7.2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8082:8080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depends_on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KAFKA_CLUSTERS_0_NAME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KAFKA_CLUSTERS_0_BOOTSTRAPSERVERS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PLAINTEXT://kafka:9092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DYNAMIC_CONFIG_ENABLED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stock_market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postgres:16.9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postgres_db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POSTGRES_USER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POSTGRES_PASSWORD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POSTGRES_DB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market_pulse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"5434:5432"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postgres_data:/var/lib/postgres/data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stock_market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pgadmin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dpage/pgadmin4:9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pgadmin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PGADMIN_DEFAULT_EMAIL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admin@admin.com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PGADMIN_DEFAULT_PASSWORD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"5050:80"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depends_on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- </a:t>
            </a:r>
            <a:r>
              <a:rPr lang="en-GB" sz="941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stock_market</a:t>
            </a:r>
            <a:endParaRPr sz="941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postgres_data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kafka_data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41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stock_market</a:t>
            </a:r>
            <a:r>
              <a:rPr lang="en-GB" sz="941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941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18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file name Dockerfile.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will be used for your python code configuration.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Copy and paste the contents below into the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11175"/>
            <a:ext cx="8557500" cy="4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python:3.13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en-GB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/app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GB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pip install --no-cache -r requirements.txt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-GB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. .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GB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1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'python'</a:t>
            </a:r>
            <a:r>
              <a:rPr lang="en-GB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'main.py'</a:t>
            </a:r>
            <a:r>
              <a:rPr lang="en-GB" sz="1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226250" y="135750"/>
            <a:ext cx="8823900" cy="4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Inside your project folder, from your terminal, start the services using the command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docker compose up -d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This should get your services up and running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Visit these ports to verify that all is working correctly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localhost:5050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l</a:t>
            </a:r>
            <a:r>
              <a:rPr lang="en-GB" sz="2000"/>
              <a:t>ocalhost:8082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