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Lst>
  <p:sldSz cx="15122525" cy="21602700"/>
  <p:notesSz cx="6797675" cy="9928225"/>
  <p:defaultTextStyle>
    <a:defPPr>
      <a:defRPr lang="en-US"/>
    </a:defPPr>
    <a:lvl1pPr algn="l" rtl="0" eaLnBrk="0" fontAlgn="base" hangingPunct="0">
      <a:spcBef>
        <a:spcPct val="0"/>
      </a:spcBef>
      <a:spcAft>
        <a:spcPct val="0"/>
      </a:spcAft>
      <a:defRPr sz="2300" kern="1200">
        <a:solidFill>
          <a:schemeClr val="tx1"/>
        </a:solidFill>
        <a:latin typeface="Times New Roman" pitchFamily="18" charset="0"/>
        <a:ea typeface="MS PGothic" pitchFamily="34" charset="-128"/>
        <a:cs typeface="+mn-cs"/>
      </a:defRPr>
    </a:lvl1pPr>
    <a:lvl2pPr marL="434614" algn="l" rtl="0" eaLnBrk="0" fontAlgn="base" hangingPunct="0">
      <a:spcBef>
        <a:spcPct val="0"/>
      </a:spcBef>
      <a:spcAft>
        <a:spcPct val="0"/>
      </a:spcAft>
      <a:defRPr sz="2300" kern="1200">
        <a:solidFill>
          <a:schemeClr val="tx1"/>
        </a:solidFill>
        <a:latin typeface="Times New Roman" pitchFamily="18" charset="0"/>
        <a:ea typeface="MS PGothic" pitchFamily="34" charset="-128"/>
        <a:cs typeface="+mn-cs"/>
      </a:defRPr>
    </a:lvl2pPr>
    <a:lvl3pPr marL="869229" algn="l" rtl="0" eaLnBrk="0" fontAlgn="base" hangingPunct="0">
      <a:spcBef>
        <a:spcPct val="0"/>
      </a:spcBef>
      <a:spcAft>
        <a:spcPct val="0"/>
      </a:spcAft>
      <a:defRPr sz="2300" kern="1200">
        <a:solidFill>
          <a:schemeClr val="tx1"/>
        </a:solidFill>
        <a:latin typeface="Times New Roman" pitchFamily="18" charset="0"/>
        <a:ea typeface="MS PGothic" pitchFamily="34" charset="-128"/>
        <a:cs typeface="+mn-cs"/>
      </a:defRPr>
    </a:lvl3pPr>
    <a:lvl4pPr marL="1303843" algn="l" rtl="0" eaLnBrk="0" fontAlgn="base" hangingPunct="0">
      <a:spcBef>
        <a:spcPct val="0"/>
      </a:spcBef>
      <a:spcAft>
        <a:spcPct val="0"/>
      </a:spcAft>
      <a:defRPr sz="2300" kern="1200">
        <a:solidFill>
          <a:schemeClr val="tx1"/>
        </a:solidFill>
        <a:latin typeface="Times New Roman" pitchFamily="18" charset="0"/>
        <a:ea typeface="MS PGothic" pitchFamily="34" charset="-128"/>
        <a:cs typeface="+mn-cs"/>
      </a:defRPr>
    </a:lvl4pPr>
    <a:lvl5pPr marL="1738457" algn="l" rtl="0" eaLnBrk="0" fontAlgn="base" hangingPunct="0">
      <a:spcBef>
        <a:spcPct val="0"/>
      </a:spcBef>
      <a:spcAft>
        <a:spcPct val="0"/>
      </a:spcAft>
      <a:defRPr sz="2300" kern="1200">
        <a:solidFill>
          <a:schemeClr val="tx1"/>
        </a:solidFill>
        <a:latin typeface="Times New Roman" pitchFamily="18" charset="0"/>
        <a:ea typeface="MS PGothic" pitchFamily="34" charset="-128"/>
        <a:cs typeface="+mn-cs"/>
      </a:defRPr>
    </a:lvl5pPr>
    <a:lvl6pPr marL="2173072" algn="l" defTabSz="869229" rtl="0" eaLnBrk="1" latinLnBrk="0" hangingPunct="1">
      <a:defRPr sz="2300" kern="1200">
        <a:solidFill>
          <a:schemeClr val="tx1"/>
        </a:solidFill>
        <a:latin typeface="Times New Roman" pitchFamily="18" charset="0"/>
        <a:ea typeface="MS PGothic" pitchFamily="34" charset="-128"/>
        <a:cs typeface="+mn-cs"/>
      </a:defRPr>
    </a:lvl6pPr>
    <a:lvl7pPr marL="2607686" algn="l" defTabSz="869229" rtl="0" eaLnBrk="1" latinLnBrk="0" hangingPunct="1">
      <a:defRPr sz="2300" kern="1200">
        <a:solidFill>
          <a:schemeClr val="tx1"/>
        </a:solidFill>
        <a:latin typeface="Times New Roman" pitchFamily="18" charset="0"/>
        <a:ea typeface="MS PGothic" pitchFamily="34" charset="-128"/>
        <a:cs typeface="+mn-cs"/>
      </a:defRPr>
    </a:lvl7pPr>
    <a:lvl8pPr marL="3042300" algn="l" defTabSz="869229" rtl="0" eaLnBrk="1" latinLnBrk="0" hangingPunct="1">
      <a:defRPr sz="2300" kern="1200">
        <a:solidFill>
          <a:schemeClr val="tx1"/>
        </a:solidFill>
        <a:latin typeface="Times New Roman" pitchFamily="18" charset="0"/>
        <a:ea typeface="MS PGothic" pitchFamily="34" charset="-128"/>
        <a:cs typeface="+mn-cs"/>
      </a:defRPr>
    </a:lvl8pPr>
    <a:lvl9pPr marL="3476915" algn="l" defTabSz="869229" rtl="0" eaLnBrk="1" latinLnBrk="0" hangingPunct="1">
      <a:defRPr sz="2300" kern="1200">
        <a:solidFill>
          <a:schemeClr val="tx1"/>
        </a:solidFill>
        <a:latin typeface="Times New Roman" pitchFamily="18" charset="0"/>
        <a:ea typeface="MS PGothic" pitchFamily="34" charset="-128"/>
        <a:cs typeface="+mn-cs"/>
      </a:defRPr>
    </a:lvl9pPr>
  </p:defaultTextStyle>
  <p:extLst>
    <p:ext uri="{EFAFB233-063F-42B5-8137-9DF3F51BA10A}">
      <p15:sldGuideLst xmlns:p15="http://schemas.microsoft.com/office/powerpoint/2012/main">
        <p15:guide id="1" orient="horz" pos="6804">
          <p15:clr>
            <a:srgbClr val="A4A3A4"/>
          </p15:clr>
        </p15:guide>
        <p15:guide id="2" pos="47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693D"/>
    <a:srgbClr val="3B3D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29"/>
    <p:restoredTop sz="94648"/>
  </p:normalViewPr>
  <p:slideViewPr>
    <p:cSldViewPr snapToObjects="1">
      <p:cViewPr>
        <p:scale>
          <a:sx n="39" d="100"/>
          <a:sy n="39" d="100"/>
        </p:scale>
        <p:origin x="2216" y="144"/>
      </p:cViewPr>
      <p:guideLst>
        <p:guide orient="horz" pos="6804"/>
        <p:guide pos="475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1891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t="15000" b="20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33978" y="1920240"/>
            <a:ext cx="1285457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209847" tIns="104923" rIns="209847" bIns="104923"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133978" y="6240780"/>
            <a:ext cx="12854570" cy="12961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209847" tIns="104923" rIns="209847" bIns="10492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133978" y="19682460"/>
            <a:ext cx="3150526" cy="1440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209847" tIns="104923" rIns="209847" bIns="104923" numCol="1" anchor="t" anchorCtr="0" compatLnSpc="1">
            <a:prstTxWarp prst="textNoShape">
              <a:avLst/>
            </a:prstTxWarp>
          </a:bodyPr>
          <a:lstStyle>
            <a:lvl1pPr defTabSz="2099127">
              <a:defRPr sz="3200" smtClean="0">
                <a:latin typeface="Times New Roman" charset="0"/>
                <a:ea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5167076" y="19682460"/>
            <a:ext cx="4788375" cy="1440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209847" tIns="104923" rIns="209847" bIns="104923" numCol="1" anchor="t" anchorCtr="0" compatLnSpc="1">
            <a:prstTxWarp prst="textNoShape">
              <a:avLst/>
            </a:prstTxWarp>
          </a:bodyPr>
          <a:lstStyle>
            <a:lvl1pPr algn="ctr" defTabSz="2099127">
              <a:defRPr sz="3200" smtClean="0">
                <a:latin typeface="Times New Roman" charset="0"/>
                <a:ea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10838023" y="19682460"/>
            <a:ext cx="3150526" cy="1440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209847" tIns="104923" rIns="209847" bIns="104923" numCol="1" anchor="t" anchorCtr="0" compatLnSpc="1">
            <a:prstTxWarp prst="textNoShape">
              <a:avLst/>
            </a:prstTxWarp>
          </a:bodyPr>
          <a:lstStyle>
            <a:lvl1pPr algn="r" defTabSz="2099127">
              <a:defRPr sz="3200"/>
            </a:lvl1pPr>
          </a:lstStyle>
          <a:p>
            <a:fld id="{5084386F-0F4B-46A5-A1A4-5E0BCB92DC69}" type="slidenum">
              <a:rPr lang="en-US" altLang="en-US"/>
              <a:pPr/>
              <a:t>‹#›</a:t>
            </a:fld>
            <a:endParaRPr lang="en-US" altLang="en-US"/>
          </a:p>
        </p:txBody>
      </p:sp>
      <p:pic>
        <p:nvPicPr>
          <p:cNvPr id="8" name="Picture 4" descr="H:\useful-images\UoS-LOGO-PMS-349.jpg"/>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2663" t="24228" r="1618" b="31563"/>
          <a:stretch/>
        </p:blipFill>
        <p:spPr bwMode="auto">
          <a:xfrm>
            <a:off x="9955451" y="344220"/>
            <a:ext cx="4752528" cy="131238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2099127" rtl="0" eaLnBrk="0" fontAlgn="base" hangingPunct="0">
        <a:spcBef>
          <a:spcPct val="0"/>
        </a:spcBef>
        <a:spcAft>
          <a:spcPct val="0"/>
        </a:spcAft>
        <a:defRPr sz="10100">
          <a:solidFill>
            <a:schemeClr val="tx2"/>
          </a:solidFill>
          <a:latin typeface="+mj-lt"/>
          <a:ea typeface="MS PGothic" pitchFamily="34" charset="-128"/>
          <a:cs typeface="+mj-cs"/>
        </a:defRPr>
      </a:lvl1pPr>
      <a:lvl2pPr algn="ctr" defTabSz="2099127" rtl="0" eaLnBrk="0" fontAlgn="base" hangingPunct="0">
        <a:spcBef>
          <a:spcPct val="0"/>
        </a:spcBef>
        <a:spcAft>
          <a:spcPct val="0"/>
        </a:spcAft>
        <a:defRPr sz="10100">
          <a:solidFill>
            <a:schemeClr val="tx2"/>
          </a:solidFill>
          <a:latin typeface="Times New Roman" charset="0"/>
          <a:ea typeface="MS PGothic" pitchFamily="34" charset="-128"/>
        </a:defRPr>
      </a:lvl2pPr>
      <a:lvl3pPr algn="ctr" defTabSz="2099127" rtl="0" eaLnBrk="0" fontAlgn="base" hangingPunct="0">
        <a:spcBef>
          <a:spcPct val="0"/>
        </a:spcBef>
        <a:spcAft>
          <a:spcPct val="0"/>
        </a:spcAft>
        <a:defRPr sz="10100">
          <a:solidFill>
            <a:schemeClr val="tx2"/>
          </a:solidFill>
          <a:latin typeface="Times New Roman" charset="0"/>
          <a:ea typeface="MS PGothic" pitchFamily="34" charset="-128"/>
        </a:defRPr>
      </a:lvl3pPr>
      <a:lvl4pPr algn="ctr" defTabSz="2099127" rtl="0" eaLnBrk="0" fontAlgn="base" hangingPunct="0">
        <a:spcBef>
          <a:spcPct val="0"/>
        </a:spcBef>
        <a:spcAft>
          <a:spcPct val="0"/>
        </a:spcAft>
        <a:defRPr sz="10100">
          <a:solidFill>
            <a:schemeClr val="tx2"/>
          </a:solidFill>
          <a:latin typeface="Times New Roman" charset="0"/>
          <a:ea typeface="MS PGothic" pitchFamily="34" charset="-128"/>
        </a:defRPr>
      </a:lvl4pPr>
      <a:lvl5pPr algn="ctr" defTabSz="2099127" rtl="0" eaLnBrk="0" fontAlgn="base" hangingPunct="0">
        <a:spcBef>
          <a:spcPct val="0"/>
        </a:spcBef>
        <a:spcAft>
          <a:spcPct val="0"/>
        </a:spcAft>
        <a:defRPr sz="10100">
          <a:solidFill>
            <a:schemeClr val="tx2"/>
          </a:solidFill>
          <a:latin typeface="Times New Roman" charset="0"/>
          <a:ea typeface="MS PGothic" pitchFamily="34" charset="-128"/>
        </a:defRPr>
      </a:lvl5pPr>
      <a:lvl6pPr marL="434614" algn="ctr" defTabSz="2099127" rtl="0" eaLnBrk="0" fontAlgn="base" hangingPunct="0">
        <a:spcBef>
          <a:spcPct val="0"/>
        </a:spcBef>
        <a:spcAft>
          <a:spcPct val="0"/>
        </a:spcAft>
        <a:defRPr sz="10100">
          <a:solidFill>
            <a:schemeClr val="tx2"/>
          </a:solidFill>
          <a:latin typeface="Times New Roman" charset="0"/>
          <a:ea typeface="ＭＳ Ｐゴシック" charset="0"/>
        </a:defRPr>
      </a:lvl6pPr>
      <a:lvl7pPr marL="869229" algn="ctr" defTabSz="2099127" rtl="0" eaLnBrk="0" fontAlgn="base" hangingPunct="0">
        <a:spcBef>
          <a:spcPct val="0"/>
        </a:spcBef>
        <a:spcAft>
          <a:spcPct val="0"/>
        </a:spcAft>
        <a:defRPr sz="10100">
          <a:solidFill>
            <a:schemeClr val="tx2"/>
          </a:solidFill>
          <a:latin typeface="Times New Roman" charset="0"/>
          <a:ea typeface="ＭＳ Ｐゴシック" charset="0"/>
        </a:defRPr>
      </a:lvl7pPr>
      <a:lvl8pPr marL="1303843" algn="ctr" defTabSz="2099127" rtl="0" eaLnBrk="0" fontAlgn="base" hangingPunct="0">
        <a:spcBef>
          <a:spcPct val="0"/>
        </a:spcBef>
        <a:spcAft>
          <a:spcPct val="0"/>
        </a:spcAft>
        <a:defRPr sz="10100">
          <a:solidFill>
            <a:schemeClr val="tx2"/>
          </a:solidFill>
          <a:latin typeface="Times New Roman" charset="0"/>
          <a:ea typeface="ＭＳ Ｐゴシック" charset="0"/>
        </a:defRPr>
      </a:lvl8pPr>
      <a:lvl9pPr marL="1738457" algn="ctr" defTabSz="2099127" rtl="0" eaLnBrk="0" fontAlgn="base" hangingPunct="0">
        <a:spcBef>
          <a:spcPct val="0"/>
        </a:spcBef>
        <a:spcAft>
          <a:spcPct val="0"/>
        </a:spcAft>
        <a:defRPr sz="10100">
          <a:solidFill>
            <a:schemeClr val="tx2"/>
          </a:solidFill>
          <a:latin typeface="Times New Roman" charset="0"/>
          <a:ea typeface="ＭＳ Ｐゴシック" charset="0"/>
        </a:defRPr>
      </a:lvl9pPr>
    </p:titleStyle>
    <p:bodyStyle>
      <a:lvl1pPr marL="786230" indent="-786230" algn="l" defTabSz="2099127" rtl="0" eaLnBrk="0" fontAlgn="base" hangingPunct="0">
        <a:spcBef>
          <a:spcPct val="20000"/>
        </a:spcBef>
        <a:spcAft>
          <a:spcPct val="0"/>
        </a:spcAft>
        <a:buChar char="•"/>
        <a:defRPr sz="7300">
          <a:solidFill>
            <a:schemeClr val="tx1"/>
          </a:solidFill>
          <a:latin typeface="+mn-lt"/>
          <a:ea typeface="MS PGothic" pitchFamily="34" charset="-128"/>
          <a:cs typeface="+mn-cs"/>
        </a:defRPr>
      </a:lvl1pPr>
      <a:lvl2pPr marL="1705258" indent="-656449" algn="l" defTabSz="2099127" rtl="0" eaLnBrk="0" fontAlgn="base" hangingPunct="0">
        <a:spcBef>
          <a:spcPct val="20000"/>
        </a:spcBef>
        <a:spcAft>
          <a:spcPct val="0"/>
        </a:spcAft>
        <a:buChar char="–"/>
        <a:defRPr sz="6500">
          <a:solidFill>
            <a:schemeClr val="tx1"/>
          </a:solidFill>
          <a:latin typeface="+mn-lt"/>
          <a:ea typeface="MS PGothic" pitchFamily="34" charset="-128"/>
        </a:defRPr>
      </a:lvl2pPr>
      <a:lvl3pPr marL="2622777" indent="-523650" algn="l" defTabSz="2099127" rtl="0" eaLnBrk="0" fontAlgn="base" hangingPunct="0">
        <a:spcBef>
          <a:spcPct val="20000"/>
        </a:spcBef>
        <a:spcAft>
          <a:spcPct val="0"/>
        </a:spcAft>
        <a:buChar char="•"/>
        <a:defRPr sz="5500">
          <a:solidFill>
            <a:schemeClr val="tx1"/>
          </a:solidFill>
          <a:latin typeface="+mn-lt"/>
          <a:ea typeface="MS PGothic" pitchFamily="34" charset="-128"/>
        </a:defRPr>
      </a:lvl3pPr>
      <a:lvl4pPr marL="3673095" indent="-525159" algn="l" defTabSz="2099127" rtl="0" eaLnBrk="0" fontAlgn="base" hangingPunct="0">
        <a:spcBef>
          <a:spcPct val="20000"/>
        </a:spcBef>
        <a:spcAft>
          <a:spcPct val="0"/>
        </a:spcAft>
        <a:buChar char="–"/>
        <a:defRPr sz="4600">
          <a:solidFill>
            <a:schemeClr val="tx1"/>
          </a:solidFill>
          <a:latin typeface="+mn-lt"/>
          <a:ea typeface="MS PGothic" pitchFamily="34" charset="-128"/>
        </a:defRPr>
      </a:lvl4pPr>
      <a:lvl5pPr marL="4721904" indent="-525159" algn="l" defTabSz="2099127" rtl="0" eaLnBrk="0" fontAlgn="base" hangingPunct="0">
        <a:spcBef>
          <a:spcPct val="20000"/>
        </a:spcBef>
        <a:spcAft>
          <a:spcPct val="0"/>
        </a:spcAft>
        <a:buChar char="»"/>
        <a:defRPr sz="4600">
          <a:solidFill>
            <a:schemeClr val="tx1"/>
          </a:solidFill>
          <a:latin typeface="+mn-lt"/>
          <a:ea typeface="MS PGothic" pitchFamily="34" charset="-128"/>
        </a:defRPr>
      </a:lvl5pPr>
      <a:lvl6pPr marL="5156518" indent="-525159" algn="l" defTabSz="2099127" rtl="0" eaLnBrk="0" fontAlgn="base" hangingPunct="0">
        <a:spcBef>
          <a:spcPct val="20000"/>
        </a:spcBef>
        <a:spcAft>
          <a:spcPct val="0"/>
        </a:spcAft>
        <a:buChar char="»"/>
        <a:defRPr sz="4600">
          <a:solidFill>
            <a:schemeClr val="tx1"/>
          </a:solidFill>
          <a:latin typeface="+mn-lt"/>
          <a:ea typeface="+mn-ea"/>
        </a:defRPr>
      </a:lvl6pPr>
      <a:lvl7pPr marL="5591133" indent="-525159" algn="l" defTabSz="2099127" rtl="0" eaLnBrk="0" fontAlgn="base" hangingPunct="0">
        <a:spcBef>
          <a:spcPct val="20000"/>
        </a:spcBef>
        <a:spcAft>
          <a:spcPct val="0"/>
        </a:spcAft>
        <a:buChar char="»"/>
        <a:defRPr sz="4600">
          <a:solidFill>
            <a:schemeClr val="tx1"/>
          </a:solidFill>
          <a:latin typeface="+mn-lt"/>
          <a:ea typeface="+mn-ea"/>
        </a:defRPr>
      </a:lvl7pPr>
      <a:lvl8pPr marL="6025747" indent="-525159" algn="l" defTabSz="2099127" rtl="0" eaLnBrk="0" fontAlgn="base" hangingPunct="0">
        <a:spcBef>
          <a:spcPct val="20000"/>
        </a:spcBef>
        <a:spcAft>
          <a:spcPct val="0"/>
        </a:spcAft>
        <a:buChar char="»"/>
        <a:defRPr sz="4600">
          <a:solidFill>
            <a:schemeClr val="tx1"/>
          </a:solidFill>
          <a:latin typeface="+mn-lt"/>
          <a:ea typeface="+mn-ea"/>
        </a:defRPr>
      </a:lvl8pPr>
      <a:lvl9pPr marL="6460361" indent="-525159" algn="l" defTabSz="2099127" rtl="0" eaLnBrk="0" fontAlgn="base" hangingPunct="0">
        <a:spcBef>
          <a:spcPct val="20000"/>
        </a:spcBef>
        <a:spcAft>
          <a:spcPct val="0"/>
        </a:spcAft>
        <a:buChar char="»"/>
        <a:defRPr sz="4600">
          <a:solidFill>
            <a:schemeClr val="tx1"/>
          </a:solidFill>
          <a:latin typeface="+mn-lt"/>
          <a:ea typeface="+mn-ea"/>
        </a:defRPr>
      </a:lvl9pPr>
    </p:bodyStyle>
    <p:otherStyle>
      <a:defPPr>
        <a:defRPr lang="en-US"/>
      </a:defPPr>
      <a:lvl1pPr marL="0" algn="l" defTabSz="434614" rtl="0" eaLnBrk="1" latinLnBrk="0" hangingPunct="1">
        <a:defRPr sz="1700" kern="1200">
          <a:solidFill>
            <a:schemeClr val="tx1"/>
          </a:solidFill>
          <a:latin typeface="+mn-lt"/>
          <a:ea typeface="+mn-ea"/>
          <a:cs typeface="+mn-cs"/>
        </a:defRPr>
      </a:lvl1pPr>
      <a:lvl2pPr marL="434614" algn="l" defTabSz="434614" rtl="0" eaLnBrk="1" latinLnBrk="0" hangingPunct="1">
        <a:defRPr sz="1700" kern="1200">
          <a:solidFill>
            <a:schemeClr val="tx1"/>
          </a:solidFill>
          <a:latin typeface="+mn-lt"/>
          <a:ea typeface="+mn-ea"/>
          <a:cs typeface="+mn-cs"/>
        </a:defRPr>
      </a:lvl2pPr>
      <a:lvl3pPr marL="869229" algn="l" defTabSz="434614" rtl="0" eaLnBrk="1" latinLnBrk="0" hangingPunct="1">
        <a:defRPr sz="1700" kern="1200">
          <a:solidFill>
            <a:schemeClr val="tx1"/>
          </a:solidFill>
          <a:latin typeface="+mn-lt"/>
          <a:ea typeface="+mn-ea"/>
          <a:cs typeface="+mn-cs"/>
        </a:defRPr>
      </a:lvl3pPr>
      <a:lvl4pPr marL="1303843" algn="l" defTabSz="434614" rtl="0" eaLnBrk="1" latinLnBrk="0" hangingPunct="1">
        <a:defRPr sz="1700" kern="1200">
          <a:solidFill>
            <a:schemeClr val="tx1"/>
          </a:solidFill>
          <a:latin typeface="+mn-lt"/>
          <a:ea typeface="+mn-ea"/>
          <a:cs typeface="+mn-cs"/>
        </a:defRPr>
      </a:lvl4pPr>
      <a:lvl5pPr marL="1738457" algn="l" defTabSz="434614" rtl="0" eaLnBrk="1" latinLnBrk="0" hangingPunct="1">
        <a:defRPr sz="1700" kern="1200">
          <a:solidFill>
            <a:schemeClr val="tx1"/>
          </a:solidFill>
          <a:latin typeface="+mn-lt"/>
          <a:ea typeface="+mn-ea"/>
          <a:cs typeface="+mn-cs"/>
        </a:defRPr>
      </a:lvl5pPr>
      <a:lvl6pPr marL="2173072" algn="l" defTabSz="434614" rtl="0" eaLnBrk="1" latinLnBrk="0" hangingPunct="1">
        <a:defRPr sz="1700" kern="1200">
          <a:solidFill>
            <a:schemeClr val="tx1"/>
          </a:solidFill>
          <a:latin typeface="+mn-lt"/>
          <a:ea typeface="+mn-ea"/>
          <a:cs typeface="+mn-cs"/>
        </a:defRPr>
      </a:lvl6pPr>
      <a:lvl7pPr marL="2607686" algn="l" defTabSz="434614" rtl="0" eaLnBrk="1" latinLnBrk="0" hangingPunct="1">
        <a:defRPr sz="1700" kern="1200">
          <a:solidFill>
            <a:schemeClr val="tx1"/>
          </a:solidFill>
          <a:latin typeface="+mn-lt"/>
          <a:ea typeface="+mn-ea"/>
          <a:cs typeface="+mn-cs"/>
        </a:defRPr>
      </a:lvl7pPr>
      <a:lvl8pPr marL="3042300" algn="l" defTabSz="434614" rtl="0" eaLnBrk="1" latinLnBrk="0" hangingPunct="1">
        <a:defRPr sz="1700" kern="1200">
          <a:solidFill>
            <a:schemeClr val="tx1"/>
          </a:solidFill>
          <a:latin typeface="+mn-lt"/>
          <a:ea typeface="+mn-ea"/>
          <a:cs typeface="+mn-cs"/>
        </a:defRPr>
      </a:lvl8pPr>
      <a:lvl9pPr marL="3476915" algn="l" defTabSz="4346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19632531"/>
            <a:ext cx="15122525" cy="1970170"/>
          </a:xfrm>
          <a:prstGeom prst="rect">
            <a:avLst/>
          </a:prstGeom>
          <a:solidFill>
            <a:srgbClr val="3B693D"/>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a typeface="ＭＳ Ｐゴシック" charset="0"/>
            </a:endParaRPr>
          </a:p>
        </p:txBody>
      </p:sp>
      <p:sp>
        <p:nvSpPr>
          <p:cNvPr id="2055" name="Text Box 7"/>
          <p:cNvSpPr txBox="1">
            <a:spLocks noChangeArrowheads="1"/>
          </p:cNvSpPr>
          <p:nvPr/>
        </p:nvSpPr>
        <p:spPr bwMode="auto">
          <a:xfrm>
            <a:off x="497765" y="473611"/>
            <a:ext cx="9511769" cy="17240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1420" tIns="30710" rIns="61420" bIns="30710">
            <a:spAutoFit/>
          </a:bodyPr>
          <a:lstStyle>
            <a:lvl1pPr defTabSz="646113">
              <a:defRPr sz="2400">
                <a:solidFill>
                  <a:schemeClr val="tx1"/>
                </a:solidFill>
                <a:latin typeface="Times New Roman" charset="0"/>
                <a:ea typeface="ＭＳ Ｐゴシック" charset="0"/>
              </a:defRPr>
            </a:lvl1pPr>
            <a:lvl2pPr marL="323850" defTabSz="646113">
              <a:defRPr sz="2400">
                <a:solidFill>
                  <a:schemeClr val="tx1"/>
                </a:solidFill>
                <a:latin typeface="Times New Roman" charset="0"/>
                <a:ea typeface="ＭＳ Ｐゴシック" charset="0"/>
              </a:defRPr>
            </a:lvl2pPr>
            <a:lvl3pPr marL="646113" defTabSz="646113">
              <a:defRPr sz="2400">
                <a:solidFill>
                  <a:schemeClr val="tx1"/>
                </a:solidFill>
                <a:latin typeface="Times New Roman" charset="0"/>
                <a:ea typeface="ＭＳ Ｐゴシック" charset="0"/>
              </a:defRPr>
            </a:lvl3pPr>
            <a:lvl4pPr marL="969963" defTabSz="646113">
              <a:defRPr sz="2400">
                <a:solidFill>
                  <a:schemeClr val="tx1"/>
                </a:solidFill>
                <a:latin typeface="Times New Roman" charset="0"/>
                <a:ea typeface="ＭＳ Ｐゴシック" charset="0"/>
              </a:defRPr>
            </a:lvl4pPr>
            <a:lvl5pPr marL="1292225" defTabSz="646113">
              <a:defRPr sz="2400">
                <a:solidFill>
                  <a:schemeClr val="tx1"/>
                </a:solidFill>
                <a:latin typeface="Times New Roman" charset="0"/>
                <a:ea typeface="ＭＳ Ｐゴシック" charset="0"/>
              </a:defRPr>
            </a:lvl5pPr>
            <a:lvl6pPr marL="1749425" defTabSz="646113" eaLnBrk="0" fontAlgn="base" hangingPunct="0">
              <a:spcBef>
                <a:spcPct val="0"/>
              </a:spcBef>
              <a:spcAft>
                <a:spcPct val="0"/>
              </a:spcAft>
              <a:defRPr sz="2400">
                <a:solidFill>
                  <a:schemeClr val="tx1"/>
                </a:solidFill>
                <a:latin typeface="Times New Roman" charset="0"/>
                <a:ea typeface="ＭＳ Ｐゴシック" charset="0"/>
              </a:defRPr>
            </a:lvl6pPr>
            <a:lvl7pPr marL="2206625" defTabSz="646113" eaLnBrk="0" fontAlgn="base" hangingPunct="0">
              <a:spcBef>
                <a:spcPct val="0"/>
              </a:spcBef>
              <a:spcAft>
                <a:spcPct val="0"/>
              </a:spcAft>
              <a:defRPr sz="2400">
                <a:solidFill>
                  <a:schemeClr val="tx1"/>
                </a:solidFill>
                <a:latin typeface="Times New Roman" charset="0"/>
                <a:ea typeface="ＭＳ Ｐゴシック" charset="0"/>
              </a:defRPr>
            </a:lvl7pPr>
            <a:lvl8pPr marL="2663825" defTabSz="646113" eaLnBrk="0" fontAlgn="base" hangingPunct="0">
              <a:spcBef>
                <a:spcPct val="0"/>
              </a:spcBef>
              <a:spcAft>
                <a:spcPct val="0"/>
              </a:spcAft>
              <a:defRPr sz="2400">
                <a:solidFill>
                  <a:schemeClr val="tx1"/>
                </a:solidFill>
                <a:latin typeface="Times New Roman" charset="0"/>
                <a:ea typeface="ＭＳ Ｐゴシック" charset="0"/>
              </a:defRPr>
            </a:lvl8pPr>
            <a:lvl9pPr marL="3121025" defTabSz="646113"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GB" sz="5400" b="1" dirty="0">
                <a:solidFill>
                  <a:srgbClr val="3B693D"/>
                </a:solidFill>
                <a:latin typeface="Calibri"/>
                <a:ea typeface="+mn-ea"/>
                <a:cs typeface="Calibri"/>
              </a:rPr>
              <a:t>Programming Java for Longer Battery Life</a:t>
            </a:r>
          </a:p>
        </p:txBody>
      </p:sp>
      <p:sp>
        <p:nvSpPr>
          <p:cNvPr id="2285" name="Text Box 237"/>
          <p:cNvSpPr txBox="1">
            <a:spLocks noChangeArrowheads="1"/>
          </p:cNvSpPr>
          <p:nvPr/>
        </p:nvSpPr>
        <p:spPr bwMode="auto">
          <a:xfrm>
            <a:off x="497765" y="2106687"/>
            <a:ext cx="6465644" cy="98534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1420" tIns="30710" rIns="61420" bIns="30710">
            <a:spAutoFit/>
          </a:bodyPr>
          <a:lstStyle>
            <a:defPPr>
              <a:defRPr lang="en-US"/>
            </a:defPPr>
            <a:lvl1pPr defTabSz="646113">
              <a:defRPr sz="7000" b="1">
                <a:solidFill>
                  <a:srgbClr val="3B693D"/>
                </a:solidFill>
                <a:latin typeface="Calibri"/>
                <a:ea typeface="+mn-ea"/>
                <a:cs typeface="Calibri"/>
              </a:defRPr>
            </a:lvl1pPr>
            <a:lvl2pPr marL="323850" defTabSz="646113">
              <a:defRPr sz="2400">
                <a:latin typeface="Times New Roman" charset="0"/>
                <a:ea typeface="ＭＳ Ｐゴシック" charset="0"/>
              </a:defRPr>
            </a:lvl2pPr>
            <a:lvl3pPr marL="646113" defTabSz="646113">
              <a:defRPr sz="2400">
                <a:latin typeface="Times New Roman" charset="0"/>
                <a:ea typeface="ＭＳ Ｐゴシック" charset="0"/>
              </a:defRPr>
            </a:lvl3pPr>
            <a:lvl4pPr marL="969963" defTabSz="646113">
              <a:defRPr sz="2400">
                <a:latin typeface="Times New Roman" charset="0"/>
                <a:ea typeface="ＭＳ Ｐゴシック" charset="0"/>
              </a:defRPr>
            </a:lvl4pPr>
            <a:lvl5pPr marL="1292225" defTabSz="646113">
              <a:defRPr sz="2400">
                <a:latin typeface="Times New Roman" charset="0"/>
                <a:ea typeface="ＭＳ Ｐゴシック" charset="0"/>
              </a:defRPr>
            </a:lvl5pPr>
            <a:lvl6pPr marL="1749425" defTabSz="646113" eaLnBrk="0" fontAlgn="base" hangingPunct="0">
              <a:spcBef>
                <a:spcPct val="0"/>
              </a:spcBef>
              <a:spcAft>
                <a:spcPct val="0"/>
              </a:spcAft>
              <a:defRPr sz="2400">
                <a:latin typeface="Times New Roman" charset="0"/>
                <a:ea typeface="ＭＳ Ｐゴシック" charset="0"/>
              </a:defRPr>
            </a:lvl6pPr>
            <a:lvl7pPr marL="2206625" defTabSz="646113" eaLnBrk="0" fontAlgn="base" hangingPunct="0">
              <a:spcBef>
                <a:spcPct val="0"/>
              </a:spcBef>
              <a:spcAft>
                <a:spcPct val="0"/>
              </a:spcAft>
              <a:defRPr sz="2400">
                <a:latin typeface="Times New Roman" charset="0"/>
                <a:ea typeface="ＭＳ Ｐゴシック" charset="0"/>
              </a:defRPr>
            </a:lvl7pPr>
            <a:lvl8pPr marL="2663825" defTabSz="646113" eaLnBrk="0" fontAlgn="base" hangingPunct="0">
              <a:spcBef>
                <a:spcPct val="0"/>
              </a:spcBef>
              <a:spcAft>
                <a:spcPct val="0"/>
              </a:spcAft>
              <a:defRPr sz="2400">
                <a:latin typeface="Times New Roman" charset="0"/>
                <a:ea typeface="ＭＳ Ｐゴシック" charset="0"/>
              </a:defRPr>
            </a:lvl8pPr>
            <a:lvl9pPr marL="3121025" defTabSz="646113" eaLnBrk="0" fontAlgn="base" hangingPunct="0">
              <a:spcBef>
                <a:spcPct val="0"/>
              </a:spcBef>
              <a:spcAft>
                <a:spcPct val="0"/>
              </a:spcAft>
              <a:defRPr sz="2400">
                <a:latin typeface="Times New Roman" charset="0"/>
                <a:ea typeface="ＭＳ Ｐゴシック" charset="0"/>
              </a:defRPr>
            </a:lvl9pPr>
          </a:lstStyle>
          <a:p>
            <a:r>
              <a:rPr lang="en-GB" sz="3000" dirty="0"/>
              <a:t>Anna Frances Rasburn</a:t>
            </a:r>
            <a:br>
              <a:rPr lang="en-GB" sz="3000" dirty="0"/>
            </a:br>
            <a:r>
              <a:rPr lang="en-GB" sz="3000" dirty="0"/>
              <a:t>BSc in Computing Science</a:t>
            </a:r>
          </a:p>
        </p:txBody>
      </p:sp>
      <p:sp>
        <p:nvSpPr>
          <p:cNvPr id="11" name="TextBox 10"/>
          <p:cNvSpPr txBox="1"/>
          <p:nvPr/>
        </p:nvSpPr>
        <p:spPr>
          <a:xfrm>
            <a:off x="2952750" y="20090382"/>
            <a:ext cx="6696744" cy="400069"/>
          </a:xfrm>
          <a:prstGeom prst="rect">
            <a:avLst/>
          </a:prstGeom>
          <a:noFill/>
        </p:spPr>
        <p:txBody>
          <a:bodyPr wrap="square" lIns="91401" tIns="45700" rIns="91401" bIns="45700" rtlCol="0">
            <a:spAutoFit/>
          </a:bodyPr>
          <a:lstStyle/>
          <a:p>
            <a:r>
              <a:rPr lang="en-US" sz="2000" dirty="0">
                <a:solidFill>
                  <a:schemeClr val="bg1"/>
                </a:solidFill>
                <a:latin typeface="Calibri" panose="020F0502020204030204" pitchFamily="34" charset="0"/>
              </a:rPr>
              <a:t>For further information contact:   </a:t>
            </a:r>
            <a:r>
              <a:rPr lang="en-US" sz="2000" i="1" dirty="0">
                <a:solidFill>
                  <a:schemeClr val="bg1"/>
                </a:solidFill>
                <a:latin typeface="Calibri" panose="020F0502020204030204" pitchFamily="34" charset="0"/>
              </a:rPr>
              <a:t>Anna Frances Rasburn</a:t>
            </a:r>
            <a:endParaRPr lang="en-US" sz="2000" dirty="0">
              <a:solidFill>
                <a:schemeClr val="bg1"/>
              </a:solidFill>
              <a:latin typeface="Calibri" panose="020F0502020204030204" pitchFamily="34" charset="0"/>
            </a:endParaRPr>
          </a:p>
        </p:txBody>
      </p:sp>
      <p:sp>
        <p:nvSpPr>
          <p:cNvPr id="12" name="TextBox 11"/>
          <p:cNvSpPr txBox="1"/>
          <p:nvPr/>
        </p:nvSpPr>
        <p:spPr>
          <a:xfrm>
            <a:off x="3528814" y="20698425"/>
            <a:ext cx="3936628" cy="400069"/>
          </a:xfrm>
          <a:prstGeom prst="rect">
            <a:avLst/>
          </a:prstGeom>
          <a:noFill/>
        </p:spPr>
        <p:txBody>
          <a:bodyPr wrap="square" lIns="91401" tIns="45700" rIns="91401" bIns="45700" rtlCol="0">
            <a:spAutoFit/>
          </a:bodyPr>
          <a:lstStyle/>
          <a:p>
            <a:r>
              <a:rPr lang="en-US" sz="2000" i="1" dirty="0" err="1">
                <a:solidFill>
                  <a:schemeClr val="bg1"/>
                </a:solidFill>
                <a:latin typeface="Calibri" panose="020F0502020204030204" pitchFamily="34" charset="0"/>
              </a:rPr>
              <a:t>afr@cs.stir.ac.uk</a:t>
            </a:r>
            <a:endParaRPr lang="en-US" sz="2000" i="1" dirty="0">
              <a:solidFill>
                <a:schemeClr val="bg1"/>
              </a:solidFill>
              <a:latin typeface="Calibri" panose="020F0502020204030204" pitchFamily="34" charset="0"/>
            </a:endParaRPr>
          </a:p>
        </p:txBody>
      </p:sp>
      <p:sp>
        <p:nvSpPr>
          <p:cNvPr id="15" name="TextBox 14"/>
          <p:cNvSpPr txBox="1"/>
          <p:nvPr/>
        </p:nvSpPr>
        <p:spPr>
          <a:xfrm>
            <a:off x="281057" y="20246632"/>
            <a:ext cx="2167637" cy="707846"/>
          </a:xfrm>
          <a:prstGeom prst="rect">
            <a:avLst/>
          </a:prstGeom>
          <a:noFill/>
        </p:spPr>
        <p:txBody>
          <a:bodyPr wrap="square" lIns="91401" tIns="45700" rIns="91401" bIns="45700" rtlCol="0">
            <a:spAutoFit/>
          </a:bodyPr>
          <a:lstStyle/>
          <a:p>
            <a:pPr algn="r"/>
            <a:r>
              <a:rPr lang="en-US" sz="4000" b="1" dirty="0" err="1">
                <a:solidFill>
                  <a:schemeClr val="bg1"/>
                </a:solidFill>
                <a:latin typeface="Calibri" panose="020F0502020204030204" pitchFamily="34" charset="0"/>
              </a:rPr>
              <a:t>stir.ac.uk</a:t>
            </a:r>
            <a:endParaRPr lang="en-US" sz="4000" b="1" dirty="0">
              <a:solidFill>
                <a:schemeClr val="bg1"/>
              </a:solidFill>
              <a:latin typeface="Calibri" panose="020F0502020204030204" pitchFamily="34" charset="0"/>
            </a:endParaRPr>
          </a:p>
        </p:txBody>
      </p:sp>
      <p:sp>
        <p:nvSpPr>
          <p:cNvPr id="18" name="TextBox 17"/>
          <p:cNvSpPr txBox="1"/>
          <p:nvPr/>
        </p:nvSpPr>
        <p:spPr>
          <a:xfrm>
            <a:off x="497765" y="3439164"/>
            <a:ext cx="14048273" cy="3108503"/>
          </a:xfrm>
          <a:prstGeom prst="rect">
            <a:avLst/>
          </a:prstGeom>
          <a:noFill/>
        </p:spPr>
        <p:txBody>
          <a:bodyPr wrap="square" lIns="91401" tIns="45700" rIns="91401" bIns="45700" numCol="1" rtlCol="0" anchor="ctr">
            <a:spAutoFit/>
          </a:bodyPr>
          <a:lstStyle/>
          <a:p>
            <a:pPr algn="ctr">
              <a:defRPr/>
            </a:pPr>
            <a:r>
              <a:rPr lang="en-GB" sz="2800" b="1" dirty="0">
                <a:solidFill>
                  <a:srgbClr val="3B693D"/>
                </a:solidFill>
                <a:latin typeface="Calibri" panose="020F0502020204030204" pitchFamily="34" charset="0"/>
                <a:cs typeface="Calibri" panose="020F0502020204030204" pitchFamily="34" charset="0"/>
              </a:rPr>
              <a:t>As the dependence on mobile phones and technology increases, we need to consider the environmental impact of this new reliance. Users now have a computer in their pocket and wish for their mobile phones to last longer, making them more convenient. A significant drain on the battery are applications that have a higher demand on the device’s CPU. Therefore this project’s aim is to research and investigate the different ways we can program Java applications (particularly regarding Android mobile applications) to reduce CPU power and therefore use less battery life.</a:t>
            </a:r>
          </a:p>
        </p:txBody>
      </p:sp>
      <p:pic>
        <p:nvPicPr>
          <p:cNvPr id="24" name="Picture 23" descr="Emai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758" y="20738454"/>
            <a:ext cx="489965" cy="342386"/>
          </a:xfrm>
          <a:prstGeom prst="rect">
            <a:avLst/>
          </a:prstGeom>
        </p:spPr>
      </p:pic>
      <p:pic>
        <p:nvPicPr>
          <p:cNvPr id="25" name="Picture 24" descr="bt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3360" y="20335714"/>
            <a:ext cx="5328742" cy="474748"/>
          </a:xfrm>
          <a:prstGeom prst="rect">
            <a:avLst/>
          </a:prstGeom>
        </p:spPr>
      </p:pic>
      <p:sp>
        <p:nvSpPr>
          <p:cNvPr id="26" name="TextBox 25"/>
          <p:cNvSpPr txBox="1"/>
          <p:nvPr/>
        </p:nvSpPr>
        <p:spPr>
          <a:xfrm>
            <a:off x="529432" y="9475074"/>
            <a:ext cx="7528698" cy="3185447"/>
          </a:xfrm>
          <a:prstGeom prst="rect">
            <a:avLst/>
          </a:prstGeom>
          <a:noFill/>
        </p:spPr>
        <p:txBody>
          <a:bodyPr wrap="square" lIns="91401" tIns="45700" rIns="91401" bIns="45700" numCol="1" rtlCol="0">
            <a:spAutoFit/>
          </a:bodyPr>
          <a:lstStyle/>
          <a:p>
            <a:pPr algn="ctr">
              <a:lnSpc>
                <a:spcPct val="110000"/>
              </a:lnSpc>
              <a:spcBef>
                <a:spcPts val="0"/>
              </a:spcBef>
              <a:spcAft>
                <a:spcPts val="0"/>
              </a:spcAft>
            </a:pPr>
            <a:r>
              <a:rPr lang="it-IT" sz="3000" b="1" dirty="0" err="1">
                <a:solidFill>
                  <a:srgbClr val="3B693D"/>
                </a:solidFill>
                <a:latin typeface="Calibri" panose="020F0502020204030204" pitchFamily="34" charset="0"/>
                <a:ea typeface="+mn-ea"/>
                <a:cs typeface="Calibri" panose="020F0502020204030204" pitchFamily="34" charset="0"/>
              </a:rPr>
              <a:t>Genetic</a:t>
            </a:r>
            <a:r>
              <a:rPr lang="it-IT" sz="3000" b="1" dirty="0">
                <a:solidFill>
                  <a:srgbClr val="3B693D"/>
                </a:solidFill>
                <a:latin typeface="Calibri" panose="020F0502020204030204" pitchFamily="34" charset="0"/>
                <a:ea typeface="+mn-ea"/>
                <a:cs typeface="Calibri" panose="020F0502020204030204" pitchFamily="34" charset="0"/>
              </a:rPr>
              <a:t> </a:t>
            </a:r>
            <a:r>
              <a:rPr lang="it-IT" sz="3000" b="1" dirty="0" err="1">
                <a:solidFill>
                  <a:srgbClr val="3B693D"/>
                </a:solidFill>
                <a:latin typeface="Calibri" panose="020F0502020204030204" pitchFamily="34" charset="0"/>
                <a:ea typeface="+mn-ea"/>
                <a:cs typeface="Calibri" panose="020F0502020204030204" pitchFamily="34" charset="0"/>
              </a:rPr>
              <a:t>Algorithms</a:t>
            </a:r>
            <a:r>
              <a:rPr lang="it-IT" sz="3000" b="1" dirty="0">
                <a:solidFill>
                  <a:srgbClr val="3B693D"/>
                </a:solidFill>
                <a:latin typeface="Calibri" panose="020F0502020204030204" pitchFamily="34" charset="0"/>
                <a:ea typeface="+mn-ea"/>
                <a:cs typeface="Calibri" panose="020F0502020204030204" pitchFamily="34" charset="0"/>
              </a:rPr>
              <a:t> (GA)</a:t>
            </a:r>
          </a:p>
          <a:p>
            <a:pPr algn="just">
              <a:defRPr/>
            </a:pPr>
            <a:r>
              <a:rPr lang="en-GB" sz="2400" dirty="0">
                <a:solidFill>
                  <a:srgbClr val="3B3D14"/>
                </a:solidFill>
                <a:latin typeface="Calibri" panose="020F0502020204030204" pitchFamily="34" charset="0"/>
                <a:cs typeface="Calibri" panose="020F0502020204030204" pitchFamily="34" charset="0"/>
              </a:rPr>
              <a:t>GAs are algorithms based on the biological notion of evolution.  Genetic algorithms act based on the idea of natural selection (survival of the fittest) and inheritance, where the fittest traits of the parent is passed on to the children.  Fitness  here is what traits of the application’s source code uses less energy consumption. The Steps for GA are shown above.</a:t>
            </a:r>
            <a:endParaRPr lang="en-US" altLang="en-US" sz="2400" dirty="0">
              <a:solidFill>
                <a:srgbClr val="3B3D14"/>
              </a:solidFill>
              <a:latin typeface="Calibri" panose="020F0502020204030204" pitchFamily="34" charset="0"/>
              <a:cs typeface="Calibri" panose="020F0502020204030204" pitchFamily="34" charset="0"/>
            </a:endParaRPr>
          </a:p>
        </p:txBody>
      </p:sp>
      <p:grpSp>
        <p:nvGrpSpPr>
          <p:cNvPr id="16" name="Group 16">
            <a:extLst>
              <a:ext uri="{FF2B5EF4-FFF2-40B4-BE49-F238E27FC236}">
                <a16:creationId xmlns:a16="http://schemas.microsoft.com/office/drawing/2014/main" id="{D8008030-1C97-624D-9A39-933D0A52A8FB}"/>
              </a:ext>
            </a:extLst>
          </p:cNvPr>
          <p:cNvGrpSpPr>
            <a:grpSpLocks/>
          </p:cNvGrpSpPr>
          <p:nvPr/>
        </p:nvGrpSpPr>
        <p:grpSpPr bwMode="auto">
          <a:xfrm>
            <a:off x="1010903" y="7418445"/>
            <a:ext cx="13100720" cy="1581931"/>
            <a:chOff x="930918" y="10379596"/>
            <a:chExt cx="14306670" cy="1366431"/>
          </a:xfrm>
        </p:grpSpPr>
        <p:grpSp>
          <p:nvGrpSpPr>
            <p:cNvPr id="19" name="Group 17">
              <a:extLst>
                <a:ext uri="{FF2B5EF4-FFF2-40B4-BE49-F238E27FC236}">
                  <a16:creationId xmlns:a16="http://schemas.microsoft.com/office/drawing/2014/main" id="{2A9BCAFF-53A7-1E4C-BDFF-3DBBEB341895}"/>
                </a:ext>
              </a:extLst>
            </p:cNvPr>
            <p:cNvGrpSpPr>
              <a:grpSpLocks/>
            </p:cNvGrpSpPr>
            <p:nvPr/>
          </p:nvGrpSpPr>
          <p:grpSpPr bwMode="auto">
            <a:xfrm>
              <a:off x="930918" y="10418479"/>
              <a:ext cx="2212580" cy="1327548"/>
              <a:chOff x="7137" y="670211"/>
              <a:chExt cx="2212580" cy="1327548"/>
            </a:xfrm>
          </p:grpSpPr>
          <p:sp>
            <p:nvSpPr>
              <p:cNvPr id="43" name="Rounded Rectangle 42">
                <a:extLst>
                  <a:ext uri="{FF2B5EF4-FFF2-40B4-BE49-F238E27FC236}">
                    <a16:creationId xmlns:a16="http://schemas.microsoft.com/office/drawing/2014/main" id="{7FBD67FB-9125-2A4C-A56B-8E13FA34DB34}"/>
                  </a:ext>
                </a:extLst>
              </p:cNvPr>
              <p:cNvSpPr/>
              <p:nvPr/>
            </p:nvSpPr>
            <p:spPr>
              <a:xfrm>
                <a:off x="7137" y="671365"/>
                <a:ext cx="2212994" cy="132639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Rounded Rectangle 4">
                <a:extLst>
                  <a:ext uri="{FF2B5EF4-FFF2-40B4-BE49-F238E27FC236}">
                    <a16:creationId xmlns:a16="http://schemas.microsoft.com/office/drawing/2014/main" id="{B7A25934-ABE8-D64A-A4CC-49800D50BED5}"/>
                  </a:ext>
                </a:extLst>
              </p:cNvPr>
              <p:cNvSpPr txBox="1"/>
              <p:nvPr/>
            </p:nvSpPr>
            <p:spPr>
              <a:xfrm>
                <a:off x="45237" y="708819"/>
                <a:ext cx="2136793" cy="1251486"/>
              </a:xfrm>
              <a:prstGeom prst="rect">
                <a:avLst/>
              </a:prstGeom>
            </p:spPr>
            <p:style>
              <a:lnRef idx="0">
                <a:scrgbClr r="0" g="0" b="0"/>
              </a:lnRef>
              <a:fillRef idx="0">
                <a:scrgbClr r="0" g="0" b="0"/>
              </a:fillRef>
              <a:effectRef idx="0">
                <a:scrgbClr r="0" g="0" b="0"/>
              </a:effectRef>
              <a:fontRef idx="minor">
                <a:schemeClr val="lt1"/>
              </a:fontRef>
            </p:style>
            <p:txBody>
              <a:bodyPr lIns="133350" tIns="133350" rIns="133350" bIns="133350" spcCol="1270" anchor="ctr"/>
              <a:lstStyle/>
              <a:p>
                <a:pPr algn="ctr" defTabSz="1555750">
                  <a:lnSpc>
                    <a:spcPct val="90000"/>
                  </a:lnSpc>
                  <a:spcAft>
                    <a:spcPct val="35000"/>
                  </a:spcAft>
                  <a:defRPr/>
                </a:pPr>
                <a:r>
                  <a:rPr lang="en-US" sz="2800" dirty="0">
                    <a:latin typeface="Calibri" panose="020F0502020204030204" pitchFamily="34" charset="0"/>
                    <a:cs typeface="Calibri" panose="020F0502020204030204" pitchFamily="34" charset="0"/>
                  </a:rPr>
                  <a:t>Initialize Population</a:t>
                </a:r>
              </a:p>
            </p:txBody>
          </p:sp>
        </p:grpSp>
        <p:grpSp>
          <p:nvGrpSpPr>
            <p:cNvPr id="21" name="Group 19">
              <a:extLst>
                <a:ext uri="{FF2B5EF4-FFF2-40B4-BE49-F238E27FC236}">
                  <a16:creationId xmlns:a16="http://schemas.microsoft.com/office/drawing/2014/main" id="{C59460D5-1468-B545-8906-35F5630E824B}"/>
                </a:ext>
              </a:extLst>
            </p:cNvPr>
            <p:cNvGrpSpPr>
              <a:grpSpLocks/>
            </p:cNvGrpSpPr>
            <p:nvPr/>
          </p:nvGrpSpPr>
          <p:grpSpPr bwMode="auto">
            <a:xfrm>
              <a:off x="3955998" y="10418479"/>
              <a:ext cx="2212580" cy="1327548"/>
              <a:chOff x="3104749" y="670211"/>
              <a:chExt cx="2212580" cy="1327548"/>
            </a:xfrm>
          </p:grpSpPr>
          <p:sp>
            <p:nvSpPr>
              <p:cNvPr id="41" name="Rounded Rectangle 40">
                <a:extLst>
                  <a:ext uri="{FF2B5EF4-FFF2-40B4-BE49-F238E27FC236}">
                    <a16:creationId xmlns:a16="http://schemas.microsoft.com/office/drawing/2014/main" id="{D20C535B-2C25-B141-9794-B5F41C89186F}"/>
                  </a:ext>
                </a:extLst>
              </p:cNvPr>
              <p:cNvSpPr/>
              <p:nvPr/>
            </p:nvSpPr>
            <p:spPr>
              <a:xfrm>
                <a:off x="3105469" y="671365"/>
                <a:ext cx="2211406" cy="132639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Rounded Rectangle 4">
                <a:extLst>
                  <a:ext uri="{FF2B5EF4-FFF2-40B4-BE49-F238E27FC236}">
                    <a16:creationId xmlns:a16="http://schemas.microsoft.com/office/drawing/2014/main" id="{F7C334CC-693F-CF45-AE83-D29ECAA8C1D8}"/>
                  </a:ext>
                </a:extLst>
              </p:cNvPr>
              <p:cNvSpPr txBox="1"/>
              <p:nvPr/>
            </p:nvSpPr>
            <p:spPr>
              <a:xfrm>
                <a:off x="3143569" y="708819"/>
                <a:ext cx="2135205" cy="1251486"/>
              </a:xfrm>
              <a:prstGeom prst="rect">
                <a:avLst/>
              </a:prstGeom>
            </p:spPr>
            <p:style>
              <a:lnRef idx="0">
                <a:scrgbClr r="0" g="0" b="0"/>
              </a:lnRef>
              <a:fillRef idx="0">
                <a:scrgbClr r="0" g="0" b="0"/>
              </a:fillRef>
              <a:effectRef idx="0">
                <a:scrgbClr r="0" g="0" b="0"/>
              </a:effectRef>
              <a:fontRef idx="minor">
                <a:schemeClr val="lt1"/>
              </a:fontRef>
            </p:style>
            <p:txBody>
              <a:bodyPr lIns="133350" tIns="133350" rIns="133350" bIns="133350" spcCol="1270" anchor="ctr"/>
              <a:lstStyle/>
              <a:p>
                <a:pPr algn="ctr" defTabSz="1555750">
                  <a:lnSpc>
                    <a:spcPct val="90000"/>
                  </a:lnSpc>
                  <a:spcAft>
                    <a:spcPct val="35000"/>
                  </a:spcAft>
                  <a:defRPr/>
                </a:pPr>
                <a:r>
                  <a:rPr lang="en-US" sz="2800">
                    <a:latin typeface="Calibri" panose="020F0502020204030204" pitchFamily="34" charset="0"/>
                    <a:cs typeface="Calibri" panose="020F0502020204030204" pitchFamily="34" charset="0"/>
                  </a:rPr>
                  <a:t>Calculate Fitness</a:t>
                </a:r>
              </a:p>
            </p:txBody>
          </p:sp>
        </p:grpSp>
        <p:grpSp>
          <p:nvGrpSpPr>
            <p:cNvPr id="22" name="Group 20">
              <a:extLst>
                <a:ext uri="{FF2B5EF4-FFF2-40B4-BE49-F238E27FC236}">
                  <a16:creationId xmlns:a16="http://schemas.microsoft.com/office/drawing/2014/main" id="{65658E0A-5626-6644-AAFA-AF7856719E19}"/>
                </a:ext>
              </a:extLst>
            </p:cNvPr>
            <p:cNvGrpSpPr>
              <a:grpSpLocks/>
            </p:cNvGrpSpPr>
            <p:nvPr/>
          </p:nvGrpSpPr>
          <p:grpSpPr bwMode="auto">
            <a:xfrm>
              <a:off x="6981078" y="10379596"/>
              <a:ext cx="2212580" cy="1327548"/>
              <a:chOff x="6202361" y="670211"/>
              <a:chExt cx="2212580" cy="1327548"/>
            </a:xfrm>
          </p:grpSpPr>
          <p:sp>
            <p:nvSpPr>
              <p:cNvPr id="39" name="Rounded Rectangle 38">
                <a:extLst>
                  <a:ext uri="{FF2B5EF4-FFF2-40B4-BE49-F238E27FC236}">
                    <a16:creationId xmlns:a16="http://schemas.microsoft.com/office/drawing/2014/main" id="{86F557DB-D410-5D4F-B2DA-BE5924532101}"/>
                  </a:ext>
                </a:extLst>
              </p:cNvPr>
              <p:cNvSpPr/>
              <p:nvPr/>
            </p:nvSpPr>
            <p:spPr>
              <a:xfrm>
                <a:off x="6202214" y="670211"/>
                <a:ext cx="2212994" cy="132639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Rounded Rectangle 4">
                <a:extLst>
                  <a:ext uri="{FF2B5EF4-FFF2-40B4-BE49-F238E27FC236}">
                    <a16:creationId xmlns:a16="http://schemas.microsoft.com/office/drawing/2014/main" id="{D05F7F77-13F5-9849-B2B0-BD5009C98A45}"/>
                  </a:ext>
                </a:extLst>
              </p:cNvPr>
              <p:cNvSpPr txBox="1"/>
              <p:nvPr/>
            </p:nvSpPr>
            <p:spPr>
              <a:xfrm>
                <a:off x="6240314" y="707666"/>
                <a:ext cx="2136793" cy="1251485"/>
              </a:xfrm>
              <a:prstGeom prst="rect">
                <a:avLst/>
              </a:prstGeom>
            </p:spPr>
            <p:style>
              <a:lnRef idx="0">
                <a:scrgbClr r="0" g="0" b="0"/>
              </a:lnRef>
              <a:fillRef idx="0">
                <a:scrgbClr r="0" g="0" b="0"/>
              </a:fillRef>
              <a:effectRef idx="0">
                <a:scrgbClr r="0" g="0" b="0"/>
              </a:effectRef>
              <a:fontRef idx="minor">
                <a:schemeClr val="lt1"/>
              </a:fontRef>
            </p:style>
            <p:txBody>
              <a:bodyPr lIns="133350" tIns="133350" rIns="133350" bIns="133350" spcCol="1270" anchor="ctr"/>
              <a:lstStyle/>
              <a:p>
                <a:pPr algn="ctr" defTabSz="1555750">
                  <a:lnSpc>
                    <a:spcPct val="90000"/>
                  </a:lnSpc>
                  <a:spcAft>
                    <a:spcPct val="35000"/>
                  </a:spcAft>
                  <a:defRPr/>
                </a:pPr>
                <a:r>
                  <a:rPr lang="en-US" sz="2800" dirty="0">
                    <a:latin typeface="Calibri" panose="020F0502020204030204" pitchFamily="34" charset="0"/>
                    <a:cs typeface="Calibri" panose="020F0502020204030204" pitchFamily="34" charset="0"/>
                  </a:rPr>
                  <a:t>Selection</a:t>
                </a:r>
              </a:p>
            </p:txBody>
          </p:sp>
        </p:grpSp>
        <p:grpSp>
          <p:nvGrpSpPr>
            <p:cNvPr id="28" name="Group 21">
              <a:extLst>
                <a:ext uri="{FF2B5EF4-FFF2-40B4-BE49-F238E27FC236}">
                  <a16:creationId xmlns:a16="http://schemas.microsoft.com/office/drawing/2014/main" id="{AF78C9A7-0974-2D4C-848D-7266754ECFEB}"/>
                </a:ext>
              </a:extLst>
            </p:cNvPr>
            <p:cNvGrpSpPr>
              <a:grpSpLocks/>
            </p:cNvGrpSpPr>
            <p:nvPr/>
          </p:nvGrpSpPr>
          <p:grpSpPr bwMode="auto">
            <a:xfrm>
              <a:off x="10003043" y="10379596"/>
              <a:ext cx="2212580" cy="1327548"/>
              <a:chOff x="9299973" y="670211"/>
              <a:chExt cx="2212580" cy="1327548"/>
            </a:xfrm>
          </p:grpSpPr>
          <p:sp>
            <p:nvSpPr>
              <p:cNvPr id="37" name="Rounded Rectangle 36">
                <a:extLst>
                  <a:ext uri="{FF2B5EF4-FFF2-40B4-BE49-F238E27FC236}">
                    <a16:creationId xmlns:a16="http://schemas.microsoft.com/office/drawing/2014/main" id="{71A1F4AA-0BD3-6B4C-843A-64E1A4AF5EC4}"/>
                  </a:ext>
                </a:extLst>
              </p:cNvPr>
              <p:cNvSpPr/>
              <p:nvPr/>
            </p:nvSpPr>
            <p:spPr>
              <a:xfrm>
                <a:off x="9300486" y="670211"/>
                <a:ext cx="2211407" cy="132639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Rounded Rectangle 4">
                <a:extLst>
                  <a:ext uri="{FF2B5EF4-FFF2-40B4-BE49-F238E27FC236}">
                    <a16:creationId xmlns:a16="http://schemas.microsoft.com/office/drawing/2014/main" id="{10C486B0-6B5F-9E43-8CB2-B903F2DBBBC4}"/>
                  </a:ext>
                </a:extLst>
              </p:cNvPr>
              <p:cNvSpPr txBox="1"/>
              <p:nvPr/>
            </p:nvSpPr>
            <p:spPr>
              <a:xfrm>
                <a:off x="9338586" y="707666"/>
                <a:ext cx="2135206" cy="1251485"/>
              </a:xfrm>
              <a:prstGeom prst="rect">
                <a:avLst/>
              </a:prstGeom>
            </p:spPr>
            <p:style>
              <a:lnRef idx="0">
                <a:scrgbClr r="0" g="0" b="0"/>
              </a:lnRef>
              <a:fillRef idx="0">
                <a:scrgbClr r="0" g="0" b="0"/>
              </a:fillRef>
              <a:effectRef idx="0">
                <a:scrgbClr r="0" g="0" b="0"/>
              </a:effectRef>
              <a:fontRef idx="minor">
                <a:schemeClr val="lt1"/>
              </a:fontRef>
            </p:style>
            <p:txBody>
              <a:bodyPr lIns="133350" tIns="133350" rIns="133350" bIns="133350" spcCol="1270" anchor="ctr"/>
              <a:lstStyle/>
              <a:p>
                <a:pPr algn="ctr" defTabSz="1555750">
                  <a:lnSpc>
                    <a:spcPct val="90000"/>
                  </a:lnSpc>
                  <a:spcAft>
                    <a:spcPct val="35000"/>
                  </a:spcAft>
                  <a:defRPr/>
                </a:pPr>
                <a:r>
                  <a:rPr lang="en-US" sz="2800">
                    <a:latin typeface="Calibri" panose="020F0502020204030204" pitchFamily="34" charset="0"/>
                    <a:cs typeface="Calibri" panose="020F0502020204030204" pitchFamily="34" charset="0"/>
                  </a:rPr>
                  <a:t>Cross-Over</a:t>
                </a:r>
              </a:p>
            </p:txBody>
          </p:sp>
        </p:grpSp>
        <p:grpSp>
          <p:nvGrpSpPr>
            <p:cNvPr id="29" name="Group 22">
              <a:extLst>
                <a:ext uri="{FF2B5EF4-FFF2-40B4-BE49-F238E27FC236}">
                  <a16:creationId xmlns:a16="http://schemas.microsoft.com/office/drawing/2014/main" id="{31BD6322-3FDB-8C4F-9A30-1D608C59557A}"/>
                </a:ext>
              </a:extLst>
            </p:cNvPr>
            <p:cNvGrpSpPr>
              <a:grpSpLocks/>
            </p:cNvGrpSpPr>
            <p:nvPr/>
          </p:nvGrpSpPr>
          <p:grpSpPr bwMode="auto">
            <a:xfrm>
              <a:off x="13025008" y="10411927"/>
              <a:ext cx="2212580" cy="1327548"/>
              <a:chOff x="12397585" y="670211"/>
              <a:chExt cx="2212580" cy="1327548"/>
            </a:xfrm>
          </p:grpSpPr>
          <p:sp>
            <p:nvSpPr>
              <p:cNvPr id="35" name="Rounded Rectangle 34">
                <a:extLst>
                  <a:ext uri="{FF2B5EF4-FFF2-40B4-BE49-F238E27FC236}">
                    <a16:creationId xmlns:a16="http://schemas.microsoft.com/office/drawing/2014/main" id="{2EDE8C8B-6DD8-8D46-AF2B-0661C9FAF4E2}"/>
                  </a:ext>
                </a:extLst>
              </p:cNvPr>
              <p:cNvSpPr/>
              <p:nvPr/>
            </p:nvSpPr>
            <p:spPr>
              <a:xfrm>
                <a:off x="12397171" y="670169"/>
                <a:ext cx="2212994" cy="132768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Rounded Rectangle 4">
                <a:extLst>
                  <a:ext uri="{FF2B5EF4-FFF2-40B4-BE49-F238E27FC236}">
                    <a16:creationId xmlns:a16="http://schemas.microsoft.com/office/drawing/2014/main" id="{7971D0C9-3270-0A4E-949C-32FE3FD1CA20}"/>
                  </a:ext>
                </a:extLst>
              </p:cNvPr>
              <p:cNvSpPr txBox="1"/>
              <p:nvPr/>
            </p:nvSpPr>
            <p:spPr>
              <a:xfrm>
                <a:off x="12435271" y="708914"/>
                <a:ext cx="2136793" cy="1248902"/>
              </a:xfrm>
              <a:prstGeom prst="rect">
                <a:avLst/>
              </a:prstGeom>
            </p:spPr>
            <p:style>
              <a:lnRef idx="0">
                <a:scrgbClr r="0" g="0" b="0"/>
              </a:lnRef>
              <a:fillRef idx="0">
                <a:scrgbClr r="0" g="0" b="0"/>
              </a:fillRef>
              <a:effectRef idx="0">
                <a:scrgbClr r="0" g="0" b="0"/>
              </a:effectRef>
              <a:fontRef idx="minor">
                <a:schemeClr val="lt1"/>
              </a:fontRef>
            </p:style>
            <p:txBody>
              <a:bodyPr lIns="133350" tIns="133350" rIns="133350" bIns="133350" spcCol="1270" anchor="ctr"/>
              <a:lstStyle/>
              <a:p>
                <a:pPr algn="ctr" defTabSz="1555750">
                  <a:lnSpc>
                    <a:spcPct val="90000"/>
                  </a:lnSpc>
                  <a:spcAft>
                    <a:spcPct val="35000"/>
                  </a:spcAft>
                  <a:defRPr/>
                </a:pPr>
                <a:r>
                  <a:rPr lang="en-US" sz="2800">
                    <a:latin typeface="Calibri" panose="020F0502020204030204" pitchFamily="34" charset="0"/>
                    <a:cs typeface="Calibri" panose="020F0502020204030204" pitchFamily="34" charset="0"/>
                  </a:rPr>
                  <a:t>Mutation</a:t>
                </a:r>
              </a:p>
            </p:txBody>
          </p:sp>
        </p:grpSp>
        <p:cxnSp>
          <p:nvCxnSpPr>
            <p:cNvPr id="30" name="Straight Arrow Connector 29">
              <a:extLst>
                <a:ext uri="{FF2B5EF4-FFF2-40B4-BE49-F238E27FC236}">
                  <a16:creationId xmlns:a16="http://schemas.microsoft.com/office/drawing/2014/main" id="{3D3F3090-FDB7-804E-8B6A-E62A48DD80C4}"/>
                </a:ext>
              </a:extLst>
            </p:cNvPr>
            <p:cNvCxnSpPr>
              <a:stCxn id="43" idx="3"/>
              <a:endCxn id="42" idx="1"/>
            </p:cNvCxnSpPr>
            <p:nvPr/>
          </p:nvCxnSpPr>
          <p:spPr bwMode="auto">
            <a:xfrm>
              <a:off x="3143912" y="11082184"/>
              <a:ext cx="850907" cy="0"/>
            </a:xfrm>
            <a:prstGeom prst="straightConnector1">
              <a:avLst/>
            </a:prstGeom>
            <a:solidFill>
              <a:schemeClr val="accent1"/>
            </a:solidFill>
            <a:ln w="76200" cap="flat" cmpd="sng" algn="ctr">
              <a:solidFill>
                <a:srgbClr val="3B3D14"/>
              </a:solidFill>
              <a:prstDash val="solid"/>
              <a:round/>
              <a:headEnd type="none" w="med" len="med"/>
              <a:tailEnd type="triangle"/>
            </a:ln>
            <a:effectLst/>
            <a:extLst>
              <a:ext uri="{AF507438-7753-43e0-B8FC-AC1667EBCBE1}"/>
            </a:extLst>
          </p:spPr>
        </p:cxnSp>
        <p:cxnSp>
          <p:nvCxnSpPr>
            <p:cNvPr id="31" name="Straight Arrow Connector 30">
              <a:extLst>
                <a:ext uri="{FF2B5EF4-FFF2-40B4-BE49-F238E27FC236}">
                  <a16:creationId xmlns:a16="http://schemas.microsoft.com/office/drawing/2014/main" id="{15E36E2F-117A-AD45-A5F6-929D65B0491B}"/>
                </a:ext>
              </a:extLst>
            </p:cNvPr>
            <p:cNvCxnSpPr>
              <a:cxnSpLocks/>
              <a:endCxn id="39" idx="1"/>
            </p:cNvCxnSpPr>
            <p:nvPr/>
          </p:nvCxnSpPr>
          <p:spPr bwMode="auto">
            <a:xfrm>
              <a:off x="6130024" y="11043439"/>
              <a:ext cx="850907" cy="0"/>
            </a:xfrm>
            <a:prstGeom prst="straightConnector1">
              <a:avLst/>
            </a:prstGeom>
            <a:solidFill>
              <a:schemeClr val="accent1"/>
            </a:solidFill>
            <a:ln w="76200" cap="flat" cmpd="sng" algn="ctr">
              <a:solidFill>
                <a:srgbClr val="3B3D14"/>
              </a:solidFill>
              <a:prstDash val="solid"/>
              <a:round/>
              <a:headEnd type="none" w="med" len="med"/>
              <a:tailEnd type="triangle"/>
            </a:ln>
            <a:effectLst/>
            <a:extLst>
              <a:ext uri="{AF507438-7753-43e0-B8FC-AC1667EBCBE1}"/>
            </a:extLst>
          </p:spPr>
        </p:cxnSp>
        <p:cxnSp>
          <p:nvCxnSpPr>
            <p:cNvPr id="32" name="Straight Arrow Connector 31">
              <a:extLst>
                <a:ext uri="{FF2B5EF4-FFF2-40B4-BE49-F238E27FC236}">
                  <a16:creationId xmlns:a16="http://schemas.microsoft.com/office/drawing/2014/main" id="{EA7C0D65-4F9B-A14B-9B59-C8BA26AEA248}"/>
                </a:ext>
              </a:extLst>
            </p:cNvPr>
            <p:cNvCxnSpPr>
              <a:cxnSpLocks/>
            </p:cNvCxnSpPr>
            <p:nvPr/>
          </p:nvCxnSpPr>
          <p:spPr bwMode="auto">
            <a:xfrm>
              <a:off x="9190749" y="11082184"/>
              <a:ext cx="850907" cy="0"/>
            </a:xfrm>
            <a:prstGeom prst="straightConnector1">
              <a:avLst/>
            </a:prstGeom>
            <a:solidFill>
              <a:schemeClr val="accent1"/>
            </a:solidFill>
            <a:ln w="76200" cap="flat" cmpd="sng" algn="ctr">
              <a:solidFill>
                <a:srgbClr val="3B3D14"/>
              </a:solidFill>
              <a:prstDash val="solid"/>
              <a:round/>
              <a:headEnd type="none" w="med" len="med"/>
              <a:tailEnd type="triangle"/>
            </a:ln>
            <a:effectLst/>
            <a:extLst>
              <a:ext uri="{AF507438-7753-43e0-B8FC-AC1667EBCBE1}"/>
            </a:extLst>
          </p:spPr>
        </p:cxnSp>
        <p:cxnSp>
          <p:nvCxnSpPr>
            <p:cNvPr id="33" name="Straight Arrow Connector 32">
              <a:extLst>
                <a:ext uri="{FF2B5EF4-FFF2-40B4-BE49-F238E27FC236}">
                  <a16:creationId xmlns:a16="http://schemas.microsoft.com/office/drawing/2014/main" id="{ACEDD7D3-7B36-6D47-B4C0-BD158CB73383}"/>
                </a:ext>
              </a:extLst>
            </p:cNvPr>
            <p:cNvCxnSpPr>
              <a:cxnSpLocks/>
            </p:cNvCxnSpPr>
            <p:nvPr/>
          </p:nvCxnSpPr>
          <p:spPr bwMode="auto">
            <a:xfrm>
              <a:off x="12214963" y="11043439"/>
              <a:ext cx="852494" cy="0"/>
            </a:xfrm>
            <a:prstGeom prst="straightConnector1">
              <a:avLst/>
            </a:prstGeom>
            <a:solidFill>
              <a:schemeClr val="accent1"/>
            </a:solidFill>
            <a:ln w="76200" cap="flat" cmpd="sng" algn="ctr">
              <a:solidFill>
                <a:srgbClr val="3B3D14"/>
              </a:solidFill>
              <a:prstDash val="solid"/>
              <a:round/>
              <a:headEnd type="none" w="med" len="med"/>
              <a:tailEnd type="triangle"/>
            </a:ln>
            <a:effectLst/>
            <a:extLst>
              <a:ext uri="{AF507438-7753-43e0-B8FC-AC1667EBCBE1}"/>
            </a:extLst>
          </p:spPr>
        </p:cxnSp>
        <p:cxnSp>
          <p:nvCxnSpPr>
            <p:cNvPr id="34" name="Elbow Connector 33">
              <a:extLst>
                <a:ext uri="{FF2B5EF4-FFF2-40B4-BE49-F238E27FC236}">
                  <a16:creationId xmlns:a16="http://schemas.microsoft.com/office/drawing/2014/main" id="{FD7EBF07-2A43-0B43-9812-46D18D0B653B}"/>
                </a:ext>
              </a:extLst>
            </p:cNvPr>
            <p:cNvCxnSpPr>
              <a:stCxn id="35" idx="0"/>
              <a:endCxn id="42" idx="0"/>
            </p:cNvCxnSpPr>
            <p:nvPr/>
          </p:nvCxnSpPr>
          <p:spPr bwMode="auto">
            <a:xfrm rot="16200000" flipH="1" flipV="1">
              <a:off x="9573758" y="5899754"/>
              <a:ext cx="45203" cy="9069463"/>
            </a:xfrm>
            <a:prstGeom prst="bentConnector3">
              <a:avLst>
                <a:gd name="adj1" fmla="val -822588"/>
              </a:avLst>
            </a:prstGeom>
            <a:solidFill>
              <a:schemeClr val="accent1"/>
            </a:solidFill>
            <a:ln w="76200" cap="flat" cmpd="sng" algn="ctr">
              <a:solidFill>
                <a:srgbClr val="3B3D14"/>
              </a:solidFill>
              <a:prstDash val="solid"/>
              <a:round/>
              <a:headEnd type="none" w="med" len="med"/>
              <a:tailEnd type="triangle"/>
            </a:ln>
            <a:effectLst/>
            <a:extLst>
              <a:ext uri="{AF507438-7753-43e0-B8FC-AC1667EBCBE1}"/>
            </a:extLst>
          </p:spPr>
        </p:cxnSp>
      </p:grpSp>
      <p:sp>
        <p:nvSpPr>
          <p:cNvPr id="45" name="TextBox 1">
            <a:extLst>
              <a:ext uri="{FF2B5EF4-FFF2-40B4-BE49-F238E27FC236}">
                <a16:creationId xmlns:a16="http://schemas.microsoft.com/office/drawing/2014/main" id="{A1124A06-B7D3-FA46-9A30-E69E5CA78424}"/>
              </a:ext>
            </a:extLst>
          </p:cNvPr>
          <p:cNvSpPr txBox="1">
            <a:spLocks noChangeArrowheads="1"/>
          </p:cNvSpPr>
          <p:nvPr/>
        </p:nvSpPr>
        <p:spPr bwMode="auto">
          <a:xfrm>
            <a:off x="8569375" y="9475074"/>
            <a:ext cx="5976663"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defRPr/>
            </a:pPr>
            <a:r>
              <a:rPr lang="en-US" altLang="en-US" sz="3200" b="1" dirty="0">
                <a:solidFill>
                  <a:srgbClr val="3B693D"/>
                </a:solidFill>
                <a:latin typeface="Calibri" panose="020F0502020204030204" pitchFamily="34" charset="0"/>
                <a:cs typeface="Calibri" panose="020F0502020204030204" pitchFamily="34" charset="0"/>
              </a:rPr>
              <a:t>Genetic Improvement (GI)</a:t>
            </a:r>
          </a:p>
          <a:p>
            <a:pPr algn="just">
              <a:defRPr/>
            </a:pPr>
            <a:r>
              <a:rPr lang="en-US" altLang="en-US" dirty="0">
                <a:solidFill>
                  <a:srgbClr val="3B3D14"/>
                </a:solidFill>
                <a:latin typeface="Calibri" panose="020F0502020204030204" pitchFamily="34" charset="0"/>
                <a:cs typeface="Calibri" panose="020F0502020204030204" pitchFamily="34" charset="0"/>
              </a:rPr>
              <a:t>GI is the use of </a:t>
            </a:r>
            <a:r>
              <a:rPr lang="en-US" altLang="en-US" dirty="0" err="1">
                <a:solidFill>
                  <a:srgbClr val="3B3D14"/>
                </a:solidFill>
                <a:latin typeface="Calibri" panose="020F0502020204030204" pitchFamily="34" charset="0"/>
                <a:cs typeface="Calibri" panose="020F0502020204030204" pitchFamily="34" charset="0"/>
              </a:rPr>
              <a:t>optimisation</a:t>
            </a:r>
            <a:r>
              <a:rPr lang="en-US" altLang="en-US" dirty="0">
                <a:solidFill>
                  <a:srgbClr val="3B3D14"/>
                </a:solidFill>
                <a:latin typeface="Calibri" panose="020F0502020204030204" pitchFamily="34" charset="0"/>
                <a:cs typeface="Calibri" panose="020F0502020204030204" pitchFamily="34" charset="0"/>
              </a:rPr>
              <a:t> and machine learning, using techniques such as Genetic Algorithms to improve existing software.  It makes edits (small changes) to the programs source code for optimization purposes. </a:t>
            </a:r>
          </a:p>
        </p:txBody>
      </p:sp>
      <p:sp>
        <p:nvSpPr>
          <p:cNvPr id="47" name="TextBox 46">
            <a:extLst>
              <a:ext uri="{FF2B5EF4-FFF2-40B4-BE49-F238E27FC236}">
                <a16:creationId xmlns:a16="http://schemas.microsoft.com/office/drawing/2014/main" id="{EB8C369E-BE1F-0642-8CAA-E984D9B036C2}"/>
              </a:ext>
            </a:extLst>
          </p:cNvPr>
          <p:cNvSpPr txBox="1"/>
          <p:nvPr/>
        </p:nvSpPr>
        <p:spPr>
          <a:xfrm>
            <a:off x="497765" y="12757066"/>
            <a:ext cx="7528698" cy="3185447"/>
          </a:xfrm>
          <a:prstGeom prst="rect">
            <a:avLst/>
          </a:prstGeom>
          <a:noFill/>
        </p:spPr>
        <p:txBody>
          <a:bodyPr wrap="square" lIns="91401" tIns="45700" rIns="91401" bIns="45700" numCol="1" rtlCol="0">
            <a:spAutoFit/>
          </a:bodyPr>
          <a:lstStyle/>
          <a:p>
            <a:pPr algn="ctr">
              <a:lnSpc>
                <a:spcPct val="110000"/>
              </a:lnSpc>
              <a:spcBef>
                <a:spcPts val="0"/>
              </a:spcBef>
              <a:spcAft>
                <a:spcPts val="0"/>
              </a:spcAft>
            </a:pPr>
            <a:r>
              <a:rPr lang="it-IT" sz="3000" b="1" dirty="0" err="1">
                <a:solidFill>
                  <a:srgbClr val="3B693D"/>
                </a:solidFill>
                <a:latin typeface="Calibri" panose="020F0502020204030204" pitchFamily="34" charset="0"/>
                <a:ea typeface="+mn-ea"/>
                <a:cs typeface="Calibri" panose="020F0502020204030204" pitchFamily="34" charset="0"/>
              </a:rPr>
              <a:t>Optimisation</a:t>
            </a:r>
            <a:r>
              <a:rPr lang="it-IT" sz="3000" b="1" dirty="0">
                <a:solidFill>
                  <a:srgbClr val="3B693D"/>
                </a:solidFill>
                <a:latin typeface="Calibri" panose="020F0502020204030204" pitchFamily="34" charset="0"/>
                <a:ea typeface="+mn-ea"/>
                <a:cs typeface="Calibri" panose="020F0502020204030204" pitchFamily="34" charset="0"/>
              </a:rPr>
              <a:t> </a:t>
            </a:r>
          </a:p>
          <a:p>
            <a:pPr algn="ctr">
              <a:defRPr/>
            </a:pPr>
            <a:r>
              <a:rPr lang="en-US" altLang="en-US" sz="2400" i="1" dirty="0">
                <a:solidFill>
                  <a:srgbClr val="3B3D14"/>
                </a:solidFill>
                <a:latin typeface="Calibri" panose="020F0502020204030204" pitchFamily="34" charset="0"/>
                <a:cs typeface="Calibri" panose="020F0502020204030204" pitchFamily="34" charset="0"/>
              </a:rPr>
              <a:t>‘</a:t>
            </a:r>
            <a:r>
              <a:rPr lang="en-GB" altLang="en-US" sz="2400" i="1" dirty="0">
                <a:solidFill>
                  <a:srgbClr val="3B3D14"/>
                </a:solidFill>
                <a:latin typeface="Calibri" panose="020F0502020204030204" pitchFamily="34" charset="0"/>
                <a:cs typeface="Calibri" panose="020F0502020204030204" pitchFamily="34" charset="0"/>
              </a:rPr>
              <a:t>The action of making the best or more effective use of a situation or resource’</a:t>
            </a:r>
          </a:p>
          <a:p>
            <a:pPr algn="just">
              <a:defRPr/>
            </a:pPr>
            <a:r>
              <a:rPr lang="en-US" altLang="en-US" sz="2400" dirty="0" err="1">
                <a:solidFill>
                  <a:srgbClr val="3B3D14"/>
                </a:solidFill>
                <a:latin typeface="Calibri" panose="020F0502020204030204" pitchFamily="34" charset="0"/>
                <a:cs typeface="Calibri" panose="020F0502020204030204" pitchFamily="34" charset="0"/>
              </a:rPr>
              <a:t>Optimisation</a:t>
            </a:r>
            <a:r>
              <a:rPr lang="en-US" altLang="en-US" sz="2400" dirty="0">
                <a:solidFill>
                  <a:srgbClr val="3B3D14"/>
                </a:solidFill>
                <a:latin typeface="Calibri" panose="020F0502020204030204" pitchFamily="34" charset="0"/>
                <a:cs typeface="Calibri" panose="020F0502020204030204" pitchFamily="34" charset="0"/>
              </a:rPr>
              <a:t> includes changing the design of the code to obtain different results. These changes can create an infinite number of different solutions to explore.  It modifies a system to work more efficiently such as a reduced energy consumption and faster execution time. </a:t>
            </a:r>
          </a:p>
        </p:txBody>
      </p:sp>
      <p:pic>
        <p:nvPicPr>
          <p:cNvPr id="48" name="Picture 4">
            <a:extLst>
              <a:ext uri="{FF2B5EF4-FFF2-40B4-BE49-F238E27FC236}">
                <a16:creationId xmlns:a16="http://schemas.microsoft.com/office/drawing/2014/main" id="{17E5C949-556A-1449-A386-FDFA631FD4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9510" y="11994306"/>
            <a:ext cx="5308547" cy="2665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Box 1">
            <a:extLst>
              <a:ext uri="{FF2B5EF4-FFF2-40B4-BE49-F238E27FC236}">
                <a16:creationId xmlns:a16="http://schemas.microsoft.com/office/drawing/2014/main" id="{91FD70EF-BC40-E644-B070-EA17B23CA16B}"/>
              </a:ext>
            </a:extLst>
          </p:cNvPr>
          <p:cNvSpPr txBox="1">
            <a:spLocks noChangeArrowheads="1"/>
          </p:cNvSpPr>
          <p:nvPr/>
        </p:nvSpPr>
        <p:spPr bwMode="auto">
          <a:xfrm>
            <a:off x="8542508" y="14830703"/>
            <a:ext cx="6003530"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defRPr/>
            </a:pPr>
            <a:r>
              <a:rPr lang="en-US" altLang="en-US" sz="3000" b="1" dirty="0">
                <a:solidFill>
                  <a:schemeClr val="accent1">
                    <a:lumMod val="50000"/>
                  </a:schemeClr>
                </a:solidFill>
                <a:latin typeface="Calibri" panose="020F0502020204030204" pitchFamily="34" charset="0"/>
                <a:cs typeface="Calibri" panose="020F0502020204030204" pitchFamily="34" charset="0"/>
              </a:rPr>
              <a:t>Measuring Energy</a:t>
            </a:r>
          </a:p>
          <a:p>
            <a:pPr algn="just">
              <a:defRPr/>
            </a:pPr>
            <a:r>
              <a:rPr lang="en-US" altLang="en-US" dirty="0">
                <a:solidFill>
                  <a:srgbClr val="3B3D14"/>
                </a:solidFill>
                <a:latin typeface="Calibri" panose="020F0502020204030204" pitchFamily="34" charset="0"/>
                <a:cs typeface="Calibri" panose="020F0502020204030204" pitchFamily="34" charset="0"/>
              </a:rPr>
              <a:t>The </a:t>
            </a:r>
            <a:r>
              <a:rPr lang="en-US" altLang="en-US" i="1" dirty="0">
                <a:solidFill>
                  <a:srgbClr val="3B3D14"/>
                </a:solidFill>
                <a:latin typeface="Calibri" panose="020F0502020204030204" pitchFamily="34" charset="0"/>
                <a:cs typeface="Calibri" panose="020F0502020204030204" pitchFamily="34" charset="0"/>
              </a:rPr>
              <a:t>Opacitor</a:t>
            </a:r>
            <a:r>
              <a:rPr lang="en-US" altLang="en-US" dirty="0">
                <a:solidFill>
                  <a:srgbClr val="3B3D14"/>
                </a:solidFill>
                <a:latin typeface="Calibri" panose="020F0502020204030204" pitchFamily="34" charset="0"/>
                <a:cs typeface="Calibri" panose="020F0502020204030204" pitchFamily="34" charset="0"/>
              </a:rPr>
              <a:t> tool measures the energy used by applications according to the bytecode, this is measured in Joules.  It can detect small changes in execution down to the opcode level.</a:t>
            </a:r>
          </a:p>
          <a:p>
            <a:pPr algn="just">
              <a:defRPr/>
            </a:pPr>
            <a:r>
              <a:rPr lang="en-US" altLang="en-US" dirty="0">
                <a:solidFill>
                  <a:srgbClr val="3B3D14"/>
                </a:solidFill>
                <a:latin typeface="Calibri" panose="020F0502020204030204" pitchFamily="34" charset="0"/>
                <a:cs typeface="Calibri" panose="020F0502020204030204" pitchFamily="34" charset="0"/>
              </a:rPr>
              <a:t>In this project, the use of  the Opacitor tool will allow for approximations of energy consumption of running java code. </a:t>
            </a:r>
          </a:p>
        </p:txBody>
      </p:sp>
      <p:pic>
        <p:nvPicPr>
          <p:cNvPr id="50" name="Picture 39">
            <a:extLst>
              <a:ext uri="{FF2B5EF4-FFF2-40B4-BE49-F238E27FC236}">
                <a16:creationId xmlns:a16="http://schemas.microsoft.com/office/drawing/2014/main" id="{6B9E7DA6-0949-9E48-AE17-D20C09AB96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5791" y="15905471"/>
            <a:ext cx="586651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Graphic 6" descr="Empty Battery">
            <a:extLst>
              <a:ext uri="{FF2B5EF4-FFF2-40B4-BE49-F238E27FC236}">
                <a16:creationId xmlns:a16="http://schemas.microsoft.com/office/drawing/2014/main" id="{C3B504AD-1ABE-B443-9B81-95613A13AE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17846" y="18004624"/>
            <a:ext cx="1728192" cy="1763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lank Presentation">
  <a:themeElements>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pot">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412</TotalTime>
  <Words>370</Words>
  <Application>Microsoft Macintosh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ＭＳ Ｐゴシック</vt:lpstr>
      <vt:lpstr>Calibri</vt:lpstr>
      <vt:lpstr>Times New Roman</vt:lpstr>
      <vt:lpstr>Blank Presentation</vt:lpstr>
      <vt:lpstr>PowerPoint Presentation</vt:lpstr>
    </vt:vector>
  </TitlesOfParts>
  <Company>University of Stirling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Simon Jones</dc:creator>
  <cp:lastModifiedBy>Anna Rasburn</cp:lastModifiedBy>
  <cp:revision>39</cp:revision>
  <cp:lastPrinted>2018-07-16T14:55:43Z</cp:lastPrinted>
  <dcterms:created xsi:type="dcterms:W3CDTF">2001-10-11T12:48:40Z</dcterms:created>
  <dcterms:modified xsi:type="dcterms:W3CDTF">2018-10-26T22:18:42Z</dcterms:modified>
</cp:coreProperties>
</file>