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12"/>
    <p:restoredTop sz="94643"/>
  </p:normalViewPr>
  <p:slideViewPr>
    <p:cSldViewPr snapToGrid="0" snapToObjects="1">
      <p:cViewPr varScale="1">
        <p:scale>
          <a:sx n="58" d="100"/>
          <a:sy n="58" d="100"/>
        </p:scale>
        <p:origin x="216" y="15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43BEE-AF44-B44E-B2B0-151ECBC68F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FA6200-D517-1843-B974-2E538FB8C2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BE6E39-920B-4E44-B3C5-C76492F4D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E644C-A726-804F-B1E3-2D594D6B7D95}" type="datetimeFigureOut">
              <a:rPr lang="en-US" smtClean="0"/>
              <a:t>11/7/18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DB0DD6-6D56-324F-A069-43D1E1601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5706AC-F9EC-6040-8CDF-AB539EE10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F8771-03EE-8344-925F-C7B53028D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875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E7693-94F7-824E-AE20-AF217950D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D362B1-F2B7-C943-81E4-79491C0034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01E623-5FFA-154D-B466-31FF9474B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E644C-A726-804F-B1E3-2D594D6B7D95}" type="datetimeFigureOut">
              <a:rPr lang="en-US" smtClean="0"/>
              <a:t>11/7/18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ACE4BC-C86F-FE45-B5FD-A8733398B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20F9D4-D5E9-B141-8D4B-BB6411864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F8771-03EE-8344-925F-C7B53028D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512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201CDF-75F1-7643-A059-6B6FB188D1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9ED5BE-BC3E-DD48-8CB1-6703AAED5C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D30F77-9DC4-7C4C-90BB-3FCE9FBA9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E644C-A726-804F-B1E3-2D594D6B7D95}" type="datetimeFigureOut">
              <a:rPr lang="en-US" smtClean="0"/>
              <a:t>11/7/18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7EFFC8-BEBC-8845-A2B0-2D734B6E7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EA8260-6BBD-114F-9CFF-C43DCE6DA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F8771-03EE-8344-925F-C7B53028D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766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2DCA4-5023-3344-B929-D62FD3811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F633D5-B2F3-C840-A94F-B745FAC9CD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D191A8-7940-0646-B472-F91F0F61C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E644C-A726-804F-B1E3-2D594D6B7D95}" type="datetimeFigureOut">
              <a:rPr lang="en-US" smtClean="0"/>
              <a:t>11/7/18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0B19A9-4C64-4943-8CA6-915268672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E7059-33B7-7442-804C-5400C5FF5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F8771-03EE-8344-925F-C7B53028D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348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B8BA5-96D0-5D4D-B7E6-A0CC13BD3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39712E-4B9B-2A4F-9ED2-0E45C82F48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F181FE-CE53-F946-845F-129329C81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E644C-A726-804F-B1E3-2D594D6B7D95}" type="datetimeFigureOut">
              <a:rPr lang="en-US" smtClean="0"/>
              <a:t>11/7/18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CC955B-D030-0941-B613-6FD28BE0B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7D6D3F-EFE7-C845-B13E-C4FA9B31B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F8771-03EE-8344-925F-C7B53028D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004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2E77D-C19C-E348-8967-47413D3A0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2F85F4-C8A7-E14B-9F91-872C963D81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62F5E9-B23B-834E-A1B9-645168EE23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05F74B-53C9-E247-AB03-5F51FB867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E644C-A726-804F-B1E3-2D594D6B7D95}" type="datetimeFigureOut">
              <a:rPr lang="en-US" smtClean="0"/>
              <a:t>11/7/18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9C49B2-09C6-1446-91E1-8249A096F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2E82A5-C614-F24A-86CB-4923B4E3D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F8771-03EE-8344-925F-C7B53028D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05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CEA69-4D95-C747-BEBD-3D052D8CE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B66FD3-0B90-2441-8927-C31AACD3B0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63B1F2-F6B3-3942-844B-3FBEFC2B5E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F6DDD6-E332-254C-8825-E869F39F8B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8CF2B6-717C-1843-B95F-50B08B18E2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8C8655-8E40-D041-A84C-950BEAA54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E644C-A726-804F-B1E3-2D594D6B7D95}" type="datetimeFigureOut">
              <a:rPr lang="en-US" smtClean="0"/>
              <a:t>11/7/18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825170-6761-7A48-B3AB-DB03E4730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003C7E-7F10-7346-B1D5-060F3ACCA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F8771-03EE-8344-925F-C7B53028D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25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0AEC5-7875-FD49-9326-CDD20BF8B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F1BDDC-5150-C841-BE10-A4212499E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E644C-A726-804F-B1E3-2D594D6B7D95}" type="datetimeFigureOut">
              <a:rPr lang="en-US" smtClean="0"/>
              <a:t>11/7/18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2764A4-73FC-954C-9FD7-B54349349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A512D4-4B12-3C41-97F5-21BFC3088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F8771-03EE-8344-925F-C7B53028D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526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5F3C9F-268C-A14B-A87B-764A910BF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E644C-A726-804F-B1E3-2D594D6B7D95}" type="datetimeFigureOut">
              <a:rPr lang="en-US" smtClean="0"/>
              <a:t>11/7/18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E935E9-C6BB-7B4F-9C80-30B94D415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99452E-0C71-0146-B773-ECB69C165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F8771-03EE-8344-925F-C7B53028D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491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2B583-1F34-2446-A4E1-8A0BA6607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9AE8C-0EA3-3148-992D-636DA6D5D0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B2EDCA-0476-6740-82AB-0FAF6C9598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9B8E84-8716-E64E-BE21-949BC7E49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E644C-A726-804F-B1E3-2D594D6B7D95}" type="datetimeFigureOut">
              <a:rPr lang="en-US" smtClean="0"/>
              <a:t>11/7/18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4EF369-72BD-7A4C-B015-267A995C0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43C879-4784-6A4B-B81D-A8F0BDF09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F8771-03EE-8344-925F-C7B53028D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161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0164A-6880-C14B-957D-691994994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EDCA6A-FB72-CC47-93C4-654BD6E038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2086EC-95F2-DA4A-8A0C-A1D2D67545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49701B-7821-044E-AF7C-2ED9BC991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E644C-A726-804F-B1E3-2D594D6B7D95}" type="datetimeFigureOut">
              <a:rPr lang="en-US" smtClean="0"/>
              <a:t>11/7/18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CC6074-B696-4A4D-AFF0-18335C4D1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EF6ACB-9758-694D-BB8C-969CFE184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F8771-03EE-8344-925F-C7B53028D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041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8BC6A2-FBC0-D849-8DF4-9A4D8815F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24A245-6E1F-574D-B8BA-9A3E4B43F7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8D835E-4D5E-1F47-93AA-5664D4402C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1E644C-A726-804F-B1E3-2D594D6B7D95}" type="datetimeFigureOut">
              <a:rPr lang="en-US" smtClean="0"/>
              <a:t>11/7/18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E91AD2-8B2B-CA43-8020-3DD12E3D36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97B581-A607-434B-86A2-00666E17EF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F8771-03EE-8344-925F-C7B53028D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404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38C3C-7FAB-5D45-8C25-6AEFA6DF80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54CF14-A2EC-F24C-BE82-FAD3ACD717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495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7A1A8FA-2AEF-3440-88A2-97BCEAC575A2}"/>
              </a:ext>
            </a:extLst>
          </p:cNvPr>
          <p:cNvSpPr txBox="1"/>
          <p:nvPr/>
        </p:nvSpPr>
        <p:spPr>
          <a:xfrm>
            <a:off x="1171903" y="865702"/>
            <a:ext cx="1303283" cy="261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Get Emails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03157A-108F-904E-9AFC-E989EA947165}"/>
              </a:ext>
            </a:extLst>
          </p:cNvPr>
          <p:cNvSpPr txBox="1"/>
          <p:nvPr/>
        </p:nvSpPr>
        <p:spPr>
          <a:xfrm>
            <a:off x="1171903" y="1518920"/>
            <a:ext cx="1303283" cy="4308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Remove duplicate emails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02749E-BABD-A84D-AACF-121BE737CB9F}"/>
              </a:ext>
            </a:extLst>
          </p:cNvPr>
          <p:cNvSpPr txBox="1"/>
          <p:nvPr/>
        </p:nvSpPr>
        <p:spPr>
          <a:xfrm>
            <a:off x="1171903" y="2606505"/>
            <a:ext cx="1303283" cy="246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Remove stop words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EFCE093-4135-0A49-9C22-FFED48EF01FB}"/>
              </a:ext>
            </a:extLst>
          </p:cNvPr>
          <p:cNvSpPr txBox="1"/>
          <p:nvPr/>
        </p:nvSpPr>
        <p:spPr>
          <a:xfrm>
            <a:off x="1171903" y="3635941"/>
            <a:ext cx="1303283" cy="246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Punctuation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CDF985-9A7F-214A-A3A6-5F600A01D3E0}"/>
              </a:ext>
            </a:extLst>
          </p:cNvPr>
          <p:cNvSpPr txBox="1"/>
          <p:nvPr/>
        </p:nvSpPr>
        <p:spPr>
          <a:xfrm>
            <a:off x="1171903" y="3121223"/>
            <a:ext cx="1303283" cy="246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Lemmation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C9FEE2F-FB0E-5C42-AF02-B448115A878A}"/>
              </a:ext>
            </a:extLst>
          </p:cNvPr>
          <p:cNvCxnSpPr>
            <a:stCxn id="4" idx="2"/>
            <a:endCxn id="6" idx="0"/>
          </p:cNvCxnSpPr>
          <p:nvPr/>
        </p:nvCxnSpPr>
        <p:spPr>
          <a:xfrm>
            <a:off x="1823545" y="1127312"/>
            <a:ext cx="0" cy="3916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725596D-EFE4-A642-8188-0F8F224CB532}"/>
              </a:ext>
            </a:extLst>
          </p:cNvPr>
          <p:cNvCxnSpPr>
            <a:cxnSpLocks/>
            <a:stCxn id="6" idx="2"/>
            <a:endCxn id="19" idx="0"/>
          </p:cNvCxnSpPr>
          <p:nvPr/>
        </p:nvCxnSpPr>
        <p:spPr>
          <a:xfrm flipH="1">
            <a:off x="1823544" y="1949807"/>
            <a:ext cx="1" cy="407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49F0C21-BA86-D849-921A-3CE331CE07C9}"/>
              </a:ext>
            </a:extLst>
          </p:cNvPr>
          <p:cNvCxnSpPr>
            <a:stCxn id="7" idx="2"/>
            <a:endCxn id="9" idx="0"/>
          </p:cNvCxnSpPr>
          <p:nvPr/>
        </p:nvCxnSpPr>
        <p:spPr>
          <a:xfrm>
            <a:off x="1823545" y="2852726"/>
            <a:ext cx="0" cy="268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044722C-9C82-B14E-A4D3-0FC929CACF27}"/>
              </a:ext>
            </a:extLst>
          </p:cNvPr>
          <p:cNvCxnSpPr>
            <a:stCxn id="9" idx="2"/>
            <a:endCxn id="8" idx="0"/>
          </p:cNvCxnSpPr>
          <p:nvPr/>
        </p:nvCxnSpPr>
        <p:spPr>
          <a:xfrm>
            <a:off x="1823545" y="3367444"/>
            <a:ext cx="0" cy="268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DB1A247-AA10-5E4D-B9BE-4DC254D2DB0B}"/>
              </a:ext>
            </a:extLst>
          </p:cNvPr>
          <p:cNvSpPr txBox="1"/>
          <p:nvPr/>
        </p:nvSpPr>
        <p:spPr>
          <a:xfrm>
            <a:off x="878664" y="2357120"/>
            <a:ext cx="1889760" cy="15696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Step 1: Data Preparation</a:t>
            </a: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632160E-BDC1-D34D-AE59-4DBB875515F3}"/>
              </a:ext>
            </a:extLst>
          </p:cNvPr>
          <p:cNvSpPr txBox="1"/>
          <p:nvPr/>
        </p:nvSpPr>
        <p:spPr>
          <a:xfrm>
            <a:off x="878664" y="4371758"/>
            <a:ext cx="1889760" cy="15696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Step 2: Create Dictionary</a:t>
            </a: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E973561-29A7-014A-92BE-213118CE8E7B}"/>
              </a:ext>
            </a:extLst>
          </p:cNvPr>
          <p:cNvSpPr txBox="1"/>
          <p:nvPr/>
        </p:nvSpPr>
        <p:spPr>
          <a:xfrm>
            <a:off x="3723464" y="4371758"/>
            <a:ext cx="2016936" cy="15696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Step 3: Feature Execution</a:t>
            </a: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57106E3-2B9D-DA4B-AD2B-E51281C88863}"/>
              </a:ext>
            </a:extLst>
          </p:cNvPr>
          <p:cNvSpPr txBox="1"/>
          <p:nvPr/>
        </p:nvSpPr>
        <p:spPr>
          <a:xfrm>
            <a:off x="3713304" y="2312502"/>
            <a:ext cx="1889760" cy="15696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Step 4: Classification</a:t>
            </a: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082A4C7-47A3-3345-99FB-EBF0170ABE32}"/>
              </a:ext>
            </a:extLst>
          </p:cNvPr>
          <p:cNvSpPr txBox="1"/>
          <p:nvPr/>
        </p:nvSpPr>
        <p:spPr>
          <a:xfrm>
            <a:off x="3713304" y="380147"/>
            <a:ext cx="1889760" cy="15696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Step 5: Accuracy</a:t>
            </a: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32082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33</Words>
  <Application>Microsoft Macintosh PowerPoint</Application>
  <PresentationFormat>Widescreen</PresentationFormat>
  <Paragraphs>35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Anna Rasburn</dc:creator>
  <cp:lastModifiedBy>Anna Rasburn</cp:lastModifiedBy>
  <cp:revision>2</cp:revision>
  <dcterms:created xsi:type="dcterms:W3CDTF">2018-11-03T16:53:34Z</dcterms:created>
  <dcterms:modified xsi:type="dcterms:W3CDTF">2018-11-07T18:48:31Z</dcterms:modified>
</cp:coreProperties>
</file>