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74" d="100"/>
          <a:sy n="74" d="100"/>
        </p:scale>
        <p:origin x="27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305-6D45-4D7D-8480-F0C878AD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06CE-E290-467F-80BA-8A44B2DA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D9C-5A8C-4C18-8481-8FB6F250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975F-9284-4796-B828-52346DA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6A7-2DA4-4329-B451-69663EF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7B45-16F5-4E4F-A443-A9E827A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EDA4-D6DC-4013-A6E8-28311006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81E3-1AC0-44DF-9798-B6B14410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202A8-8EDC-4E63-9662-EA159B75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3B35-28EF-432C-A00E-4FD4491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D6A48-34A7-47F6-ABC4-58612AC5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A2B2-C245-4422-A45A-FCF8515F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51CC-088A-47E9-BE7E-511D349E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0575-BC7F-4AA6-AA8F-EFE1D098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E8B8-ADF2-4ECD-9CA4-9516971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A199-6D7C-4436-9594-838E6AFB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3311-A2B4-481B-9F11-8848C59D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549F-B0FE-4D13-B17C-8550C194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B355-8EFF-4A97-AB87-14F274C5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BE0F-4B75-4879-B6FB-989B7F6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9BF-DE72-4436-8392-1AFB5F8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C01-5A4E-4EC7-A04D-E7E025A4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9D88-5310-472F-9B34-128B0544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A785-FC63-48E4-B838-55B31BC4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DC1B-2F7E-4600-9506-BE359C5B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EDE-866A-4ADB-AB55-0CFF3004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E2CF-9315-4086-BBFF-64D5283B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0B49-E81E-40A2-BCD2-FAB581AD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7A26-1813-4BBB-9CD7-2C54A3C7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1250-6BB7-4D5D-8EDC-3772E98A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16AE-8DA1-460B-8388-CC1C83E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1313-A4AF-44F3-897B-6D7A45D1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2DE4-5BBA-4F09-8259-0A33C09A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361DD-F624-42D8-8B16-1FC74D59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2B046-1F02-4E0D-80F4-EA1BD7A4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4A8E1-6C92-4782-B220-39F04AF9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4A5CE-5AB1-4F8E-AB19-B3466147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54358-3CFE-4074-B62F-5BE2CBE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8074-70FB-4F06-9038-0A2752C4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31BC-CA56-48DD-865E-E2FFB649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A27C-33B5-4709-8D8F-AF8A8C92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58FC-0FA5-4558-B2BC-EA683C38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B39E-907B-4B9A-A910-9D3127D8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42A01-BC3E-4934-BB2F-084970E1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F6623-5980-4F48-96F4-B77D0975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7FCC-08F4-4F5B-8D4A-74162FA0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6CA4-2777-4766-B823-D91A1BF0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43D6-18F7-4F9E-8D08-E376B232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CDD0-65B6-4993-8056-8696B40A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D6130-4EC8-4AA2-A66E-0E5CECE2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7EA8-54DA-42AD-9D61-FE9CBF2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1AF2-569B-446B-A8B4-F1832D79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CBE-596D-4992-808E-E35DECA7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47E57-AAA3-41E4-B94D-5CF567EC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1663-F8AF-4FEC-9424-C85B621B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52C5-C015-42E1-B80A-90542DD4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64A3-2F8C-4005-AEFC-3E34AC01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080E-F99C-4D2A-9C5B-69BD28D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17CF-65FA-4E70-BEBE-14EC3993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12649-5D04-478E-B49B-B49EA802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880B-1B79-45C8-98E9-6F07A090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D658-8D23-4577-A361-1C7BA79EBB5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2604-A05B-4B42-8363-AEBB0366A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2760-7885-4E5D-8720-9A4652F5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0D4D-5833-4BE3-87E9-B2DEFD83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207D6C-F1AB-4C6C-8F6F-3F579F309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7" t="10124" r="26849" b="-1496"/>
          <a:stretch/>
        </p:blipFill>
        <p:spPr>
          <a:xfrm>
            <a:off x="772732" y="1094704"/>
            <a:ext cx="5267459" cy="5112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BC9F1C-B312-4A27-87EE-9B4F6BB1E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2" t="8629" r="27588" b="13577"/>
          <a:stretch/>
        </p:blipFill>
        <p:spPr>
          <a:xfrm>
            <a:off x="6265572" y="1094704"/>
            <a:ext cx="4617076" cy="43530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D15092-65A4-4120-B51C-E257AAA38D67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 2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25C3CE-1E65-417E-8254-59EAC9232437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MW2 December</a:t>
            </a:r>
          </a:p>
        </p:txBody>
      </p:sp>
    </p:spTree>
    <p:extLst>
      <p:ext uri="{BB962C8B-B14F-4D97-AF65-F5344CB8AC3E}">
        <p14:creationId xmlns:p14="http://schemas.microsoft.com/office/powerpoint/2010/main" val="37005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3D609D-AF4F-4A8A-B48A-5A9D774C2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5" t="7727" r="22729" b="10696"/>
          <a:stretch/>
        </p:blipFill>
        <p:spPr>
          <a:xfrm>
            <a:off x="631064" y="1039969"/>
            <a:ext cx="4842457" cy="477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CDD6B-E05E-49F6-977C-0127BCE79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3" t="10037" r="22865" b="14764"/>
          <a:stretch/>
        </p:blipFill>
        <p:spPr>
          <a:xfrm>
            <a:off x="5666704" y="804930"/>
            <a:ext cx="4932608" cy="4404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1322A8-D972-4C52-A765-BAEB8ED6A49B}"/>
              </a:ext>
            </a:extLst>
          </p:cNvPr>
          <p:cNvSpPr txBox="1"/>
          <p:nvPr/>
        </p:nvSpPr>
        <p:spPr>
          <a:xfrm>
            <a:off x="1680693" y="309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66133-9834-4C63-BB28-EA61FAA11253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MW3 December</a:t>
            </a:r>
          </a:p>
        </p:txBody>
      </p:sp>
    </p:spTree>
    <p:extLst>
      <p:ext uri="{BB962C8B-B14F-4D97-AF65-F5344CB8AC3E}">
        <p14:creationId xmlns:p14="http://schemas.microsoft.com/office/powerpoint/2010/main" val="320574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27FDB-9A0B-4FA7-8B38-E44298E2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1" r="18807"/>
          <a:stretch/>
        </p:blipFill>
        <p:spPr>
          <a:xfrm>
            <a:off x="5731099" y="300806"/>
            <a:ext cx="4881093" cy="58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57E62-5230-42EC-A302-DB20E0B4A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7" t="8057" r="19348"/>
          <a:stretch/>
        </p:blipFill>
        <p:spPr>
          <a:xfrm>
            <a:off x="296214" y="910256"/>
            <a:ext cx="5035640" cy="538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AFF6DC-A20D-43F2-B3F7-2F5CB2D688E6}"/>
              </a:ext>
            </a:extLst>
          </p:cNvPr>
          <p:cNvSpPr txBox="1"/>
          <p:nvPr/>
        </p:nvSpPr>
        <p:spPr>
          <a:xfrm>
            <a:off x="1680693" y="309093"/>
            <a:ext cx="181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 </a:t>
            </a:r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B73A5-12F0-4C0F-9989-1A247C202E44}"/>
              </a:ext>
            </a:extLst>
          </p:cNvPr>
          <p:cNvSpPr txBox="1"/>
          <p:nvPr/>
        </p:nvSpPr>
        <p:spPr>
          <a:xfrm>
            <a:off x="7787427" y="30909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MW4 December</a:t>
            </a:r>
          </a:p>
        </p:txBody>
      </p:sp>
    </p:spTree>
    <p:extLst>
      <p:ext uri="{BB962C8B-B14F-4D97-AF65-F5344CB8AC3E}">
        <p14:creationId xmlns:p14="http://schemas.microsoft.com/office/powerpoint/2010/main" val="28718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Armstrong</dc:creator>
  <cp:lastModifiedBy>Anne Armstrong</cp:lastModifiedBy>
  <cp:revision>2</cp:revision>
  <dcterms:created xsi:type="dcterms:W3CDTF">2021-10-27T15:18:54Z</dcterms:created>
  <dcterms:modified xsi:type="dcterms:W3CDTF">2021-10-27T15:40:10Z</dcterms:modified>
</cp:coreProperties>
</file>