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75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22.34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4221 14 17135 0 0,'-3'-4'300'0'0,"2"3"-122"0"0,0 0 1 0 0,0 0 0 0 0,0 0 0 0 0,-1-1 0 0 0,1 1-1 0 0,-1-1 1 0 0,1 2 76 0 0,-5 2-421 0 0,-1 2 163 0 0,0 0 0 0 0,-8 6 0 0 0,8-5 141 0 0,0 0 1 0 0,-10 4-1 0 0,-3-1 247 0 0,9-3-56 0 0,-12 6-1 0 0,-26 14 439 0 0,27-15-452 0 0,-24 13 281 0 0,-47 22-51 0 0,24-13-382 0 0,-116 74 1 0 0,89-47-126 0 0,-7 4-2 0 0,6 9-108 0 0,-135 101 72 0 0,226-168 0 0 0,-192 143 0 0 0,1-8 0 0 0,28-23 0 0 0,73-46 0 0 0,-10 8 0 0 0,-59 48 64 0 0,45-33-64 0 0,67-51 0 0 0,-52 43 0 0 0,24-12 0 0 0,-94 82 0 0 0,1 11 0 0 0,75-66 145 0 0,37-39-71 0 0,-105 102 43 0 0,91-87-117 0 0,19-19 0 0 0,5-3 0 0 0,14-15 0 0 0,-167 185 0 0 0,168-180 3 0 0,-84 110 138 0 0,54-52-87 0 0,18-28-47 0 0,5-8 132 0 0,17-27 39 0 0,16-25-64 0 0,-11 18 0 0 0,0 10 35 0 0,1 1 0 0 0,2 1 0 0 0,-20 74 0 0 0,15-33 23 0 0,-8 32 336 0 0,-34 95 298 0 0,56-188-818 0 0,-1 1 0 0 0,-25 41 0 0 0,33-61 93 0 0,2-6-71 0 0,1 2 1 0 0,0-1-1 0 0,-1 0 0 0 0,0 0 0 0 0,1 0 1 0 0,-1 0-1 0 0,0-1 0 0 0,1 1 0 0 0,-2 0 1 0 0,2 0-1 0 0,-2 1 0 0 0,2-2-22 0 0,-1 0 0 0 0,1 0-1 0 0,0 0 1 0 0,0 0 0 0 0,-1 0-1 0 0,1 0 1 0 0,-1 0 0 0 0,1 0-1 0 0,0 1 1 0 0,-1-1 0 0 0,1 0-1 0 0,0 0 1 0 0,0 0 0 0 0,-1 0-1 0 0,1 0 1 0 0,0-1 0 0 0,-1 1-1 0 0,1 0 1 0 0,-1 0 0 0 0,1 0-1 0 0,0 0 1 0 0,0 0 0 0 0,-1 0-1 0 0,1 0 1 0 0,0 0 0 0 0,0-1 0 0 0,-1 1-1 0 0,1 0 1 0 0,0 0 0 0 0,0 0-1 0 0,-1-2 1 0 0,0 2-168 0 0,-6-7-1169 0 0,4 0-5433 0 0,0 1-744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0.64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48 224 18311 0 0,'-4'0'884'0'0,"4"0"-856"0"0,0 0-1 0 0,0 0 0 0 0,0 0 0 0 0,-1 0 1 0 0,1 0-1 0 0,0 0 0 0 0,0 0 0 0 0,0 0 0 0 0,-1 0 1 0 0,1 0-1 0 0,0 0 0 0 0,0 0 0 0 0,0 0 1 0 0,-1 0-1 0 0,1 0 0 0 0,0 0 0 0 0,-1 0 0 0 0,1-1 1 0 0,0 1-1 0 0,0 0 0 0 0,0 0 0 0 0,0 0 1 0 0,-1 0-1 0 0,1 0 0 0 0,0 0 0 0 0,0-1 0 0 0,0 1 1 0 0,0 0-1 0 0,0 0 0 0 0,0 0 0 0 0,-1 0 1 0 0,1-1-1 0 0,0 1 0 0 0,0 0 0 0 0,0 0 0 0 0,0 0 1 0 0,0 0-1 0 0,0-1 0 0 0,0 1 0 0 0,0-1 1 0 0,0 1-1 0 0,0 0 0 0 0,0 0 0 0 0,0 0 0 0 0,0-1 1 0 0,5-11 8 0 0,-1 2 113 0 0,-2 1 126 0 0,4-14 0 0 0,-1 6 99 0 0,-2 1-1 0 0,4-28 0 0 0,-7 41-373 0 0,0-1-1 0 0,0 1 1 0 0,0 0-1 0 0,0-1 1 0 0,-2-3 0 0 0,0-12 62 0 0,2 15-53 0 0,-1 0-1 0 0,1 0 1 0 0,-1 1-1 0 0,0-1 1 0 0,0 0-1 0 0,0 0 0 0 0,-1 1 1 0 0,-2-6-1 0 0,4 9-10 0 0,0 0 0 0 0,0 0-1 0 0,0-1 1 0 0,-1 1 0 0 0,1-1-1 0 0,0 1 1 0 0,0 0-1 0 0,0 0 1 0 0,0 0 0 0 0,0-1-1 0 0,-1 1 1 0 0,1 0 0 0 0,0 0-1 0 0,0 0 1 0 0,0-1 0 0 0,-1 1-1 0 0,1 0 1 0 0,0 0-1 0 0,0 0 1 0 0,-1 0 0 0 0,1 0-1 0 0,0 0 1 0 0,0 0 0 0 0,-1-1-1 0 0,0 1 1 0 0,-3 2-30 0 0,3-1 27 0 0,0 1-9 0 0,0-1 0 0 0,0 0 1 0 0,0 0-1 0 0,0 1 0 0 0,0-1 1 0 0,1 1-1 0 0,-1 0 0 0 0,0-1 1 0 0,0 1-1 0 0,0 2 0 0 0,-4 9-105 0 0,1-5 83 0 0,1 0 1 0 0,0 0-1 0 0,0 1 0 0 0,0 0 0 0 0,-1 13 0 0 0,-3 47 124 0 0,7-61-75 0 0,-1 4 28 0 0,1 0 0 0 0,0 1 0 0 0,1-1 1 0 0,0 0-1 0 0,1 1 0 0 0,4 11 0 0 0,-5-19-28 0 0,0 0-1 0 0,2-1 0 0 0,-2 1 1 0 0,2-1-1 0 0,-1 0 0 0 0,1 0 1 0 0,6 8-1 0 0,-7-10-12 0 0,1 1 0 0 0,-1-1 0 0 0,1 0 0 0 0,0 1 0 0 0,0-2 0 0 0,0 1 0 0 0,0 0 0 0 0,0-1 0 0 0,0 1-1 0 0,1-1 1 0 0,-1 0 0 0 0,4 1 0 0 0,0 0-5 0 0,-1-1 1 0 0,0-1-1 0 0,0 0 0 0 0,0 1 0 0 0,1-2 0 0 0,-1 1 0 0 0,0-1 0 0 0,9-2 1 0 0,-6 1-569 0 0,0 0 1 0 0,-1-2 0 0 0,1 1-1 0 0,16-9 1 0 0,-7 0-1051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1.18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22 0 19375 0 0,'-2'2'61'0'0,"0"0"83"0"0,0 0-1 0 0,1 0 1 0 0,-1 0-1 0 0,0 0 1 0 0,1 0-1 0 0,-1 0 0 0 0,1 1 1 0 0,0-1-1 0 0,0 1 1 0 0,1-1-1 0 0,-2 1 1 0 0,2-1-1 0 0,-1 4 1 0 0,-1 23-30 0 0,2 0 1 0 0,2-1 0 0 0,7 49-1 0 0,13 37 232 0 0,-18-96-327 0 0,1-1 0 0 0,1 0 0 0 0,1 0 0 0 0,12 22-1 0 0,-16-35-12 0 0,-1-1-1 0 0,0 1 1 0 0,1-1-1 0 0,3 4 0 0 0,-5-7-13 0 0,-1 1 1 0 0,1-1-1 0 0,-1 1 0 0 0,1 0 0 0 0,0-1 0 0 0,0 0 0 0 0,0 1 0 0 0,-1-1 0 0 0,1 0 0 0 0,0 1 1 0 0,1-1-1 0 0,-2 0-9 0 0,1 0 0 0 0,-1 0 0 0 0,0 0 0 0 0,1 0 1 0 0,-1 0-1 0 0,1 0 0 0 0,-1 0 0 0 0,1 0 0 0 0,-1 0 0 0 0,0 0 1 0 0,1 0-1 0 0,-1-1 0 0 0,0 1 0 0 0,1 0 0 0 0,-1 0 0 0 0,0 0 1 0 0,1 0-1 0 0,-1-1 0 0 0,0 1 0 0 0,0 0 0 0 0,1 0 0 0 0,-1-1 1 0 0,1 0-1 0 0,-1 1 0 0 0,0-1 0 0 0,2-3-185 0 0,1 0 1 0 0,-1 0-1 0 0,0 1 0 0 0,0-2 0 0 0,0 1 1 0 0,-1 0-1 0 0,0-1 0 0 0,0 1 0 0 0,-1-1 1 0 0,1 1-1 0 0,0-1 0 0 0,-1-4 0 0 0,0-11-575 0 0,0-21-887 0 0,-2 27 1101 0 0,-1-23-97 0 0,-2 1 0 0 0,-11-42-1 0 0,12 64 1061 0 0,0 4 444 0 0,2-1 1 0 0,-1 0 0 0 0,1 1-1 0 0,-1-18 1 0 0,3 28-813 0 0,0-1 1 0 0,0 0 0 0 0,0 1-1 0 0,0-1 1 0 0,0 1 0 0 0,0 0-1 0 0,0-1 1 0 0,0 1 0 0 0,0-1-1 0 0,0 1 1 0 0,0 0 0 0 0,0-1-1 0 0,1 0 1 0 0,-1 1 0 0 0,0-1-1 0 0,0 1 1 0 0,0 0 0 0 0,1-1-1 0 0,-1 1 1 0 0,1 0 0 0 0,-1-1-1 0 0,0 1 1 0 0,0-1 0 0 0,1 1-1 0 0,-1 0 1 0 0,0-1 0 0 0,1 1-1 0 0,-1 0 1 0 0,0 0-1 0 0,1 0 1 0 0,-1-1 0 0 0,1 1-1 0 0,-1 0 1 0 0,1 0 0 0 0,-1 0-1 0 0,1 0 1 0 0,-1 0 0 0 0,0 0-1 0 0,1 0 1 0 0,-1 0 0 0 0,1 0-1 0 0,0 0 1 0 0,-1 0 0 0 0,0 0-1 0 0,1 0 1 0 0,-1 0 0 0 0,1 0-1 0 0,-1 0 1 0 0,0 0 0 0 0,1 1-1 0 0,2-1 29 0 0,0 1 1 0 0,-1 1-1 0 0,1-1 0 0 0,-1 0 0 0 0,1 1 0 0 0,-1-1 0 0 0,3 3 0 0 0,2 3 66 0 0,-1 1 0 0 0,0 0-1 0 0,0 0 1 0 0,0 1-1 0 0,-1-1 1 0 0,6 13 0 0 0,-6-10-28 0 0,9 17-5 0 0,-1-1 1 0 0,-1 2 0 0 0,13 52-1 0 0,-10-13-10 0 0,-12-59-94 0 0,-3-8-41 0 0,1 0-1 0 0,-1 0 1 0 0,1 0 0 0 0,-1 1-1 0 0,0-1 1 0 0,1 0 0 0 0,-1 0 0 0 0,0 0-1 0 0,0 0 1 0 0,0 0 0 0 0,0 0-1 0 0,0 1 1 0 0,0-1 0 0 0,0 1-1 0 0,-1-3-458 0 0,-2-3 234 0 0,1 0 1 0 0,0-1-1 0 0,0 0 1 0 0,1 1-1 0 0,-1-1 1 0 0,0-8-1 0 0,1 9 135 0 0,-5-28-79 0 0,2 1-1 0 0,1-1 0 0 0,1 1 0 0 0,5-52 0 0 0,-2 72 221 0 0,0 0 0 0 0,4-13-1 0 0,-3 17 4 0 0,-1 2 0 0 0,1-1 0 0 0,0 0 0 0 0,1 1 0 0 0,5-10-1 0 0,-6 14 42 0 0,-1-1 0 0 0,1 0-1 0 0,-1 0 1 0 0,1 1-1 0 0,0 0 1 0 0,0 0-1 0 0,-1-1 1 0 0,2 1 0 0 0,-2 0-1 0 0,2 0 1 0 0,-1 0-1 0 0,0 0 1 0 0,0 1-1 0 0,0-1 1 0 0,0 1 0 0 0,0-1-1 0 0,1 1 1 0 0,-1 0-1 0 0,4 0 1 0 0,-2 0 80 0 0,0 0 1 0 0,1 0-1 0 0,-1 1 1 0 0,0-1-1 0 0,0 1 1 0 0,0 0-1 0 0,1 0 1 0 0,-1 1-1 0 0,4 1 0 0 0,-3 0-48 0 0,-1 0 0 0 0,0 0 0 0 0,0 0 0 0 0,0 0 0 0 0,-1 1 0 0 0,1 0 0 0 0,-1 0-1 0 0,3 3 1 0 0,2 4 125 0 0,-2-1 0 0 0,7 13 0 0 0,1 10-1 0 0,0 1 1 0 0,8 38-1 0 0,-12-34 0 0 0,1 9-1553 0 0,-7-37-233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1.58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47 0 14744 0 0,'-3'6'145'0'0,"0"0"0"0"0,0 1 1 0 0,0-1-1 0 0,1 0 1 0 0,0 1-1 0 0,0-1 1 0 0,0 1-1 0 0,1 0 1 0 0,1 0-1 0 0,-1 8 0 0 0,0 6 546 0 0,2-1 0 0 0,3 31-1 0 0,-2-38-323 0 0,1 1-1 0 0,1 0 0 0 0,0-1 0 0 0,9 20 0 0 0,-12-30-342 0 0,1 0 1 0 0,0 0-1 0 0,-1 0 0 0 0,1 0 0 0 0,1-1 0 0 0,-1 1 1 0 0,0 0-1 0 0,0-1 0 0 0,1 0 0 0 0,0 1 1 0 0,-1-1-1 0 0,1 0 0 0 0,0-1 0 0 0,0 1 1 0 0,0 0-1 0 0,1-1 0 0 0,-2 0 0 0 0,2 1 0 0 0,-1-1 1 0 0,0 0-1 0 0,1-1 0 0 0,-1 1 0 0 0,1-1 1 0 0,-1 0-1 0 0,0 1 0 0 0,1-1 0 0 0,-1-1 0 0 0,5 1 1 0 0,-2-2-13 0 0,0 0 0 0 0,1 0 1 0 0,-1-1-1 0 0,-1 1 0 0 0,1-1 1 0 0,0-1-1 0 0,-1 1 0 0 0,0 0 0 0 0,0-1 1 0 0,0-1-1 0 0,8-8 0 0 0,-8 8-92 0 0,0-1-1 0 0,0-1 1 0 0,-1 1-1 0 0,0 0 1 0 0,0-1-1 0 0,-1 0 1 0 0,0 0-1 0 0,0 0 1 0 0,3-14-1 0 0,-5 15 36 0 0,0 1-1 0 0,-1-1 1 0 0,1 1-1 0 0,-1-1 1 0 0,0 0-1 0 0,-1 1 1 0 0,1-1-1 0 0,-1 0 1 0 0,-1 1-1 0 0,1 0 1 0 0,0-1-1 0 0,-1 1 1 0 0,0 0-1 0 0,-1 0 1 0 0,1 0-1 0 0,-1 0 1 0 0,0 0-1 0 0,0 0 0 0 0,0 1 1 0 0,-1 0-1 0 0,0-1 1 0 0,1 1-1 0 0,-1 0 1 0 0,-1 1-1 0 0,1-1 1 0 0,-1 1-1 0 0,-6-4 1 0 0,4 4 163 0 0,1 0 0 0 0,-1 0-1 0 0,1 0 1 0 0,-1 1 0 0 0,0 0 0 0 0,0 1 0 0 0,0-1 0 0 0,0 2 0 0 0,0-1 0 0 0,0 1 0 0 0,0 0 0 0 0,0 0 0 0 0,0 0-1 0 0,0 1 1 0 0,0 1 0 0 0,0-1 0 0 0,0 1 0 0 0,0 0 0 0 0,1 0 0 0 0,-1 1 0 0 0,1 0 0 0 0,-8 5 0 0 0,0 1-822 0 0,0 2-282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2.87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66 8288 0 0,'0'0'381'0'0,"0"4"-202"0"0,2 37 576 0 0,-2-36 432 0 0,1 0 0 0 0,3 11 0 0 0,4 12 3251 0 0,-7-18-3825 0 0,6 13 1 0 0,-2-11-228 0 0,7 14 1 0 0,-10-23-261 0 0,-3-5-45 0 0,-4-8-120 0 0,-3-15-108 0 0,4 14 142 0 0,0-1-1 0 0,1-1 1 0 0,1 2 0 0 0,-1-2 0 0 0,1-15-1 0 0,2 13-17 0 0,2 0 0 0 0,0 1 0 0 0,4-20 0 0 0,-5 33 19 0 0,-1-1 0 0 0,1 0 0 0 0,0 0 0 0 0,-1 0 0 0 0,1 1 0 0 0,0-1 0 0 0,0 0-1 0 0,0 1 1 0 0,0-1 0 0 0,0 0 0 0 0,0 1 0 0 0,1 0 0 0 0,-1-1 0 0 0,0 1 0 0 0,1 0-1 0 0,0-1 1 0 0,-1 1 0 0 0,1 0 0 0 0,-1 0 0 0 0,1 1 0 0 0,0-2 0 0 0,0 2 0 0 0,0-1-1 0 0,-1 1 1 0 0,1-1 0 0 0,0 1 0 0 0,0 0 0 0 0,0-1 0 0 0,0 1 0 0 0,0 0 0 0 0,0 0-1 0 0,0 0 1 0 0,0 0 0 0 0,-1 1 0 0 0,2-1 0 0 0,-2 0 0 0 0,2 1 0 0 0,-2-1 0 0 0,1 1-1 0 0,0-1 1 0 0,-1 2 0 0 0,3-1 0 0 0,2 3 60 0 0,-1 0-1 0 0,1 0 1 0 0,-1 1-1 0 0,0-1 1 0 0,0 1-1 0 0,-1 0 1 0 0,1 0 0 0 0,5 12-1 0 0,-2-5 233 0 0,0 3 0 0 0,9 24 0 0 0,-6-5 787 0 0,10 51 0 0 0,-17-67-720 0 0,-2-9-185 0 0,-2 0-1 0 0,1 10 0 0 0,-1-11-76 0 0,1-1 0 0 0,0 1 0 0 0,2 10 0 0 0,-1-10-420 0 0,-1 0-625 0 0,0-8 371 0 0,-1-6 0 0 0,1-4-1114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3.26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118 166 9216 0 0,'-1'2'421'0'0,"-1"3"-311"0"0,1 1 0 0 0,-1-1 0 0 0,1 2 0 0 0,-2 6 0 0 0,1 28 1092 0 0,1-30 250 0 0,1 7 1958 0 0,2 22 0 0 0,1 6-48 0 0,1 28-1828 0 0,-2-51-1252 0 0,-2-12-57 0 0,6 22 0 0 0,-5-29-398 0 0,0 1 0 0 0,1-1 0 0 0,0 0 0 0 0,-1 0 0 0 0,2 1 0 0 0,-2-1 0 0 0,5 4 0 0 0,-2-3-5639 0 0,1-2-1969 0 0</inkml:trace>
  <inkml:trace contextRef="#ctx0" brushRef="#br0" timeOffset="1">92 7 5064 0 0,'-6'0'670'0'0,"-13"-3"-691"0"0,-22 0 0 0 0,16 7 17532 0 0,25-4-17337 0 0,4 4 1750 0 0,6 4-3861 0 0,-9-7 2636 0 0,10 7-2195 0 0,1-3-3821 0 0,2-1-2101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3.65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165 48 2304 0 0,'-7'-6'75'0'0,"0"2"-1"0"0,-11-7 1 0 0,9 6 1689 0 0,1-1 3969 0 0,-3-3 4956 0 0,9 8-10560 0 0,1 0 0 0 0,0 0 1 0 0,-1 1-1 0 0,1-1 0 0 0,0 1 0 0 0,-1-1 0 0 0,0 1 1 0 0,1 0-1 0 0,-1-1 0 0 0,1 1 0 0 0,0 0 0 0 0,-1 0 1 0 0,0 0-1 0 0,1 0 0 0 0,-1 0 0 0 0,1 1 0 0 0,-1-1 1 0 0,1 0-1 0 0,-1 0 0 0 0,-2 2 0 0 0,0 0-47 0 0,1 0 0 0 0,0-1 0 0 0,-1 2 0 0 0,1-1 0 0 0,0 1 0 0 0,0-1 0 0 0,-3 4 0 0 0,2-1 21 0 0,0-1-1 0 0,0 1 1 0 0,0 0-1 0 0,1 0 0 0 0,0 0 1 0 0,0 1-1 0 0,1 0 1 0 0,-1-1-1 0 0,1 1 1 0 0,0 0-1 0 0,-2 12 1 0 0,3-8-15 0 0,0 1 1 0 0,0-1 0 0 0,1 1 0 0 0,0-1-1 0 0,1 1 1 0 0,3 12 0 0 0,1 7 116 0 0,2-1 1 0 0,18 48 0 0 0,-21-66-185 0 0,1 0 1 0 0,1 0 0 0 0,0 0-1 0 0,1-1 1 0 0,0 0 0 0 0,0-1-1 0 0,1 1 1 0 0,0-1 0 0 0,14 12-1 0 0,-18-18-21 0 0,0-1 0 0 0,0 1 0 0 0,0-2 0 0 0,0 2 0 0 0,0-2 0 0 0,0 1 0 0 0,9 1 0 0 0,-12-3-4 0 0,2 1 0 0 0,-2-1 0 0 0,1 0 0 0 0,0 0 0 0 0,0 0-1 0 0,0-1 1 0 0,0 1 0 0 0,0 0 0 0 0,0 0 0 0 0,0-1 0 0 0,0 1 0 0 0,0-1 0 0 0,0 0 0 0 0,-1 0-1 0 0,1 0 1 0 0,0 0 0 0 0,-1 0 0 0 0,1 0 0 0 0,1-2 0 0 0,4-2-359 0 0,0-2-1 0 0,10-12 1 0 0,-14 16 86 0 0,10-13-1000 0 0,-1-2-61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4.04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309 86 17967 0 0,'-12'-18'1502'0'0,"-16"-17"368"0"0,25 31-1497 0 0,0 0 1 0 0,-1 1-1 0 0,0 0 0 0 0,0 0 0 0 0,0 0 0 0 0,-9-4 0 0 0,10 6-233 0 0,0-1-1 0 0,0 1 1 0 0,0 1 0 0 0,0-1-1 0 0,-1 1 1 0 0,1 0-1 0 0,0-1 1 0 0,-1 1-1 0 0,2 0 1 0 0,-7 1-1 0 0,5 0-90 0 0,-1 0-1 0 0,0-1 0 0 0,1 2 1 0 0,-1-1-1 0 0,1 1 0 0 0,-7 3 1 0 0,1 1-27 0 0,1 1 1 0 0,-1 0 0 0 0,-11 12 0 0 0,9-8-14 0 0,7-6 9 0 0,1-1 0 0 0,-1 1 1 0 0,2 0-1 0 0,-1 0 1 0 0,0 0-1 0 0,0 0 0 0 0,1 0 1 0 0,0 1-1 0 0,-3 8 1 0 0,6-12-17 0 0,-1 1 0 0 0,1-1 0 0 0,0 1 1 0 0,0 0-1 0 0,0-1 0 0 0,0 1 0 0 0,0 0 1 0 0,0-1-1 0 0,1 1 0 0 0,-1-1 0 0 0,1 1 1 0 0,0-1-1 0 0,0 1 0 0 0,0-1 1 0 0,0 1-1 0 0,0-1 0 0 0,0 0 0 0 0,1 0 1 0 0,1 3-1 0 0,3 2 4 0 0,0 0 0 0 0,0 0-1 0 0,0 0 1 0 0,10 6 0 0 0,38 29-3 0 0,-25-20-20 0 0,-8-7-46 0 0,-6-4 44 0 0,1 1-1 0 0,-1 1 1 0 0,24 27 0 0 0,-31-31 6 0 0,-5-5 7 0 0,0-1 0 0 0,0 0 0 0 0,-1 1 0 0 0,1 0 0 0 0,-1 0 0 0 0,1 0 0 0 0,-2 0 0 0 0,4 7 0 0 0,-5-11 5 0 0,2 5 0 0 0,-1-1 0 0 0,0 0 0 0 0,0 1 0 0 0,-1-1 0 0 0,1 1 0 0 0,-1-1 0 0 0,1 1 0 0 0,-1-1 0 0 0,-2 9 0 0 0,1-7 32 0 0,-1 0 1 0 0,0 1-1 0 0,0-1 0 0 0,0 0 0 0 0,0 0 0 0 0,-2 0 0 0 0,1-1 0 0 0,0 1 1 0 0,-1 0-1 0 0,-8 9 0 0 0,8-11 29 0 0,-1 0 0 0 0,1 1 0 0 0,-1-2 0 0 0,0 1 0 0 0,0 0 0 0 0,-1-1 0 0 0,1 0 0 0 0,-1 0 0 0 0,1-1 0 0 0,-1 0 0 0 0,0 0 0 0 0,-9 2 0 0 0,6-2-27 0 0,0-1 1 0 0,0 0 0 0 0,-1 0 0 0 0,1-1 0 0 0,0 0-1 0 0,0-1 1 0 0,0 0 0 0 0,-9-2 0 0 0,9 0-151 0 0,1 1 0 0 0,-1-1 0 0 0,1 0 0 0 0,1 0 0 0 0,-1-1 0 0 0,0 0 0 0 0,0-1 0 0 0,1 0 0 0 0,-8-6 0 0 0,12 8-329 0 0,-1-1 1 0 0,1 1-1 0 0,-1-1 0 0 0,2 0 1 0 0,-1 1-1 0 0,0-1 0 0 0,0 0 1 0 0,1-1-1 0 0,0 1 0 0 0,0 0 1 0 0,0-1-1 0 0,1 1 0 0 0,-1-1 1 0 0,1 0-1 0 0,0 1 0 0 0,0-1 1 0 0,0-9-1 0 0,3 2-1756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4.42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150 37 18143 0 0,'0'0'414'0'0,"-6"0"556"0"0,3 1-785 0 0,-2 0-1 0 0,1 0 0 0 0,0 0 0 0 0,0 1 0 0 0,0-1 0 0 0,0 1 0 0 0,0 0 1 0 0,-5 3-1 0 0,8-3-51 0 0,-2 0 1 0 0,1 0 0 0 0,1-1-1 0 0,-2 1 1 0 0,2 0-1 0 0,-1 0 1 0 0,0 1 0 0 0,-2 3-1 0 0,-9 21 342 0 0,11-20-410 0 0,-1-1 113 0 0,1 1-1 0 0,0-1 1 0 0,0 14-1 0 0,0-10 51 0 0,1-4-77 0 0,0 1 1 0 0,1 0 0 0 0,0 0-1 0 0,1-1 1 0 0,-1 1 0 0 0,1 0 0 0 0,1-1-1 0 0,1 10 1 0 0,0-10-71 0 0,0 2-1 0 0,0-1 1 0 0,1-1 0 0 0,0 0-1 0 0,0 1 1 0 0,0-1 0 0 0,1 0-1 0 0,0 0 1 0 0,0-1 0 0 0,0 0-1 0 0,1 0 1 0 0,0 0 0 0 0,12 7-1 0 0,-15-9-78 0 0,1-2 0 0 0,-1 0 0 0 0,1 1 0 0 0,0-1 0 0 0,0 0-1 0 0,0 0 1 0 0,0 0 0 0 0,0 0 0 0 0,0-1 0 0 0,0 0 0 0 0,0 0 0 0 0,0 0 0 0 0,0 0 0 0 0,0-1-1 0 0,0 0 1 0 0,0 0 0 0 0,0 0 0 0 0,0 0 0 0 0,0-1 0 0 0,0 1 0 0 0,-1 0 0 0 0,1-2 0 0 0,0 2-1 0 0,-1-2 1 0 0,0 1 0 0 0,0-1 0 0 0,0 1 0 0 0,0-1 0 0 0,0 0 0 0 0,0 0 0 0 0,0 0-1 0 0,-1 0 1 0 0,3-5 0 0 0,-2 1-56 0 0,1 0 1 0 0,-1 1-1 0 0,-1-2 0 0 0,0 1 0 0 0,0 0 0 0 0,0-1 0 0 0,-1 1 1 0 0,0 0-1 0 0,0-1 0 0 0,-1 1 0 0 0,0-1 0 0 0,0 0 1 0 0,-1 1-1 0 0,0-1 0 0 0,-1 1 0 0 0,1 0 0 0 0,-1-1 0 0 0,-1 1 1 0 0,1 0-1 0 0,-1 0 0 0 0,-7-13 0 0 0,2 10 135 0 0,0-1 0 0 0,0 1 0 0 0,-1 0 0 0 0,0 1 0 0 0,-1 0 0 0 0,0 0 0 0 0,-13-9 0 0 0,18 15-3 0 0,-1-1-1 0 0,0 2 1 0 0,0-1-1 0 0,0 1 1 0 0,0-1-1 0 0,0 2 1 0 0,-1-1-1 0 0,1 1 0 0 0,-1 0 1 0 0,1 0-1 0 0,-1 1 1 0 0,0-1-1 0 0,1 1 1 0 0,-1 1-1 0 0,0-1 1 0 0,1 1-1 0 0,0 0 1 0 0,-11 4-1 0 0,14-3-74 0 0,-1-1-1 0 0,2 1 1 0 0,-2 0-1 0 0,1-1 1 0 0,0 2-1 0 0,0-1 1 0 0,-2 3-1 0 0,3-4-19 0 0,1 1 1 0 0,0-1-1 0 0,0 0 0 0 0,-1 1 0 0 0,1-1 0 0 0,0 0 0 0 0,0 1 1 0 0,1 0-1 0 0,-2 0 0 0 0,2-1 0 0 0,-1 1 0 0 0,1 0 0 0 0,-1-1 1 0 0,1 1-1 0 0,-1 3 0 0 0,1-3-49 0 0,0-1 0 0 0,0 2 1 0 0,0-2-1 0 0,0 1 0 0 0,1 0 0 0 0,-1 0 1 0 0,0 0-1 0 0,1-1 0 0 0,-1 1 1 0 0,1 0-1 0 0,-1-1 0 0 0,2 1 0 0 0,-2 0 1 0 0,1-1-1 0 0,0 1 0 0 0,0 0 0 0 0,1-1 1 0 0,-1 1-1 0 0,2 1 0 0 0,2 2-844 0 0,0 0 0 0 0,1-1-1 0 0,6 5 1 0 0,6 0-7228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4.80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96 79 21391 0 0,'-1'-3'230'0'0,"0"0"0"0"0,0 0-1 0 0,-1 0 1 0 0,0 1 0 0 0,1-1-1 0 0,-4-3 1 0 0,3 3-49 0 0,0 0 0 0 0,0 0 0 0 0,-4-6 0 0 0,-12-23 570 0 0,18 32-726 0 0,0-1 0 0 0,0 1 0 0 0,-1-1 0 0 0,1 1 0 0 0,0 0 1 0 0,0 0-1 0 0,0 0 0 0 0,0-1 0 0 0,0 1 0 0 0,-1 0 0 0 0,1 0 0 0 0,0 0 0 0 0,0-1 0 0 0,0 1 0 0 0,-1 0 1 0 0,1 0-1 0 0,0 0 0 0 0,0 0 0 0 0,0 0 0 0 0,-1 0 0 0 0,1-1 0 0 0,-1 1 0 0 0,1 0 0 0 0,0 0 0 0 0,0 0 1 0 0,-1 0-1 0 0,1 0 0 0 0,0 0 0 0 0,-1 0 0 0 0,1 0 18 0 0,-1 1 1 0 0,0-1-1 0 0,1 0 0 0 0,-1 0 0 0 0,1 1 1 0 0,-1-1-1 0 0,1 0 0 0 0,-1 1 1 0 0,1-1-1 0 0,-1 0 0 0 0,0 1 0 0 0,0 0 1 0 0,-1 2 113 0 0,0 1 1 0 0,0-1 0 0 0,-2 5 0 0 0,-1 3-114 0 0,0-1 1 0 0,2 2 0 0 0,-1-1 0 0 0,1 0 0 0 0,-2 22 0 0 0,3-8 38 0 0,1 42-1 0 0,2-55-82 0 0,0 0 0 0 0,1 1 0 0 0,4 15 0 0 0,-4-22 0 0 0,0 0 0 0 0,0 0 0 0 0,0-1 0 0 0,1 1 0 0 0,0-1 0 0 0,0 1 0 0 0,0-1 0 0 0,8 9 0 0 0,-6-9-182 0 0,1 0-1 0 0,-1-1 1 0 0,1 1-1 0 0,0-1 1 0 0,0 0-1 0 0,0 0 1 0 0,1 0-1 0 0,-1-1 1 0 0,1-1-1 0 0,0 1 1 0 0,0-1-1 0 0,0 0 1 0 0,0 0-1 0 0,0-1 1 0 0,0 1 0 0 0,0-2-1 0 0,1 1 1 0 0,-1-1-1 0 0,0-1 1 0 0,0 1-1 0 0,13-3 1 0 0,0-2-5554 0 0,-2-1-1641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5.20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87 332 21967 0 0,'0'0'72'0'0,"-1"0"1"0"0,0 0-1 0 0,0 0 0 0 0,1 0 0 0 0,-1 0 0 0 0,1 0 0 0 0,-1 1 0 0 0,0-1 1 0 0,0 0-1 0 0,1 1 0 0 0,-1-1 0 0 0,1 0 0 0 0,-1 1 0 0 0,1-1 0 0 0,-1 0 1 0 0,1 1-1 0 0,-1-1 0 0 0,0 0 0 0 0,1 1 0 0 0,-1 0 0 0 0,1-1 0 0 0,0 1 0 0 0,-1-1 1 0 0,1 1-1 0 0,0-1 0 0 0,-1 1 0 0 0,1-1 0 0 0,-1 1 0 0 0,1 0 0 0 0,0 1 1 0 0,-1 2-33 0 0,1-1 0 0 0,-1 1-1 0 0,1 0 1 0 0,0 6 0 0 0,0-3-44 0 0,1 7 84 0 0,1 0-1 0 0,0 0 0 0 0,6 20 1 0 0,-2-9-30 0 0,-2-11-1832 0 0,10 23 1 0 0,-4-11-2365 0 0,-7-19-3192 0 0</inkml:trace>
  <inkml:trace contextRef="#ctx0" brushRef="#br0" timeOffset="0.99">26 11 20671 0 0,'-5'-3'456'0'0,"0"2"96"0"0,-3-1 24 0 0,3-1 0 0 0,2 1-464 0 0,9 7-184 0 0,2 1-40 0 0,2 3-8 0 0,0 0 0 0 0,0 3-1064 0 0,3 1-208 0 0,-1 1-48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35.87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214 0 5840 0 0,'0'0'266'0'0,"-1"0"1"0"0,-1 0-106 0 0,1 1 124 0 0,0-1 0 0 0,0 0 0 0 0,0 1 0 0 0,0-1 0 0 0,0 1 0 0 0,-1-1 0 0 0,1 2 0 0 0,1-2 0 0 0,-3 2 0 0 0,0 0-293 0 0,-5 3 567 0 0,5-3-396 0 0,1-1-1 0 0,-1 1 1 0 0,0-1-1 0 0,-5 2 1 0 0,4-2 13 0 0,-1 1 0 0 0,1-1 0 0 0,0 1 0 0 0,0 0 0 0 0,0 0 0 0 0,0 0 0 0 0,0 1 1 0 0,0 0-1 0 0,1-1 0 0 0,-1 1 0 0 0,-5 6 0 0 0,6-7-68 0 0,2-2-102 0 0,1 0 1 0 0,0 1 0 0 0,0-1 0 0 0,-1 0 0 0 0,1 1 0 0 0,0-1 0 0 0,0 0 0 0 0,-1 0 0 0 0,1 0 0 0 0,0 0-1 0 0,0 1 1 0 0,0-1 0 0 0,-1 0 0 0 0,1 0 0 0 0,0 1 0 0 0,-1-1 0 0 0,1 0 0 0 0,0 1 0 0 0,-1 2 16 0 0,1 0 0 0 0,-1-1 0 0 0,0 1 0 0 0,0 5 1 0 0,-5 65 149 0 0,3-52-50 0 0,3-20-116 0 0,0-1-1 0 0,0 0 1 0 0,0 0 0 0 0,-1 1 0 0 0,1-1 0 0 0,0 0-1 0 0,0 1 1 0 0,0-1 0 0 0,0 0 0 0 0,0 0 0 0 0,-1 0-1 0 0,1 1 1 0 0,0-1 0 0 0,0 0 0 0 0,-1 0 0 0 0,1 1-1 0 0,-3 2 79 0 0,0 3-46 0 0,1 0 1 0 0,0-1-1 0 0,0 1 1 0 0,1 0 0 0 0,0 0-1 0 0,-1 6 1 0 0,2-9-51 0 0,0-1 7 0 0,-1-1-2 0 0,1-11 6 0 0,-3-47 10 0 0,3 49 7 0 0,-1 7-3 0 0,-2 8 11 0 0,2-3-14 0 0,-13 46 172 0 0,8-27-139 0 0,-24 66-44 0 0,26-68 0 0 0,3-14 0 0 0,0-1 0 0 0,-3 8 0 0 0,2-10 0 0 0,2 0 0 0 0,-1 0 0 0 0,1 0 0 0 0,-1 0 0 0 0,1-1 0 0 0,1 8 0 0 0,-2 12 0 0 0,1-15 0 0 0,-1-1 0 0 0,1 1 0 0 0,1 10 0 0 0,-1-12-1 0 0,0 1 0 0 0,-1 8 0 0 0,0 6 17 0 0,1 97 131 0 0,3-88-124 0 0,-2-24-15 0 0,-1 0 0 0 0,1 0 0 0 0,0 0 1 0 0,-2 11-1 0 0,0-13-8 0 0,1 0 0 0 0,0 0 0 0 0,1 5 0 0 0,-1 11 0 0 0,-5 40 156 0 0,5-55-127 0 0,1-1 0 0 0,-1 1 0 0 0,0-1 0 0 0,1 0 0 0 0,0 1 0 0 0,0-1 0 0 0,0 1 0 0 0,1-1 0 0 0,-1 0 0 0 0,3 5 0 0 0,4 10 40 0 0,-2-3-69 0 0,2 0 0 0 0,14 24 0 0 0,4 9 0 0 0,-23-42 0 0 0,1-1 0 0 0,8 11 0 0 0,5 8 0 0 0,-11-15 1 0 0,12 15 1 0 0,1 3-19 0 0,-14-22 3 0 0,-1 0-1 0 0,10 9 0 0 0,4 6 71 0 0,-9-7 7 0 0,-7-10-45 0 0,0 0 1 0 0,0 0-1 0 0,1-1 0 0 0,3 4 0 0 0,9 9 39 0 0,1-1 0 0 0,0-1 1 0 0,21 14-1 0 0,51 33 58 0 0,-46-31 37 0 0,-6-4 29 0 0,-11-9-101 0 0,-2 2-1 0 0,-1 1 1 0 0,23 24 0 0 0,-27-26 13 0 0,3 5-78 0 0,-11-12 22 0 0,19 16 0 0 0,1-5 51 0 0,60 32 0 0 0,-59-37-72 0 0,17 5 37 0 0,-10-4-3 0 0,-20-10-43 0 0,26 17 0 0 0,-25-11-7 0 0,0 1 0 0 0,22 23 0 0 0,-33-29 0 0 0,16 12 0 0 0,14 15 0 0 0,-6-4 32 0 0,46 37 0 0 0,-7-15-32 0 0,3 3 0 0 0,-71-55 0 0 0,12 11 0 0 0,15 14 0 0 0,-15-12 33 0 0,35 25-1 0 0,-4-4 31 0 0,38 45 127 0 0,-68-63-148 0 0,-1 0-1 0 0,16 29 1 0 0,-5-8 65 0 0,-18-28 5 0 0,-1 2 1 0 0,0-2-1 0 0,0 2 1 0 0,-1 0-1 0 0,8 26 0 0 0,-1 3-53 0 0,5 19 378 0 0,-12-41-167 0 0,10 25-1 0 0,-6-18-158 0 0,-5-9-52 0 0,-5-14-51 0 0,1-1 0 0 0,0 0 0 0 0,-1 1 0 0 0,4 4-1 0 0,-3-4-199 0 0,1 0-1 0 0,-1 0 1 0 0,1 5-1 0 0,0-1-326 0 0,1 3-244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5.60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232 388 20815 0 0,'-5'-8'329'0'0,"0"0"-1"0"0,1-1 1 0 0,1 1 0 0 0,0-1-1 0 0,0 0 1 0 0,-3-11-1 0 0,6 18-302 0 0,0 0 0 0 0,-1-1 0 0 0,0 1 0 0 0,0 0 0 0 0,0 0 0 0 0,0 0 0 0 0,0 0 0 0 0,0 0 0 0 0,0 0 0 0 0,0 1 0 0 0,-1-1 0 0 0,1 0-1 0 0,-1 1 1 0 0,0-1 0 0 0,1 1 0 0 0,-1-1 0 0 0,0 1 0 0 0,1 0 0 0 0,-2-1 0 0 0,2 2 0 0 0,-2-2 0 0 0,1 1 0 0 0,0 1 0 0 0,0-1 0 0 0,0 0 0 0 0,0 1 0 0 0,-1 0-1 0 0,1-1 1 0 0,1 1 0 0 0,-5-1 0 0 0,1 1 36 0 0,1 0-1 0 0,0 1 0 0 0,-1 0 1 0 0,2-1-1 0 0,-2 1 0 0 0,1 0 1 0 0,0 0-1 0 0,0 1 0 0 0,0-1 1 0 0,0 1-1 0 0,0 0 0 0 0,0 0 1 0 0,-6 5-1 0 0,2-1 130 0 0,1 1 1 0 0,-1 0-1 0 0,2 0 1 0 0,-14 16-1 0 0,14-14-117 0 0,1 1 0 0 0,-1 0 0 0 0,-6 18 0 0 0,10-22-58 0 0,0 0 0 0 0,0 1 0 0 0,1-1 1 0 0,0 1-1 0 0,0-1 0 0 0,1 1 0 0 0,-1 0 0 0 0,2 7 0 0 0,0-2 27 0 0,0 0 0 0 0,1-1 0 0 0,7 21 1 0 0,-6-22-35 0 0,2-1 0 0 0,-1 0 0 0 0,2 0 0 0 0,-1 0 0 0 0,1-1 1 0 0,0 0-1 0 0,1 0 0 0 0,8 8 0 0 0,-12-13-38 0 0,0-1 0 0 0,0 0 1 0 0,0 0-1 0 0,0 0 0 0 0,0 0 0 0 0,0 0 0 0 0,1-1 0 0 0,0 0 0 0 0,-1 0 0 0 0,0 1 0 0 0,1-2 1 0 0,0 1-1 0 0,-1-1 0 0 0,1 1 0 0 0,-1-1 0 0 0,1 0 0 0 0,6 0 0 0 0,-7-1-1 0 0,-1 1 0 0 0,1 0-1 0 0,1-1 1 0 0,-2 1 0 0 0,1-2 0 0 0,0 1-1 0 0,0 0 1 0 0,0 0 0 0 0,0 0 0 0 0,-1-1-1 0 0,1 1 1 0 0,-1-1 0 0 0,1 0 0 0 0,-1 1-1 0 0,0-1 1 0 0,0 0 0 0 0,0-1 0 0 0,0 1-1 0 0,0 0 1 0 0,0 0 0 0 0,-1-1 0 0 0,3-3-1 0 0,-2 1-180 0 0,0 0-1 0 0,0-1 1 0 0,0 1-1 0 0,-1-1 0 0 0,0 1 1 0 0,1-1-1 0 0,-2 0 1 0 0,1-6-1 0 0,-1-6-566 0 0,-1 0-1 0 0,-4-25 0 0 0,4 36 812 0 0,0 4 73 0 0,1 0 1 0 0,-1 0-1 0 0,0 1 0 0 0,1-1 0 0 0,-3-3 0 0 0,0 20 1279 0 0,1-5-1012 0 0,2-7-249 0 0,-1 1 0 0 0,0 0 1 0 0,1 0-1 0 0,-1 0 0 0 0,1 0 0 0 0,0 3 1 0 0,2 8 120 0 0,0 1 0 0 0,1-1 1 0 0,0 1-1 0 0,1-1 0 0 0,0-1 1 0 0,2 1-1 0 0,10 22 0 0 0,-13-31-220 0 0,-1-2-5 0 0,0 1 1 0 0,0-1 0 0 0,0 0-1 0 0,0 0 1 0 0,1 0-1 0 0,-1 0 1 0 0,4 2 0 0 0,-5-4-54 0 0,-1-1 1 0 0,0 0 0 0 0,1 0-1 0 0,-1 1 1 0 0,0-1 0 0 0,1 1-1 0 0,-1-1 1 0 0,0 0 0 0 0,1 0-1 0 0,0 0 1 0 0,-1 1 0 0 0,1-1-1 0 0,-1 0 1 0 0,0 0 0 0 0,1 0 0 0 0,-1 0-1 0 0,1 0 1 0 0,-1 0 0 0 0,1 0-1 0 0,-1 0 1 0 0,1 0 0 0 0,-1 0-1 0 0,1 0 1 0 0,0-1-277 0 0,1 1 0 0 0,-1-1 1 0 0,-1 0-1 0 0,1 0 0 0 0,0 1 0 0 0,0-1 1 0 0,0 0-1 0 0,1-2 0 0 0,6-6-1554 0 0</inkml:trace>
  <inkml:trace contextRef="#ctx0" brushRef="#br0" timeOffset="1">401 1 21711 0 0,'-11'0'496'0'0,"11"0"-467"0"0,-1 0 0 0 0,1 0 0 0 0,0 0 0 0 0,0 0 0 0 0,0 0-1 0 0,0 0 1 0 0,-1 0 0 0 0,1 0 0 0 0,0 0 0 0 0,0 0 0 0 0,0 1-1 0 0,0-1 1 0 0,-1 0 0 0 0,1 0 0 0 0,0 0 0 0 0,-1 0 0 0 0,1 0-1 0 0,0 0 1 0 0,0 0 0 0 0,0 1 0 0 0,0-1 0 0 0,0 0 0 0 0,0 0 0 0 0,0 0-1 0 0,-1 0 1 0 0,1 0 0 0 0,0 1 0 0 0,0-1 0 0 0,0 0 0 0 0,0 0-1 0 0,0 0 1 0 0,0 1 0 0 0,0-1 0 0 0,0 1 0 0 0,0-1 116 0 0,-2 8 19 0 0,-1 0 0 0 0,2 0 1 0 0,-1 0-1 0 0,0 11 0 0 0,2 34 463 0 0,0-7 292 0 0,-3-7-286 0 0,1 31 291 0 0,0 8-14 0 0,2 39 189 0 0,12-15-588 0 0,-9-84-495 0 0,-1 0-146 0 0,2 1-1 0 0,10 27 1 0 0,-13-41-279 0 0,2-1-1 0 0,-2 1 1 0 0,2-1 0 0 0,2 5 0 0 0,5 3-1681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5.96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0 22607 0 0,'0'2'514'0'0,"8"199"1723"0"0,-6-181-1858 0 0,-2 137 817 0 0,-1-77-683 0 0,4 36 88 0 0,-4-68-2170 0 0,-1-28-4989 0 0,2-18 5436 0 0,-2 8-6980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6.37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 67 21655 0 0,'-1'-2'202'0'0,"0"-1"0"0"0,0 1-1 0 0,1-1 1 0 0,-1 0 0 0 0,1 1 0 0 0,-1-3-1 0 0,1 3-154 0 0,0 1-1 0 0,0 0 1 0 0,0 0 0 0 0,0 1-1 0 0,0-2 1 0 0,1 1-1 0 0,-1 0 1 0 0,0 0 0 0 0,0 0-1 0 0,1 0 1 0 0,-1 0-1 0 0,0 1 1 0 0,1-1 0 0 0,-1 0-1 0 0,1 0 1 0 0,0 0-1 0 0,-1 0 1 0 0,1 1 0 0 0,1-2-1 0 0,2-1 34 0 0,0 0-1 0 0,0 0 0 0 0,0 1 0 0 0,0 0 1 0 0,0 0-1 0 0,1 1 0 0 0,-1-1 0 0 0,1 1 1 0 0,0 0-1 0 0,5-2 0 0 0,6 2 357 0 0,27-1 0 0 0,-27 2-425 0 0,0 1 0 0 0,0 0-1 0 0,0 2 1 0 0,0 0 0 0 0,26 9-1 0 0,-33-9-5 0 0,0 0 0 0 0,0 1 0 0 0,-1 1 0 0 0,1 0-1 0 0,-1 0 1 0 0,0 1 0 0 0,0-1 0 0 0,-1 1 0 0 0,1 1 0 0 0,10 13 0 0 0,-14-15 26 0 0,1 1 1 0 0,-2 0 0 0 0,1 0-1 0 0,-1 0 1 0 0,0 0 0 0 0,0 1 0 0 0,-1-1-1 0 0,0 1 1 0 0,0 0 0 0 0,0 0 0 0 0,-1-1-1 0 0,0 2 1 0 0,0-2 0 0 0,-1 10 0 0 0,0-9 23 0 0,0 2 1 0 0,-2-1 0 0 0,1-1-1 0 0,0 1 1 0 0,-1 0 0 0 0,0-1-1 0 0,-1 1 1 0 0,0-1 0 0 0,0 1-1 0 0,-1-2 1 0 0,-6 12 0 0 0,2-8 28 0 0,0 1-1 0 0,0-2 1 0 0,-1 1 0 0 0,0-1 0 0 0,-1-1-1 0 0,-14 11 1 0 0,10-10-115 0 0,1 0-1 0 0,-1-1 1 0 0,-1 0-1 0 0,-16 6 1 0 0,25-12 24 0 0,3-1-17 0 0,0 0 0 0 0,0 1 0 0 0,0-1 0 0 0,-5 4 0 0 0,4-2-34 0 0,3-2-12 0 0,7 2-73 0 0,-4-1 114 0 0,16 9-111 0 0,33 12-1 0 0,2 1 54 0 0,-27-10 101 0 0,-1 1-1 0 0,0 0 0 0 0,25 21 1 0 0,-47-33-142 0 0,0 0 0 0 0,0 0 0 0 0,0 1 0 0 0,0 0 0 0 0,0-1 1 0 0,-1 1-1 0 0,3 4 0 0 0,-2 2-3301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6.75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46 251 21887 0 0,'0'0'75'0'0,"0"0"1"0"0,0-1-1 0 0,0 1 0 0 0,0 0 0 0 0,0 0 0 0 0,0 0 0 0 0,0 0 0 0 0,0 0 1 0 0,-1 0-1 0 0,1 0 0 0 0,0 0 0 0 0,0 0 0 0 0,0 0 0 0 0,0 0 0 0 0,-1 0 1 0 0,1 0-1 0 0,0 0 0 0 0,0 0 0 0 0,0-1 0 0 0,0 1 0 0 0,0 0 0 0 0,0 0 1 0 0,0 0-1 0 0,0 0 0 0 0,0 0 0 0 0,0 0 0 0 0,0 0 0 0 0,0 0 0 0 0,0-1 0 0 0,0 1 1 0 0,6-8 363 0 0,-1 0 1 0 0,12-10 0 0 0,-17 18-438 0 0,5-6 288 0 0,0-1-1 0 0,6-11 1 0 0,-1 3-38 0 0,-3 3-44 0 0,-1 1-1 0 0,9-23 1 0 0,-5 12-155 0 0,-8 17-38 0 0,0 0-1 0 0,-1 0 1 0 0,1 0-1 0 0,-1-1 1 0 0,1-9 0 0 0,-2 13-30 0 0,1 0 0 0 0,-1 0 0 0 0,0-1 0 0 0,0 1 1 0 0,-1 0-1 0 0,1 0 0 0 0,0-1 0 0 0,-1 1 0 0 0,1 0 1 0 0,-1 0-1 0 0,0 0 0 0 0,0 0 0 0 0,0 0 1 0 0,0 0-1 0 0,0 0 0 0 0,-2-2 0 0 0,2 3-11 0 0,1 0 1 0 0,-2 0-1 0 0,2 0 0 0 0,-1 1 0 0 0,0-1 0 0 0,-1 0 1 0 0,1 0-1 0 0,0 1 0 0 0,0-1 0 0 0,0 1 0 0 0,0 0 1 0 0,0-1-1 0 0,0 1 0 0 0,-1 0 0 0 0,1 0 1 0 0,-2-1-1 0 0,1 1 5 0 0,0 0 0 0 0,0 1 0 0 0,0-1 0 0 0,0 0 0 0 0,0 1 0 0 0,-1-1 0 0 0,2 1 0 0 0,-2-1 1 0 0,-1 3-1 0 0,0-1-20 0 0,-1 1 0 0 0,2 0 1 0 0,-2-1-1 0 0,1 2 1 0 0,1-1-1 0 0,-1 0 1 0 0,-4 6-1 0 0,2-2 50 0 0,0 1 0 0 0,0-1 0 0 0,1 1 0 0 0,1 0 0 0 0,-1 0 0 0 0,1 0 0 0 0,1 1 0 0 0,-1 0 0 0 0,-2 12 0 0 0,3-4 86 0 0,-6 35 246 0 0,9-44-275 0 0,-1 0 0 0 0,1 0 0 0 0,1-1 0 0 0,1 16 0 0 0,0-15-19 0 0,0 0 0 0 0,-1-1 0 0 0,2 1 0 0 0,0-1-1 0 0,0 0 1 0 0,7 14 0 0 0,-6-15-36 0 0,0 0-1 0 0,2-1 0 0 0,-2 1 1 0 0,2-1-1 0 0,-1 0 1 0 0,0-1-1 0 0,1 1 0 0 0,0-1 1 0 0,8 4-1 0 0,-12-7-40 0 0,5 3 28 0 0,0-1 1 0 0,0 0-1 0 0,14 3 0 0 0,-19-6-100 0 0,0 1 0 0 0,0-1-1 0 0,1 0 1 0 0,-1 0 0 0 0,1 0-1 0 0,-1 0 1 0 0,0 0 0 0 0,1-1 0 0 0,-1 1-1 0 0,0-1 1 0 0,1 0 0 0 0,-1 0-1 0 0,0 1 1 0 0,0-1 0 0 0,0 0 0 0 0,3-2-1 0 0,-2 0-774 0 0,0 1 0 0 0,1-1-1 0 0,-1 1 1 0 0,4-6 0 0 0,4-5-7056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7.16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54 100 5528 0 0,'0'0'422'0'0,"0"1"-276"0"0,0 3 963 0 0,-1 0 0 0 0,1-1 0 0 0,-1 0 0 0 0,0 1 0 0 0,-1 3 0 0 0,1-2 398 0 0,-1-2-1 0 0,2 2 1 0 0,-3 7 0 0 0,3 123 4657 0 0,3-90-5096 0 0,11 68 1 0 0,-5-47-837 0 0,-3-16-143 0 0,-1 1-558 0 0,-10-76-6881 0 0,-9-64 3043 0 0,10 54-1326 0 0</inkml:trace>
  <inkml:trace contextRef="#ctx0" brushRef="#br0" timeOffset="1">0 68 7832 0 0,'1'-2'125'0'0,"0"-1"-1"0"0,-1 1 1 0 0,1-1 0 0 0,-1 0 0 0 0,0 1-1 0 0,0-1 1 0 0,0-3 0 0 0,0 3 728 0 0,0 0-1 0 0,0 0 1 0 0,0 0 0 0 0,2-5 0 0 0,-2 7-516 0 0,1 0 1 0 0,-1 0-1 0 0,0 0 0 0 0,1 0 1 0 0,-1 0-1 0 0,1 0 1 0 0,-1 0-1 0 0,1 1 0 0 0,0-1 1 0 0,-1 0-1 0 0,1 1 1 0 0,-1-1-1 0 0,1 0 1 0 0,0 1-1 0 0,0-1 0 0 0,0 1 1 0 0,0-1-1 0 0,-1 1 1 0 0,2-1-1 0 0,4-1-61 0 0,0 0-1 0 0,-1 1 1 0 0,1-1-1 0 0,0 2 0 0 0,0-1 1 0 0,0 1-1 0 0,0-1 1 0 0,0 1-1 0 0,0 1 1 0 0,0-1-1 0 0,0 1 1 0 0,9 2-1 0 0,-3 0-87 0 0,0 1-1 0 0,0 1 0 0 0,0 0 0 0 0,21 12 0 0 0,-23-11-60 0 0,1 1-1 0 0,0 0 1 0 0,-1 1-1 0 0,-1 0 1 0 0,1 1-1 0 0,-1 0 1 0 0,-1 0-1 0 0,14 18 1 0 0,-20-23-61 0 0,0 0 1 0 0,0-1-1 0 0,0 1 0 0 0,0-1 0 0 0,-1 1 1 0 0,1 0-1 0 0,-1 0 0 0 0,0 1 1 0 0,0-1-1 0 0,0 0 0 0 0,-1 0 1 0 0,0 0-1 0 0,1 0 0 0 0,-1 0 1 0 0,-1 0-1 0 0,1 0 0 0 0,-1 1 1 0 0,0-1-1 0 0,0 0 0 0 0,0 0 1 0 0,0 0-1 0 0,-3 6 0 0 0,0-4 29 0 0,0 0-1 0 0,0-1 0 0 0,0 0 1 0 0,0 0-1 0 0,-1 0 1 0 0,0 0-1 0 0,0-1 0 0 0,0 1 1 0 0,0-1-1 0 0,-1 0 1 0 0,0-1-1 0 0,-12 6 0 0 0,6-4-423 0 0,1-1 0 0 0,-2-1 0 0 0,1 0 0 0 0,0 0 0 0 0,-1-1 0 0 0,-13 1 0 0 0,11-3-2288 0 0,4-2-5945 0 0</inkml:trace>
  <inkml:trace contextRef="#ctx0" brushRef="#br0" timeOffset="2">408 314 27183 0 0,'-31'0'1208'0'0,"20"0"240"0"0,-1-3-1160 0 0,-1 1-224 0 0,1 2-64 0 0,4-1 0 0 0,3 1-344 0 0,10-5-952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23.66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 0 17503 0 0,'0'1'227'0'0,"0"0"0"0"0,-1 0 0 0 0,1 1 0 0 0,0-1 0 0 0,0 0 0 0 0,-1 0-1 0 0,1 1 1 0 0,0-1 0 0 0,0 0 0 0 0,1 1 0 0 0,-1-1 0 0 0,0 0-1 0 0,0 2 1 0 0,1 6 53 0 0,-2 44 399 0 0,0 32-394 0 0,2-72-264 0 0,0-1 0 0 0,1 1 0 0 0,1 0 0 0 0,5 19-1 0 0,57 111 888 0 0,-23-68-716 0 0,0 0-152 0 0,20 43 814 0 0,33 57-468 0 0,-22-57 39 0 0,-51-87-277 0 0,43 46 1 0 0,12 5 65 0 0,30 32-294 0 0,-60-64 28 0 0,17 16 192 0 0,26 16-77 0 0,127 122 66 0 0,-209-196-129 0 0,133 132 0 0 0,42 46-303 0 0,-178-180 286 0 0,86 96 1 0 0,-74-83 7 0 0,86 90 233 0 0,-61-64-163 0 0,16 14-33 0 0,50 41-46 0 0,101 76-37 0 0,-142-129 268 0 0,-18-15-17 0 0,135 99 124 0 0,-101-76-426 0 0,-51-34 4 0 0,87 47-54 0 0,-13-8 498 0 0,50 32-318 0 0,27 16-26 0 0,27 19-318 0 0,-92-63 394 0 0,-5 6 126 0 0,-50-30-146 0 0,129 60-176 0 0,-117-64 120 0 0,-23-10 50 0 0,2-3-1 0 0,57 17 1 0 0,102 24 165 0 0,-6 7-214 0 0,-117-40 13 0 0,-4 1 95 0 0,-38-15-96 0 0,35 11-12 0 0,117 45-71 0 0,-179-64 62 0 0,1 1-1 0 0,0 1 0 0 0,31 21 1 0 0,-51-31-109 0 0,0 1 0 0 0,0 0 1 0 0,0-1-1 0 0,-1 2 1 0 0,1-2-1 0 0,0 1 1 0 0,-1 1-1 0 0,1-1 1 0 0,-1 0-1 0 0,2 3 1 0 0,-1 0-2214 0 0,-1 0 986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26.81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2 602 15408 0 0,'0'-8'396'0'0,"-1"6"-304"0"0,1-1 0 0 0,0 1 0 0 0,0-1 1 0 0,0 1-1 0 0,1-1 0 0 0,-1 0 1 0 0,0 1-1 0 0,1-1 0 0 0,0 1 0 0 0,-1-1 1 0 0,2 1-1 0 0,-2 0 0 0 0,3-4 0 0 0,4-2 97 0 0,-1 2-1 0 0,1-1 0 0 0,-1 1 0 0 0,1-1 0 0 0,0 2 0 0 0,13-9 0 0 0,0 1 269 0 0,-6 4-165 0 0,1 0 0 0 0,0 2 0 0 0,27-10-1 0 0,-15 7-160 0 0,229-83 621 0 0,-34 31-480 0 0,-176 49-318 0 0,1 2 0 0 0,88-8 0 0 0,-94 16 66 0 0,97-3 226 0 0,-84 8-246 0 0,101 19 0 0 0,-71-8 0 0 0,-28-4 0 0 0,202 17 0 0 0,-230-24 0 0 0,159 4 755 0 0,-18-10-406 0 0,-158 3-288 0 0,171-12 177 0 0,-78 7-174 0 0,-1 0-11 0 0,27-5-53 0 0,56-12 0 0 0,-107 12 0 0 0,-24 1 25 0 0,80-25 0 0 0,-77 18-18 0 0,62-9 0 0 0,-29 8-7 0 0,-10 1 0 0 0,-12 1 0 0 0,-14 3 0 0 0,100-18 144 0 0,-91 21-90 0 0,-10 0-97 0 0,0 3 0 0 0,56-1 1 0 0,154 10-36 0 0,-252-1 79 0 0,262 22 52 0 0,-211-16-69 0 0,160 9-22 0 0,1-19 38 0 0,-111 3 42 0 0,-36 2-20 0 0,33 2-86 0 0,228 21 121 0 0,-297-22-60 0 0,18 1-51 0 0,119 3 129 0 0,45-18 42 0 0,26-16-117 0 0,-160 18 0 0 0,-50 6 0 0 0,150-4 0 0 0,-102 5 0 0 0,95 0 0 0 0,3-1 0 0 0,149-16-54 0 0,-305 17 44 0 0,357-20-118 0 0,-9 26 67 0 0,-88 30 49 0 0,-260-29-11 0 0,108 21-29 0 0,-103-18 23 0 0,98 26-171 0 0,-82-18 151 0 0,26 5-122 0 0,96 42 0 0 0,-1 10 275 0 0,-77-34 8 0 0,45 36-112 0 0,-85-44 0 0 0,88 43 10 0 0,-5-4-172 0 0,-79-37 97 0 0,64 34 81 0 0,72 53 185 0 0,-116-61-201 0 0,-43-31 0 0 0,42 25 0 0 0,-16-20 0 0 0,66 25 0 0 0,-87-40 0 0 0,93 35 0 0 0,-64-24 1 0 0,-32-14 3 0 0,0 1 0 0 0,51 31 1 0 0,-66-33 11 0 0,-1 1 1 0 0,-1 1 0 0 0,29 29-1 0 0,-42-38-6 0 0,88 91 44 0 0,-46-48 10 0 0,-40-39-63 0 0,-1 0-1 0 0,0-1 0 0 0,7 16 1 0 0,-3-8 11 0 0,36 67 118 0 0,-20-31-130 0 0,-10-16 0 0 0,16 34 0 0 0,1 2 0 0 0,6 20 0 0 0,-28-58 0 0 0,22 62 0 0 0,-22-58 0 0 0,31 93 0 0 0,-18-18 0 0 0,-11-44 0 0 0,4 23 0 0 0,-8-33 0 0 0,29 173 72 0 0,-40-233-72 0 0,27 175 0 0 0,3-63 40 0 0,-8-32-16 0 0,9 23-24 0 0,5 13 0 0 0,-8-4 64 0 0,0 7-64 0 0,-14-66 0 0 0,21 84 0 0 0,-25-83 0 0 0,7 32 0 0 0,-6 22 0 0 0,-12 46 43 0 0,-11-1 26 0 0,5-65-53 0 0,-14 137-16 0 0,5-60 0 0 0,-59 280 0 0 0,40-285-202 0 0,14-86 11 0 0,3-7 7 0 0,9-31 84 0 0,3 1 1 0 0,-3 58-1 0 0,7-1 160 0 0,-5 100-225 0 0,-9-38 447 0 0,14-147-265 0 0,-13 77-87 0 0,-9 18 30 0 0,7-40 64 0 0,-8 33-23 0 0,0-2-12 0 0,-10 24-40 0 0,21-75 48 0 0,1 3 86 0 0,-5 16 242 0 0,-3 5-151 0 0,11-36-164 0 0,5-16 17 0 0,-8 18 0 0 0,1-7-22 0 0,-27 43 0 0 0,3-10-5 0 0,22-34 0 0 0,-21 27 0 0 0,23-36 0 0 0,0 0 0 0 0,-12 28 0 0 0,-19 27 0 0 0,25-44 0 0 0,1-2 0 0 0,2 1 0 0 0,2 0 0 0 0,-14 40 0 0 0,-2 43 0 0 0,16-54 0 0 0,-3 27 0 0 0,5-25 0 0 0,6-25 0 0 0,3-20 0 0 0,-4 16 0 0 0,-8 32 0 0 0,5-19 0 0 0,4-17 0 0 0,-1-1 0 0 0,-12 37 0 0 0,3-25 0 0 0,-25 47 0 0 0,-9 9 83 0 0,38-69-105 0 0,2 0-1 0 0,1 1 1 0 0,-6 31 0 0 0,7-28 12 0 0,-4 40 10 0 0,9-52 0 0 0,0 0 0 0 0,-1 0 0 0 0,-1 1 0 0 0,-8 18 0 0 0,4-8 16 0 0,7-21-7 0 0,-1-1 0 0 0,1 1 0 0 0,-2 0-1 0 0,-2 6 1 0 0,2-6 6 0 0,0 0 0 0 0,-4 12 0 0 0,0 3 24 0 0,-13 41 40 0 0,17-54-86 0 0,2-2-35 0 0,0 0 0 0 0,0 0 0 0 0,1 0 0 0 0,0 0 0 0 0,0 1 0 0 0,1 7 0 0 0,0 10-800 0 0,2-3-2336 0 0,-3-12 1300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27.91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 10 11256 0 0,'-1'-1'119'0'0,"1"1"-74"0"0,0 0-1 0 0,0 0 1 0 0,0 0-1 0 0,-1 0 1 0 0,1 0-1 0 0,-1 0 1 0 0,1 0 0 0 0,0 0-1 0 0,0 0 1 0 0,-1 0-1 0 0,1 0 1 0 0,0 0-1 0 0,0 0 1 0 0,0 0-1 0 0,-1 1 1 0 0,1-1-1 0 0,0 0 1 0 0,0 0-1 0 0,0 0 1 0 0,0 0-1 0 0,-1 0 1 0 0,1 0-1 0 0,0 1 1 0 0,0-1-1 0 0,0 0 1 0 0,-1 0 878 0 0,9 3-302 0 0,5-1-217 0 0,1-1 0 0 0,-1 1-1 0 0,1-2 1 0 0,17 0 0 0 0,-4-1-52 0 0,144 1 231 0 0,-101 3-583 0 0,-36-1 0 0 0,-7 0 0 0 0,20 1 0 0 0,104 5 0 0 0,-85-3 0 0 0,30 4-78 0 0,61 2 84 0 0,-148-11-1 0 0,247-2 294 0 0,31-1 418 0 0,-170 4-694 0 0,15-10 471 0 0,2-10-108 0 0,-124 18-370 0 0,90-11 379 0 0,-27 4-198 0 0,141 0-1 0 0,-189 10-233 0 0,-1 0 0 0 0,0 1 0 0 0,1 2 0 0 0,33 11 0 0 0,-48-12-50 0 0,0-1 0 0 0,0 3-1 0 0,-1-2 1 0 0,1 2 0 0 0,-1-1-1 0 0,11 11 1 0 0,-10-8-35 0 0,-1 1 0 0 0,0 1 1 0 0,0 0-1 0 0,14 20 0 0 0,-18-22-58 0 0,0-1 0 0 0,0 0 0 0 0,1 0 0 0 0,0-1 0 0 0,13 13 0 0 0,1-4-99 0 0,-8-6-65 0 0,21 13-1 0 0,-21-15 13 0 0,-1 1-10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28.54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 6 11720 0 0,'0'0'1144'0'0,"-3"-5"-1016"0"0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0.02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 0 17103 0 0,'0'0'388'0'0,"0"1"52"0"0,-5 24 588 0 0,5-7-1024 0 0,1 0-1 0 0,1 0 0 0 0,0-1 0 0 0,7 23 0 0 0,0 4-3 0 0,38 203 56 0 0,-28-151-48 0 0,2 18 2 0 0,20 90 59 0 0,-26-143 377 0 0,46 113 0 0 0,-60-170-382 0 0,1 0-1 0 0,0 0 0 0 0,0-1 1 0 0,0 1-1 0 0,1 0 1 0 0,-1 0-1 0 0,1-1 1 0 0,-1 0-1 0 0,7 6 1 0 0,-7-9-55 0 0,-2 1 0 0 0,1-1 0 0 0,-1 1 0 0 0,1-1 1 0 0,0 0-1 0 0,-1 0 0 0 0,1 0 0 0 0,0 0 0 0 0,0 0 1 0 0,-1 1-1 0 0,1-1 0 0 0,0 0 0 0 0,0 0 0 0 0,-1-1 0 0 0,1 1 1 0 0,0 0-1 0 0,-1 0 0 0 0,1 0 0 0 0,0 0 0 0 0,0-1 1 0 0,-1 1-1 0 0,1-1 0 0 0,0 1 0 0 0,-1 0 0 0 0,1-1 0 0 0,0 1 1 0 0,0-1-1 0 0,3-2 28 0 0,0 0-1 0 0,7-7 1 0 0,-10 8-36 0 0,2 0 8 0 0,11-13 20 0 0,0 1 1 0 0,2 1 0 0 0,-1 0-1 0 0,24-14 1 0 0,-24 19-22 0 0,1 0-1 0 0,0 1 1 0 0,0 1-1 0 0,1 0 1 0 0,0 1 0 0 0,29-5-1 0 0,2 5 25 0 0,63-1 0 0 0,-66 6-31 0 0,108-1-145 0 0,-1-12 182 0 0,-105 7-158 0 0,79-16 343 0 0,-108 18-720 0 0,-1-1-1 0 0,0 0 0 0 0,-1-1 1 0 0,0-2-1 0 0,18-9 0 0 0,-16 4-6145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38.35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2039 19 8232 0 0,'-1'-1'374'0'0,"1"-2"-107"0"0,0 2-239 0 0,0 1 0 0 0,-1-1 0 0 0,1 0 0 0 0,0 0 0 0 0,0 0 0 0 0,0 1-1 0 0,-1-1 1 0 0,1 0 0 0 0,0 0 0 0 0,-1 1 0 0 0,0-2 0 0 0,0 2 384 0 0,1 0-347 0 0,0-1 0 0 0,0 1 0 0 0,0 0 0 0 0,0 0 1 0 0,0 0-1 0 0,0 0 0 0 0,0-1 0 0 0,0 1 0 0 0,0 0 0 0 0,0 0 1 0 0,0 0-1 0 0,0 0 0 0 0,0 0 0 0 0,0 0 0 0 0,0 0 1 0 0,0 0-1 0 0,-1-1 0 0 0,1 1 0 0 0,0 0 0 0 0,0 0 0 0 0,1 0 1 0 0,-1 0-1 0 0,0 0 0 0 0,0 0 0 0 0,0 0 0 0 0,0 0 0 0 0,0-1 1 0 0,0 1-1 0 0,0 0 0 0 0,0 0 0 0 0,0 0 0 0 0,0 0 1 0 0,0 0-1 0 0,0 0 0 0 0,0 0 0 0 0,0 0 0 0 0,0 0 0 0 0,0-1 1 0 0,0 1-1 0 0,6 1 426 0 0,4 3-557 0 0,3 7 326 0 0,19 10 328 0 0,6 0-170 0 0,18 9-204 0 0,-49-26-205 0 0,0 0 0 0 0,-1 0 1 0 0,0 1-1 0 0,1-1 0 0 0,-2 1 1 0 0,1 0-1 0 0,0 0 0 0 0,8 12 1 0 0,3 5 22 0 0,0 0 0 0 0,-2 1 0 0 0,0 0 0 0 0,13 31 0 0 0,-14-19 28 0 0,17 65 0 0 0,-22-68-64 0 0,-4-9 87 0 0,1 0 0 0 0,-3 0 1 0 0,1 1-1 0 0,-2-1 0 0 0,-2 37 1 0 0,-2 21 137 0 0,2-19-125 0 0,-10 143 32 0 0,7-172-117 0 0,0 12-1 0 0,0 48 65 0 0,0-60 91 0 0,-1 13 55 0 0,3-32-292 0 0,-3 18 0 0 0,1 6-43 0 0,0-20 121 0 0,0-1 1 0 0,-7 23 0 0 0,4-11 33 0 0,2-11-25 0 0,-1-2 1 0 0,-1 2 0 0 0,0-2 0 0 0,-1 1-1 0 0,-1-1 1 0 0,-11 17 0 0 0,-9 17 45 0 0,0 0 127 0 0,-52 77-129 0 0,30-45-120 0 0,36-59 60 0 0,-19 25 0 0 0,23-34-7 0 0,-14 17 42 0 0,-31 33 1 0 0,27-33 17 0 0,17-19-50 0 0,1-1 1 0 0,-15 12 0 0 0,-24 23-4 0 0,-20 14 64 0 0,58-52-61 0 0,-10 9 17 0 0,0 0 0 0 0,-23 27 1 0 0,10-8-21 0 0,28-30 4 0 0,-1 1 1 0 0,0-1-1 0 0,0-1 1 0 0,-1 1 0 0 0,1-1-1 0 0,-1-1 1 0 0,-11 6 0 0 0,-4-1 40 0 0,-34 10 0 0 0,-1 4 9 0 0,-13 6 231 0 0,48-19 61 0 0,-47 15 0 0 0,59-23-288 0 0,0-1 0 0 0,0 0 0 0 0,-21-1 0 0 0,19 0-13 0 0,-25 3-1 0 0,-64 13 20 0 0,93-15-40 0 0,-11 0-1 0 0,13-1-9 0 0,0 1 0 0 0,1-1 0 0 0,-1 1 1 0 0,-6 2-1 0 0,-31 7 63 0 0,33-8-77 0 0,0 0-1 0 0,0 1 1 0 0,0 0-1 0 0,0 1 1 0 0,-10 6-1 0 0,-6 2 1 0 0,-56 21 0 0 0,61-24 0 0 0,-6 1 0 0 0,-43 10 160 0 0,35-8-160 0 0,26-9 0 0 0,-16 10 0 0 0,17-8 0 0 0,-10 4 13 0 0,-57 27-167 0 0,-29 6 143 0 0,97-38 11 0 0,0 0 0 0 0,0 1 0 0 0,0 0 0 0 0,0 0 0 0 0,1 1 0 0 0,0 0 0 0 0,-6 7 0 0 0,3-3 35 0 0,0 0-1 0 0,1 0 0 0 0,-14 21 1 0 0,8-10-19 0 0,11-16-17 0 0,-8 10 0 0 0,-26 41-215 0 0,11-18 216 0 0,19-29 0 0 0,0 2 0 0 0,-10 19 0 0 0,12-19 0 0 0,-7 11 0 0 0,7-14 0 0 0,0 1 0 0 0,-4 12 0 0 0,-5 8 0 0 0,10-19 0 0 0,-8 17 0 0 0,5-8 0 0 0,-2 8 0 0 0,10-26 0 0 0,-3 8 0 0 0,-7 17 0 0 0,9-22 1 0 0,-1 0 0 0 0,1-1-1 0 0,0 1 1 0 0,-1 4 0 0 0,2-4 6 0 0,-2 5 22 0 0,1-1 1 0 0,1 1-1 0 0,0 13 0 0 0,-2-10-18 0 0,2-11-8 0 0,0 0-1 0 0,0-1 1 0 0,0 0-1 0 0,0 1 1 0 0,0-1-1 0 0,0 0 1 0 0,0 1 0 0 0,0-1-1 0 0,0 0 1 0 0,0 1-1 0 0,-1 0 1 0 0,1-1-1 0 0,0 0 1 0 0,0 0-1 0 0,0 1 1 0 0,0-1 0 0 0,-1 0-1 0 0,1 1 1 0 0,0-1-1 0 0,-1 16 75 0 0,1-15 672 0 0,6-2-631 0 0,0-1-108 0 0,-1 0-187 0 0,-4 2-752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0.43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644 864 23583 0 0,'0'0'520'0'0,"10"-3"112"0"0,5 1 16 0 0,5-4 8 0 0,9-1-528 0 0,3-3-128 0 0,3-3 0 0 0,2-6 0 0 0,4-5 0 0 0,6-2-152 0 0,2-3 32 0 0,-4-5 8 0 0,2 0-24 0 0,-4 0-8 0 0,-4-1 0 0 0,-4 3 0 0 0,-7-2-1424 0 0,-4 2-288 0 0</inkml:trace>
  <inkml:trace contextRef="#ctx0" brushRef="#br0" timeOffset="1">24 509 21943 0 0,'-4'1'177'0'0,"1"-1"271"0"0,0 1 0 0 0,0-1 0 0 0,0 1 1 0 0,-5 2-1 0 0,47-24 254 0 0,4-3-138 0 0,57-47 0 0 0,-66 46-388 0 0,85-64 98 0 0,111-76-208 0 0,-173 129-993 0 0,12-8-5560 0 0,-11 5-1798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0.85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1 119 21655 0 0,'0'-1'89'0'0,"1"0"0"0"0,-1 1 1 0 0,1-1-1 0 0,-1 1 0 0 0,1-1 0 0 0,-1 1 0 0 0,1-1 0 0 0,-1 1 0 0 0,1 0 0 0 0,0-1 0 0 0,0 1 0 0 0,-1 0 0 0 0,1 0 0 0 0,0 0 1 0 0,0-1-1 0 0,-1 1 0 0 0,1 0 0 0 0,0 0 0 0 0,-1 0 0 0 0,1 0 0 0 0,0 0 0 0 0,0 0 0 0 0,-1 0 0 0 0,1 0 0 0 0,0 0 0 0 0,-1 1 0 0 0,1-1 1 0 0,1 0-1 0 0,3 2-175 0 0,0-1 1 0 0,9 6 0 0 0,-11-6 247 0 0,7 5-121 0 0,-1 0 0 0 0,0 0 0 0 0,0 1 0 0 0,-1 0 0 0 0,1 1 0 0 0,8 10 0 0 0,-7-8-12 0 0,14 16-41 0 0,-1 1 1 0 0,-2 1-1 0 0,28 46 1 0 0,-22-26-433 0 0,31 77 0 0 0,-43-89 180 0 0,21 59-1241 0 0,-31-79 877 0 0,0-1 0 0 0,-1 2-1 0 0,3 32 1 0 0,-7-44 349 0 0,0 1 0 0 0,0-1 0 0 0,-1 1 0 0 0,0-1 0 0 0,1 1 0 0 0,-1-1 0 0 0,-4 11 0 0 0,4-14 245 0 0,1 0 1 0 0,-2-1 0 0 0,2 1-1 0 0,-1 0 1 0 0,0-1 0 0 0,0 1-1 0 0,-1 0 1 0 0,1-1-1 0 0,0 0 1 0 0,-1 1 0 0 0,1-1-1 0 0,-1 0 1 0 0,0 1-1 0 0,1-1 1 0 0,-1 0 0 0 0,0 0-1 0 0,1-1 1 0 0,-1 2 0 0 0,0-2-1 0 0,0 1 1 0 0,0-1-1 0 0,1 1 1 0 0,-2-1 0 0 0,2 0-1 0 0,-4 1 1 0 0,0-1 72 0 0,1-1 1 0 0,-1 1 0 0 0,1-1-1 0 0,0 0 1 0 0,-1 0-1 0 0,1 0 1 0 0,0-1 0 0 0,-1 1-1 0 0,1-1 1 0 0,0 0-1 0 0,0-1 1 0 0,1 1-1 0 0,-5-4 1 0 0,-4-3 237 0 0,1 0 0 0 0,-18-20 0 0 0,16 13 38 0 0,0-1-1 0 0,1 0 0 0 0,0-1 1 0 0,-9-20-1 0 0,5 3 133 0 0,-17-48-1 0 0,23 48-378 0 0,0 1-1 0 0,3-1 0 0 0,1-1 0 0 0,-2-40 0 0 0,7 58-42 0 0,1 0-1 0 0,1 0 0 0 0,1 0 0 0 0,0 0 0 0 0,1 1 0 0 0,6-20 0 0 0,-6 27 15 0 0,1 0 0 0 0,0 0 0 0 0,1 0 0 0 0,0 0 0 0 0,0 1 0 0 0,1 0 1 0 0,0 0-1 0 0,0 0 0 0 0,2 1 0 0 0,-1 0 0 0 0,10-9 0 0 0,-8 10 39 0 0,0 1-1 0 0,0-1 1 0 0,0 1 0 0 0,1 1 0 0 0,1 0 0 0 0,-1 0 0 0 0,0 1 0 0 0,12-3 0 0 0,-14 5-18 0 0,0 0 0 0 0,0 1 0 0 0,0 0 0 0 0,0 1 0 0 0,0-1 0 0 0,1 1 1 0 0,-2 1-1 0 0,1 0 0 0 0,1 0 0 0 0,-1 1 0 0 0,14 4 0 0 0,-14-3-12 0 0,0 0-1 0 0,0 1 1 0 0,0 0-1 0 0,-1 1 1 0 0,1 0-1 0 0,-1 1 0 0 0,0-1 1 0 0,-1 1-1 0 0,1 0 1 0 0,10 14-1 0 0,-9-10-19 0 0,-1 1-1 0 0,0 0 0 0 0,-1 1 1 0 0,0 0-1 0 0,0 0 0 0 0,5 22 1 0 0,41 134 162 0 0,-36-109-3283 0 0,-8-33-4309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1.36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438 908 22319 0 0,'-9'-10'479'0'0,"2"0"8"0"0,-2 0 0 0 0,2 1 0 0 0,-18-13 0 0 0,19 17-446 0 0,-1-1 1 0 0,1 1-1 0 0,-1 1 1 0 0,0 0-1 0 0,-1 0 1 0 0,1 0-1 0 0,-17-4 1 0 0,18 7 35 0 0,0-1 0 0 0,0 2 0 0 0,0-1 1 0 0,-1 1-1 0 0,1 0 0 0 0,-1 1 0 0 0,1-1 0 0 0,0 2 0 0 0,-1-1 1 0 0,1 0-1 0 0,0 1 0 0 0,0 0 0 0 0,0 0 0 0 0,-7 4 0 0 0,5-1-51 0 0,0-1-1 0 0,0 1 1 0 0,1 1-1 0 0,-1-1 1 0 0,2 2-1 0 0,-1-1 1 0 0,0 1-1 0 0,2-1 0 0 0,-9 12 1 0 0,-3 9-34 0 0,1 0-1 0 0,2 1 1 0 0,-21 56 0 0 0,26-56-208 0 0,1 1 0 0 0,-4 32 0 0 0,-4 61-483 0 0,15-109 630 0 0,-1 8-112 0 0,1 0 0 0 0,1 0 1 0 0,1 0-1 0 0,1 0 1 0 0,1 0-1 0 0,8 33 1 0 0,-9-49 106 0 0,-1 0 0 0 0,1 0 1 0 0,1 0-1 0 0,3 7 0 0 0,-6-11 62 0 0,1 0 0 0 0,0 0 0 0 0,-1-1 0 0 0,1 1 0 0 0,-1 0 0 0 0,1 0 0 0 0,0 0 0 0 0,0-1 0 0 0,0 1 0 0 0,-1 0 0 0 0,1-1 0 0 0,0 1 0 0 0,0 0 0 0 0,0-1 0 0 0,0 1 0 0 0,0-1 0 0 0,0 0 0 0 0,0 1 0 0 0,0-1 0 0 0,0 0 0 0 0,0 0 0 0 0,0 0 0 0 0,0 1-1 0 0,0-1 1 0 0,0 0 0 0 0,1 0 0 0 0,-1-1 0 0 0,0 1 0 0 0,2 0 0 0 0,0-1 26 0 0,0-1 0 0 0,0 0 0 0 0,1 1 0 0 0,-2-1 0 0 0,2 0-1 0 0,-1-1 1 0 0,-1 1 0 0 0,1 0 0 0 0,-1 0 0 0 0,5-6 0 0 0,-3 3 53 0 0,1-1 0 0 0,-1-1 0 0 0,-1 1 0 0 0,5-8 0 0 0,1-8 134 0 0,8-32 0 0 0,-1 4-11 0 0,-16 50-189 0 0,35-111 336 0 0,1-107-299 0 0,-30 156-42 0 0,-4-97 0 0 0,-24-95-338 0 0,-20 19-582 0 0,26 150 658 0 0,7 35 208 0 0,-17-55 0 0 0,23 97 292 0 0,1 0-1 0 0,0 0 1 0 0,1 0-1 0 0,-1 0 1 0 0,1-13 0 0 0,1 19-68 0 0,26 45 146 0 0,-17-21-365 0 0,12 41 0 0 0,-6-16 2 0 0,3 2 33 0 0,10 35-28 0 0,27 111-26 0 0,-38-132 69 0 0,-3-12 4 0 0,56 192-8 0 0,18-7-80 0 0,-69-195-63 0 0,2-1-1 0 0,32 48 1 0 0,-41-72 9 0 0,0 0 0 0 0,1-1 0 0 0,0-1 0 0 0,1 0 0 0 0,1 0 0 0 0,1-1 0 0 0,26 17 0 0 0,-37-27 68 0 0,0-1 0 0 0,1 1 0 0 0,-1-1 0 0 0,0 1 0 0 0,1-2 0 0 0,0 1 0 0 0,0-1 0 0 0,6 1 0 0 0,-8-2-29 0 0,1 1 0 0 0,-1-2 0 0 0,1 1 0 0 0,-1 0 0 0 0,1-1 0 0 0,-1 1 0 0 0,1-1 0 0 0,-1-1 0 0 0,0 1 0 0 0,1-1 0 0 0,3-1 0 0 0,-2-1-538 0 0,0 1 1 0 0,10-9-1 0 0,13-13-6271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1.73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142 426 19351 0 0,'0'2'1491'0'0,"12"33"-776"0"0,57 200 2309 0 0,-18-9-3634 0 0,-40-182-254 0 0,-2 15-5805 0 0,-8-56 5901 0 0,-1 0-5318 0 0</inkml:trace>
  <inkml:trace contextRef="#ctx0" brushRef="#br0" timeOffset="1">1 0 22319 0 0,'0'0'2416'0'0,"7"0"-2416"0"0,7 2-104 0 0,-2 3 8 0 0,3 2 0 0 0,6-1-1424 0 0,2 6-280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2.13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72 396 20559 0 0,'15'21'570'0'0,"-2"0"-1"0"0,-1 0 0 0 0,15 36 0 0 0,-13-28-614 0 0,34 78 45 0 0,-35-75 0 0 0,0-2-180 0 0,-3 1-1 0 0,9 34 0 0 0,-15-44-454 0 0,0-1 0 0 0,-1 0 0 0 0,-2 0 0 0 0,-1 31 0 0 0,0-49 365 0 0,0 2 0 0 0,-1-1 0 0 0,1 0 0 0 0,-1 0 0 0 0,0 0 0 0 0,0 0 0 0 0,0 0 0 0 0,-1 0 0 0 0,1 0 0 0 0,-3 4 0 0 0,4-6 149 0 0,-1 0 1 0 0,0 0-1 0 0,1 0 1 0 0,-2 0-1 0 0,2-1 1 0 0,-1 1-1 0 0,0 0 1 0 0,0 0-1 0 0,0-1 1 0 0,0 1-1 0 0,0 0 1 0 0,0-1-1 0 0,-1 0 1 0 0,1 1-1 0 0,0-1 1 0 0,0 0-1 0 0,-1 1 1 0 0,1-1-1 0 0,0 1 1 0 0,0-1-1 0 0,0 0 1 0 0,0 0-1 0 0,-1 0 1 0 0,1 0-1 0 0,0 0 1 0 0,0-1-1 0 0,0 1 1 0 0,-1-1-1 0 0,-1 0 1 0 0,-1 0-72 0 0,0-1-1 0 0,0 0 1 0 0,1 0-1 0 0,0 0 1 0 0,-1-1-1 0 0,1 1 1 0 0,-1-1 0 0 0,1 0-1 0 0,0 0 1 0 0,-2-3-1 0 0,-6-7 418 0 0,-9-18 0 0 0,17 27-134 0 0,-13-24 789 0 0,-1-2 0 0 0,3-1 0 0 0,-21-61 0 0 0,-12-102 2418 0 0,39 149-2763 0 0,3-2-1 0 0,1 1 1 0 0,3 0-1 0 0,8-87 0 0 0,-5 120-492 0 0,0 0 0 0 0,1 1 0 0 0,0-1 0 0 0,1 1 0 0 0,1 0 0 0 0,0 0 0 0 0,1 0 0 0 0,0 1 0 0 0,12-18 0 0 0,-13 22 21 0 0,0 1-1 0 0,1 0 1 0 0,0 0-1 0 0,0 0 1 0 0,1 0-1 0 0,-1 1 1 0 0,1 0-1 0 0,0 1 1 0 0,0 0-1 0 0,1-1 1 0 0,-1 2-1 0 0,1 0 1 0 0,0 0-1 0 0,-1 0 1 0 0,15-2-1 0 0,-12 3-19 0 0,-1 2-1 0 0,1-1 1 0 0,-1 1-1 0 0,0 1 1 0 0,0-1-1 0 0,1 1 1 0 0,-1 1-1 0 0,0 0 1 0 0,0 0-1 0 0,0 1 1 0 0,0 0-1 0 0,0 0 1 0 0,-1 1-1 0 0,0 1 1 0 0,0-1-1 0 0,0 1 1 0 0,0 1-1 0 0,-1-1 1 0 0,1 1-1 0 0,-1 1 1 0 0,-1-1-1 0 0,0 1 1 0 0,1 0-1 0 0,7 12 1 0 0,-5-3-9 0 0,0-1 1 0 0,-1 1-1 0 0,11 31 0 0 0,8 54 6 0 0,-6 45-270 0 0,-15-93 67 0 0,-3-27 27 0 0,-2-10-58 0 0,1 1 0 0 0,1-1 0 0 0,1 0-1 0 0,5 16 1 0 0,-8-28-1 0 0,0-1-1 0 0,1 1 0 0 0,0-1 0 0 0,3 5 1 0 0,-3-6-265 0 0,-1-1 0 0 0,0 0 0 0 0,0 1 0 0 0,1-1 0 0 0,-1 0 0 0 0,0 0 0 0 0,1 0 1 0 0,-1 0-1 0 0,0 0 0 0 0,1 0 0 0 0,-1-1 0 0 0,4 2 0 0 0,12 1-5834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2.61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398 554 19295 0 0,'2'-20'166'0'0,"-1"7"92"0"0,0 0 0 0 0,-2-20 0 0 0,0 13 25 0 0,-1-2 0 0 0,-1 1-1 0 0,-7-22 1 0 0,7 32-205 0 0,-1 1 0 0 0,0 0 0 0 0,0-1 0 0 0,-1 2 0 0 0,0-1 0 0 0,-1 1 0 0 0,-12-17 0 0 0,15 22 81 0 0,-1 1 0 0 0,1 0 1 0 0,0-1-1 0 0,-1 2 0 0 0,0-1 0 0 0,0 0 1 0 0,1 1-1 0 0,-1-1 0 0 0,-6-2 0 0 0,7 5-99 0 0,0-1 0 0 0,1 0-1 0 0,-1 1 1 0 0,0-1 0 0 0,0 1-1 0 0,0-1 1 0 0,1 1 0 0 0,-1 0-1 0 0,0 0 1 0 0,0 1 0 0 0,0 0-1 0 0,0-1 1 0 0,1 1 0 0 0,-1-1-1 0 0,0 1 1 0 0,-4 2 0 0 0,-3 2-7 0 0,-1 1 1 0 0,1 1 0 0 0,0-1 0 0 0,0 2 0 0 0,-17 15 0 0 0,14-9 10 0 0,-1 2-1 0 0,-20 29 1 0 0,21-24-132 0 0,2 1 0 0 0,0 0 0 0 0,1 0 0 0 0,-13 46 0 0 0,13-27-390 0 0,-11 83 0 0 0,19-105-301 0 0,1 0-1 0 0,1 0 0 0 0,1 0 0 0 0,0 0 1 0 0,7 27-1 0 0,-8-44 641 0 0,1 0 0 0 0,-1 1 1 0 0,1-2-1 0 0,-1 1 0 0 0,1 1 1 0 0,2 2-1 0 0,-2-5 82 0 0,-1 1 1 0 0,0-1-1 0 0,1 0 1 0 0,-1 1-1 0 0,1 0 0 0 0,-1-1 1 0 0,1 0-1 0 0,-1 1 0 0 0,1-1 1 0 0,-1 0-1 0 0,1 0 1 0 0,-1 1-1 0 0,0-1 0 0 0,1 0 1 0 0,0 0-1 0 0,0 0 1 0 0,-1 0-1 0 0,1 1 0 0 0,-1-1 1 0 0,1 0-1 0 0,0 0 0 0 0,-1 0 1 0 0,1 0-1 0 0,-1 0 1 0 0,1 0-1 0 0,-1-1 0 0 0,1 1 1 0 0,-1 0-1 0 0,2 0 0 0 0,0-1 19 0 0,2 0-1 0 0,-2-1 1 0 0,1 1-1 0 0,0-1 1 0 0,-1 0-1 0 0,1 0 1 0 0,-1 0-1 0 0,0 0 1 0 0,0 0-1 0 0,1 0 1 0 0,-1-1-1 0 0,2-3 1 0 0,4-4 75 0 0,9-19 0 0 0,-17 28-56 0 0,13-27 851 0 0,16-47-1 0 0,-26 65-699 0 0,29-108 861 0 0,-26 91-942 0 0,21-139 175 0 0,-14 0-266 0 0,-4 34 28 0 0,-1 69 12 0 0,-8 62-11 0 0,0 1-1 0 0,0 0 0 0 0,0-1 0 0 0,0 1 1 0 0,0 0-1 0 0,0 0 0 0 0,0 0 1 0 0,0 0-1 0 0,1 0 0 0 0,-1-1 0 0 0,0 1 1 0 0,0 0-1 0 0,0 0 0 0 0,0 0 0 0 0,0 0 1 0 0,0 0-1 0 0,0-1 0 0 0,0 1 1 0 0,0 0-1 0 0,1 0 0 0 0,-1 0 0 0 0,0 0 1 0 0,0 0-1 0 0,1 0 0 0 0,-1 0 0 0 0,0 0 1 0 0,0 0-1 0 0,0 0 0 0 0,0-1 1 0 0,1 1-1 0 0,4 3 123 0 0,4 8 4 0 0,0 4-127 0 0,-1 0 0 0 0,11 31-1 0 0,-11-25-5 0 0,2 4-2 0 0,69 187 0 0 0,-23-41-5 0 0,4 14 46 0 0,-9 2-13 0 0,-38-128-27 0 0,35 168 65 0 0,-36-157-45 0 0,34 229 110 0 0,-45-289-108 0 0,6 84 27 0 0,-7-84-4 0 0,-1 0 0 0 0,0 0 0 0 0,0-1 0 0 0,-1 1 0 0 0,-1-1 0 0 0,1 1 0 0 0,-6 12 0 0 0,7-19 3 0 0,-1 1 0 0 0,0-2 0 0 0,0 2-1 0 0,0-1 1 0 0,-1 0 0 0 0,1 0-1 0 0,0 0 1 0 0,-1-1 0 0 0,0 1 0 0 0,0-1-1 0 0,-6 4 1 0 0,5-3-1 0 0,-1-1 1 0 0,0 0-1 0 0,0 1 1 0 0,0-2-1 0 0,0 0 1 0 0,0 1-1 0 0,-9 0 1 0 0,2 0 16 0 0,0-2 1 0 0,1 0-1 0 0,-1-1 1 0 0,0 0-1 0 0,1-1 1 0 0,-23-5-1 0 0,19 2-30 0 0,0 0 0 0 0,0 0 0 0 0,0-2 0 0 0,1 0 0 0 0,0 0 0 0 0,1-2 0 0 0,0 1 0 0 0,0-2 0 0 0,1 1 0 0 0,0-2 0 0 0,0 0 0 0 0,-12-15 0 0 0,12 13 85 0 0,2-2 0 0 0,0 1 0 0 0,-15-29 0 0 0,22 36-66 0 0,-1 0-1 0 0,1-1 1 0 0,1 1-1 0 0,0-1 1 0 0,0 1-1 0 0,0-1 1 0 0,1 0-1 0 0,1 0 1 0 0,-1 0-1 0 0,2-15 1 0 0,0 16-13 0 0,1 1 0 0 0,-1-1-1 0 0,1 0 1 0 0,0 1 0 0 0,1 0 0 0 0,0-1 0 0 0,0 1 0 0 0,0 0-1 0 0,1 1 1 0 0,0-2 0 0 0,0 2 0 0 0,8-9 0 0 0,2 1 60 0 0,0 0 1 0 0,0 1 0 0 0,22-14-1 0 0,186-105-438 0 0,7 15-2843 0 0,-212 108 2832 0 0,108-50-1636 0 0,-71 36-3594 0 0,-22 11-530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3.03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106 11 22663 0 0,'-4'-3'321'0'0,"3"2"-234"0"0,1 0 0 0 0,-1 1-1 0 0,0-1 1 0 0,0 1-1 0 0,0-1 1 0 0,0 0 0 0 0,0 1-1 0 0,0-1 1 0 0,0 1 0 0 0,1 0-1 0 0,-1-1 1 0 0,-1 1-1 0 0,1 0 1 0 0,0 0 0 0 0,1 0-1 0 0,-2-1 1 0 0,1 1-1 0 0,0 0 1 0 0,-2 1 0 0 0,2-1-68 0 0,-1 0 0 0 0,0 0 0 0 0,1 0 0 0 0,-1 1 0 0 0,0-1 1 0 0,1 1-1 0 0,-1-1 0 0 0,0 1 0 0 0,1 0 0 0 0,-1 0 0 0 0,1 0 1 0 0,0-1-1 0 0,-1 1 0 0 0,1 1 0 0 0,0-1 0 0 0,-1 0 1 0 0,1 1-1 0 0,0-1 0 0 0,0 0 0 0 0,-2 2 0 0 0,-1 5-156 0 0,0 0 0 0 0,0 1 1 0 0,1 0-1 0 0,-1-1 0 0 0,-2 16 0 0 0,-4 45-836 0 0,0 50 890 0 0,7 127 0 0 0,22 124 83 0 0,-18-349 0 0 0,20 138 0 0 0,-15-124 0 0 0,3 0 0 0 0,17 49 0 0 0,-17-57 3 0 0,-6-16-7 0 0,1-1 0 0 0,0 0 0 0 0,1 0 0 0 0,-1 0 0 0 0,10 13 0 0 0,-6-14-127 0 0,-1-2 1 0 0,0 2-1 0 0,1-2 1 0 0,17 13-1 0 0,-18-15-2847 0 0,14 6 0 0 0,1-1-4127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3.64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370 537 23759 0 0,'-19'-19'859'0'0,"-1"1"0"0"0,-36-26-1 0 0,6 16-754 0 0,43 24-118 0 0,-1 1 1 0 0,0 0-1 0 0,0 1 1 0 0,-13-3-1 0 0,18 4-31 0 0,0 1 0 0 0,0 0-1 0 0,0 0 1 0 0,0 0 0 0 0,0 0 0 0 0,0 1-1 0 0,0-1 1 0 0,0 0 0 0 0,0 1 0 0 0,0 0-1 0 0,0 0 1 0 0,-4 2 0 0 0,3 0-54 0 0,0-1 0 0 0,0 1 1 0 0,1 0-1 0 0,-1-1 0 0 0,0 2 0 0 0,1-1 1 0 0,-4 6-1 0 0,-1 2-103 0 0,0 1 0 0 0,2-1-1 0 0,-1 2 1 0 0,-6 18 0 0 0,1 3 115 0 0,1 0 1 0 0,2 2 0 0 0,2-1-1 0 0,0 1 1 0 0,0 50-1 0 0,6-53 65 0 0,2 1 0 0 0,1-2 0 0 0,1 1 0 0 0,2 0 0 0 0,14 49 0 0 0,-16-75 15 0 0,-1-1 0 0 0,0 1 0 0 0,1-1 0 0 0,0 0-1 0 0,1 0 1 0 0,-1 0 0 0 0,1-1 0 0 0,7 9 0 0 0,-9-12 5 0 0,0 0 0 0 0,-1-1 1 0 0,1 0-1 0 0,0 1 0 0 0,0-1 1 0 0,0 0-1 0 0,0 0 1 0 0,0 1-1 0 0,0-1 0 0 0,1-1 1 0 0,3 3-1 0 0,-3-3 7 0 0,-2 0 0 0 0,2 0 0 0 0,-2 0-1 0 0,1 0 1 0 0,0 0 0 0 0,0 0 0 0 0,0-1 0 0 0,0 0 0 0 0,0 1 0 0 0,0-1 0 0 0,-1 1 0 0 0,1-1-1 0 0,0 0 1 0 0,0 0 0 0 0,0 0 0 0 0,2-1 0 0 0,1-2 34 0 0,-1 0 1 0 0,1-1-1 0 0,-1 1 0 0 0,1-1 0 0 0,-1 0 1 0 0,0 0-1 0 0,-1 0 0 0 0,5-10 1 0 0,3-5 157 0 0,7-24 0 0 0,-13 28-172 0 0,5-11-82 0 0,-1 0 0 0 0,-2-1 0 0 0,6-40 0 0 0,-9 29-113 0 0,-1 1-1 0 0,-3-42 0 0 0,-5 10-110 0 0,-4 1 0 0 0,-25-103-1 0 0,-20-8-478 0 0,16 60 138 0 0,34 108 803 0 0,-1-1-1 0 0,-7-15 1 0 0,15 36 205 0 0,-3-1-361 0 0,46 129 133 0 0,-15-51-148 0 0,24 45 64 0 0,-28-72-28 0 0,6 19-13 0 0,29 63 27 0 0,-38-95-60 0 0,2 0 0 0 0,35 47 0 0 0,-45-71 0 0 0,0-1 0 0 0,33 30-1 0 0,-35-38-29 0 0,0 0 0 0 0,0-1 0 0 0,2-1 0 0 0,25 13-1 0 0,-36-20 19 0 0,0-1 0 0 0,0 0 0 0 0,1 0 0 0 0,0-1 0 0 0,-1 1 0 0 0,1-1 0 0 0,0 0 0 0 0,-1-1 0 0 0,1 1 0 0 0,-1-1-1 0 0,11-1 1 0 0,-11 0 26 0 0,-1 0-1 0 0,1 0 1 0 0,0-1-1 0 0,-1 1 0 0 0,1-1 1 0 0,-1 0-1 0 0,0 0 1 0 0,1-1-1 0 0,-1 1 0 0 0,0-1 1 0 0,0 0-1 0 0,-1 0 1 0 0,1-1-1 0 0,3-3 0 0 0,2-3 61 0 0,-2-1-1 0 0,1 1 1 0 0,-1-2-1 0 0,0 1 1 0 0,6-18-1 0 0,-3 3 122 0 0,12-42 0 0 0,-13 30-194 0 0,0 0 1 0 0,-3-1-1 0 0,2-45 0 0 0,-7 40-293 0 0,-2 1-1 0 0,-11-70 1 0 0,7 83 248 0 0,-1 2 1 0 0,-1-1-1 0 0,-15-39 0 0 0,14 51 49 0 0,6 11 21 0 0,0-1-1 0 0,-1 1 1 0 0,0 0 0 0 0,-1-1 0 0 0,1 1-1 0 0,-1 1 1 0 0,-6-8 0 0 0,9 12-5 0 0,1 1-1 0 0,-1-1 1 0 0,1 0 0 0 0,-1 0-1 0 0,0 1 1 0 0,0-1 0 0 0,1 1-1 0 0,-1 0 1 0 0,0-1 0 0 0,0 1 0 0 0,0 0-1 0 0,0-1 1 0 0,1 1 0 0 0,-1-1-1 0 0,0 1 1 0 0,0 0 0 0 0,0 0-1 0 0,0 0 1 0 0,0 0 0 0 0,0 0-1 0 0,0 0 1 0 0,0 0 0 0 0,-1 0 0 0 0,1 1 4 0 0,0-1 1 0 0,0 1-1 0 0,0 0 1 0 0,0-1-1 0 0,0 1 1 0 0,0-1-1 0 0,0 1 1 0 0,1 0-1 0 0,-1 0 1 0 0,0 0-1 0 0,0 0 1 0 0,1-1-1 0 0,-1 2 1 0 0,1-1-1 0 0,-1 0 1 0 0,0-1-1 0 0,1 1 1 0 0,-1 1-1 0 0,1 0 1 0 0,-3 7 58 0 0,1 1 1 0 0,-1 0 0 0 0,2 0-1 0 0,0-1 1 0 0,0 1 0 0 0,1 17 0 0 0,10 60-559 0 0,-9-80 425 0 0,12 59 46 0 0,2-1 0 0 0,27 72 0 0 0,-27-96-93 0 0,3-2 0 0 0,1 0 0 0 0,28 42 0 0 0,-38-67-89 0 0,0 0-1 0 0,2-1 1 0 0,17 19 0 0 0,-22-27 23 0 0,0 1 1 0 0,0-1 0 0 0,1 0-1 0 0,-1 0 1 0 0,2-1 0 0 0,-2 0-1 0 0,2 0 1 0 0,-1-2 0 0 0,12 6-1 0 0,-14-8-89 0 0,-1 1 0 0 0,1 0 0 0 0,-1-1 0 0 0,1 1 0 0 0,0-1 0 0 0,-1-1 0 0 0,10 0 0 0 0,-8 0-1012 0 0,0 0 1 0 0,0-1-1 0 0,7-3 1 0 0,15-9-4627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4.16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334 559 23815 0 0,'-8'-7'457'0'0,"0"1"-1"0"0,-1 1 0 0 0,0 0 1 0 0,1-1-1 0 0,-15-4 0 0 0,18 9-515 0 0,1-1-1 0 0,-1 1 1 0 0,0 0-1 0 0,0 0 0 0 0,0 0 1 0 0,-1 0-1 0 0,1 1 1 0 0,0 0-1 0 0,0 0 1 0 0,0 1-1 0 0,0 0 1 0 0,-8 2-1 0 0,6-1-80 0 0,0 1 0 0 0,0 0 0 0 0,0 0 0 0 0,1 1 0 0 0,-1 0 0 0 0,1-1 0 0 0,-9 9 0 0 0,3-1-184 0 0,1 0 0 0 0,-16 19 0 0 0,18-18 189 0 0,1 1-1 0 0,0 0 1 0 0,1 0-1 0 0,0 1 0 0 0,1 0 1 0 0,0 0-1 0 0,-5 24 1 0 0,4-8 14 0 0,1 1 0 0 0,-1 52 1 0 0,6 10-84 0 0,2-74 71 0 0,1 0-1 0 0,0-1 1 0 0,6 19-1 0 0,-5-28 86 0 0,0 1 0 0 0,1-1 0 0 0,7 14 0 0 0,-10-19 67 0 0,2 0 0 0 0,0 0 0 0 0,-1 0 1 0 0,1-1-1 0 0,0 0 0 0 0,0 1 1 0 0,1-1-1 0 0,-1 0 0 0 0,8 5 0 0 0,-10-7 9 0 0,2 0 0 0 0,-1 0 0 0 0,0 0 0 0 0,0 0 0 0 0,0-1 0 0 0,0 1 0 0 0,1 0 0 0 0,-1-1 0 0 0,0 0 0 0 0,0 0 0 0 0,1 0 0 0 0,-1 0-1 0 0,1 0 1 0 0,-1 0 0 0 0,0 0 0 0 0,0 0 0 0 0,1-1 0 0 0,-1 0 0 0 0,0 0 0 0 0,0 1 0 0 0,0-1 0 0 0,0 0 0 0 0,0 0 0 0 0,0 0 0 0 0,0 0 0 0 0,2-3 0 0 0,4-2 82 0 0,0-1 0 0 0,0 0 0 0 0,-2 0 0 0 0,11-13 0 0 0,-17 19-103 0 0,13-16 30 0 0,0-1 0 0 0,-2-1 0 0 0,-1 0 0 0 0,0-1-1 0 0,11-32 1 0 0,23-107-316 0 0,-32 97-113 0 0,8-121 1 0 0,-15-63-420 0 0,-5 212 719 0 0,10-209-673 0 0,-10 240 768 0 0,0 1 17 0 0,0 0-1 0 0,0 0 0 0 0,1 0 0 0 0,-1 0 1 0 0,0 0-1 0 0,1 1 0 0 0,-1-1 0 0 0,1 0 0 0 0,-1 0 1 0 0,1 0-1 0 0,0 1 0 0 0,1-3 0 0 0,-1 3 35 0 0,-1 3-14 0 0,4 6-16 0 0,-1-1 0 0 0,-1 2 0 0 0,1-1 0 0 0,1 16 0 0 0,18 169 504 0 0,16 125 206 0 0,-7-136-839 0 0,-18-126 148 0 0,23 66 1 0 0,-31-109-10 0 0,0 0 1 0 0,1 0-1 0 0,1 0 1 0 0,-1-1-1 0 0,2 0 1 0 0,0-1-1 0 0,19 21 1 0 0,-25-29-34 0 0,1 0 0 0 0,0-1 0 0 0,0 0 0 0 0,0 1-1 0 0,1-1 1 0 0,-1 0 0 0 0,0 0 0 0 0,1-1 0 0 0,0 1 0 0 0,-1-1 0 0 0,5 1 0 0 0,-6-1-1 0 0,0-1 0 0 0,1 0 0 0 0,-1 1 0 0 0,1-1 0 0 0,-1 0 0 0 0,0 0 0 0 0,1 0 0 0 0,-1-1 0 0 0,0 1 0 0 0,1-1 0 0 0,-1 1 0 0 0,0-1 0 0 0,1 1 0 0 0,-2-2 0 0 0,2 1 0 0 0,-1 0-1 0 0,0 0 1 0 0,0 0 0 0 0,2-2 0 0 0,1-2-8 0 0,0 0 0 0 0,0 0 0 0 0,0-1 0 0 0,-1 1 0 0 0,1-1 0 0 0,-1 0-1 0 0,-1 0 1 0 0,5-8 0 0 0,1-8-21 0 0,8-26-1 0 0,-16 46 29 0 0,48-188-3080 0 0,-34 118 1391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4.58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4 12896 0 0,'1'0'68'0'0,"-1"0"1"0"0,0-1 0 0 0,0 1-1 0 0,0 0 1 0 0,0 0 0 0 0,0 0 0 0 0,0 0-1 0 0,0 0 1 0 0,0-1 0 0 0,1 1-1 0 0,-1 0 1 0 0,0 0 0 0 0,0 0 0 0 0,0 0-1 0 0,0 0 1 0 0,0 0 0 0 0,1 0-1 0 0,-1 0 1 0 0,0-1 0 0 0,0 1 0 0 0,0 0-1 0 0,1 0 1 0 0,-1 0 0 0 0,0 0-1 0 0,0 0 1 0 0,0 0 0 0 0,0 0 0 0 0,1 0-1 0 0,-1 0 1 0 0,0 0 0 0 0,1 0-1 0 0,-1 0 1 0 0,0 1 61 0 0,1-1-1 0 0,-1 0 0 0 0,1 0 1 0 0,-1 1-1 0 0,1-1 0 0 0,0 0 1 0 0,-1 1-1 0 0,0-1 0 0 0,1 1 1 0 0,-1 0-1 0 0,1 0 1 0 0,8 16 1867 0 0,3 13-604 0 0,11 48-1 0 0,-19-66-1228 0 0,40 140 565 0 0,-9-35-443 0 0,-17-59-300 0 0,36 77 1 0 0,-47-118 10 0 0,2 0-1 0 0,0-1 1 0 0,13 19 0 0 0,-18-30 3 0 0,0 0 0 0 0,1 0 0 0 0,0-1 1 0 0,0 1-1 0 0,6 4 0 0 0,-8-7 0 0 0,1 0 0 0 0,0 0 0 0 0,0 0 1 0 0,-1 0-1 0 0,2 0 0 0 0,-1-1 0 0 0,0 0 0 0 0,9 1 0 0 0,-9-1-15 0 0,0-1 0 0 0,0 0 0 0 0,0 0 1 0 0,0-1-1 0 0,0 1 0 0 0,0-1 0 0 0,0 0 0 0 0,0 0 0 0 0,0 0 0 0 0,0-1 0 0 0,0 0 0 0 0,5-3 0 0 0,-2 1-34 0 0,0-1 0 0 0,0 0 0 0 0,-1 0 1 0 0,12-12-1 0 0,-5 3-14 0 0,-2-1 1 0 0,0 0 0 0 0,-1 0-1 0 0,15-29 1 0 0,22-72-260 0 0,-32 73-68 0 0,-2-2-1 0 0,12-74 0 0 0,-18 58-387 0 0,1-91 0 0 0,-8 149 861 0 0,0 1-1 0 0,0 0 1 0 0,0 0-1 0 0,0 0 1 0 0,-1 0-1 0 0,-1-4 1 0 0,2 4 255 0 0,-2 10 636 0 0,-1 4-661 0 0,2-2 1 0 0,-1 1-1 0 0,1 15 0 0 0,4 33-97 0 0,-2-36-80 0 0,35 265 81 0 0,-31-259-247 0 0,3 0-1 0 0,11 31 1 0 0,-14-48-146 0 0,0 0-1 0 0,1 0 1 0 0,0-1 0 0 0,1 1 0 0 0,0-1-1 0 0,1-1 1 0 0,10 12 0 0 0,-15-19-176 0 0,0-1 0 0 0,0 1 0 0 0,0 0 0 0 0,0-1 1 0 0,0 0-1 0 0,0 0 0 0 0,0 0 0 0 0,1 0 0 0 0,-1-1 0 0 0,1 0 0 0 0,0 1 0 0 0,-1-1 0 0 0,6 1 1 0 0,7-1-5701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41.10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 1 3224 0 0,'-4'5'288'0'0,"1"-4"5801"0"0,5 1-3882 0 0,0-1-3578 0 0,4 4 1715 0 0,0 0 0 0 0,11 10 1 0 0,-10-8 28 0 0,11 9 0 0 0,4 4 72 0 0,-16-14-208 0 0,11 8 1 0 0,-3-5 80 0 0,0 0 0 0 0,25 10 0 0 0,32 10-14 0 0,-55-24-216 0 0,9 3-20 0 0,4 1-18 0 0,-20-6-14 0 0,0 1 1 0 0,0 0-1 0 0,0 1 1 0 0,-1-1-1 0 0,0 2 1 0 0,14 11 0 0 0,0 6 129 0 0,-16-15-140 0 0,1-1 0 0 0,7 7 1 0 0,-2-4 12 0 0,-8-5-10 0 0,1-1 1 0 0,8 5 0 0 0,-8-5-26 0 0,0 0 1 0 0,5 4-1 0 0,-6-3-5 0 0,1-1 0 0 0,7 4 1 0 0,-5-3 19 0 0,0 1 0 0 0,0-1 1 0 0,0 1-1 0 0,0 0 0 0 0,-1 1 1 0 0,0 0-1 0 0,8 10 0 0 0,9 27 498 0 0,-11-20-535 0 0,-11-22 10 0 0,0 0 0 0 0,0 0 0 0 0,-1 0 1 0 0,1 1-1 0 0,-1-2 0 0 0,1 6 0 0 0,2 7 10 0 0,0-6 20 0 0,-1 1 0 0 0,0-2 1 0 0,-1 2-1 0 0,0-1 1 0 0,0 17-1 0 0,0-19 30 0 0,-1-1 0 0 0,3 11 0 0 0,-2-10 32 0 0,0-1 1 0 0,1 12 0 0 0,-1-8 32 0 0,-1 0 0 0 0,4 10 0 0 0,-2-4 27 0 0,-2 9 72 0 0,2-6-93 0 0,-2-15-103 0 0,0 1 0 0 0,0-1 0 0 0,1 6 0 0 0,-1-8-14 0 0,0 1 1 0 0,1 0-1 0 0,-1-1 0 0 0,0 1 0 0 0,0 0 0 0 0,-1-1 0 0 0,1 1 1 0 0,-1 3-1 0 0,1-4 0 0 0,0 1 1 0 0,-1-1-1 0 0,1 1 0 0 0,0 0 1 0 0,0-1-1 0 0,0 0 0 0 0,0 3 1 0 0,1 2-2 0 0,0 0 0 0 0,-1-1 0 0 0,0 8 0 0 0,0-7 6 0 0,0 2 0 0 0,1-2 0 0 0,-1 1-1 0 0,4 11 1 0 0,-4-9 67 0 0,0-8 436 0 0,-5-11-266 0 0,-2-1-45 0 0,6 10-166 0 0,0-1 0 0 0,0 0 0 0 0,-1 1 0 0 0,1-1 1 0 0,-1-4-1 0 0,-14-30 153 0 0,1 7-30 0 0,10 17-142 0 0,-2 2 1 0 0,1-1-1 0 0,-2 1 0 0 0,-13-16 0 0 0,17 22-17 0 0,-9-10 63 0 0,-18-15-1 0 0,16 15-12 0 0,-38-27 31 0 0,48 37-82 0 0,-1 0 0 0 0,1 1 0 0 0,0-1 0 0 0,-1 2 0 0 0,-9-4 0 0 0,10 4 0 0 0,-3-1 0 0 0,1 0 0 0 0,-1 1 0 0 0,-13-3 0 0 0,-7-2-8 0 0,9 0 128 0 0,16 7-62 0 0,3 2-35 0 0,7 4-32 0 0,1 1 9 0 0,12 12 0 0 0,-14-14 0 0 0,0 1 0 0 0,11 12 0 0 0,23 34 76 0 0,-9-10 42 0 0,-22-30-79 0 0,-1-1-1 0 0,1 0 1 0 0,1 0 0 0 0,13 11-1 0 0,-14-14-17 0 0,17 13 74 0 0,34 21 0 0 0,-6-14 31 0 0,-50-26-107 0 0,0 0 1 0 0,0 0-1 0 0,1 0 0 0 0,-1-1 0 0 0,1 0 0 0 0,-1 0 0 0 0,1 0 0 0 0,6 0 0 0 0,3 3 95 0 0,2-2-4 0 0,-16-2 634 0 0,0 0-733 0 0,1-1 0 0 0,-1 0 0 0 0,1 1 0 0 0,-1-2-1 0 0,0 2 1 0 0,0-1 0 0 0,1 0 0 0 0,-1 1-1 0 0,1-1 1 0 0,-1 0 0 0 0,0 0 0 0 0,2 0 0 0 0,3-7 22 0 0,13-47 111 0 0,2-8-86 0 0,-1 9-9 0 0,21-52 118 0 0,-37 99-152 0 0,14-31 186 0 0,24-39-1 0 0,-23 47-107 0 0,18-27-36 0 0,-19 34-8 0 0,-2-2 1 0 0,20-40 0 0 0,-30 49 3 0 0,-5 16-53 0 0,0 0 0 0 0,0 0-1 0 0,0 0 1 0 0,0 0 0 0 0,0 0 0 0 0,0 0-1 0 0,0 0 1 0 0,0 0 0 0 0,0-1-1 0 0,0 1 1 0 0,0 0 0 0 0,1 0 0 0 0,-1 0-1 0 0,0 0 1 0 0,0 0 0 0 0,0 0-1 0 0,0 0 1 0 0,0 0 0 0 0,0 0 0 0 0,0 0-1 0 0,0 0 1 0 0,0 0 0 0 0,0 0-1 0 0,0 0 1 0 0,0 0 0 0 0,0 0 0 0 0,0 0-1 0 0,0 0 1 0 0,0 0 0 0 0,0 0-1 0 0,0 0 1 0 0,0 0 0 0 0,0 0 0 0 0,0 0-1 0 0,0 0 1 0 0,0 0 0 0 0,0 0-1 0 0,1 0 1 0 0,-1 0 0 0 0,0 0 0 0 0,0 0-1 0 0,0 0 1 0 0,0 0 0 0 0,0 0-1 0 0,0 0 1 0 0,0 0 0 0 0,0 0 0 0 0,0 0-1 0 0,0 0 1 0 0,0 0 0 0 0,0 1-6 0 0,0 0 1 0 0,0 0 0 0 0,0 0 0 0 0,0 0 0 0 0,0 0 0 0 0,0 0-1 0 0,0 0 1 0 0,0 0 0 0 0,0 0 0 0 0,0-1 0 0 0,-1 2 0 0 0,1-2-1 0 0,0 1 1 0 0,-1 1 0 0 0,-7 15 12 0 0,8-17-10 0 0,-11 19-29 0 0,-16 21 0 0 0,24-37 32 0 0,-23 36 1 0 0,-15 20-12 0 0,-37 55-38 0 0,55-78 55 0 0,-1 3-11 0 0,-29 70-1 0 0,34-54 6 0 0,4-11 0 0 0,12-38 0 0 0,1 1 0 0 0,-3 13 0 0 0,3-15 0 0 0,1 1 0 0 0,0-1 0 0 0,-4 8 0 0 0,-2 2 0 0 0,7-15 0 0 0,0 0 0 0 0,0 0 0 0 0,0 1 0 0 0,0-1 0 0 0,0 0 0 0 0,0 0 0 0 0,0 0 0 0 0,0 1 0 0 0,0-1 0 0 0,0 0 0 0 0,0 1 0 0 0,0-1 0 0 0,-1 0 0 0 0,1 0 0 0 0,0 0 0 0 0,0 1 0 0 0,0-1 0 0 0,0 0 0 0 0,0 0 0 0 0,-1 0 0 0 0,1 0 0 0 0,0 0 0 0 0,0 1 0 0 0,0-1 0 0 0,0 0 0 0 0,-1 0 0 0 0,1 0 0 0 0,0 0 0 0 0,-1 0 0 0 0,1 0 0 0 0,0 0 0 0 0,0 0 0 0 0,-1 0 0 0 0,1 0 0 0 0,0 0 0 0 0,0 0 0 0 0,0 0 0 0 0,-1 0 0 0 0,1 0 0 0 0,0 0 0 0 0,-1 0 0 0 0,-7-8 0 0 0,2 4 0 0 0,-5-3 11 0 0,0 0 0 0 0,-1 2-1 0 0,0-1 1 0 0,-16-4 0 0 0,19 7-12 0 0,-13-3 39 0 0,-25-12-1 0 0,33 11-37 0 0,-47-22 0 0 0,54 25 2 0 0,-6-4 19 0 0,0 0 0 0 0,-18-16-1 0 0,24 19-20 0 0,-5-7 0 0 0,-18-18 0 0 0,-4-12 0 0 0,-23-27 0 0 0,-8-9 0 0 0,39 46 0 0 0,15 20-38 0 0,-2 0 2 0 0,12 11-23 0 0,2 2-42 0 0,-1-1 90 0 0,0 1 0 0 0,1-1 1 0 0,0 1-1 0 0,-1 0 0 0 0,1-1 1 0 0,-1 1-1 0 0,1-1 1 0 0,-1 0-1 0 0,1 1 0 0 0,1 0 1 0 0,1 1-25 0 0,-1 0 29 0 0,4 3-28 0 0,-1 0 1 0 0,8 8-1 0 0,-8-7 8 0 0,1 0 0 0 0,10 8 0 0 0,4 4-29 0 0,-1 3 41 0 0,17 15-46 0 0,27 14 18 0 0,104 65 0 0 0,-135-96 88 0 0,2-3 0 0 0,35 14 0 0 0,-43-20 66 0 0,-8-3-176 0 0,0-1 0 0 0,0-1 1 0 0,28 4-1 0 0,-45-8 69 0 0,0-1 0 0 0,0 0 0 0 0,0 0 0 0 0,0 0 0 0 0,0 0-1 0 0,0 0 1 0 0,0 0 0 0 0,0 0 0 0 0,0-1 0 0 0,0 1 0 0 0,0 0 0 0 0,0 0 0 0 0,0-1 0 0 0,-1 1 0 0 0,1 0-1 0 0,0-1 1 0 0,0 1 0 0 0,0-1 0 0 0,0 0 0 0 0,-1 1 0 0 0,2-1 0 0 0,-2 0 0 0 0,1 1 0 0 0,-1-1 0 0 0,1 0 0 0 0,-1 0-1 0 0,1 0 1 0 0,-1 1 0 0 0,1-1 0 0 0,0 0 0 0 0,-1 0 0 0 0,0 0 0 0 0,1 0 0 0 0,-1 0 0 0 0,0 0 0 0 0,0 0 0 0 0,0 0-1 0 0,0 0 1 0 0,1 0 0 0 0,-1 0 0 0 0,0 0 0 0 0,-1 0 0 0 0,1 0 0 0 0,0 0 0 0 0,0 0 0 0 0,0 0 0 0 0,0 0-1 0 0,-1 1 1 0 0,1-3 0 0 0,-4-3 8 0 0,0-1 0 0 0,0 1 0 0 0,0 0 0 0 0,-9-9-1 0 0,12 14-12 0 0,0 0 0 0 0,0-1 0 0 0,-1 0 0 0 0,1 0 0 0 0,0 1 0 0 0,0-1 0 0 0,0 0 0 0 0,0 0 0 0 0,1 0 0 0 0,-1 0 0 0 0,0-3 0 0 0,1 1 0 0 0,-1 1 0 0 0,1 0 0 0 0,1 0 0 0 0,-1 0 0 0 0,0-1 0 0 0,1 1 0 0 0,0-4 0 0 0,2-4 0 0 0,-2 3 0 0 0,2 1 0 0 0,3-12 0 0 0,17-31-16 0 0,2 2 0 0 0,2 1 0 0 0,55-74 0 0 0,23-4 16 0 0,-84 103-3 0 0,16-17 9 0 0,-30 33-19 0 0,-1 0 0 0 0,1 1-1 0 0,0 0 1 0 0,9-5-1 0 0,-7 6 1 0 0,-9 4 11 0 0,0 0 1 0 0,0 0-1 0 0,0 0 0 0 0,0 0 0 0 0,1 0 1 0 0,-1 0-1 0 0,0 0 0 0 0,0 0 1 0 0,0 0-1 0 0,1 0 0 0 0,-1 0 0 0 0,0 0 1 0 0,0 0-1 0 0,0 0 0 0 0,1 0 0 0 0,-1 0 1 0 0,0 0-1 0 0,0 0 0 0 0,0 0 1 0 0,0 0-1 0 0,1 0 0 0 0,-1 0 0 0 0,0 1 1 0 0,1-1-1 0 0,-1 0 0 0 0,0 0 1 0 0,0 0-1 0 0,0 0 0 0 0,0 0 0 0 0,1 1 1 0 0,-1-1-19 0 0,0 1 1 0 0,0 0 0 0 0,1 0-1 0 0,-1 0 1 0 0,0 0-1 0 0,0-1 1 0 0,0 2 0 0 0,0-2-1 0 0,0 1 1 0 0,0 0 0 0 0,0 0-1 0 0,-1-1 1 0 0,1 2-1 0 0,-4 14-879 0 0,-4 4-376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4.98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72 289 14280 0 0,'-3'-8'155'0'0,"-10"-25"1242"0"0,13 33-1342 0 0,0-1 1 0 0,0 1-1 0 0,-1-1 1 0 0,1 1-1 0 0,0 0 1 0 0,0-1-1 0 0,-1 1 1 0 0,1 0 0 0 0,-1-1-1 0 0,1 1 1 0 0,0 0-1 0 0,-1 0 1 0 0,1-1-1 0 0,0 1 1 0 0,-1-1-1 0 0,1 1 1 0 0,0 0-1 0 0,-1 0 1 0 0,1 0 0 0 0,-1 0-1 0 0,1 0 1 0 0,-1 0-1 0 0,1-1 1 0 0,-1 1-1 0 0,1 0 1 0 0,0 0-1 0 0,-1 0 1 0 0,1 0 0 0 0,-2 1-1 0 0,2-1 187 0 0,-1 0 0 0 0,1 0 0 0 0,-1 0 1 0 0,0 1-1 0 0,1-1 0 0 0,-1 1 0 0 0,0-1 0 0 0,1 0 0 0 0,-1 1 0 0 0,1-1 0 0 0,-1 1 0 0 0,1-1 0 0 0,-1 1 1 0 0,0-1-1 0 0,1 1 0 0 0,-1 0 0 0 0,1-1 0 0 0,-1 2 0 0 0,-2 4 685 0 0,1 0 0 0 0,-3 6 0 0 0,1 6-468 0 0,-5 27 0 0 0,3 15-454 0 0,2-1 0 0 0,5 71 1 0 0,17 49 244 0 0,-13-155-358 0 0,0 0 0 0 0,1 0-1 0 0,2-1 1 0 0,0 0 0 0 0,1-1-1 0 0,2 0 1 0 0,0 0 0 0 0,17 23 0 0 0,-22-36-130 0 0,0-2 0 0 0,1 1 0 0 0,0-1 0 0 0,0 0 1 0 0,17 12-1 0 0,-19-15-80 0 0,1-1 1 0 0,0 1-1 0 0,0-1 1 0 0,0 0-1 0 0,1-1 0 0 0,-1 0 1 0 0,0 0-1 0 0,1 0 1 0 0,12 1-1 0 0,9-2-1593 0 0</inkml:trace>
  <inkml:trace contextRef="#ctx0" brushRef="#br0" timeOffset="1">704 519 19351 0 0,'0'0'2064'0'0,"8"-2"-2000"0"0,-1-3-64 0 0,4 0 1136 0 0,2 0 208 0 0,2-1 48 0 0,3-3 8 0 0,0-5-1240 0 0,2 0-240 0 0,1 1-48 0 0,0-5-16 0 0,-2-3-592 0 0,-1 0-128 0 0,-4 1-16 0 0,1-5-5656 0 0,0-5-1135 0 0</inkml:trace>
  <inkml:trace contextRef="#ctx0" brushRef="#br0" timeOffset="2">820 0 16128 0 0,'-8'18'1431'0'0,"-2"2"-1143"0"0,2 7-288 0 0,-2 5 0 0 0,2 7 296 0 0,0 5 8 0 0,3 8 0 0 0,0 3 0 0 0,2 2-232 0 0,1-3-72 0 0,2-1 0 0 0,2-3 0 0 0,1-5-928 0 0,2-1-232 0 0,3-8-55 0 0,0-9-1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5.42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106 1426 2304 0 0,'11'-15'27'0'0,"37"-48"149"0"0,41-71 193 0 0,-80 118 1589 0 0,0 0 0 0 0,14-35 0 0 0,-20 41-1198 0 0,0 0 0 0 0,0 0 0 0 0,-1 0 0 0 0,0 0-1 0 0,-1-1 1 0 0,0-18 0 0 0,-1 26-617 0 0,-1 0 0 0 0,1 0 1 0 0,0 0-1 0 0,-1 1 0 0 0,0-1 0 0 0,0 0 1 0 0,-2-5-1 0 0,2 8-83 0 0,1-1 0 0 0,0 0 0 0 0,-1 0 0 0 0,1 0 0 0 0,-1 1 0 0 0,1-1 0 0 0,-1 0 0 0 0,1 1 0 0 0,-2-1 0 0 0,2 0 1 0 0,-1 1-1 0 0,1 0 0 0 0,-1-1 0 0 0,0 1 0 0 0,0-1 0 0 0,0 0 0 0 0,0 1 0 0 0,1 0 0 0 0,-1 0 0 0 0,0-1 0 0 0,0 1 0 0 0,0 0 0 0 0,0 0 0 0 0,0 0 0 0 0,0 0 1 0 0,0 0-1 0 0,1 0 0 0 0,-1 0 0 0 0,-1 0 0 0 0,-1 1 88 0 0,1 0 0 0 0,-1 0 0 0 0,1 0 0 0 0,0 0 0 0 0,-1 0 0 0 0,1 1 0 0 0,0-1 0 0 0,-4 3 0 0 0,-15 16 601 0 0,18-17-662 0 0,-7 7 240 0 0,2 0 0 0 0,0 1 1 0 0,-14 22-1 0 0,-14 40 593 0 0,17-25-510 0 0,2 0 0 0 0,1 2 0 0 0,4-1 0 0 0,1 1 0 0 0,2 1 1 0 0,-1 70-1 0 0,9-95-395 0 0,2 0 1 0 0,0 0 0 0 0,2 0 0 0 0,10 41-1 0 0,-12-61-69 0 0,1-1-1 0 0,0 0 1 0 0,-1 0-1 0 0,2 0 1 0 0,-1 0-1 0 0,1 0 1 0 0,0-1-1 0 0,5 8 1 0 0,-7-11 36 0 0,0 0 1 0 0,0 0 0 0 0,0 0-1 0 0,1 0 1 0 0,-1 0-1 0 0,0-1 1 0 0,0 1-1 0 0,1 0 1 0 0,-1 0 0 0 0,0-1-1 0 0,1 1 1 0 0,-1-1-1 0 0,0 1 1 0 0,0-1 0 0 0,1 0-1 0 0,0 1 1 0 0,-1-1-1 0 0,1 0 1 0 0,-1 0-1 0 0,0 0 1 0 0,1 0 0 0 0,0 0-1 0 0,-1 0 1 0 0,1-1-1 0 0,-1 1 1 0 0,0 0 0 0 0,1-1-1 0 0,-1 1 1 0 0,0-1-1 0 0,1 1 1 0 0,-1-1 0 0 0,0 0-1 0 0,1 0 1 0 0,1-1-1 0 0,1-1-1 0 0,0-1-1 0 0,0 1 0 0 0,0 0 0 0 0,-1-1 1 0 0,0 0-1 0 0,4-5 0 0 0,14-27-89 0 0,-14 25 100 0 0,22-47-65 0 0,-2-1 0 0 0,31-97 0 0 0,-37 82-68 0 0,-3-1-1 0 0,-3 0 1 0 0,-3-1 0 0 0,1-114 0 0 0,-11 63-444 0 0,-7 1 1 0 0,-4-1-1 0 0,-6 1 1 0 0,-50-193-1 0 0,61 300 838 0 0,-1 1-1 0 0,-1 0 0 0 0,-1 0 1 0 0,-14-26-1 0 0,18 40-91 0 0,1 0-1 0 0,-1 0 0 0 0,0 0 0 0 0,-5-5 1 0 0,7 8-98 0 0,0 0 1 0 0,0 0 0 0 0,0 0-1 0 0,-1 0 1 0 0,1 0 0 0 0,0 1 0 0 0,-1-1-1 0 0,1 0 1 0 0,0 1 0 0 0,0-1 0 0 0,-1 1-1 0 0,1-1 1 0 0,-1 1 0 0 0,1 0-1 0 0,-1 0 1 0 0,1-1 0 0 0,-1 1 0 0 0,-2 0-1 0 0,2 1 5 0 0,-1 0 0 0 0,0 0 0 0 0,0 1 0 0 0,1-1 0 0 0,-1 0-1 0 0,1 1 1 0 0,0 0 0 0 0,-1-1 0 0 0,1 1 0 0 0,0 0 0 0 0,0 0-1 0 0,-1 0 1 0 0,2 1 0 0 0,-3 1 0 0 0,-5 10 52 0 0,1-2 1 0 0,0 3-1 0 0,-8 17 0 0 0,3 1 101 0 0,-18 62 0 0 0,1 41 60 0 0,-1 96-1 0 0,25-179-246 0 0,-16 270 112 0 0,33 2-64 0 0,-5-266-218 0 0,4-1 0 0 0,23 81 0 0 0,-25-113-44 0 0,2-1 0 0 0,0 0 0 0 0,20 33 1 0 0,-21-43-58 0 0,1 0 0 0 0,0-1 0 0 0,1 0 0 0 0,0-1 1 0 0,2 0-1 0 0,15 13 0 0 0,-13-14-536 0 0,0-1 0 0 0,0-1 0 0 0,22 10 0 0 0,26 8-1882 0 0,-7-12-3610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6.12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1 161 21599 0 0,'0'1'992'0'0,"1"10"-628"0"0,-1 0 0 0 0,2-1 1 0 0,4 20-1 0 0,14 31-501 0 0,45 169-774 0 0,-44-149-78 0 0,69 323-5550 0 0,-80-352 5545 0 0,5 24-844 0 0,-12-62 1340 0 0,-1-10 712 0 0,-1-7 975 0 0,-7-90 1875 0 0,-24-282-339 0 0,30 150-2471 0 0,3 183-262 0 0,2 0 0 0 0,2 0 0 0 0,16-51 1 0 0,-14 63-3 0 0,26-55 1 0 0,-30 74 15 0 0,1 0 1 0 0,0 1-1 0 0,1 0 1 0 0,0 1-1 0 0,1-1 1 0 0,0 2 0 0 0,1-1-1 0 0,9-8 1 0 0,-15 14 0 0 0,0 1 0 0 0,1 0 1 0 0,0 0-1 0 0,-1 1 0 0 0,1-1 0 0 0,-1 0 1 0 0,1 1-1 0 0,0-1 0 0 0,0 1 0 0 0,0 1 1 0 0,0-1-1 0 0,0 1 0 0 0,0-1 0 0 0,0 1 1 0 0,0 0-1 0 0,0 0 0 0 0,7 2 0 0 0,-6-1 10 0 0,0 0 0 0 0,0 1-1 0 0,0-1 1 0 0,0 2-1 0 0,0-1 1 0 0,-1 0-1 0 0,1 1 1 0 0,-1 0 0 0 0,0 0-1 0 0,1 0 1 0 0,-1 0-1 0 0,0 1 1 0 0,4 5-1 0 0,2 4-25 0 0,0 0 0 0 0,-1 1 0 0 0,13 25 0 0 0,16 49-228 0 0,18 100 117 0 0,-15 4 377 0 0,-9-40 137 0 0,-27-130-295 0 0,16 62 432 0 0,-19-78-386 0 0,0 0-1 0 0,1 0 1 0 0,6 11-1 0 0,-8-16-96 0 0,1-6 302 0 0,-1-11-258 0 0,-1-19 0 0 0,0-2-100 0 0,14-163 8 0 0,-9 160 0 0 0,2 1 0 0 0,2 1 0 0 0,15-42 0 0 0,-14 52-43 0 0,1 1-1 0 0,2 1 1 0 0,0 0 0 0 0,2 1-1 0 0,0 0 1 0 0,33-37-1 0 0,17-5-30 0 0,-57 60 65 0 0,0 1 0 0 0,0 0 1 0 0,1 0-1 0 0,-1 1 0 0 0,1-1 1 0 0,1 2-1 0 0,9-4 0 0 0,-15 7 15 0 0,1 0 0 0 0,0 0 1 0 0,0 0-1 0 0,-1 1 0 0 0,1 0 0 0 0,0-1 0 0 0,0 2 0 0 0,-1-1 0 0 0,2 0 0 0 0,-1 1 0 0 0,-1 0 0 0 0,1 0 0 0 0,0 1 0 0 0,4 1 0 0 0,-3 0 15 0 0,-1-1 0 0 0,1 1 0 0 0,0 0-1 0 0,-1 1 1 0 0,0 0 0 0 0,0 0-1 0 0,0-1 1 0 0,0 2 0 0 0,0-1-1 0 0,4 7 1 0 0,0 3 14 0 0,1 1 0 0 0,-2-1 0 0 0,0 2 0 0 0,-1 0 0 0 0,7 21 0 0 0,18 85-36 0 0,-6 67-366 0 0,-25-183 349 0 0,7 97-324 0 0,5 46-315 0 0,-9-115 336 0 0,2 12-962 0 0,-1-30-587 0 0,0-4-4431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6.54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83 57 18511 0 0,'0'0'1683'0'0,"-1"1"-1390"0"0,-1 0-206 0 0,1 0-1 0 0,-2 0 1 0 0,2 0-1 0 0,-1 0 1 0 0,0 1-1 0 0,1 0 1 0 0,0-1-1 0 0,-1 1 1 0 0,1-1-1 0 0,0 1 1 0 0,0 0-1 0 0,-1 0 1 0 0,1 0-1 0 0,0 0 1 0 0,0 0-1 0 0,-1 3 1 0 0,-2 6 422 0 0,-3 22-1 0 0,5-28-446 0 0,-30 192 379 0 0,20-8 36 0 0,12-146-425 0 0,2-1 0 0 0,11 62 0 0 0,-12-94-140 0 0,2-1-1 0 0,-1 1 1 0 0,1-1-1 0 0,1 1 1 0 0,7 13-1 0 0,-9-19-10 0 0,0 0-1 0 0,1 0 1 0 0,-1-1-1 0 0,1 0 1 0 0,0 1-1 0 0,0-1 1 0 0,0-1-1 0 0,1 1 1 0 0,-1 0-1 0 0,1 0 0 0 0,-1-1 1 0 0,1 0-1 0 0,0 1 1 0 0,7 1-1 0 0,-8-3 42 0 0,0 0 0 0 0,0-1-1 0 0,0 0 1 0 0,0 0 0 0 0,0 0-1 0 0,0 0 1 0 0,0 0 0 0 0,0 0-1 0 0,0-1 1 0 0,0 1-1 0 0,0-1 1 0 0,0 1 0 0 0,-1-2-1 0 0,1 1 1 0 0,-1 0 0 0 0,1 0-1 0 0,3-3 1 0 0,2-1-2 0 0,-1 1 0 0 0,0-2 1 0 0,0 0-1 0 0,9-9 0 0 0,-2 0 24 0 0,-1-1 1 0 0,-1-1-1 0 0,0 0 1 0 0,-1-1-1 0 0,11-25 1 0 0,33-99-59 0 0,-45 110 138 0 0,-1-1-1 0 0,-1 0 1 0 0,-3 0-1 0 0,1-1 1 0 0,-4 0-1 0 0,0 0 1 0 0,-1 0-1 0 0,-3 0 1 0 0,-5-36-1 0 0,-5 9 305 0 0,10 51-245 0 0,-2 0 1 0 0,1-1 0 0 0,-8-14 0 0 0,10 23-94 0 0,0 0 1 0 0,-1 1-1 0 0,1-1 1 0 0,0 0-1 0 0,-1 0 1 0 0,1 1-1 0 0,-1-1 1 0 0,1 0-1 0 0,-1 1 1 0 0,0 0-1 0 0,0-1 1 0 0,0 1 0 0 0,0 0-1 0 0,0 0 1 0 0,0 0-1 0 0,1 0 1 0 0,-2 0-1 0 0,1 1 1 0 0,0-1-1 0 0,0 1 1 0 0,-1 0-1 0 0,1-1 1 0 0,0 1-1 0 0,0 0 1 0 0,-1 0-1 0 0,2 0 1 0 0,-2 0-1 0 0,1 1 1 0 0,0-1 0 0 0,0 0-1 0 0,-1 1 1 0 0,1 0-1 0 0,0-1 1 0 0,0 2-1 0 0,0-2 1 0 0,0 1-1 0 0,0 0 1 0 0,-2 2-1 0 0,-3 3-80 0 0,0-1-1 0 0,0 1 0 0 0,0 1 1 0 0,1-1-1 0 0,0 1 0 0 0,0 0 1 0 0,-8 14-1 0 0,2 1-1218 0 0,-16 36-1 0 0,11-14-3467 0 0,1 1-1341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7.12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233 816 2304 0 0,'0'-1'21'0'0,"1"-7"146"0"0,0 0 0 0 0,0 0-1 0 0,-1 0 1 0 0,0-12 0 0 0,-1 12 1161 0 0,0 1 4054 0 0,-2-14-1 0 0,2 19-4796 0 0,1 0 1 0 0,-1 0 0 0 0,1 0 0 0 0,-1 1 0 0 0,0-1-1 0 0,1 0 1 0 0,-2 1 0 0 0,1-1 0 0 0,0 0-1 0 0,0 1 1 0 0,0 0 0 0 0,-2-3 0 0 0,1 4-539 0 0,2-1 1 0 0,-1 1-1 0 0,0-1 1 0 0,1 1 0 0 0,-1 0-1 0 0,0 0 1 0 0,0 0-1 0 0,0 0 1 0 0,1 0-1 0 0,-1 0 1 0 0,0 0 0 0 0,0 0-1 0 0,0 0 1 0 0,1 0-1 0 0,-1 0 1 0 0,0 0-1 0 0,0 1 1 0 0,1-1 0 0 0,-1 1-1 0 0,0-1 1 0 0,1 0-1 0 0,-1 1 1 0 0,0-1-1 0 0,0 0 1 0 0,1 1 0 0 0,-1 0-1 0 0,-3 2-19 0 0,0 0-1 0 0,1-1 1 0 0,-4 6-1 0 0,-3 3 14 0 0,1 1 0 0 0,-11 18 0 0 0,-12 28-102 0 0,29-53 47 0 0,-13 26-146 0 0,2 1 0 0 0,1 1 0 0 0,-15 58 0 0 0,16-36-317 0 0,-7 88 0 0 0,18-129 408 0 0,0-1 0 0 0,1 1 0 0 0,1 0 0 0 0,0 0 0 0 0,0-1 0 0 0,2 1 0 0 0,5 19 0 0 0,-7-29 57 0 0,0-2 0 0 0,0 1 0 0 0,1 0 0 0 0,0 0 1 0 0,-1 0-1 0 0,1 0 0 0 0,0-1 0 0 0,0 1 1 0 0,0-1-1 0 0,1 0 0 0 0,-1 0 0 0 0,3 3 0 0 0,-3-4 15 0 0,0 1-1 0 0,0-1 1 0 0,0-1-1 0 0,1 1 1 0 0,-2 1-1 0 0,2-2 1 0 0,-1 1-1 0 0,0-1 1 0 0,0 1 0 0 0,1-1-1 0 0,-1 0 1 0 0,0 1-1 0 0,0-1 1 0 0,1 0-1 0 0,-1 0 1 0 0,0-1-1 0 0,4 0 1 0 0,-1 0 27 0 0,1-1 0 0 0,-1 0 1 0 0,0-1-1 0 0,0 1 0 0 0,0-1 1 0 0,0 1-1 0 0,0-2 0 0 0,6-5 1 0 0,-1 0 86 0 0,0-1 1 0 0,12-15 0 0 0,1-6 86 0 0,18-33 0 0 0,-19 27-100 0 0,10-16-141 0 0,-2-1-1 0 0,-3-2 1 0 0,-3-1-1 0 0,-2-1 1 0 0,-2-1-1 0 0,-3 0 1 0 0,10-70-1 0 0,-7-48-1535 0 0,-14-2-3716 0 0,-10 74 2853 0 0,-1 62 3115 0 0,-15-69-1 0 0,19 108-404 0 0,-1-1-1 0 0,0 1 1 0 0,1-1-1 0 0,-1 1 1 0 0,-1-1-1 0 0,-3-4 0 0 0,5 7-150 0 0,0 0-1 0 0,0 1 0 0 0,0 0 0 0 0,-1-1 0 0 0,1 1 0 0 0,0 0 0 0 0,-1 0 1 0 0,1 1-1 0 0,-3-3 0 0 0,3 3-53 0 0,0 0 0 0 0,1-1-1 0 0,-1 1 1 0 0,-1 0 0 0 0,2 0 0 0 0,-1 0 0 0 0,0 0 0 0 0,-1-1-1 0 0,2 1 1 0 0,-1 0 0 0 0,0 1 0 0 0,0-1 0 0 0,0 0-1 0 0,0 0 1 0 0,0 0 0 0 0,0 0 0 0 0,-2 1 0 0 0,2 0 5 0 0,0 0 0 0 0,-1 0 0 0 0,0 0 1 0 0,1 0-1 0 0,-1 0 0 0 0,1 1 0 0 0,0-1 0 0 0,0 0 1 0 0,0 1-1 0 0,0-1 0 0 0,0 0 0 0 0,-1 1 1 0 0,1 3-1 0 0,-2-1 25 0 0,-5 11-61 0 0,0 0 0 0 0,1 0 0 0 0,1 1 0 0 0,0 0-1 0 0,-6 30 1 0 0,-6 86-61 0 0,18-127 27 0 0,-8 78 108 0 0,5-1-1 0 0,4 0 0 0 0,19 159 1 0 0,-16-217 33 0 0,2 2 0 0 0,0-2 0 0 0,1 1 1 0 0,2-1-1 0 0,12 26 0 0 0,-15-39-90 0 0,0-1-1 0 0,0 0 1 0 0,2-1 0 0 0,-1 1-1 0 0,12 11 1 0 0,-12-15-38 0 0,-1 0 1 0 0,1-1-1 0 0,0 0 1 0 0,0 0-1 0 0,1 0 0 0 0,0-1 1 0 0,-1-1-1 0 0,12 5 1 0 0,-13-7-13 0 0,-1 0-1 0 0,0 0 1 0 0,1 0 0 0 0,-1-1 0 0 0,1 1 0 0 0,-1-1 0 0 0,1-1 0 0 0,-1 1-1 0 0,1-1 1 0 0,-1 1 0 0 0,7-3 0 0 0,-1-1 4 0 0,1 0 0 0 0,-1 0 0 0 0,21-12 0 0 0,-14 5-6 0 0,-1-1 0 0 0,0-1 0 0 0,29-28 0 0 0,-22 15 18 0 0,-1 1-1 0 0,32-50 1 0 0,-31 38-87 0 0,31-68 0 0 0,-39 68-244 0 0,-2 0 1 0 0,-2-1 0 0 0,-1 0-1 0 0,-2-1 1 0 0,-2 0 0 0 0,5-76-1 0 0,-12 97 143 0 0,1-36-291 0 0,-1 46 322 0 0,-1 0 1 0 0,0-1 0 0 0,-1 1-1 0 0,-3-11 1 0 0,5 17 136 0 0,-1 2 1 0 0,1-1-1 0 0,0 0 1 0 0,0 1 0 0 0,-1-1-1 0 0,1 0 1 0 0,-1 0-1 0 0,1 0 1 0 0,0 1-1 0 0,-1-1 1 0 0,0 1 0 0 0,0-2-1 0 0,0 2 7 0 0,1-1 0 0 0,-1 1 0 0 0,0 0 0 0 0,1 0 0 0 0,0 0 0 0 0,-1 0 0 0 0,1 0 0 0 0,-1 0 0 0 0,1 0 1 0 0,0 0-1 0 0,-1 0 0 0 0,1 0 0 0 0,-1 0 0 0 0,0 0 0 0 0,1 0 0 0 0,0 0 0 0 0,-1 0 0 0 0,1 0 0 0 0,-1 0 0 0 0,1 1 0 0 0,0-1 0 0 0,-1 0 0 0 0,0 0 0 0 0,1 0 0 0 0,-1 2 0 0 0,-2 0 46 0 0,0 0-1 0 0,0 1 1 0 0,1 0 0 0 0,-1 0-1 0 0,0-1 1 0 0,1 2 0 0 0,-4 4-1 0 0,-13 25 331 0 0,18-30-364 0 0,-7 13 215 0 0,1 2 0 0 0,0-1 0 0 0,-6 33 0 0 0,-6 58 632 0 0,18-101-822 0 0,-7 53 160 0 0,2 1 0 0 0,3 0 0 0 0,6 74 0 0 0,-1-114-66 0 0,1-1 0 0 0,2 0 0 0 0,10 32 0 0 0,-13-44-56 0 0,2 0 1 0 0,-2-1-1 0 0,2 0 0 0 0,0-1 0 0 0,0 1 0 0 0,1 0 0 0 0,9 11 0 0 0,-12-16-79 0 0,1 0-1 0 0,-1 1 0 0 0,0-1 1 0 0,1 0-1 0 0,-1 0 0 0 0,1 0 0 0 0,0-1 1 0 0,0 0-1 0 0,0 1 0 0 0,0-1 1 0 0,0 0-1 0 0,0 0 0 0 0,0 0 0 0 0,0 0 1 0 0,0 0-1 0 0,1-1 0 0 0,-1 0 0 0 0,0 0 1 0 0,0 0-1 0 0,0 0 0 0 0,6-1 1 0 0,-1-1-80 0 0,1 0 1 0 0,-1-1-1 0 0,0-1 1 0 0,0 1-1 0 0,0-1 1 0 0,-1 0-1 0 0,0-1 1 0 0,1 0 0 0 0,-1-1-1 0 0,-1 1 1 0 0,1-1-1 0 0,8-10 1 0 0,0-2-649 0 0,0-1 1 0 0,-1-1-1 0 0,14-27 1 0 0,-2-2-6599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7.53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1 26231 0 0,'0'13'1160'0'0,"3"-2"248"0"0,0 12-1128 0 0,2 16-280 0 0,-1 13 0 0 0,5 14 0 0 0,-1 10 224 0 0,3 12 0 0 0,0 10-8 0 0,0 2 0 0 0,1 3-120 0 0,4 2-32 0 0,-1 2 0 0 0,0-5 0 0 0,3-2-1304 0 0,0-7-264 0 0,8 71-48 0 0,-16-56-16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18.89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16 60 22431 0 0,'-14'-54'2443'0'0,"13"54"-2442"0"0,1 0-1 0 0,0-1 1 0 0,0 1 0 0 0,0 0 0 0 0,0 0-1 0 0,0 0 1 0 0,0 0 0 0 0,0 0 0 0 0,0-1 0 0 0,0 1-1 0 0,0 0 1 0 0,0 0 0 0 0,0-1 0 0 0,0 1-1 0 0,0 0 1 0 0,0 0 0 0 0,0 0 0 0 0,0 0-1 0 0,0 0 1 0 0,1-1 0 0 0,-1 1 0 0 0,0 0-1 0 0,0 0 1 0 0,0 0 0 0 0,0 0 0 0 0,0 0-1 0 0,0 0 1 0 0,1-1-1 0 0,-1 1 0 0 0,1 0 0 0 0,0 0 0 0 0,-1 0 0 0 0,1 0 0 0 0,0-1 0 0 0,-1 1 0 0 0,1 0 0 0 0,0 0 0 0 0,-1 0 0 0 0,1 0 0 0 0,0 1 0 0 0,0-1 0 0 0,-1 0 0 0 0,1 0 0 0 0,0 0 0 0 0,14 6 0 0 0,-9-3 0 0 0,28 14 0 0 0,0 2 0 0 0,39 28 0 0 0,-19-11 0 0 0,49 25 0 0 0,31 21 0 0 0,113 98-11 0 0,-200-140 13 0 0,-3 1 0 0 0,-1 3-1 0 0,38 49 1 0 0,-62-67-1 0 0,-1 0 1 0 0,-1 1-1 0 0,-1 1 0 0 0,20 51 1 0 0,-28-58 8 0 0,-2 0 1 0 0,1 0 0 0 0,-3 1-1 0 0,0 0 1 0 0,-1 0 0 0 0,-1 0 0 0 0,-1 37-1 0 0,-5-25 116 0 0,0 1 0 0 0,-2-2 0 0 0,-2 1 1 0 0,-1-1-1 0 0,-2-1 0 0 0,-21 47 0 0 0,3-21 219 0 0,-3-1 0 0 0,-55 77 1 0 0,-30 22-486 0 0,104-141-64 0 0,-64 79-2812 0 0,41-52-5542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0.81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545 51 4144 0 0,'0'0'7016'0'0,"-5"-1"-6602"0"0,1 0-201 0 0,1-1 0 0 0,-1 1-1 0 0,1-1 1 0 0,0 0 0 0 0,-6-4-1 0 0,0 0 739 0 0,2 1 286 0 0,6 4-957 0 0,-1 0 1 0 0,1-1-1 0 0,0 1 0 0 0,-1 0 0 0 0,1 1 0 0 0,-2-2 0 0 0,-2 0 295 0 0,4 2-372 0 0,0-1 0 0 0,-1 1-1 0 0,1-2 1 0 0,0 2 0 0 0,0-1-1 0 0,-1 0 1 0 0,1 1-1 0 0,-1-3 1 0 0,0 3-63 0 0,1-1-1 0 0,0 1 1 0 0,0-1-1 0 0,0 1 1 0 0,-1 0-1 0 0,1-1 1 0 0,0 1-1 0 0,0 0 1 0 0,0-1-1 0 0,-1 1 1 0 0,0 0-1 0 0,0 0 34 0 0,-25 0 861 0 0,25 0-1032 0 0,1 0 0 0 0,0 0-1 0 0,-1 0 1 0 0,0 0 0 0 0,1 0-1 0 0,-1-1 1 0 0,1 1-1 0 0,-3-1 1 0 0,4 1 1 0 0,0 0-1 0 0,-1 0 0 0 0,1 0 1 0 0,0 0-1 0 0,-1 0 1 0 0,1-1-1 0 0,0 1 0 0 0,-1 0 1 0 0,1 0-1 0 0,-1 0 1 0 0,1 0-1 0 0,0 0 0 0 0,-1 1 1 0 0,1-1-1 0 0,-1 0 1 0 0,-3 0 2 0 0,0 1 0 0 0,0-1 0 0 0,0 0 0 0 0,-8-1 0 0 0,-4 0 108 0 0,-10 3 218 0 0,24-2-300 0 0,0 0 0 0 0,1 1 0 0 0,-1-1 0 0 0,0 1 0 0 0,0 0 0 0 0,0-1 0 0 0,0 1 0 0 0,1 0 0 0 0,-1 0 0 0 0,1 0 0 0 0,-3 2 0 0 0,-15 11 152 0 0,3 2-172 0 0,6-7 15 0 0,-11 16 1 0 0,-3 14-15 0 0,15-21-14 0 0,-27 39 2 0 0,33-51 0 0 0,-5 12 0 0 0,-3 5 0 0 0,2-6 0 0 0,-1-1 0 0 0,-11 26 0 0 0,13-22 0 0 0,-12 22 0 0 0,15-30 0 0 0,0 1 0 0 0,-5 17 0 0 0,-1 2 0 0 0,-4 11 0 0 0,-11 58 0 0 0,21-72 0 0 0,1 0 0 0 0,1 31 0 0 0,4-43 0 0 0,0 1 0 0 0,0 0 0 0 0,6 18 0 0 0,-2-10 0 0 0,-1-10 0 0 0,0 0 0 0 0,1 0 0 0 0,15 31 0 0 0,-7-16 11 0 0,0-6 36 0 0,-9-18-45 0 0,0 1 0 0 0,5 13 0 0 0,11 54-23 0 0,-10-36-1 0 0,2-1 0 0 0,18 42-1 0 0,-15-49 23 0 0,30 63 0 0 0,-28-66 15 0 0,-10-15 4 0 0,7 12 1 0 0,-4-4-15 0 0,35 73 1 0 0,-36-77-6 0 0,2 1 0 0 0,0-2-1 0 0,15 18 1 0 0,23 16 0 0 0,-40-42 0 0 0,0-1 0 0 0,1 0 0 0 0,19 10 0 0 0,3-1 0 0 0,0-2 0 0 0,63 20 0 0 0,104 11 0 0 0,-166-38 0 0 0,34 5 0 0 0,-23-5 0 0 0,-18-2 0 0 0,26 0 0 0 0,78-9-46 0 0,-29 0-200 0 0,26 9 535 0 0,-74 0-183 0 0,82 20-1 0 0,-11 11 202 0 0,-98-27-416 0 0,0 2 0 0 0,39 23 0 0 0,-14-6 86 0 0,13 8 40 0 0,74 42 339 0 0,-71-41-643 0 0,-50-26 283 0 0,0 1 0 0 0,0 0 1 0 0,0 2-1 0 0,25 27 0 0 0,39 50 188 0 0,-67-73-138 0 0,-1 1 0 0 0,-1 0 0 0 0,14 30 0 0 0,-21-39-46 0 0,0 1 0 0 0,-1 0 0 0 0,-1 0 0 0 0,0 0 0 0 0,2 16 0 0 0,-2-8 0 0 0,-2 1 0 0 0,-2 23 0 0 0,0-22 6 0 0,-7 66 66 0 0,-1-2 20 0 0,4-15-38 0 0,0-15-113 0 0,4-34 13 0 0,-6 29-1 0 0,6-46-63 0 0,0-1-1 0 0,-1 1 1 0 0,1-1-1 0 0,-1 1 1 0 0,0 0-1 0 0,0-2 0 0 0,0 2 1 0 0,-1-1-1 0 0,1 0 1 0 0,-1 0-1 0 0,-3 3 1 0 0,5-6-837 0 0,2 0-1461 0 0,6-4 1169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2.76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1621 23 17503 0 0,'-9'-16'1926'0'0,"9"12"-1901"0"0,0 3 624 0 0,2 0-481 0 0,3 0-128 0 0,0 1 0 0 0,0 1 0 0 0,0-1 0 0 0,0 1 0 0 0,-1-1 0 0 0,1 1 0 0 0,8 3 0 0 0,-1 0 59 0 0,88 18 1042 0 0,20 5-246 0 0,-86-18-709 0 0,7 2 16 0 0,50 23-1 0 0,49 34 438 0 0,-118-54-612 0 0,0 0-1 0 0,-1 0 1 0 0,-1 3 0 0 0,19 18-1 0 0,-13-9-26 0 0,23 31 0 0 0,-37-40 0 0 0,1 1 0 0 0,-3 0 0 0 0,13 26 0 0 0,34 111 0 0 0,-19-47 0 0 0,-23-70 3 0 0,31 75 61 0 0,5-4 173 0 0,-29-48-237 0 0,-15-40 0 0 0,0 6 0 0 0,7 44 0 0 0,-12-62 0 0 0,-1 8 5 0 0,1 0 0 0 0,-1-1-1 0 0,-2 18 1 0 0,-10 50 30 0 0,0-33 2 0 0,-19 50 0 0 0,11-51-34 0 0,-27 52 0 0 0,35-78 9 0 0,-34 74 210 0 0,-3 9-206 0 0,38-89-16 0 0,0 0 0 0 0,-21 26-1 0 0,-29 29 42 0 0,41-51-6 0 0,-18 25 19 0 0,8-8-55 0 0,17-25 1 0 0,-41 48 0 0 0,16-20 0 0 0,10-11 0 0 0,12-15 0 0 0,-34 36 0 0 0,37-41 0 0 0,0-1 0 0 0,-21 14 0 0 0,16-12-12 0 0,-4 2 98 0 0,0-1 0 0 0,-44 19 0 0 0,31-20-75 0 0,-33 12-1 0 0,50-17 14 0 0,0 0 0 0 0,-30 19 0 0 0,29-16-1 0 0,-34 14-1 0 0,-19 0-69 0 0,61-22 42 0 0,1 0 1 0 0,0 0 0 0 0,-1-1-1 0 0,0-1 1 0 0,-17 0 0 0 0,-5-2 74 0 0,15 0-4 0 0,-26-3-1 0 0,-34-6-65 0 0,27 10 0 0 0,28 2 0 0 0,-31 1 0 0 0,28-1 27 0 0,0 1 0 0 0,-46 8-1 0 0,28 1-108 0 0,-4 6 28 0 0,16-8 54 0 0,6-2 0 0 0,13-3-1 0 0,-18 6-37 0 0,-45 21 0 0 0,41-13 13 0 0,5-4 4 0 0,-27 18 0 0 0,-1 2 21 0 0,-6 3 0 0 0,5 5 0 0 0,-16 6-64 0 0,51-33 61 0 0,-31 25 3 0 0,44-31-38 0 0,0-1 0 0 0,1 1 0 0 0,-11 13 1 0 0,-25 29 23 0 0,13-15 14 0 0,23-27 0 0 0,-56 72 0 0 0,-15 28-72 0 0,70-94 72 0 0,2 0 0 0 0,-11 24 0 0 0,1-2 0 0 0,15-32 0 0 0,0 1 0 0 0,2 0 0 0 0,-4 9 0 0 0,-2 9 0 0 0,-7 16 0 0 0,8-22 0 0 0,5-14 0 0 0,-1 0 0 0 0,0 1 0 0 0,1-1 0 0 0,-1 0 0 0 0,0 0 0 0 0,-4 4 0 0 0,3-4 11 0 0,1-2 32 0 0,2 1-43 0 0,0-2-56 0 0,0 3-24 0 0,0-3 2 0 0,-7 8 73 0 0,9-5-6 0 0,1 0 11 0 0,-1 1 0 0 0,-1 1 0 0 0,-1-5-43 0 0,0-1-1 0 0,1 1 0 0 0,-1 0 0 0 0,0 0 1 0 0,0-1-1 0 0,0 1 0 0 0,0-1 1 0 0,0 1-1 0 0,0 0 0 0 0,0 0 0 0 0,0-1 1 0 0,0 1-1 0 0,0-1 0 0 0,-1 1 1 0 0,1-1-1 0 0,0 1 0 0 0,-1 0 1 0 0,1 0-1 0 0,-2 3-274 0 0,2 0-145 0 0,-3 5-6095 0 0,0-2-576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3.86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28 61 2760 0 0,'0'-1'125'0'0,"0"0"-116"0"0,0-1-1 0 0,0 1 1 0 0,0 0 0 0 0,0 0-1 0 0,-1-1 1 0 0,1 1 0 0 0,-1 0-1 0 0,1 0 1 0 0,0 0 0 0 0,-1-1-1 0 0,1 1 1 0 0,-1 0-1 0 0,1 0 1 0 0,-1 0 0 0 0,1 0-1 0 0,-2-1 1 0 0,-11-16 4761 0 0,13 18-3232 0 0,-3-3 98 0 0,2 2-1691 0 0,-2-7 2455 0 0,3 8-2263 0 0,0 0-1 0 0,0 0 1 0 0,-1 0 0 0 0,1-1-1 0 0,0 1 1 0 0,0 0-1 0 0,0 0 1 0 0,0-1-1 0 0,1 1 1 0 0,-1 0-1 0 0,0 0 1 0 0,0 0 0 0 0,0-1-1 0 0,0 1 1 0 0,0 0-1 0 0,0 0 1 0 0,0 0-1 0 0,0 0 1 0 0,0-1-1 0 0,0 1 1 0 0,0 0 0 0 0,1-1-1 0 0,-1 1 1 0 0,0 0-1 0 0,0 0 1 0 0,0 0-1 0 0,0 0 1 0 0,1 0-1 0 0,-1-1 1 0 0,0 1 0 0 0,0 0-1 0 0,0 0 1 0 0,0 0-1 0 0,1 0 1 0 0,1-1-44 0 0,0 1 0 0 0,0 0 0 0 0,0-1 0 0 0,0 1 0 0 0,0 0 0 0 0,0 0 0 0 0,0 0 0 0 0,0 0 0 0 0,0 1 0 0 0,0-1 0 0 0,0 0 0 0 0,0 1 0 0 0,0-1 0 0 0,0 1 0 0 0,-1-1 0 0 0,1 2 0 0 0,0-2 0 0 0,2 3 0 0 0,4 1 16 0 0,-1 1 0 0 0,12 11 0 0 0,-19-16-105 0 0,48 43 60 0 0,-30-24 35 0 0,1 0-1 0 0,-2 0 1 0 0,15 24-1 0 0,5 5 355 0 0,-16-22-271 0 0,33 42 97 0 0,-48-61-260 0 0,36 58 76 0 0,-9-8-86 0 0,70 132-8 0 0,-89-158 46 0 0,19 39 192 0 0,-30-60-239 0 0,3 2 12 0 0,-1 0 0 0 0,-1 0 0 0 0,-1 0 0 0 0,5 25 0 0 0,-4-3-152 0 0,-2-21 130 0 0,0 0-1 0 0,-2 0 1 0 0,1 0 0 0 0,-2 0 0 0 0,-1 14-1 0 0,-1-8 11 0 0,3-14-9 0 0,0 0 0 0 0,-2 0 0 0 0,1 0 0 0 0,0 0 0 0 0,0 1-1 0 0,-5 7 1 0 0,1-3-15 0 0,3-6 54 0 0,0-1-1 0 0,0 1 1 0 0,0 0 0 0 0,0-1 0 0 0,-1 0 0 0 0,-4 4-1 0 0,7-6-25 0 0,0-1 0 0 0,-1 1-1 0 0,1-1 1 0 0,-1 0 0 0 0,1 1-1 0 0,0-1 1 0 0,-1 1 0 0 0,1-1-1 0 0,0 0 1 0 0,-1 0 0 0 0,1 1-1 0 0,-1-1 1 0 0,1 0 0 0 0,0 0 0 0 0,-1 0-1 0 0,0 0 1 0 0,1 1 0 0 0,-1-1-1 0 0,1 0 1 0 0,-1 0 0 0 0,1 0-1 0 0,-2 0 1 0 0,1 1 102 0 0,0-2-58 0 0,1 1-45 0 0,-1 0 1 0 0,1 0-1 0 0,0 0 1 0 0,-1-1-1 0 0,1 1 0 0 0,-1 0 1 0 0,1 0-1 0 0,0-1 0 0 0,0 1 1 0 0,-1 0-1 0 0,1 0 1 0 0,0-1-1 0 0,0 0 0 0 0,0 1 1 0 0,-1 0-1 0 0,1 0 1 0 0,0-1-1 0 0,0 1 0 0 0,0-1 1 0 0,1-3-20 0 0,-1 4 17 0 0,1-2-31 0 0,1 0-1 0 0,-1 0 0 0 0,1 0 0 0 0,2-3 0 0 0,6-8-20 0 0,1-5 186 0 0,-5 10-139 0 0,-1-2 1 0 0,1 1 0 0 0,5-16-1 0 0,-4 3 0 0 0,-1-1 0 0 0,-1 1 0 0 0,2-28 0 0 0,5-43 88 0 0,8-14-26 0 0,-19 102-56 0 0,-1-4-14 0 0,0 8-46 0 0,0 2 3 0 0,-3 12 43 0 0,1 2 13 0 0,1-3-1 0 0,0 4 0 0 0,3-9 0 0 0,0-1-10 0 0,0-4-33 0 0,2 1 32 0 0,0-1 22 0 0,-3-1 116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57.61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62 1 11888 0 0,'-58'3'1945'0'0,"58"-3"-1594"0"0,-1 3 6073 0 0,4-2-7169 0 0,71 12 3648 0 0,-69-12-2758 0 0,0 1-1 0 0,0-1 1 0 0,9 3-1 0 0,-8-2-29 0 0,-1 0-1 0 0,9 2 0 0 0,-1-2 15 0 0,59 7 236 0 0,-44-5-276 0 0,16-1 22 0 0,52 2-37 0 0,-79-4-74 0 0,-14-1 2 0 0,0 0 0 0 0,1 0 0 0 0,0 0-1 0 0,-1 0 1 0 0,7-1 0 0 0,8-2 53 0 0,-13 2-34 0 0,1 1 0 0 0,6-3-1 0 0,5-3 55 0 0,-16 5 42 0 0,-6 1-53 0 0,-44-4-64 0 0,22 1-38 0 0,5 0-12 0 0,-162 5-174 0 0,166 0 224 0 0,-1-2 0 0 0,1 0 0 0 0,-1-2 0 0 0,-25-4 0 0 0,33 4 0 0 0,-6-2 0 0 0,5 0 1 0 0,-12-2 1 0 0,7 2-69 0 0,15 4 57 0 0,1 0-45 0 0,2 0-76 0 0,5 1 129 0 0,-1-1 0 0 0,0 2-1 0 0,0-1 1 0 0,8 3 0 0 0,10 1-9 0 0,25 7-48 0 0,-30-7 62 0 0,19 3-1 0 0,15 3 67 0 0,-1-1-66 0 0,-30-6-3 0 0,-8-2 0 0 0,25 1 0 0 0,-29-3 1 0 0,58-1-3 0 0,-54 0 5 0 0,0-1 0 0 0,0 0 0 0 0,15-6 0 0 0,-17 6 41 0 0,3-2 83 0 0,-20 7-122 0 0,0-1 1 0 0,0 0 0 0 0,0 0-1 0 0,0 0 1 0 0,-1-1 0 0 0,1 0-1 0 0,-12 1 1 0 0,-1-2 9 0 0,-25-4-1 0 0,-31-6 15 0 0,36 4-4 0 0,21 2-13 0 0,12 2 5 0 0,1 1 0 0 0,-7 0 1 0 0,-24-4-15 0 0,22 3-11 0 0,-20-1-1 0 0,26 3-1 0 0,3 1-44 0 0,5 0-10 0 0,6 8-73 0 0,-5-8 137 0 0,0 1 0 0 0,0-1-1 0 0,-1 0 1 0 0,1 0 0 0 0,0 1 0 0 0,1-2 0 0 0,0 3 0 0 0,-2-2-1 0 0,3 0-4 0 0,-1 1 1 0 0,1 0-1 0 0,0-1 1 0 0,-1 1 0 0 0,1-1-1 0 0,-1 0 1 0 0,1 0 0 0 0,0 0-1 0 0,0 0 1 0 0,0 0 0 0 0,4 0-1 0 0,13 2 5 0 0,21-1 11 0 0,-5-3 28 0 0,1-1 0 0 0,62-13 0 0 0,-69 11-935 0 0,-23 4-128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4.33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25 199 18887 0 0,'-3'-2'242'0'0,"1"1"0"0"0,0-1 0 0 0,0 0 0 0 0,0 0 0 0 0,0 0 0 0 0,0 0 0 0 0,0 0 0 0 0,-2-4 0 0 0,1 3 25 0 0,7 8-224 0 0,39 48-16 0 0,5-1 324 0 0,51 56 142 0 0,-8 8 148 0 0,9 17 174 0 0,-84-113-710 0 0,1 3 13 0 0,2-2-1 0 0,0 0 0 0 0,41 33 1 0 0,-23-23 12 0 0,-33-27-98 0 0,0 1-1 0 0,1-1 1 0 0,-2 1-1 0 0,1 0 1 0 0,5 10 0 0 0,-2-5 48 0 0,-6-9 346 0 0,0-2-322 0 0,6-25 90 0 0,1 0 0 0 0,3 2 0 0 0,16-34 0 0 0,5-1-68 0 0,18-17 76 0 0,71-84 1 0 0,72-59 96 0 0,-159 184-537 0 0,2 0 0 0 0,68-49 0 0 0,-47 42-3094 0 0,-34 26-4987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5.49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0 2304 0 0,'0'0'101'0'0,"0"5"22"0"0,1-1 520 0 0,-1 0 0 0 0,1 0 0 0 0,0 0 1 0 0,0-1-1 0 0,2 6 0 0 0,2 7 3898 0 0,7 25 3849 0 0,2 0-5174 0 0,9 34-1400 0 0,31 163 201 0 0,-52-231-1977 0 0,21 88 280 0 0,-22-89-332 0 0,1 0-1 0 0,0 0 0 0 0,-1 0 1 0 0,2-1-1 0 0,3 9 0 0 0,-6-14-5 0 0,0 0 0 0 0,0 0-1 0 0,0 0 1 0 0,0 0 0 0 0,0 1-1 0 0,0-1 1 0 0,0 0 0 0 0,0 0-1 0 0,0 0 1 0 0,0 0 0 0 0,1 0-1 0 0,-1 0 1 0 0,0 0 0 0 0,0 0-1 0 0,0 0 1 0 0,0 0 0 0 0,0 0-1 0 0,0 0 1 0 0,0 0 0 0 0,0 0 0 0 0,0 0-1 0 0,0 0 1 0 0,0 0 0 0 0,0 0-1 0 0,0 0 1 0 0,0 0 0 0 0,0 0-1 0 0,0 0 1 0 0,0 0 0 0 0,0 0-1 0 0,0 0 1 0 0,0 0 0 0 0,0 0-1 0 0,0 0 1 0 0,0 0 0 0 0,0 0-1 0 0,0 0 1 0 0,0 0 0 0 0,0 0-1 0 0,0 0 1 0 0,0 0 0 0 0,1 0 0 0 0,-1 0-1 0 0,0 0 1 0 0,0 0 0 0 0,0 0-1 0 0,0 0 1 0 0,0 0 0 0 0,0 0-1 0 0,0-1 1 0 0,0 1 0 0 0,0 0-1 0 0,0 0 1 0 0,0 0 0 0 0,0 0-1 0 0,0 0 1 0 0,0 0 0 0 0,0 0-1 0 0,0 0 1 0 0,0 0 0 0 0,0 0-1 0 0,0 0 1 0 0,0 0 0 0 0,2-5-551 0 0,-1-8-1095 0 0,-1-5-4141 0 0,-2-4-1716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5.86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111 294 5064 0 0,'-30'-26'350'0'0,"-2"-5"2661"0"0,25 26-749 0 0,1-2 0 0 0,0 1 1 0 0,1-1-1 0 0,-7-9 0 0 0,10 12-1609 0 0,-1 0-1 0 0,-2-8 1 0 0,5 10-516 0 0,-1 0 0 0 0,1 0 0 0 0,-1 0 0 0 0,1 0 0 0 0,0 0 0 0 0,0 0 0 0 0,0 0-1 0 0,0 1 1 0 0,1-3 0 0 0,4-19 540 0 0,-4 15-434 0 0,2 2-104 0 0,-2 0 0 0 0,2 0 0 0 0,-1 1 0 0 0,1-1 0 0 0,0 1-1 0 0,0 0 1 0 0,7-9 0 0 0,-3 6 30 0 0,0 1 0 0 0,0-1 0 0 0,16-11 0 0 0,-17 15-128 0 0,1 0 1 0 0,-1 1-1 0 0,1 0 1 0 0,0 0-1 0 0,0 0 1 0 0,0 1-1 0 0,0 0 1 0 0,13-1-1 0 0,-14 2-40 0 0,-1 1-1 0 0,1 0 1 0 0,0 0-1 0 0,0 1 0 0 0,7 1 1 0 0,28 9-33 0 0,-32-9 8 0 0,0 1 22 0 0,-1 0-1 0 0,0 0 1 0 0,0 1 0 0 0,0 0 0 0 0,7 5 0 0 0,-12-8 2 0 0,0 2 0 0 0,-1-1 0 0 0,1 0 0 0 0,0 0 0 0 0,-1 1 1 0 0,1-1-1 0 0,-1 1 0 0 0,0 0 0 0 0,0 0 0 0 0,0 0 0 0 0,0 0 1 0 0,-1 0-1 0 0,1 0 0 0 0,-1 1 0 0 0,2 3 0 0 0,-2-1 18 0 0,0 0 0 0 0,-1 0-1 0 0,1 0 1 0 0,-1 0 0 0 0,0 0-1 0 0,-1 0 1 0 0,0 0 0 0 0,-2 10-1 0 0,-2 1 105 0 0,-11 26 0 0 0,14-38-109 0 0,-7 15 168 0 0,-1-1 0 0 0,-1 0 0 0 0,-1 0 0 0 0,0-1 0 0 0,-22 23-1 0 0,31-38-166 0 0,-1 1-1 0 0,1-1 0 0 0,-1 0 0 0 0,-6 4 0 0 0,8-6-33 0 0,0 0-1 0 0,0 0 1 0 0,-1 1 0 0 0,1-1 0 0 0,0-1-1 0 0,0 1 1 0 0,-1 0 0 0 0,0 0 0 0 0,1-1-1 0 0,-3 1 1 0 0,5-2 0 0 0,-1 1 0 0 0,0 0 0 0 0,1 0 0 0 0,0 0 0 0 0,-1 0 0 0 0,1 0 0 0 0,0 0 0 0 0,-1 0 0 0 0,1-1-1 0 0,0 1 1 0 0,-1 0 0 0 0,1-1 0 0 0,0 1 0 0 0,-1 0 0 0 0,1 0 0 0 0,-1-1 0 0 0,1 1 0 0 0,0 0 0 0 0,0 0 0 0 0,-1-1 0 0 0,1 1 0 0 0,0 0 0 0 0,0-1-1 0 0,0 0 1 0 0,0 1 0 0 0,-1 0 0 0 0,1-1 0 0 0,0 1 0 0 0,0 0 0 0 0,0-1 0 0 0,0 1 0 0 0,0 0 0 0 0,0-1 0 0 0,0 1 0 0 0,0-1 0 0 0,0 1 0 0 0,0-1 0 0 0,0-1-377 0 0,0-1 0 0 0,1 1 1 0 0,-1 0-1 0 0,0 0 1 0 0,1-1-1 0 0,1-1 1 0 0,5-11-8265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6.33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74 238 19375 0 0,'-3'3'239'0'0,"0"2"283"0"0,0 0-1 0 0,-3 7 0 0 0,5-10-491 0 0,0 0 0 0 0,0 0 1 0 0,1 0-1 0 0,-1 0 0 0 0,1 1 0 0 0,0-1 0 0 0,-1 0 0 0 0,1 0 0 0 0,0 4 0 0 0,1 0-23 0 0,0 0-1 0 0,0-1 1 0 0,0 1-1 0 0,1 0 0 0 0,-1-1 1 0 0,1 1-1 0 0,0 0 1 0 0,1-1-1 0 0,3 5 0 0 0,25 39 112 0 0,-28-40-110 0 0,1 1 62 0 0,-4-10-45 0 0,0 1 0 0 0,0 0-1 0 0,0-1 1 0 0,0 1 0 0 0,0-1 0 0 0,0 1-1 0 0,-1-1 1 0 0,1 1 0 0 0,0-1-1 0 0,0 1 1 0 0,0 0 0 0 0,-1-1 0 0 0,1 0-1 0 0,0 1 1 0 0,-2-1 30 0 0,0 1 1 0 0,0-1-1 0 0,0 0 1 0 0,1-1-1 0 0,-1 1 0 0 0,0 0 1 0 0,1 0-1 0 0,-1-1 1 0 0,0 1-1 0 0,1-1 0 0 0,-1 0 1 0 0,1 1-1 0 0,-1-1 0 0 0,0 0 1 0 0,1 1-1 0 0,0-1 1 0 0,-1-1-1 0 0,1 1 0 0 0,0 0 1 0 0,0 0-1 0 0,-2-2 1 0 0,-8-9 218 0 0,5 6-171 0 0,1 1-1 0 0,1-2 1 0 0,-1 1-1 0 0,1 0 0 0 0,-5-9 1 0 0,3 2-69 0 0,1 0 1 0 0,1 0-1 0 0,0 0 0 0 0,0-1 1 0 0,-1-17-1 0 0,4 22-33 0 0,0-1 0 0 0,1 1 0 0 0,0-1 0 0 0,1 1 1 0 0,0 0-1 0 0,0-1 0 0 0,1 1 0 0 0,5-16 0 0 0,2 1 106 0 0,19-34-1 0 0,-25 53-106 0 0,1 0 0 0 0,-1 0 0 0 0,1 1 0 0 0,0-1 0 0 0,0 1-1 0 0,0 0 1 0 0,1 0 0 0 0,-1 0 0 0 0,1 1 0 0 0,1-1 0 0 0,-1 1 0 0 0,0 1 0 0 0,0-1-1 0 0,1 0 1 0 0,0 1 0 0 0,-1 1 0 0 0,1-1 0 0 0,-1 1 0 0 0,7-2 0 0 0,-9 3-45 0 0,-1 0 1 0 0,1 0 0 0 0,-1 1-1 0 0,1-1 1 0 0,-1 1 0 0 0,1-1-1 0 0,-1 1 1 0 0,1 0 0 0 0,-1-1-1 0 0,0 2 1 0 0,0-1 0 0 0,1 0-1 0 0,-1 0 1 0 0,0 1 0 0 0,0-1-1 0 0,0 0 1 0 0,0 1 0 0 0,0 0-1 0 0,0-1 1 0 0,2 5 0 0 0,0-1-88 0 0,0 1 0 0 0,0-1 0 0 0,0 2 0 0 0,-1-2 0 0 0,0 1 0 0 0,3 10 0 0 0,2 9-38 0 0,7 45-1 0 0,-9-41 177 0 0,1 36-8 0 0,2 2 25 0 0,-8-59-1 0 0,1 0 0 0 0,0 0 0 0 0,1 0 0 0 0,1 0 0 0 0,6 13-1 0 0,-9-19 2 0 0,0 0 0 0 0,0-1 0 0 0,0 1 0 0 0,1-1 0 0 0,-1 0 0 0 0,1 1 0 0 0,-1-1 0 0 0,1 0 0 0 0,-1 0 0 0 0,1 0 0 0 0,0 0 0 0 0,-1 0 0 0 0,1-1 0 0 0,0 1 0 0 0,0 0 0 0 0,0 0 0 0 0,-1-1 0 0 0,1 0 0 0 0,0 1 0 0 0,0-1 0 0 0,0 0 0 0 0,0 0 0 0 0,2 0 0 0 0,3-1 119 0 0,-1 1 1 0 0,1-2 0 0 0,-1 1 0 0 0,0 0 0 0 0,10-5-1 0 0,-8 3-87 0 0,-1 0-1 0 0,0-1 0 0 0,0 0 0 0 0,0 1 0 0 0,-1-2 1 0 0,1 1-1 0 0,-1-2 0 0 0,10-9 0 0 0,-11 10-55 0 0,-1 0-1 0 0,0 0 1 0 0,-1-1-1 0 0,1 0 1 0 0,-1 1 0 0 0,1-2-1 0 0,-2 1 1 0 0,1 0-1 0 0,-1 0 1 0 0,3-13-1 0 0,-3 5 2 0 0,0 0 0 0 0,-1-1 0 0 0,-1 0 0 0 0,0 1 0 0 0,-1-1 0 0 0,-3-18 0 0 0,2 22 0 0 0,-1 1 0 0 0,0-1 0 0 0,0 0 0 0 0,-1 1 0 0 0,-1 0 0 0 0,0 0 0 0 0,0 1 0 0 0,-13-19 0 0 0,16 27 1 0 0,-1-4 1 0 0,0 0 0 0 0,-1 1 0 0 0,0 0 1 0 0,0-1-1 0 0,-1 2 0 0 0,1-1 0 0 0,-1 0 0 0 0,-8-4 0 0 0,9 6 24 0 0,1-1 0 0 0,-2 2 1 0 0,1 0-1 0 0,0-1 0 0 0,-1 1 0 0 0,1 0 0 0 0,-9-1 0 0 0,10 2-12 0 0,0 0 0 0 0,0 0 0 0 0,0 1-1 0 0,0-1 1 0 0,0 1 0 0 0,0-1 0 0 0,0 1-1 0 0,0 0 1 0 0,0 0 0 0 0,1 0 0 0 0,-1 0-1 0 0,-4 3 1 0 0,0 1-355 0 0,1 0 1 0 0,-1 1-1 0 0,1 0 0 0 0,0-1 0 0 0,0 1 1 0 0,1 1-1 0 0,0 0 0 0 0,0 0 0 0 0,0 0 1 0 0,1 0-1 0 0,-5 13 0 0 0,5-13-1002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6.79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131 0 21823 0 0,'-3'1'165'0'0,"0"-1"0"0"0,0 1 0 0 0,0-1 0 0 0,0 1 0 0 0,0 1 0 0 0,0-1 0 0 0,0 0 0 0 0,0 0 0 0 0,0 1 0 0 0,1-1-1 0 0,-1 1 1 0 0,-3 3 0 0 0,-4 2 91 0 0,7-4-224 0 0,-1-1-1 0 0,1 1 1 0 0,-1-1-1 0 0,2 2 1 0 0,-1-1-1 0 0,0 0 0 0 0,-3 4 1 0 0,-13 28 358 0 0,10-20-316 0 0,5-8-44 0 0,1 0-1 0 0,0 1 0 0 0,0-1 0 0 0,0 0 1 0 0,1 1-1 0 0,1-1 0 0 0,-1 1 1 0 0,0 12-1 0 0,2-18 5 0 0,-1 2 1 0 0,2-1 0 0 0,-1-1-1 0 0,0 1 1 0 0,0 1-1 0 0,1-2 1 0 0,-1 1-1 0 0,1 0 1 0 0,0 0 0 0 0,0 0-1 0 0,0-1 1 0 0,0 1-1 0 0,1 0 1 0 0,0-1 0 0 0,-1 1-1 0 0,1-1 1 0 0,0 0-1 0 0,-1 0 1 0 0,2 1-1 0 0,-1-1 1 0 0,0 0 0 0 0,0 0-1 0 0,1-1 1 0 0,-1 1-1 0 0,4 2 1 0 0,4-1 13 0 0,0 1 1 0 0,1 0-1 0 0,-1-1 1 0 0,18 3-1 0 0,10 2 15 0 0,-14-2-157 0 0,-9-2-188 0 0,1 0 0 0 0,21 10 0 0 0,-33-12 231 0 0,1 0-1 0 0,-1 1 1 0 0,0-1 0 0 0,-1 1 0 0 0,1-1 0 0 0,-1 1 0 0 0,1 1 0 0 0,-1-2 0 0 0,0 2 0 0 0,0 0 0 0 0,0-1-1 0 0,0 1 1 0 0,2 5 0 0 0,-2-3-60 0 0,0-1 0 0 0,-1 1 0 0 0,1 0-1 0 0,-2 0 1 0 0,1 0 0 0 0,0 1 0 0 0,-2-1 0 0 0,1 0-1 0 0,0 8 1 0 0,-1-3 107 0 0,0 1 1 0 0,-1-1-1 0 0,0 1 0 0 0,0-1 0 0 0,-2 1 0 0 0,0-1 0 0 0,1 0 0 0 0,-7 12 1 0 0,7-18 46 0 0,-1 3 107 0 0,-8 12 0 0 0,9-17-120 0 0,1 0 1 0 0,-1-1-1 0 0,0 0 0 0 0,0 0 1 0 0,0 1-1 0 0,-1-1 0 0 0,1-1 0 0 0,-5 5 1 0 0,2-3-7 0 0,0 0 1 0 0,0 0-1 0 0,0-1 1 0 0,0 1-1 0 0,-1-1 0 0 0,0 0 1 0 0,1 0-1 0 0,-2-1 1 0 0,2 1-1 0 0,-9-1 1 0 0,9-1-141 0 0,-1 0 0 0 0,0 0 0 0 0,1 0 1 0 0,0-1-1 0 0,-1 0 0 0 0,1 0 0 0 0,0 0 0 0 0,-1-1 1 0 0,1 0-1 0 0,0 0 0 0 0,-5-3 0 0 0,5 2-495 0 0,1 0-1 0 0,0 0 0 0 0,0 0 1 0 0,0-1-1 0 0,0 1 1 0 0,0-1-1 0 0,-3-6 0 0 0,-7-10-6243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7.15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96 41 11600 0 0,'12'-11'600'0'0,"6"-4"64"0"0,-15 11 1734 0 0,0 12 178 0 0,-3-2-2235 0 0,0 0-1 0 0,-1 1 1 0 0,0-1 0 0 0,0 0 0 0 0,0 0-1 0 0,-3 9 1 0 0,1-4 6 0 0,-1 6 78 0 0,-5 16 587 0 0,2 1 0 0 0,-3 42 0 0 0,9-65-774 0 0,1-1-1 0 0,0 0 0 0 0,1 1 1 0 0,1-1-1 0 0,-1 0 0 0 0,6 18 1 0 0,-5-24-219 0 0,0-1 1 0 0,-1 1 0 0 0,1-1 0 0 0,0 0-1 0 0,0 1 1 0 0,1-1 0 0 0,-1 0 0 0 0,1 0-1 0 0,0 0 1 0 0,-1-1 0 0 0,1 1 0 0 0,1-1-1 0 0,-2 0 1 0 0,2 0 0 0 0,-1 0 0 0 0,0 0-1 0 0,1 0 1 0 0,7 1 0 0 0,-6 0 0 0 0,1-2 0 0 0,-1 0 0 0 0,1 1 0 0 0,0-2 0 0 0,-1 1 0 0 0,1-1 0 0 0,0 0-1 0 0,0 0 1 0 0,-1 0 0 0 0,1-1 0 0 0,0 0 0 0 0,5-2 0 0 0,-1 1-26 0 0,0-1 0 0 0,17-9 0 0 0,-24 9-7 0 0,2 0 1 0 0,-1 0 0 0 0,0 0-1 0 0,0 0 1 0 0,-1 0 0 0 0,1-1-1 0 0,5-7 1 0 0,-2 1-42 0 0,-1 0 0 0 0,0-1 0 0 0,0 0 0 0 0,-1 0 0 0 0,-1 0 0 0 0,0-1 0 0 0,0 0 0 0 0,-1 1 1 0 0,-1-1-1 0 0,0 0 0 0 0,0 0 0 0 0,-2 0 0 0 0,1-1 0 0 0,-1 1 0 0 0,-1 0 0 0 0,0 0 0 0 0,-6-23 0 0 0,6 29 78 0 0,-2 1-1 0 0,1-1 1 0 0,-1 1-1 0 0,1-1 1 0 0,-1 1-1 0 0,-1 0 1 0 0,1 0-1 0 0,0 1 1 0 0,-1-1-1 0 0,0 1 1 0 0,-1-1 0 0 0,1 1-1 0 0,-1 0 1 0 0,1 1-1 0 0,-1-1 1 0 0,0 1-1 0 0,0 0 1 0 0,-8-3-1 0 0,4 2 21 0 0,0 1-1 0 0,-1 0 0 0 0,1 0 1 0 0,-1 2-1 0 0,0-1 0 0 0,0 0 1 0 0,1 2-1 0 0,-1-1 0 0 0,0 1 1 0 0,-15 2-1 0 0,10 0 46 0 0,0 1 0 0 0,0 0-1 0 0,-27 11 1 0 0,35-12-121 0 0,1 1 0 0 0,0 0 0 0 0,0 0-1 0 0,0 1 1 0 0,0 0 0 0 0,0 0 0 0 0,1 1 0 0 0,0-1 0 0 0,0 1 0 0 0,-8 10 0 0 0,12-13-67 0 0,1-1 1 0 0,-1 0 0 0 0,0 0 0 0 0,0 1 0 0 0,1-1-1 0 0,0 1 1 0 0,-1-1 0 0 0,1 0 0 0 0,0 0 0 0 0,-1 1-1 0 0,1 2 1 0 0,1 7-6597 0 0,3-2-1172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7.50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150 16 20735 0 0,'-5'-3'532'0'0,"-12"-7"711"0"0,16 10-1207 0 0,0-1 1 0 0,0 1-1 0 0,0-1 0 0 0,0 1 0 0 0,0 0 0 0 0,-1 0 0 0 0,1 0 0 0 0,0-1 0 0 0,0 1 0 0 0,0 0 0 0 0,0 0 0 0 0,-1 1 0 0 0,-1-1 0 0 0,1 1-18 0 0,-1-1 0 0 0,0 1 1 0 0,1 1-1 0 0,-1-1 0 0 0,1 0 0 0 0,-1 1 0 0 0,1 0 0 0 0,0-1 0 0 0,0 2 0 0 0,-1-2 0 0 0,2 2 0 0 0,-2-2 0 0 0,-1 5 0 0 0,-2 2 125 0 0,1 1 1 0 0,-7 14-1 0 0,9-18-96 0 0,-5 15 189 0 0,-1-1 0 0 0,2 2 1 0 0,1-1-1 0 0,0 1 0 0 0,1-1 1 0 0,-2 34-1 0 0,6-31 22 0 0,1 2-1 0 0,1-2 0 0 0,6 38 1 0 0,-4-51-210 0 0,-1 1 0 0 0,1-1 0 0 0,0 0 1 0 0,1 0-1 0 0,0 0 0 0 0,1-1 0 0 0,0 1 1 0 0,6 8-1 0 0,-7-12-49 0 0,0-1 1 0 0,1 0-1 0 0,-1 0 1 0 0,1 0-1 0 0,0 0 1 0 0,0-1-1 0 0,1 0 0 0 0,-1 0 1 0 0,1 0-1 0 0,-1-1 1 0 0,2 0-1 0 0,-1 0 1 0 0,11 3-1 0 0,-13-5-43 0 0,0-1 0 0 0,-1 1 0 0 0,1 0 0 0 0,0-1 0 0 0,0 0 0 0 0,0-1 0 0 0,0 1 0 0 0,0-1 0 0 0,-1 0 0 0 0,1 1 0 0 0,0-1 0 0 0,-1 0 0 0 0,1-1 0 0 0,-1 0 0 0 0,1 0 0 0 0,-1 1 0 0 0,6-4 0 0 0,3-4-1286 0 0,0-1 0 0 0,22-21-1 0 0,-33 31 1242 0 0,24-26-7982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7.92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1 23583 0 0,'1'1'539'0'0,"3"5"-176"0"0,-1 1 1 0 0,1-1-1 0 0,-1 1 1 0 0,0 0-1 0 0,3 12 1 0 0,7 39-645 0 0,-9-38 426 0 0,3 50-145 0 0,-3-30 0 0 0,1 160-58 0 0,-5-136-302 0 0,0-56 304 0 0,2 93-3503 0 0,0-80 1848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8.32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42 240 25999 0 0,'0'0'1192'0'0,"0"-1"-25"0"0,0-1-1143 0 0,0 2 1 0 0,0-1 0 0 0,0 0-1 0 0,1 0 1 0 0,-1 0-1 0 0,0 0 1 0 0,0 0-1 0 0,1 0 1 0 0,-1 1 0 0 0,0-2-1 0 0,1 2 1 0 0,-1-1-1 0 0,1 0 1 0 0,0 1-1 0 0,-1-2 1 0 0,1 2 0 0 0,0-1-1 0 0,-1 1 1 0 0,1-1-1 0 0,1 0 1 0 0,3-2-10 0 0,-1 0 1 0 0,0 1-1 0 0,6-2 1 0 0,1 0 150 0 0,69-29 198 0 0,-17 7-234 0 0,-28 13-118 0 0,19-10-13 0 0,-2-6-22 0 0,-19 10-843 0 0,59-24-1 0 0,-83 40 472 0 0,21-8-7604 0 0,-11 6-386 0 0</inkml:trace>
  <inkml:trace contextRef="#ctx0" brushRef="#br0" timeOffset="1">1 836 15200 0 0,'0'0'1839'0'0,"1"0"-680"0"0,1 3-543 0 0,-1-1 0 0 0,1 0 0 0 0,-1 0 0 0 0,0 1 0 0 0,1 0 0 0 0,1 3 0 0 0,5 20 1063 0 0,-6-21-1498 0 0,3 19 414 0 0,0 1 1 0 0,-1-1-1 0 0,-1 38 0 0 0,-2-17-224 0 0,1 23-94 0 0,6 196-977 0 0,-10-223-4837 0 0,2-35 3253 0 0,-1 13-5850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8.686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6 126 23495 0 0,'-1'-1'149'0'0,"0"0"0"0"0,0 0 0 0 0,1 0 0 0 0,-1 0 0 0 0,1 0 0 0 0,0 0 0 0 0,-1-1 0 0 0,1 1 0 0 0,0 0 0 0 0,0 0 0 0 0,-1-1 0 0 0,1 1-1 0 0,0 0 1 0 0,0-1 0 0 0,0 1 0 0 0,0 0 0 0 0,1 0 0 0 0,-1-2 0 0 0,1 0-118 0 0,0 1-1 0 0,1 0 1 0 0,-1 0 0 0 0,0 0-1 0 0,0 0 1 0 0,1 0-1 0 0,0 0 1 0 0,3-3 0 0 0,4-4 49 0 0,0 0 1 0 0,2 1-1 0 0,-1 0 1 0 0,0 1 0 0 0,1 0-1 0 0,16-8 1 0 0,-20 13-46 0 0,1-1 1 0 0,0 0-1 0 0,-1 1 1 0 0,1 0-1 0 0,0 0 1 0 0,0 1 0 0 0,-1 1-1 0 0,1-1 1 0 0,0 1-1 0 0,0 0 1 0 0,14 2-1 0 0,-15 0-55 0 0,-1-1 1 0 0,1 1-1 0 0,0 1 0 0 0,-1-1 0 0 0,0 1 1 0 0,1-1-1 0 0,-1 2 0 0 0,0-1 0 0 0,0 1 1 0 0,-1 0-1 0 0,0 1 0 0 0,1-1 0 0 0,-1 1 0 0 0,-1 0 1 0 0,1 0-1 0 0,5 8 0 0 0,-4-3 97 0 0,0 0 0 0 0,-1 1 0 0 0,4 11 0 0 0,-6-15 21 0 0,-2 0-1 0 0,1 1 1 0 0,0-1-1 0 0,-1 1 1 0 0,0 13-1 0 0,-1-16-93 0 0,0 1-3 0 0,0 1-1 0 0,0 0 1 0 0,-1 0 0 0 0,1-1 0 0 0,-1 1 0 0 0,-1-1 0 0 0,0 1-1 0 0,-3 8 1 0 0,1-5-23 0 0,-2 0 0 0 0,1-1 0 0 0,-2 1 0 0 0,1-1 0 0 0,-1 0 0 0 0,0-1 0 0 0,-1 1 0 0 0,-15 12-1 0 0,-2-2-1409 0 0,0-1-1 0 0,-45 25 0 0 0,69-43 1266 0 0,1 1 0 0 0,-1-1 0 0 0,1 0 0 0 0,-1 0 0 0 0,0 1 0 0 0,1-1 0 0 0,-1 0 0 0 0,1 0 0 0 0,-1 0 1 0 0,0 0-1 0 0,1 0 0 0 0,-1 0 0 0 0,0 0 0 0 0,1 0 0 0 0,-1 0 0 0 0,0 0 0 0 0,1 0 0 0 0,-1 0 0 0 0,0 0 0 0 0,1 0 0 0 0,-1 0 0 0 0,1-1 0 0 0,-1 1 0 0 0,1 0 0 0 0,-1-1 0 0 0,0 1-78 0 0,0-1 0 0 0,1 0 0 0 0,-1 1 0 0 0,1-1 0 0 0,-1 0-1 0 0,1 1 1 0 0,0-1 0 0 0,-1 0 0 0 0,1 0 0 0 0,-1 1 0 0 0,1-1-1 0 0,0 0 1 0 0,0 1 0 0 0,0-2 0 0 0,0 2 0 0 0,0-1 0 0 0,-1 0-1 0 0,1 1 1 0 0,0-2 0 0 0,1 0 0 0 0,2-13-2728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58.92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 1 3224 0 0,'0'1'240'0'0,"-2"8"1268"0"0,0-1-1 0 0,1 0 1 0 0,0 1-1 0 0,0 15 1 0 0,6 36 2292 0 0,-3-33-3724 0 0,5 39 1833 0 0,19 80-1 0 0,-22-125-1620 0 0,1 0 11 0 0,0-1 0 0 0,12 31-1 0 0,-13-43-290 0 0,0 0 0 0 0,0-1 0 0 0,5 8 0 0 0,-9-14-50 0 0,1-1 1 0 0,-1 0-1 0 0,0 1 0 0 0,0-1 0 0 0,1 0 0 0 0,-1 1 0 0 0,1-1 0 0 0,-1 0 0 0 0,0 0 0 0 0,1 1 0 0 0,-1-1 0 0 0,1 1 0 0 0,-1-1 1 0 0,0 0-1 0 0,1 0 0 0 0,-1 0 0 0 0,1 0 0 0 0,0 0 0 0 0,-1 1 0 0 0,0-1 0 0 0,1 0 0 0 0,-1 0 0 0 0,1 0 0 0 0,-1 0 0 0 0,1 0 1 0 0,-1 0-1 0 0,1 0 0 0 0,-1-1 0 0 0,1 1 0 0 0,-1 0 0 0 0,1 0 0 0 0,-1 0 0 0 0,0 0 0 0 0,1 0 0 0 0,-1-1 0 0 0,0 1 0 0 0,1-1 1 0 0,0 1-1 0 0,-1 0 0 0 0,1-1 0 0 0,7-5-944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9.05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12 10592 0 0,'4'3'137'0'0,"-1"-1"0"0"0,1 1 1 0 0,0 1-1 0 0,-1-1 0 0 0,0 0 1 0 0,1 1-1 0 0,-1 0 0 0 0,-1 0 1 0 0,5 5-1 0 0,4 15 2072 0 0,0-1 0 0 0,8 29 0 0 0,10 51-184 0 0,-25-89-1801 0 0,12 55 661 0 0,-15-57-511 0 0,1 0 0 0 0,-1 0 1 0 0,-1 0-1 0 0,-1 12 0 0 0,1-23-297 0 0,0 0 0 0 0,0 0 0 0 0,-1 0 0 0 0,1 0 0 0 0,0 0 0 0 0,0 0 0 0 0,-1 0 0 0 0,1 0 0 0 0,0 0 0 0 0,-1 0 0 0 0,1 0 0 0 0,-1 0 0 0 0,0-1 0 0 0,1 1 0 0 0,-1 0 0 0 0,0 0 0 0 0,1 0 0 0 0,-1-1 0 0 0,0 1-1 0 0,-1 0 1 0 0,1-1-33 0 0,1 1-1 0 0,-2-1 0 0 0,2 1 0 0 0,-1-1 0 0 0,0 0 1 0 0,0 0-1 0 0,1 0 0 0 0,-2 0 0 0 0,2 0 0 0 0,-1 0 1 0 0,0 0-1 0 0,0 0 0 0 0,0 0 0 0 0,0 0 0 0 0,1 0 1 0 0,-1-1-1 0 0,0 1 0 0 0,0-1 0 0 0,0 1 0 0 0,1 0 1 0 0,-1-1-1 0 0,0 1 0 0 0,1 0 0 0 0,-2-1 0 0 0,1-1 1 0 0,-4-2-23 0 0,0-1 1 0 0,0 0 0 0 0,1 0-1 0 0,0 0 1 0 0,0-1 0 0 0,0 0-1 0 0,0 1 1 0 0,-3-10 0 0 0,0-3-137 0 0,-10-32 1 0 0,14 37 34 0 0,0-1-1 0 0,1 0 0 0 0,0 0 1 0 0,1 1-1 0 0,0-2 0 0 0,1 1 1 0 0,1 0-1 0 0,0 0 0 0 0,4-17 1 0 0,-2 22 130 0 0,0 0 0 0 0,0 0 1 0 0,1 0-1 0 0,0 1 0 0 0,0-1 1 0 0,1 2-1 0 0,0-1 0 0 0,1 0 1 0 0,0 1-1 0 0,0 0 0 0 0,11-11 1 0 0,-11 14-57 0 0,0-1 1 0 0,0 1 0 0 0,1 0-1 0 0,-1 1 1 0 0,1-1 0 0 0,12-4-1 0 0,-18 8 6 0 0,0 0 0 0 0,0-1 0 0 0,1 1 0 0 0,-1 0 0 0 0,0-1 0 0 0,1 1 0 0 0,-1 0 0 0 0,1 0 0 0 0,-1 0 0 0 0,1 0 0 0 0,-1 0 0 0 0,1 1 0 0 0,-1-1 0 0 0,0 0 0 0 0,0 1 0 0 0,3 0 0 0 0,-2 0 0 0 0,-1 0 0 0 0,1 0 0 0 0,0 0 0 0 0,0 0 0 0 0,-1 1 0 0 0,1-1 0 0 0,-1 1 0 0 0,0-1 0 0 0,3 4 0 0 0,1 2 0 0 0,-1 1 0 0 0,0 0 0 0 0,-1 0 0 0 0,4 10 0 0 0,-7-16 0 0 0,5 14 7 0 0,3 17-1 0 0,-3-6 45 0 0,13 56 157 0 0,-14-67-157 0 0,-3-8-70 0 0,1-1 0 0 0,0 0 0 0 0,0 0-1 0 0,1 0 1 0 0,0 0 0 0 0,0 0 0 0 0,5 7 0 0 0,-5-9 12 0 0,1-1 0 0 0,0 1 0 0 0,0-1 0 0 0,0 0 0 0 0,1 0 0 0 0,-1 0 0 0 0,9 5 0 0 0,-11-8 6 0 0,1 0 0 0 0,-1 1 0 0 0,0-2 1 0 0,0 1-1 0 0,1 0 0 0 0,-1 0 0 0 0,0 0 0 0 0,1-1 0 0 0,-1 1 0 0 0,0-1 1 0 0,1 0-1 0 0,-1 0 0 0 0,1 0 0 0 0,0 0 0 0 0,-1 0 0 0 0,1-1 1 0 0,-1 1-1 0 0,0-1 0 0 0,0 0 0 0 0,5-1 0 0 0,-3 0 20 0 0,1 0 1 0 0,-2 0-1 0 0,1 0 0 0 0,0-1 0 0 0,0 1 1 0 0,0-2-1 0 0,-1 1 0 0 0,0 0 0 0 0,1 0 1 0 0,-1-1-1 0 0,-1 1 0 0 0,1-1 0 0 0,3-4 1 0 0,1-4 5 0 0,-2 1 0 0 0,1-1 1 0 0,-1 0-1 0 0,-1 1 0 0 0,0-2 1 0 0,-1 1-1 0 0,3-19 0 0 0,-4 19 19 0 0,-1-1 0 0 0,0 1 0 0 0,-1-1 0 0 0,-1 1 0 0 0,-2-15-1 0 0,2 21-27 0 0,0 1 0 0 0,-1-1 0 0 0,0 1-1 0 0,0 0 1 0 0,0-1 0 0 0,-1 1 0 0 0,1 0 0 0 0,-1 1-1 0 0,0-1 1 0 0,0 0 0 0 0,-1 1 0 0 0,0 0-1 0 0,-8-8 1 0 0,9 9-64 0 0,-1 0-1 0 0,0 1 1 0 0,0 0 0 0 0,0 0-1 0 0,0-1 1 0 0,0 2 0 0 0,-1-1-1 0 0,1 0 1 0 0,0 1 0 0 0,-1 0-1 0 0,-8-1 1 0 0,10 2-51 0 0,1 0-1 0 0,0 0 1 0 0,-1 0 0 0 0,1 0 0 0 0,-1 0-1 0 0,1 0 1 0 0,0 1 0 0 0,-1 0 0 0 0,1 0-1 0 0,0-1 1 0 0,-1 1 0 0 0,1 0 0 0 0,0 0-1 0 0,0 0 1 0 0,0 1 0 0 0,0-1 0 0 0,0 1 0 0 0,0-1-1 0 0,1 0 1 0 0,-1 1 0 0 0,0 0 0 0 0,0 0-1 0 0,1 0 1 0 0,-2 3 0 0 0,1-3-143 0 0,1 1 0 0 0,-1-1 0 0 0,1 1 0 0 0,0 0 0 0 0,0 2-1 0 0,0-3 17 0 0,1-1 0 0 0,0 0 0 0 0,0 0 0 0 0,0 0 0 0 0,0 0 0 0 0,0 0 0 0 0,0 0 0 0 0,0 1 0 0 0,1-1 0 0 0,-1 0 0 0 0,0 0 0 0 0,0 0 0 0 0,1 0 0 0 0,-1 0 0 0 0,1 0 0 0 0,0 2 0 0 0,0-2-265 0 0,0 1 0 0 0,0-1-1 0 0,0 1 1 0 0,1 0 0 0 0,1 1 0 0 0,13 8-5585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9.42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43 426 23183 0 0,'0'0'2322'0'0,"0"0"-2129"0"0,3-5-173 0 0,-1 1-1 0 0,1-1 1 0 0,4-4 0 0 0,4-7 98 0 0,-7 8-69 0 0,1 1 1 0 0,-1-1 0 0 0,0 0-1 0 0,3-8 1 0 0,-3 5-18 0 0,1-2 45 0 0,-1 0 1 0 0,4-25-1 0 0,-6 18-87 0 0,1 3-11 0 0,-1 0-1 0 0,-1-29 1 0 0,-3 20 79 0 0,-2-23 33 0 0,3 38-60 0 0,0 3-26 0 0,0 1 1 0 0,-1 0 0 0 0,-3-8-1 0 0,3 4-12 0 0,-5-8 24 0 0,6 19-23 0 0,1-1 0 0 0,0 0 0 0 0,-1 0 0 0 0,1 0 0 0 0,-1 1 0 0 0,1-1 0 0 0,-1 1 0 0 0,0-1 0 0 0,1 1 0 0 0,-1-1 0 0 0,1 0 0 0 0,-1 1 0 0 0,0-1 0 0 0,0 1 1 0 0,1 0-1 0 0,-1-1 0 0 0,0 1 0 0 0,1 0 0 0 0,-3-1 0 0 0,3 1-7 0 0,-1 0 1 0 0,0 0-1 0 0,0 0 1 0 0,0 0-1 0 0,1 0 1 0 0,-1 0-1 0 0,0 1 0 0 0,1-1 1 0 0,-1 0-1 0 0,0 0 1 0 0,0 0-1 0 0,1 1 1 0 0,-1-1-1 0 0,0 0 1 0 0,0 1-1 0 0,1-1 0 0 0,-1 1 1 0 0,1-1-1 0 0,-1 1 1 0 0,0 0-1 0 0,-10 14-238 0 0,9-12 203 0 0,-3 6 1 0 0,0 0 0 0 0,1 0 1 0 0,0 0-1 0 0,-4 11 0 0 0,-7 40-157 0 0,11-41 186 0 0,0-2 41 0 0,1 1 0 0 0,2-1 0 0 0,0 0 0 0 0,0 1 0 0 0,2 0-1 0 0,3 21 1 0 0,-2-24-23 0 0,1 1 1 0 0,1-1-1 0 0,7 22 0 0 0,-8-29-102 0 0,1 0 1 0 0,-1 0-1 0 0,2 0 1 0 0,-1-1-1 0 0,1 1 0 0 0,0-2 1 0 0,11 13-1 0 0,-14-17-75 0 0,0 0 0 0 0,0 0-1 0 0,0-1 1 0 0,0 0-1 0 0,0 0 1 0 0,0 1 0 0 0,1-1-1 0 0,-1 0 1 0 0,1 0 0 0 0,-1 0-1 0 0,0 0 1 0 0,0-1 0 0 0,5 1-1 0 0,-5 0-1063 0 0,1-1 0 0 0,-1 0 0 0 0,1 0 0 0 0,4-1 1 0 0,5-3-5692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8:59.80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0 17503 0 0,'0'1'803'0'0,"2"26"534"0"0,1 0 0 0 0,7 36 0 0 0,-4-34-356 0 0,3 50-1 0 0,-6-33-775 0 0,-2-14-203 0 0,-1 40 0 0 0,-1-65 2 0 0,-4 40 46 0 0,3-40-29 0 0,2-7-21 0 0,0 0 1 0 0,0 0-1 0 0,0 0 1 0 0,0 0-1 0 0,0 0 1 0 0,0 0-1 0 0,0 0 1 0 0,0 0-1 0 0,0 0 1 0 0,0 0-1 0 0,0 0 1 0 0,-1 0-1 0 0,1 0 1 0 0,0-1-1 0 0,0 1 1 0 0,0 0-1 0 0,0 0 1 0 0,0 0-1 0 0,0 0 1 0 0,0 0 0 0 0,0 0-1 0 0,0 0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 0 1 0 0,0 0-1 0 0,0 1 1 0 0,-1-9 21 0 0,1 4-19 0 0,-3-18-273 0 0,3-38 0 0 0,0 31 114 0 0,3-111 398 0 0,-2 119 162 0 0,0 0 0 0 0,2 0 0 0 0,7-34 0 0 0,-2 39 622 0 0,-8 15-994 0 0,0 1 1 0 0,1 0-1 0 0,-1 0 0 0 0,1 0 0 0 0,-1 0 1 0 0,0 0-1 0 0,1 0 0 0 0,0 0 0 0 0,-1 0 1 0 0,1 0-1 0 0,-1 0 0 0 0,0 0 0 0 0,1 0 1 0 0,-1 0-1 0 0,1 0 0 0 0,1 1-7 0 0,-1 0 0 0 0,0-1 0 0 0,1 1 0 0 0,-1-1 0 0 0,0 1 0 0 0,0 0 0 0 0,0 0 0 0 0,0 0 0 0 0,0 0 0 0 0,0 0 0 0 0,-1 0 0 0 0,2 0 0 0 0,-2 0 0 0 0,1 0 0 0 0,0 2 0 0 0,1-1 6 0 0,3 6-9 0 0,-2 0 0 0 0,1-1 0 0 0,-1 2-1 0 0,0-1 1 0 0,2 12 0 0 0,0-5-24 0 0,-1-2 5 0 0,20 81 58 0 0,-21-79-92 0 0,10 47-513 0 0,-11-56 448 0 0,0 0 1 0 0,0 0-1 0 0,1 0 1 0 0,0 0-1 0 0,0 0 0 0 0,1-1 1 0 0,5 9-1 0 0,-8-13-127 0 0,0 1 0 0 0,1-1 0 0 0,-1 0 0 0 0,0 0 0 0 0,0 0 0 0 0,1 0 0 0 0,-1 0 0 0 0,1 0 0 0 0,0-1 0 0 0,-1 2 0 0 0,0-2 0 0 0,1 1 0 0 0,0-1 0 0 0,0 1 0 0 0,-1-1 0 0 0,1 0 0 0 0,0 0 0 0 0,0 1 0 0 0,0-1 0 0 0,-1 0 0 0 0,1 0 0 0 0,0-1-1 0 0,-1 1 1 0 0,1 0 0 0 0,0 0 0 0 0,-1-1 0 0 0,1 1 0 0 0,0-1 0 0 0,-1 1 0 0 0,1-1 0 0 0,-1 0 0 0 0,1 0 0 0 0,0 0 0 0 0,-1 0 0 0 0,2-2 0 0 0,8-6-1712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0.202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0 22319 0 0,'0'5'2019'0'0,"5"11"-1604"0"0,1-2-433 0 0,6 30 722 0 0,11 39 882 0 0,-16-55-1310 0 0,6 28 237 0 0,4 23-54 0 0,-3-18 251 0 0,-10-49-456 0 0,-3-11-218 0 0,-1 0 1 0 0,1 0 0 0 0,0 0-1 0 0,-1 0 1 0 0,0 0 0 0 0,0 0 0 0 0,1 0-1 0 0,-1 2 1 0 0,0-2 322 0 0,1-2-222 0 0,2-2-80 0 0,-1-1 0 0 0,1 0-1 0 0,-1 0 1 0 0,1 0 0 0 0,-1 0 0 0 0,2-6 0 0 0,11-27-18 0 0,-14 32-25 0 0,40-148-1281 0 0,-27 92-1718 0 0,-6 32 1146 0 0</inkml:trace>
  <inkml:trace contextRef="#ctx0" brushRef="#br0" timeOffset="1">259 89 3224 0 0,'4'26'297'0'0,"1"10"753"0"0,-4-11 6315 0 0,0-13-2136 0 0,1 14 1 0 0,-1-19-4077 0 0,0-1 1 0 0,1 1-1 0 0,4 11 1 0 0,-6-17-1086 0 0,0 0 1 0 0,0 0-1 0 0,1-1 1 0 0,-1 2-1 0 0,1-2 1 0 0,0 1-1 0 0,-1 0 1 0 0,1-1-1 0 0,-1 1 1 0 0,1 0-1 0 0,-1 0 1 0 0,1-1 0 0 0,0 1-1 0 0,0-1 1 0 0,0 1-1 0 0,-1-1 1 0 0,1 1-1 0 0,0 0 1 0 0,0-1-1 0 0,0 0 1 0 0,0 1-1 0 0,0-1 1 0 0,-1 0-1 0 0,2 0 1 0 0,0 1 0 0 0,0-1-101 0 0,0-1 1 0 0,-1 1 0 0 0,1 0 0 0 0,-1 0-1 0 0,1-1 1 0 0,0 1 0 0 0,-1-1 0 0 0,0 0-1 0 0,1 0 1 0 0,-1 1 0 0 0,1-1 0 0 0,-1 0-1 0 0,0 0 1 0 0,3-2 0 0 0,6-6-492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2.24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100 331 22055 0 0,'-5'-9'1011'0'0,"4"7"-20"0"0,1 4-639 0 0,17 70-155 0 0,-1-5 76 0 0,11 34 22 0 0,-25-95-280 0 0,48 152 311 0 0,7 22-319 0 0,-11-39-189 0 0,-2-7-23 0 0,-31-94-135 0 0,17 80 0 0 0,-29-117 250 0 0,-1 1 0 0 0,0-1 0 0 0,1 0 0 0 0,-1 1 0 0 0,-1 0 0 0 0,1 2 0 0 0,0-4 42 0 0,0-2 1 0 0,0 1 0 0 0,-1-1-1 0 0,1 1 1 0 0,0-1 0 0 0,0 1-1 0 0,-1 0 1 0 0,1-1 0 0 0,0 1-1 0 0,0-1 1 0 0,-1 1 0 0 0,1-1-1 0 0,0 0 1 0 0,-1 1 0 0 0,1-1-1 0 0,0 1 1 0 0,-1 0 0 0 0,1-1-1 0 0,0 0 1 0 0,-1 1 0 0 0,0-1-1 0 0,1 0 1 0 0,-1 0 0 0 0,1 1-1 0 0,-1-1 1 0 0,1 0 0 0 0,-1 0-1 0 0,0 0 1 0 0,1 1 0 0 0,-1-1-1 0 0,1 0 1 0 0,-1 0 0 0 0,1 0-1 0 0,-1 0 1 0 0,0 0 0 0 0,0 0-1 0 0,1 0 1 0 0,-1 0 0 0 0,0-1-1 0 0,-1 1-145 0 0,0-1 1 0 0,1 0-1 0 0,-1 0 0 0 0,0 0 0 0 0,0 0 0 0 0,1 0 0 0 0,0 0 0 0 0,-1-1 0 0 0,1 1 0 0 0,-1 0 1 0 0,1-1-1 0 0,0 0 0 0 0,0 1 0 0 0,-2-4 0 0 0,-5-10-1201 0 0,0 0 0 0 0,-6-20 0 0 0,2 0-1327 0 0,-15-70 0 0 0,25 95 2363 0 0,-14-77-2147 0 0,7 32 1710 0 0,-20-86 1009 0 0,5 37-904 0 0,-8-62-1701 0 0,19 95 4651 0 0,9 41 854 0 0,1 0-1 0 0,1-1 1 0 0,4-48-1 0 0,-1 68-2526 0 0,1 0 0 0 0,0 0 0 0 0,0-1-1 0 0,2 1 1 0 0,7-19 0 0 0,29-49 1653 0 0,-32 65-2041 0 0,-4 6-17 0 0,1-1-1 0 0,1 1 1 0 0,-1 0-1 0 0,1 0 1 0 0,0 1-1 0 0,7-7 1 0 0,8-3 124 0 0,0 2-1 0 0,44-24 1 0 0,-53 33-282 0 0,-1 0-1 0 0,1 1 1 0 0,1 0-1 0 0,0 1 1 0 0,-1 0-1 0 0,1 2 1 0 0,0-1-1 0 0,0 2 1 0 0,0 0 0 0 0,0 0-1 0 0,1 1 1 0 0,-1 1-1 0 0,0 0 1 0 0,0 0-1 0 0,0 2 1 0 0,14 3-1 0 0,-14-2-23 0 0,0 0 0 0 0,-1 0 0 0 0,0 1 0 0 0,16 9 0 0 0,-21-9 0 0 0,0 0 0 0 0,0 0 0 0 0,-1 1 0 0 0,1-1 0 0 0,-1 1 0 0 0,0 1 0 0 0,9 12 0 0 0,-9-11-16 0 0,-2 1 0 0 0,1-1 1 0 0,-2 1-1 0 0,1-1 0 0 0,0 1 0 0 0,-1 1 0 0 0,-1-1 0 0 0,0 1 0 0 0,-1-1 1 0 0,1 1-1 0 0,-1 12 0 0 0,-2 1-12 0 0,0-1 0 0 0,-1 0 0 0 0,-10 41 0 0 0,8-50 89 0 0,0-1 0 0 0,-1 1 0 0 0,-9 18 0 0 0,-23 32 24 0 0,15-26-96 0 0,21-35 11 0 0,-75 117-105 0 0,40-71-97 0 0,-47 58-125 0 0,13-39 249 0 0,65-61 68 0 0,4-5-44 0 0,3-2-10 0 0,8-2 32 0 0,0 0-1 0 0,1 0 1 0 0,16-10 0 0 0,6-3 33 0 0,13 1 31 0 0,64-15 0 0 0,-77 23-69 0 0,60-5-1 0 0,-72 11 11 0 0,0 1-1 0 0,0 1 1 0 0,0 0 0 0 0,21 6-1 0 0,-30-5-11 0 0,0 1-1 0 0,0 1 1 0 0,-1 0-1 0 0,0 1 1 0 0,0 0-1 0 0,0 0 1 0 0,0 1-1 0 0,-1 1 0 0 0,13 10 1 0 0,-18-13 26 0 0,1 1 1 0 0,-1 0-1 0 0,-1 0 1 0 0,1 0 0 0 0,-1 1-1 0 0,0 0 1 0 0,0 0-1 0 0,-1 0 1 0 0,1 0-1 0 0,-1 1 1 0 0,-1-1-1 0 0,1 1 1 0 0,-1 0-1 0 0,0-1 1 0 0,-1 1-1 0 0,0 0 1 0 0,1 9-1 0 0,-2-3 23 0 0,0-1 0 0 0,-2 1 0 0 0,1-1-1 0 0,-5 19 1 0 0,-2-6 98 0 0,-10 25 1 0 0,7-23 21 0 0,-1 0 1 0 0,-2-1-1 0 0,-1-1 1 0 0,0 0-1 0 0,-2-2 1 0 0,-1 1-1 0 0,-1-2 1 0 0,0-1-1 0 0,-37 31 1 0 0,-94 58-102 0 0,95-75-326 0 0,-1-2 1 0 0,-1-3-1 0 0,-3-3 0 0 0,-77 26 0 0 0,96-40 73 0 0,-66 12 0 0 0,78-20 183 0 0,0-2-1 0 0,0-1 1 0 0,-35-2 0 0 0,62 0-104 0 0,-3 0-72 0 0,1-1 1 0 0,-1 1 0 0 0,1-1-1 0 0,-9-2 1 0 0,12 3-52 0 0,0-1 1 0 0,1 1-1 0 0,-2 0 0 0 0,1-1 1 0 0,1 1-1 0 0,-1-1 0 0 0,0 1 1 0 0,0-1-1 0 0,0 0 0 0 0,1 1 1 0 0,-1-1-1 0 0,1 0 0 0 0,-1 1 1 0 0,1-1-1 0 0,-1 0 1 0 0,0 0-1 0 0,1 0 0 0 0,-1 1 1 0 0,1-1-1 0 0,0-1 0 0 0,-1 2 1 0 0,1-1-1 0 0,0 0 0 0 0,0 0 1 0 0,-1 0-1 0 0,1 0 0 0 0,0 0 1 0 0,0-2-1 0 0,2-12-6197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2.59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95 560 24879 0 0,'0'0'2596'0'0,"1"-2"-2463"0"0,22-11-118 0 0,-8 5-15 0 0,-1-1 0 0 0,-1-1 0 0 0,15-13 0 0 0,-19 16-60 0 0,-1-2-1 0 0,0 0 0 0 0,0 0 1 0 0,-1 0-1 0 0,0-2 1 0 0,6-12-1 0 0,-2 0-289 0 0,-1 0 0 0 0,-1-1 0 0 0,0 0 1 0 0,-2 0-1 0 0,-1-1 0 0 0,3-30 0 0 0,-7 33-134 0 0,-1 1-1 0 0,-2-24 1 0 0,1 33 264 0 0,-2 1 0 0 0,0 0-1 0 0,0 0 1 0 0,-1 0 0 0 0,-8-20-1 0 0,10 28 193 0 0,-1 0 0 0 0,0-1 0 0 0,0 1 0 0 0,-1 0-1 0 0,1 0 1 0 0,0 0 0 0 0,-6-5 0 0 0,6 6 57 0 0,1 1 1 0 0,-2 0-1 0 0,2-1 1 0 0,-2 1-1 0 0,2 0 1 0 0,-2 0-1 0 0,2 0 1 0 0,-2 0-1 0 0,1 0 1 0 0,0 1 0 0 0,0-1-1 0 0,-1 1 1 0 0,1 0-1 0 0,-3-1 1 0 0,0 1 16 0 0,-1 1 0 0 0,1 0 0 0 0,0 0 0 0 0,0 0 1 0 0,0 1-1 0 0,0-1 0 0 0,0 1 0 0 0,1 0 0 0 0,-1 1 1 0 0,0-1-1 0 0,-5 5 0 0 0,-1 1 75 0 0,0 0-1 0 0,-19 20 1 0 0,21-17 13 0 0,0-1 1 0 0,1 1 0 0 0,0 0 0 0 0,1 1-1 0 0,-9 16 1 0 0,5-1 139 0 0,-14 41 1 0 0,18-41-221 0 0,1 0 0 0 0,1 0 1 0 0,1 1-1 0 0,2-1 0 0 0,1 2 1 0 0,3 42-1 0 0,2-38 30 0 0,1 0 0 0 0,1-1 0 0 0,18 54 0 0 0,-19-73-9 0 0,0 0 0 0 0,1 0 0 0 0,1-1 0 0 0,-1 0 0 0 0,2 0 0 0 0,0 0 0 0 0,1-1-1 0 0,0 0 1 0 0,1 0 0 0 0,12 10 0 0 0,-15-15-29 0 0,2 0-1 0 0,-1 1 0 0 0,1-2 0 0 0,0 0 0 0 0,1 0 1 0 0,-1 0-1 0 0,1-1 0 0 0,0-1 0 0 0,0 1 0 0 0,0-2 1 0 0,1 1-1 0 0,-1-2 0 0 0,0 0 0 0 0,14 1 1 0 0,-8-2-104 0 0,-1-2 1 0 0,0 1 0 0 0,0-1-1 0 0,21-7 1 0 0,-19 4-3531 0 0,27-13 0 0 0,-3-3-4666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3.16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525 141 13360 0 0,'-4'-7'1416'0'0,"1"0"1"0"0,-4-10 0 0 0,-5-11 6428 0 0,8 20-7514 0 0,0 0 0 0 0,-1 0 0 0 0,-1 1 0 0 0,-9-12 0 0 0,12 16-381 0 0,0 0 0 0 0,0 1 1 0 0,0-1-1 0 0,-1 0 1 0 0,1 1-1 0 0,-1 0 0 0 0,1 0 1 0 0,-1 0-1 0 0,0 0 0 0 0,0 1 1 0 0,0 0-1 0 0,-7-2 1 0 0,4 2-86 0 0,1 0 1 0 0,0 1 0 0 0,-1 0 0 0 0,1 0-1 0 0,-1 1 1 0 0,1 0 0 0 0,-1 0 0 0 0,1 0 0 0 0,0 1-1 0 0,-6 2 1 0 0,-6 3-301 0 0,-33 20 1 0 0,40-21 356 0 0,-10 6-9 0 0,1 2 0 0 0,0 0 1 0 0,1 1-1 0 0,0 1 1 0 0,2 1-1 0 0,-30 36 1 0 0,35-39 153 0 0,1 2 1 0 0,1-1 0 0 0,1 2-1 0 0,0-1 1 0 0,1 1 0 0 0,1 0-1 0 0,0 1 1 0 0,2 0 0 0 0,-7 29-1 0 0,11-40-61 0 0,1-1 0 0 0,-1 1 0 0 0,1 0-1 0 0,0 0 1 0 0,1-1 0 0 0,-1 1 0 0 0,4 9 0 0 0,-4-13 6 0 0,1 1-1 0 0,0-2 1 0 0,0 1 0 0 0,1 0 0 0 0,-1 0 0 0 0,1 0 0 0 0,0 0 0 0 0,-1-1 0 0 0,1 1-1 0 0,0-1 1 0 0,1 1 0 0 0,-1-1 0 0 0,0 0 0 0 0,0 0 0 0 0,1 0 0 0 0,-1 0 0 0 0,1-1-1 0 0,3 2 1 0 0,-2 0-2 0 0,1-2 0 0 0,-1 0 0 0 0,1 0 0 0 0,-1 1 0 0 0,1-2 0 0 0,0 1 0 0 0,-1-1-1 0 0,1 0 1 0 0,0 0 0 0 0,0 0 0 0 0,8-2 0 0 0,-4 0 1 0 0,0 0 0 0 0,0-1 1 0 0,0 0-1 0 0,17-7 0 0 0,-10 0-91 0 0,0 1 0 0 0,0-2-1 0 0,-1 0 1 0 0,0-1 0 0 0,-1-1 0 0 0,15-16 0 0 0,-8 5-506 0 0,-2-1 1 0 0,31-51 0 0 0,-33 45-239 0 0,16-46 1 0 0,-19 41 1060 0 0,-12 34-171 0 0,-1-5 322 0 0,-1 7-64 0 0,0 7 322 0 0,-22 111 34 0 0,14-63-680 0 0,-11 110 0 0 0,10-1 0 0 0,10 3-40 0 0,12-3 13 0 0,-12-156 30 0 0,5 48-3 0 0,21 84 0 0 0,34 49 414 0 0,-20-66 468 0 0,-37-109-667 0 0,-1 0-1 0 0,-1 1 0 0 0,1 20 1 0 0,-2-21-17 0 0,-1-10-119 0 0,0 1-1 0 0,0 0 1 0 0,-1 0 0 0 0,1 0-1 0 0,-1-1 1 0 0,-1 1 0 0 0,1 0-1 0 0,0-1 1 0 0,-4 7-1 0 0,4-8-39 0 0,-1 0-1 0 0,1 0 0 0 0,0-1 1 0 0,-1 1-1 0 0,0 0 0 0 0,0-1 0 0 0,0 1 1 0 0,-1-1-1 0 0,1 0 0 0 0,0 0 0 0 0,-1 1 1 0 0,1-2-1 0 0,-1 1 0 0 0,0 0 1 0 0,-4 1-1 0 0,3-1-18 0 0,-1-1 1 0 0,2 0-1 0 0,-2 1 1 0 0,1-1-1 0 0,-1-1 1 0 0,1 1-1 0 0,-1-1 1 0 0,1 0-1 0 0,-1 0 1 0 0,-5-1-1 0 0,1 0-43 0 0,0-1-1 0 0,0 0 1 0 0,-1-1-1 0 0,1 1 1 0 0,0-1 0 0 0,-12-7-1 0 0,6 1-219 0 0,1 0 0 0 0,1-1 0 0 0,-1-1 0 0 0,1 1 0 0 0,-19-24 0 0 0,17 17-273 0 0,1-1-1 0 0,1 0 1 0 0,-20-38-1 0 0,28 46 181 0 0,1 1 0 0 0,0-1 0 0 0,1-1 0 0 0,0 1 0 0 0,0 0 0 0 0,1 0 0 0 0,0-1-1 0 0,1 0 1 0 0,0 0 0 0 0,1-17 0 0 0,4-10-6734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3.53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151 204 24127 0 0,'1'2'554'0'0,"26"93"1676"0"0,15 70-2134 0 0,-9 87-9 0 0,-20-150-3764 0 0,-13-100 3310 0 0,0 0 1 0 0,0 0-1 0 0,0-1 1 0 0,0 2 0 0 0,0-2-1 0 0,0 1 1 0 0,-1 0 0 0 0,1-1-1 0 0,-2 3 1 0 0,2-3-1652 0 0</inkml:trace>
  <inkml:trace contextRef="#ctx0" brushRef="#br0" timeOffset="1">47 168 2304 0 0,'-31'-91'872'0'0,"26"68"3674"0"0,4 18-1694 0 0,-1 0-1 0 0,-1-7 1 0 0,0 0 1989 0 0,1-6-1700 0 0,2 17-2574 0 0,5 1-435 0 0,4 0-815 0 0,6 5-2249 0 0,-8 0-4851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3.914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1 22663 0 0,'0'0'514'0'0,"0"1"71"0"0,1 1-388 0 0,0 1 0 0 0,0-1 0 0 0,1 0 0 0 0,-1 0-1 0 0,2 3 1 0 0,4 6-18 0 0,-3-4-171 0 0,45 92 5 0 0,-31-52-55 0 0,-3 1 0 0 0,-1 0 0 0 0,-3 1-1 0 0,-1 1 1 0 0,4 78 0 0 0,-13-95-152 0 0,0 126-1261 0 0,-3-128 1175 0 0,1-6-174 0 0,-1 0 0 0 0,-8 37 0 0 0,10-61 442 0 0,0-1-1 0 0,0 0 1 0 0,0 0-1 0 0,0 1 1 0 0,0-1-1 0 0,-1 0 1 0 0,1 1-1 0 0,0-1 1 0 0,0 0-1 0 0,0 0 1 0 0,0 1-1 0 0,0-1 1 0 0,0 0-1 0 0,-1 0 0 0 0,1 0 1 0 0,0 1-1 0 0,0-1 1 0 0,-1 0-1 0 0,-2-2-14 0 0,-1-10 311 0 0,-1-15-48 0 0,1 0 0 0 0,-1-46 0 0 0,4 47-219 0 0,6-275 47 0 0,-1 263-3 0 0,2 0 0 0 0,1 1 0 0 0,3 0 0 0 0,17-48-1 0 0,-22 73 87 0 0,0 1-1 0 0,1 0 0 0 0,0 0 0 0 0,1 0 1 0 0,0 0-1 0 0,18-17 0 0 0,-22 24-125 0 0,1 0 1 0 0,0 0-1 0 0,0 1 0 0 0,-1 0 0 0 0,2 0 0 0 0,-1 0 0 0 0,0 0 1 0 0,1 1-1 0 0,-1 0 0 0 0,1-1 0 0 0,0 2 0 0 0,0-1 0 0 0,0 1 1 0 0,0 0-1 0 0,0 0 0 0 0,0 0 0 0 0,0 1 0 0 0,0-1 0 0 0,1 1 1 0 0,-1 1-1 0 0,0-1 0 0 0,0 0 0 0 0,0 1 0 0 0,0 0 0 0 0,0 0 0 0 0,0 1 1 0 0,0 0-1 0 0,0 0 0 0 0,0 0 0 0 0,5 3 0 0 0,-4-1-12 0 0,1 1 0 0 0,-1-1 0 0 0,-1 1 0 0 0,2 1 0 0 0,-2 0 0 0 0,0-1 0 0 0,0 1 0 0 0,0 1 0 0 0,-1-1 0 0 0,5 10 0 0 0,1 2 29 0 0,-1 1 0 0 0,10 32 1 0 0,-14-33-2 0 0,-1 0 0 0 0,4 32 1 0 0,-3 37 40 0 0,-4-71-86 0 0,-2 34-408 0 0,-10 80-1 0 0,8-112-1043 0 0,0-4-443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4.26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20 289 17503 0 0,'11'17'1893'0'0,"-8"-12"-1862"0"0,1 0 0 0 0,4 10 0 0 0,1 8 300 0 0,-1 0 1 0 0,-1 1 0 0 0,6 29 0 0 0,-8-16 179 0 0,3 55 1 0 0,-8-42-321 0 0,-1 1 0 0 0,-19 99-1 0 0,-5-53-728 0 0,25-94 447 0 0,-2-1 1 0 0,1 0 0 0 0,0 0-1 0 0,0 1 1 0 0,-2 2-1 0 0,2-5 71 0 0,1 1-1 0 0,0-1 0 0 0,0 0 0 0 0,0 0 0 0 0,0 1 0 0 0,-1-1 0 0 0,1 1 0 0 0,-1-1 0 0 0,1 0 0 0 0,0 0 0 0 0,0 0 1 0 0,0 1-1 0 0,-1-1 0 0 0,1 0 0 0 0,0 0 0 0 0,-1 0 0 0 0,1 0 0 0 0,0 0 0 0 0,0 1 0 0 0,-1-1 0 0 0,1 0 1 0 0,-1 0-1 0 0,1 0 0 0 0,0 0 0 0 0,-1 0 0 0 0,1 0 0 0 0,0 0 0 0 0,-1 0 0 0 0,1 0 0 0 0,0 0 0 0 0,0 0 0 0 0,-1 0 1 0 0,1 0-1 0 0,0-1 0 0 0,-1 1 0 0 0,1 0 0 0 0,-1 0 0 0 0,1 0 0 0 0,0 0 0 0 0,-1 0 0 0 0,1-1 0 0 0,0 1 0 0 0,0 0 1 0 0,0 0-1 0 0,-1 0 0 0 0,1-1 0 0 0,0 1 0 0 0,0-1 0 0 0,-3-3-139 0 0,1 0 1 0 0,-1-1-1 0 0,2 2 1 0 0,-2-2-1 0 0,2 1 0 0 0,0-1 1 0 0,-2-5-1 0 0,-3-36-383 0 0,1-9 150 0 0,6-92 0 0 0,18-55 423 0 0,-12 158 127 0 0,1 0 0 0 0,28-84 0 0 0,-27 107 28 0 0,0-1-1 0 0,1 1 1 0 0,1 0 0 0 0,1 1 0 0 0,1 0 0 0 0,1 1 0 0 0,22-25-1 0 0,-30 38-79 0 0,0 0-1 0 0,1 0 0 0 0,1 1 0 0 0,-2 0 0 0 0,2 0 1 0 0,12-6-1 0 0,-16 9-58 0 0,0 0 1 0 0,0 1-1 0 0,0 0 1 0 0,0 0-1 0 0,-1 0 1 0 0,1 0-1 0 0,0 1 1 0 0,1-1-1 0 0,-1 1 1 0 0,0 0-1 0 0,0 0 1 0 0,0 0-1 0 0,0 1 1 0 0,1 0-1 0 0,-1-1 1 0 0,3 3-1 0 0,-3-2-1 0 0,0 1-1 0 0,-1 0 0 0 0,0 0 0 0 0,0 0 1 0 0,1 0-1 0 0,-2 1 0 0 0,1-1 1 0 0,0 1-1 0 0,0 0 0 0 0,-1 0 0 0 0,4 4 1 0 0,0 3 75 0 0,0-1 1 0 0,7 18 0 0 0,-6-10-37 0 0,-1 0 1 0 0,-1 0 0 0 0,0 1-1 0 0,-1 0 1 0 0,1 19 0 0 0,-2 4 34 0 0,-2 47 0 0 0,-34 261-919 0 0,32-331-730 0 0,-1 22-1 0 0,2-31 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59.26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4 0 17103 0 0,'0'4'144'0'0,"-1"-1"0"0"0,0 1-1 0 0,1 0 1 0 0,-1 0-1 0 0,1-1 1 0 0,0 1-1 0 0,0 0 1 0 0,0-1 0 0 0,2 7-1 0 0,-1 4 133 0 0,1 30-113 0 0,7 58-28 0 0,-2-33 167 0 0,-3-37-22 0 0,10 51 0 0 0,17 31-136 0 0,-26-100-74 0 0,-3-12-329 0 0,-1 0 1 0 0,0 0-1 0 0,-1 1 1 0 0,1 0-1 0 0,0-1 1 0 0,0 0-1 0 0,-1 3 1 0 0,0-4-888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4.633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26 641 15664 0 0,'3'6'1391'0'0,"2"8"-1111"0"0,4 9-280 0 0,-2 6 0 0 0,1 10 544 0 0,4 7 64 0 0,-4 1 0 0 0,2 1 8 0 0,0 2-264 0 0,3 0-48 0 0,-3-4-16 0 0,1-2-5759 0 0,-1-4-1153 0 0</inkml:trace>
  <inkml:trace contextRef="#ctx0" brushRef="#br0" timeOffset="1">1 1 25399 0 0,'0'0'2640'0'0,"0"10"-2496"0"0,3 1-144 0 0,0 2 0 0 0,-2 8 0 0 0,2 3-992 0 0,3 4-224 0 0,2 6-40 0 0,-1-2-8759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5.029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124 263 25631 0 0,'0'0'1953'0'0,"1"1"-1337"0"0,4 7-578 0 0,0 0-1 0 0,0 0 1 0 0,-1 0-1 0 0,0 1 0 0 0,0-1 1 0 0,3 13-1 0 0,11 57-131 0 0,-15-52-20 0 0,0 1-1 0 0,0 38 1 0 0,-10 55-728 0 0,3-82-1039 0 0,-1-1 1 0 0,-19 65-1 0 0,21-91 763 0 0,0 0 1 0 0,-2 1 0 0 0,1-1-1 0 0,-1 0 1 0 0,-1-1 0 0 0,-9 15 0 0 0,15-24 1018 0 0,0-1 0 0 0,-1 1 0 0 0,0 0 0 0 0,1-1 0 0 0,-1 1 0 0 0,0 0 1 0 0,1-1-1 0 0,-1 1 0 0 0,0-1 0 0 0,1 1 0 0 0,-1-1 0 0 0,0 0 1 0 0,0 1-1 0 0,1-1 0 0 0,-1 0 0 0 0,0 1 0 0 0,0-1 0 0 0,0 0 0 0 0,1 1 1 0 0,-2-1-1 0 0,1 0 0 0 0,1 0 0 0 0,-2 0 0 0 0,0-1 82 0 0,1 1 0 0 0,0-1 0 0 0,0 1 0 0 0,0-1 0 0 0,0 1 0 0 0,0-1 0 0 0,0 0 0 0 0,0 1 0 0 0,0-2 0 0 0,0 2 0 0 0,0-1 0 0 0,0 0 0 0 0,0 0 0 0 0,1 0 0 0 0,-1 0 0 0 0,-1-2 0 0 0,-4-7 388 0 0,1-1-1 0 0,0 0 1 0 0,1 0 0 0 0,-4-14-1 0 0,-8-48 2124 0 0,14 64-2321 0 0,-7-44 451 0 0,2 1-1 0 0,3-1 1 0 0,2 0-1 0 0,2 1 1 0 0,3-1-1 0 0,2 0 1 0 0,12-56-1 0 0,17-5-205 0 0,-29 99-367 0 0,-1 5-18 0 0,0-1 0 0 0,1 0-1 0 0,0 1 1 0 0,12-18-1 0 0,-11 21 10 0 0,-1-1 0 0 0,1 2 0 0 0,1-1 0 0 0,0 1 0 0 0,0 0-1 0 0,12-8 1 0 0,-11 9 26 0 0,-1 1-1 0 0,0 0 0 0 0,1 1 0 0 0,0-1 0 0 0,0 2 1 0 0,0-1-1 0 0,0 1 0 0 0,16-2 0 0 0,-13 4-10 0 0,-1-1 0 0 0,0 1 0 0 0,0 1-1 0 0,0 0 1 0 0,0 0 0 0 0,18 6 0 0 0,-14-3-1 0 0,-1 1 0 0 0,0 0 0 0 0,0 1 0 0 0,0 1 0 0 0,-1 0 1 0 0,0 1-1 0 0,0 0 0 0 0,-1 1 0 0 0,0 0 0 0 0,17 19 0 0 0,-14-11 70 0 0,0 1-1 0 0,-1 1 1 0 0,-1-1 0 0 0,-1 2-1 0 0,-1 0 1 0 0,11 28-1 0 0,-12-23-165 0 0,-1 1 0 0 0,-1 1-1 0 0,-1-1 1 0 0,3 51 0 0 0,-7-46-424 0 0,3 65-2538 0 0,-5-61-4417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5.56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633 173 14280 0 0,'40'-59'1812'0'0,"-38"55"213"0"0,-4 4 1887 0 0,-2 4-759 0 0,0-1-4277 0 0,-94 104 1456 0 0,62-66-299 0 0,-132 173-69 0 0,132-162 24 0 0,4 1 0 0 0,-36 77 0 0 0,40-58-165 0 0,23-57 67 0 0,1 0 0 0 0,-4 28-1 0 0,8-42 96 0 0,0 3-63 0 0,-1 1 0 0 0,1-1 0 0 0,0 1 0 0 0,1 5 1 0 0,-1-9 69 0 0,0 0 0 0 0,0-1 0 0 0,0 1 1 0 0,0 0-1 0 0,1 0 0 0 0,-1 0 1 0 0,0-1-1 0 0,0 1 0 0 0,1-1 0 0 0,-1 2 1 0 0,0-2-1 0 0,1 1 0 0 0,0-1 1 0 0,-1 1-1 0 0,1-1 0 0 0,-1 1 1 0 0,1-1-1 0 0,-1 1 0 0 0,1 0 0 0 0,-1-1 1 0 0,2 0-1 0 0,-2 1 0 0 0,1-1 1 0 0,-1 0-1 0 0,1 1 0 0 0,0-1 0 0 0,0 0 1 0 0,0 0-1 0 0,0 1 0 0 0,1-1 10 0 0,-1-1-1 0 0,1 1 0 0 0,-1 0 1 0 0,1 0-1 0 0,-1-1 1 0 0,0 1-1 0 0,1 0 0 0 0,-1-1 1 0 0,0 1-1 0 0,1-2 1 0 0,-1 2-1 0 0,0-1 0 0 0,0 0 1 0 0,1 1-1 0 0,-1-1 1 0 0,0-1-1 0 0,0 1 0 0 0,1-1 1 0 0,-2 1 5 0 0,24-22 277 0 0,-1-1 1 0 0,35-49-1 0 0,29-64 37 0 0,-58 88-222 0 0,-2-1 0 0 0,32-85-1 0 0,-34 65-185 0 0,17-83 0 0 0,-6-7-301 0 0,-36 158 338 0 0,1 0 0 0 0,-1 1 1 0 0,1 0-1 0 0,0-1 0 0 0,-1 0 1 0 0,1 1-1 0 0,0-1 1 0 0,1-1-1 0 0,1 12-418 0 0,1 13 446 0 0,1 42 1 0 0,-3-43 1 0 0,104 859-2872 0 0,-95-826 2770 0 0,31 222-6 0 0,-33 46 114 0 0,-10-266 21 0 0,-2 0 0 0 0,-12 58-1 0 0,7-74 181 0 0,-1 0 0 0 0,-3 0 0 0 0,-24 56 0 0 0,25-71 40 0 0,-1-1-1 0 0,-24 36 0 0 0,27-48-115 0 0,0-1 1 0 0,-1 0-1 0 0,0 0 1 0 0,-1-1-1 0 0,0 0 1 0 0,-17 11-1 0 0,12-11-4 0 0,0-2 0 0 0,-1 1 0 0 0,0-2 1 0 0,0 0-1 0 0,-1-1 0 0 0,1-1 0 0 0,-36 5 0 0 0,39-8 6 0 0,1-1 1 0 0,-2 0-1 0 0,2-1 0 0 0,-1-1 0 0 0,1 0 0 0 0,-1-1 0 0 0,1 0 0 0 0,-16-5 0 0 0,14 2-29 0 0,-1 0-1 0 0,2-2 1 0 0,-1 1-1 0 0,1-2 1 0 0,0 0-1 0 0,-21-17 1 0 0,18 12-60 0 0,0-2 1 0 0,1 0-1 0 0,1-1 0 0 0,-17-23 1 0 0,23 28-16 0 0,2-1 0 0 0,0 0-1 0 0,0 0 1 0 0,1 0 0 0 0,0-1 0 0 0,2 0 0 0 0,-8-25 0 0 0,11 30-6 0 0,0 0 0 0 0,1 1 0 0 0,-1-1 0 0 0,1 0 0 0 0,0 0 0 0 0,1 1-1 0 0,0-1 1 0 0,0 0 0 0 0,1 1 0 0 0,0-1 0 0 0,0 0 0 0 0,1 1 0 0 0,0 0 0 0 0,0 0-1 0 0,0 0 1 0 0,1 0 0 0 0,1 1 0 0 0,4-7 0 0 0,3-1 7 0 0,1 0 0 0 0,0 0 0 0 0,1 2 0 0 0,0-1 0 0 0,1 2 0 0 0,21-13 1 0 0,147-78-262 0 0,8 12 211 0 0,37-3-3733 0 0,-177 75-3896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6.248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121 301 18311 0 0,'2'32'671'0'0,"1"44"610"0"0,2-27-1251 0 0,11 108 26 0 0,-14-137-53 0 0,5 38 73 0 0,14 57-1 0 0,-14-74 13 0 0,-4-17-64 0 0,-3-24-22 0 0,0 0-1 0 0,1 0 0 0 0,-1 0 0 0 0,0 0 1 0 0,0 0-1 0 0,0 0 0 0 0,0 0 0 0 0,0 0 1 0 0,0 1-1 0 0,0-1 0 0 0,0 0 1 0 0,0 0-1 0 0,0 0 0 0 0,0 0 0 0 0,0 1 1 0 0,0-1-1 0 0,0 0 0 0 0,0 0 0 0 0,0 0 1 0 0,0 0-1 0 0,0 0 0 0 0,0 0 0 0 0,0 0 1 0 0,0 0-1 0 0,0 0 0 0 0,0 0 0 0 0,0 1 1 0 0,0-1-1 0 0,0 0 0 0 0,0 0 0 0 0,0 0 1 0 0,0 0-1 0 0,-1 0 0 0 0,1 0 1 0 0,0 0-1 0 0,0 0 0 0 0,0 0 0 0 0,0 0 1 0 0,0 0-1 0 0,0 0 0 0 0,0 0 0 0 0,0 0 1 0 0,0 0-1 0 0,0 1 0 0 0,-4-5 10 0 0,-5-7-15 0 0,0-6 18 0 0,0-1-1 0 0,-11-28 0 0 0,5 10-97 0 0,-5-13-124 0 0,-19-72-1 0 0,-1-55-426 0 0,22 59 515 0 0,16 91 213 0 0,1 1 0 0 0,4-41 0 0 0,-2 55 55 0 0,1 0-1 0 0,-1 1 1 0 0,2 0-1 0 0,0 0 0 0 0,0 0 1 0 0,1 0-1 0 0,1 1 1 0 0,6-13-1 0 0,-8 18-68 0 0,0-1-1 0 0,1 1 0 0 0,-1-1 1 0 0,1 1-1 0 0,0 0 0 0 0,0 1 1 0 0,0-1-1 0 0,1 0 0 0 0,-1 1 1 0 0,1 0-1 0 0,-1 0 0 0 0,1 1 1 0 0,0-1-1 0 0,0 1 0 0 0,1 0 1 0 0,-1 1-1 0 0,7-2 0 0 0,-8 2-58 0 0,0 1 1 0 0,0-1-1 0 0,1 1 0 0 0,-1 0 0 0 0,0 0 0 0 0,0 1 0 0 0,1-1 0 0 0,-1 1 0 0 0,0 0 0 0 0,7 2 0 0 0,-6-1-6 0 0,1 1-1 0 0,-1 0 0 0 0,0 0 0 0 0,0 0 0 0 0,0 1 0 0 0,8 6 1 0 0,-3 0-7 0 0,-1 0 1 0 0,-1 0 0 0 0,0 1 0 0 0,-1 0 0 0 0,1 0-1 0 0,5 15 1 0 0,4 10-2 0 0,-3 1 1 0 0,-1 0-1 0 0,-2 1 0 0 0,7 40 0 0 0,16 159 186 0 0,-31-208-161 0 0,15 149 51 0 0,-12-83-18 0 0,-11-116-64 0 0,2-17 63 0 0,1-2 0 0 0,3 1 0 0 0,6-46 0 0 0,1 34 92 0 0,16-54 1 0 0,-16 71-83 0 0,2 1 47 0 0,1 0 0 0 0,0 0-1 0 0,27-45 1 0 0,-25 53-159 0 0,21-27 1 0 0,-26 40 16 0 0,0 2 0 0 0,1 0 0 0 0,0 0 0 0 0,20-14 0 0 0,-24 20 25 0 0,0 1 0 0 0,0 0 0 0 0,1 0-1 0 0,-1 0 1 0 0,1 1 0 0 0,0 0 0 0 0,-1 0 0 0 0,1 0-1 0 0,0 1 1 0 0,0 0 0 0 0,0 0 0 0 0,0 0 0 0 0,0 1-1 0 0,0 0 1 0 0,1 0 0 0 0,-1 1 0 0 0,-1 0-1 0 0,11 2 1 0 0,-8-1-2 0 0,0 1 0 0 0,-1 0 0 0 0,0 0 1 0 0,1 0-1 0 0,-1 1 0 0 0,0 0 0 0 0,0 1 0 0 0,-1 0 0 0 0,0-1 0 0 0,0 2 0 0 0,0-1 0 0 0,0 1 0 0 0,7 11 0 0 0,-2-1-67 0 0,-1 0 0 0 0,0 0 0 0 0,-2 1 0 0 0,8 19 0 0 0,-7-9-126 0 0,-1 0 0 0 0,6 31-1 0 0,-4 15-2645 0 0,2 83 0 0 0,-12-154 2719 0 0,1 48-4208 0 0,-1-44 2121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6.640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1 90 19583 0 0,'0'0'1967'0'0,"1"1"-1807"0"0,3 2-113 0 0,-1 1-1 0 0,1-1 1 0 0,-1 1 0 0 0,0-1-1 0 0,0 1 1 0 0,0 1 0 0 0,3 6-1 0 0,-3-6 140 0 0,14 21 498 0 0,15 28 412 0 0,32 65-782 0 0,-30-60-248 0 0,70 93 0 0 0,-92-136-171 0 0,1 0 0 0 0,1-1 0 0 0,21 17 0 0 0,-26-24 18 0 0,1 0-1 0 0,1-1 1 0 0,-1-1 0 0 0,2 0-1 0 0,-1 0 1 0 0,18 6-1 0 0,-21-9-20 0 0,0-1 0 0 0,0 0 0 0 0,0-1 0 0 0,0 0 0 0 0,0-1 0 0 0,0 1 0 0 0,1-2 0 0 0,-1 1 0 0 0,15-3 0 0 0,-18 2 93 0 0,-1 0 1 0 0,0 0 0 0 0,1 0 0 0 0,-1-1-1 0 0,0 0 1 0 0,1 0 0 0 0,-1 0-1 0 0,-1-1 1 0 0,1 1 0 0 0,0-1 0 0 0,0 1-1 0 0,-1-1 1 0 0,0-1 0 0 0,1 1-1 0 0,-1 0 1 0 0,-1-1 0 0 0,1 0 0 0 0,4-7-1 0 0,-1-1 14 0 0,-2 0 1 0 0,1 0-1 0 0,-2 0 0 0 0,0-1 0 0 0,0 0 0 0 0,-1 0 0 0 0,-1 1 0 0 0,0-25 0 0 0,-3 5 35 0 0,0 1-1 0 0,-11-47 0 0 0,5 43 17 0 0,-1-1 1 0 0,-2 1-1 0 0,-17-37 0 0 0,21 57 12 0 0,0 1 0 0 0,-1 0 0 0 0,0 0 1 0 0,-2 0-1 0 0,1 1 0 0 0,-2 1 0 0 0,0-1 1 0 0,0 2-1 0 0,-19-16 0 0 0,26 24-41 0 0,-1 1 0 0 0,1-1-1 0 0,0 1 1 0 0,-1-1 0 0 0,1 1 0 0 0,-1 0 0 0 0,1 1-1 0 0,-1-1 1 0 0,0 1 0 0 0,0 0 0 0 0,0 0 0 0 0,0 1-1 0 0,0-1 1 0 0,0 1 0 0 0,0 0 0 0 0,0 0 0 0 0,0 1-1 0 0,0-1 1 0 0,-6 2 0 0 0,-2 2-176 0 0,0 1-1 0 0,1-1 1 0 0,-1 2 0 0 0,0 0 0 0 0,-20 14-1 0 0,22-13-840 0 0,1 1-1 0 0,0 0 0 0 0,-13 15 0 0 0,3 0-5878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7.275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337 595 19063 0 0,'-4'-8'165'0'0,"-2"-5"768"0"0,-13-23 0 0 0,13 27-852 0 0,0 0 0 0 0,0 1-1 0 0,-2 0 1 0 0,1 0 0 0 0,-15-12 0 0 0,18 17 17 0 0,1 1 1 0 0,-1 0 0 0 0,1-1 0 0 0,-1 2-1 0 0,0-1 1 0 0,0 0 0 0 0,0 1-1 0 0,0-1 1 0 0,0 1 0 0 0,-1 1-1 0 0,1-1 1 0 0,0 0 0 0 0,0 1 0 0 0,0 0-1 0 0,0 0 1 0 0,-1 0 0 0 0,-7 2-1 0 0,7-1-31 0 0,-1 1 1 0 0,1 0-1 0 0,-1 0 0 0 0,1 1 0 0 0,0-1 0 0 0,0 1 0 0 0,1 0 0 0 0,-1 1 1 0 0,1-1-1 0 0,-1 0 0 0 0,1 1 0 0 0,0 1 0 0 0,-7 7 0 0 0,3 0-77 0 0,-1 0-1 0 0,2 1 1 0 0,0 0 0 0 0,-8 18-1 0 0,6-7-108 0 0,1 2 1 0 0,1-1-1 0 0,-6 36 0 0 0,-1 80-426 0 0,12-95 500 0 0,5 57-1 0 0,0-76-34 0 0,1-1-1 0 0,0 0 1 0 0,14 40-1 0 0,-12-51-83 0 0,0 1 1 0 0,15 25-1 0 0,-17-33 80 0 0,1-1-1 0 0,1 1 1 0 0,0-1 0 0 0,0 0-1 0 0,0 0 1 0 0,10 7 0 0 0,-12-11 31 0 0,0 0 0 0 0,0 0 0 0 0,0-1 1 0 0,0 0-1 0 0,1 0 0 0 0,-1 0 0 0 0,1 0 0 0 0,-1-1 1 0 0,1 1-1 0 0,8 0 0 0 0,-10-2 42 0 0,1 1 0 0 0,0-1 0 0 0,0-1 0 0 0,-1 1 0 0 0,1 0 0 0 0,0-1 0 0 0,-1 0 0 0 0,1 0 0 0 0,-1 0 0 0 0,1 0 0 0 0,-1-1 0 0 0,1 0 0 0 0,-1 1 0 0 0,4-4 0 0 0,0 0 24 0 0,-1 0-1 0 0,0 0 0 0 0,0-1 1 0 0,0 0-1 0 0,-1 0 1 0 0,0 0-1 0 0,-1-1 0 0 0,8-12 1 0 0,-3 1 94 0 0,0-1-1 0 0,7-27 1 0 0,-6 12 19 0 0,-2 1 0 0 0,6-48 1 0 0,-2-71 100 0 0,-15-143-1043 0 0,-24 0-444 0 0,26 287 1281 0 0,-12-98 100 0 0,-9 2 1266 0 0,20 96-1168 0 0,-8-25 1446 0 0,10 45-1007 0 0,0-1-756 0 0,10 72-526 0 0,-1-20 521 0 0,11 112 132 0 0,19 158 804 0 0,-9-157-779 0 0,-23-146-80 0 0,1-1-1 0 0,2 1 0 0 0,23 48 1 0 0,-28-68 54 0 0,1 0-1 0 0,0 0 1 0 0,1-1 0 0 0,0 1 0 0 0,0-1 0 0 0,1-1 0 0 0,1 0 0 0 0,-1 0 0 0 0,1 0 0 0 0,0-1 0 0 0,1-1 0 0 0,0 1 0 0 0,0-1 0 0 0,0-1 0 0 0,1 0 0 0 0,-1-1 0 0 0,1 0 0 0 0,0 0 0 0 0,1-2-1 0 0,-1 1 1 0 0,0-1 0 0 0,1 0 0 0 0,11-1 0 0 0,-4-1-19 0 0,0 0 0 0 0,-1-1 0 0 0,1-2 0 0 0,-1 1 0 0 0,0-2 0 0 0,0-1-1 0 0,0 0 1 0 0,29-13 0 0 0,-28 9-65 0 0,-1 0 1 0 0,0-2-1 0 0,0 0 0 0 0,-2-1 0 0 0,1 0 1 0 0,-2-2-1 0 0,1 1 0 0 0,-1-2 0 0 0,-1 0 1 0 0,20-28-1 0 0,-12 9-299 0 0,-1-2 0 0 0,16-37 1 0 0,-26 48 276 0 0,-2 0 1 0 0,-1 0-1 0 0,0-1 1 0 0,3-30-1 0 0,-8 41 144 0 0,-2-1 1 0 0,-1 1-1 0 0,0-1 0 0 0,-2-18 0 0 0,1 24 33 0 0,-1 0 0 0 0,0 0 0 0 0,-1 0-1 0 0,0 1 1 0 0,0-1 0 0 0,-1 1 0 0 0,-7-13-1 0 0,8 17-68 0 0,0 1-1 0 0,0 0 1 0 0,1 1 0 0 0,-2-1-1 0 0,1 0 1 0 0,-1 0-1 0 0,0 1 1 0 0,1 0 0 0 0,-9-5-1 0 0,9 7-30 0 0,0-1 0 0 0,-1 1 0 0 0,1 0 0 0 0,-1-1 0 0 0,1 1 0 0 0,0 1 0 0 0,-1-1 0 0 0,1 1 0 0 0,-1-1 0 0 0,1 1 0 0 0,-1 0-1 0 0,1 0 1 0 0,-1 0 0 0 0,-5 2 0 0 0,2-1 1 0 0,-1 2 0 0 0,0-1 0 0 0,1 1 0 0 0,0 0 0 0 0,0 1-1 0 0,0-1 1 0 0,1 1 0 0 0,-1 1 0 0 0,-7 6 0 0 0,-1 2 23 0 0,1 1-1 0 0,-20 24 1 0 0,20-18-15 0 0,0 0-1 0 0,1 0 1 0 0,1 1 0 0 0,2 1 0 0 0,0 0-1 0 0,1 0 1 0 0,1 1 0 0 0,0 0 0 0 0,-3 25-1 0 0,4-13 29 0 0,2 0 0 0 0,2 0 0 0 0,1 56 0 0 0,3-70-18 0 0,1-2 0 0 0,1 2 0 0 0,0-2 0 0 0,2 1 0 0 0,0 0 0 0 0,2-1 0 0 0,15 32 0 0 0,-19-45-66 0 0,0 0-1 0 0,1-1 0 0 0,0 1 1 0 0,1 0-1 0 0,-1-1 0 0 0,1-1 1 0 0,0 1-1 0 0,0 0 1 0 0,0-1-1 0 0,1 0 0 0 0,0 0 1 0 0,0-1-1 0 0,0 0 0 0 0,0 0 1 0 0,0 0-1 0 0,1-1 1 0 0,11 3-1 0 0,-11-2-42 0 0,2-2 1 0 0,-1 0-1 0 0,0 0 0 0 0,1 0 1 0 0,-1-1-1 0 0,1-1 1 0 0,-1 0-1 0 0,0 0 0 0 0,0 0 1 0 0,1-1-1 0 0,-1 0 1 0 0,-1 0-1 0 0,1-1 0 0 0,9-4 1 0 0,-4 0-426 0 0,0 0 1 0 0,-1-1 0 0 0,14-12-1 0 0,4-10-540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9:07.651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0 1 26351 0 0,'12'47'1168'0'0,"-4"-12"240"0"0,2 15-1128 0 0,4 21-280 0 0,-2 15 0 0 0,1 9 0 0 0,0 5 256 0 0,2-2 0 0 0,-2-3 0 0 0,2-5 0 0 0,0-4-944 0 0,3-4-192 0 0,0-4-40 0 0,0-12-10272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2:59.71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8 271 20127 0 0,'-7'-2'926'0'0,"6"1"-26"0"0,2 2-578 0 0,1-1-331 0 0,1 0-1 0 0,-1 0 0 0 0,0 0 0 0 0,0 0 1 0 0,1 0-1 0 0,-1 0 0 0 0,0 0 1 0 0,0-1-1 0 0,0 1 0 0 0,0-1 0 0 0,1 1 1 0 0,1-2-1 0 0,4-2-8 0 0,0 1 0 0 0,8-5 0 0 0,48-33 210 0 0,13-11-52 0 0,-31 20-260 0 0,-6 3-1858 0 0,-22 17 768 0 0</inkml:trace>
  <inkml:trace contextRef="#ctx0" brushRef="#br0" timeOffset="1">530 143 17823 0 0,'-5'0'407'0'0,"4"0"976"0"0,2-1-1237 0 0,1 0-136 0 0,-1-1 0 0 0,0 1 0 0 0,1-1 0 0 0,-1 0 0 0 0,0 0 0 0 0,0 0 0 0 0,0 1-1 0 0,0-2 1 0 0,0 2 0 0 0,0-1 0 0 0,-1-1 0 0 0,1 2 0 0 0,-1-2 0 0 0,0 1 0 0 0,0 0 0 0 0,1-3-1 0 0,-3-13-9 0 0,1 12 0 0 0,0 1 0 0 0,1-2 0 0 0,-2 2 0 0 0,-3-10 0 0 0,4 9 50 0 0,-11-18-490 0 0,11 22 337 0 0,0 0 1 0 0,-1 1-1 0 0,1-1 1 0 0,0 0-1 0 0,0 1 0 0 0,-1-1 1 0 0,0 1-1 0 0,1 0 1 0 0,-1 0-1 0 0,-3-3 1 0 0,5 4 86 0 0,-1 0-1 0 0,1 0 1 0 0,0 0 0 0 0,-1-1 0 0 0,0 1 0 0 0,1 0-1 0 0,0 0 1 0 0,-1 0 0 0 0,1 0 0 0 0,-1 0 0 0 0,1 0-1 0 0,0 0 1 0 0,-1 0 0 0 0,1 0 0 0 0,-1 0 0 0 0,1 0-1 0 0,-1 0 1 0 0,1 1 0 0 0,-1-1 0 0 0,1 0 0 0 0,0 0-1 0 0,-1 0 1 0 0,0 1 0 0 0,0-1-6 0 0,0 1 0 0 0,1 0 0 0 0,-1 0 0 0 0,0 0 0 0 0,0-1 1 0 0,0 1-1 0 0,1 0 0 0 0,-1 0 0 0 0,0 1 0 0 0,-1 3-13 0 0,0 0 1 0 0,0-1 0 0 0,-1 7-1 0 0,-13 71 82 0 0,14-64 165 0 0,-3 44 430 0 0,5-45-428 0 0,-1 1 106 0 0,2 0 0 0 0,0 0 0 0 0,5 26 0 0 0,-4-37-265 0 0,-1-1 0 0 0,1 0 0 0 0,0 0 0 0 0,0 0 0 0 0,1 0 0 0 0,-1 0 0 0 0,5 5 0 0 0,-5-7-53 0 0,0-2 1 0 0,0 1-1 0 0,1 0 0 0 0,-1-1 0 0 0,1 1 0 0 0,0-1 0 0 0,-1 0 0 0 0,1 0 0 0 0,0 0 0 0 0,0-1 1 0 0,0 1-1 0 0,0 0 0 0 0,0-1 0 0 0,6 2 0 0 0,-5-2-189 0 0,-1-1-1 0 0,1 0 0 0 0,-1 1 1 0 0,1-1-1 0 0,0 0 1 0 0,0-1-1 0 0,-1 1 1 0 0,1 0-1 0 0,-1-1 1 0 0,1 0-1 0 0,0 0 1 0 0,-1 0-1 0 0,4-3 1 0 0,15-4-6318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8T14:13:00.177"/>
    </inkml:context>
    <inkml:brush xml:id="br0">
      <inkml:brushProperty name="width" value="0.025" units="cm"/>
      <inkml:brushProperty name="height" value="0.025" units="cm"/>
      <inkml:brushProperty name="color" value="#7148D8"/>
    </inkml:brush>
  </inkml:definitions>
  <inkml:trace contextRef="#ctx0" brushRef="#br0">233 1 17423 0 0,'-5'1'177'0'0,"-1"1"0"0"0,1 0-1 0 0,0-1 1 0 0,-1 1-1 0 0,1 1 1 0 0,0 0 0 0 0,0-1-1 0 0,0 1 1 0 0,1 1-1 0 0,-1-1 1 0 0,1 1-1 0 0,-8 8 1 0 0,6-6-119 0 0,0 2 0 0 0,0 0 0 0 0,1-1 0 0 0,1 1 0 0 0,-1 0 0 0 0,1 1 0 0 0,-3 9 0 0 0,3-7 12 0 0,-2 5 88 0 0,0 0 0 0 0,2 0-1 0 0,0-1 1 0 0,-3 31 0 0 0,6-39-112 0 0,1-1 15 0 0,-1 0 0 0 0,1-1 0 0 0,1 1 1 0 0,0 7-1 0 0,-1-12-56 0 0,0 1-1 0 0,1-1 1 0 0,-1 0 0 0 0,1 1 0 0 0,-1-1-1 0 0,1 0 1 0 0,0 1 0 0 0,-1-1 0 0 0,1 0-1 0 0,0 0 1 0 0,0 1 0 0 0,0-1 0 0 0,0 0-1 0 0,0 0 1 0 0,0 0 0 0 0,0 0 0 0 0,0 0 0 0 0,0-1-1 0 0,1 1 1 0 0,-1 0 0 0 0,0 0 0 0 0,2 0-1 0 0,-1-1-3 0 0,-1 0 0 0 0,1 1 0 0 0,-1-1 0 0 0,0 0 0 0 0,1 0 0 0 0,-1 0 0 0 0,1-1 0 0 0,-1 1 0 0 0,1 0-1 0 0,-1 0 1 0 0,0-1 0 0 0,1 1 0 0 0,-1-1 0 0 0,0 0 0 0 0,1 1 0 0 0,-1-1 0 0 0,0 0 0 0 0,0 1 0 0 0,3-3-1 0 0,0-1 10 0 0,0 1-1 0 0,0 0 0 0 0,0-1 0 0 0,3-6 0 0 0,4-4-313 0 0,-2-2 0 0 0,0 0 0 0 0,-1 0 0 0 0,-1-1 0 0 0,0 0 0 0 0,-1 0 0 0 0,7-34 0 0 0,-12 43-1144 0 0,0 0 1 0 0,-1-14-1 0 0,-5 27 1161 0 0,3-3 357 0 0,0 0-1 0 0,0 1 1 0 0,1 0 0 0 0,-1-1-1 0 0,1 1 1 0 0,0 0 0 0 0,-1 0-1 0 0,1 0 1 0 0,1 0 0 0 0,-1 0-1 0 0,1 0 1 0 0,-1 0 0 0 0,1 0 0 0 0,0 0-1 0 0,0 0 1 0 0,0 6 0 0 0,1 4 312 0 0,1 0 1 0 0,7 21 0 0 0,-5-21-140 0 0,37 106 1123 0 0,-1-5-215 0 0,-38-110-1127 0 0,-2-2-1 0 0,1 2 1 0 0,0-1-1 0 0,-1 0 1 0 0,0 0-1 0 0,0 0 1 0 0,0 0 0 0 0,0 0-1 0 0,0 1 1 0 0,0-1-1 0 0,-1 0 1 0 0,0 0-1 0 0,1 0 1 0 0,-2 0-1 0 0,1 0 1 0 0,0 0-1 0 0,0 0 1 0 0,-1 0 0 0 0,1-1-1 0 0,0 1 1 0 0,-2 0-1 0 0,2-1 1 0 0,-2 1-1 0 0,2-1 1 0 0,-2 0-1 0 0,-2 3 1 0 0,0-1 12 0 0,0 0 1 0 0,0-1-1 0 0,0 0 0 0 0,-1 0 0 0 0,1 0 0 0 0,-1 0 1 0 0,0-1-1 0 0,-7 3 0 0 0,-8 0 29 0 0,-23 2 0 0 0,28-4-46 0 0,1-1 18 0 0,0 0 1 0 0,0-1 0 0 0,0-1 0 0 0,0 0 0 0 0,-27-5-1 0 0,13 3 17 0 0,26-1-57 0 0,3 3-2 0 0,0-1 0 0 0,1 1 0 0 0,-1-1 0 0 0,0 1 0 0 0,0-1 0 0 0,0 1 0 0 0,0-1 0 0 0,0 1 1 0 0,0 0-1 0 0,1-1 0 0 0,-1 1 0 0 0,0 0 0 0 0,0-1 0 0 0,0 0 0 0 0,1 1 0 0 0,-1 0 0 0 0,0-1 0 0 0,1 1 0 0 0,-1 0 0 0 0,1 0 0 0 0,-1-1 0 0 0,0 1 0 0 0,1 0 0 0 0,-1 0 0 0 0,1-1 0 0 0,15-7-129 0 0,-13 7 106 0 0,4-3-289 0 0,0 0 0 0 0,0 0 0 0 0,-1-1 0 0 0,11-9 0 0 0,0 1-1251 0 0,-1 1-78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8C2B-F3D0-4E7D-A925-47B5B125C579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4481-42B6-40B2-AD26-4D779C7B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65.png"/><Relationship Id="rId21" Type="http://schemas.openxmlformats.org/officeDocument/2006/relationships/image" Target="../media/image56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image" Target="../media/image69.png"/><Relationship Id="rId50" Type="http://schemas.openxmlformats.org/officeDocument/2006/relationships/customXml" Target="../ink/ink71.xml"/><Relationship Id="rId55" Type="http://schemas.openxmlformats.org/officeDocument/2006/relationships/image" Target="../media/image73.png"/><Relationship Id="rId7" Type="http://schemas.openxmlformats.org/officeDocument/2006/relationships/image" Target="../media/image49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60.png"/><Relationship Id="rId41" Type="http://schemas.openxmlformats.org/officeDocument/2006/relationships/image" Target="../media/image66.png"/><Relationship Id="rId54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11" Type="http://schemas.openxmlformats.org/officeDocument/2006/relationships/image" Target="../media/image51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4.png"/><Relationship Id="rId40" Type="http://schemas.openxmlformats.org/officeDocument/2006/relationships/customXml" Target="../ink/ink66.xml"/><Relationship Id="rId45" Type="http://schemas.openxmlformats.org/officeDocument/2006/relationships/image" Target="../media/image68.png"/><Relationship Id="rId53" Type="http://schemas.openxmlformats.org/officeDocument/2006/relationships/image" Target="../media/image72.png"/><Relationship Id="rId58" Type="http://schemas.openxmlformats.org/officeDocument/2006/relationships/customXml" Target="../ink/ink75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70.png"/><Relationship Id="rId57" Type="http://schemas.openxmlformats.org/officeDocument/2006/relationships/image" Target="../media/image74.png"/><Relationship Id="rId61" Type="http://schemas.openxmlformats.org/officeDocument/2006/relationships/image" Target="../media/image76.png"/><Relationship Id="rId10" Type="http://schemas.openxmlformats.org/officeDocument/2006/relationships/customXml" Target="../ink/ink51.xml"/><Relationship Id="rId19" Type="http://schemas.openxmlformats.org/officeDocument/2006/relationships/image" Target="../media/image55.png"/><Relationship Id="rId31" Type="http://schemas.openxmlformats.org/officeDocument/2006/relationships/image" Target="../media/image61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4" Type="http://schemas.openxmlformats.org/officeDocument/2006/relationships/customXml" Target="../ink/ink48.xml"/><Relationship Id="rId9" Type="http://schemas.openxmlformats.org/officeDocument/2006/relationships/image" Target="../media/image5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59.png"/><Relationship Id="rId30" Type="http://schemas.openxmlformats.org/officeDocument/2006/relationships/customXml" Target="../ink/ink61.xml"/><Relationship Id="rId35" Type="http://schemas.openxmlformats.org/officeDocument/2006/relationships/image" Target="../media/image63.png"/><Relationship Id="rId43" Type="http://schemas.openxmlformats.org/officeDocument/2006/relationships/image" Target="../media/image67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8" Type="http://schemas.openxmlformats.org/officeDocument/2006/relationships/customXml" Target="../ink/ink50.xml"/><Relationship Id="rId51" Type="http://schemas.openxmlformats.org/officeDocument/2006/relationships/image" Target="../media/image71.png"/><Relationship Id="rId3" Type="http://schemas.openxmlformats.org/officeDocument/2006/relationships/image" Target="../media/image47.png"/><Relationship Id="rId12" Type="http://schemas.openxmlformats.org/officeDocument/2006/relationships/customXml" Target="../ink/ink52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62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97622-97F2-406C-A31E-7738CD9BC412}"/>
              </a:ext>
            </a:extLst>
          </p:cNvPr>
          <p:cNvSpPr/>
          <p:nvPr/>
        </p:nvSpPr>
        <p:spPr>
          <a:xfrm>
            <a:off x="336430" y="2749940"/>
            <a:ext cx="1378070" cy="61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974E5-7F30-457C-AA1C-0F3A52987C0D}"/>
              </a:ext>
            </a:extLst>
          </p:cNvPr>
          <p:cNvSpPr/>
          <p:nvPr/>
        </p:nvSpPr>
        <p:spPr>
          <a:xfrm>
            <a:off x="3985404" y="2710918"/>
            <a:ext cx="1378070" cy="61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Theoretical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A2F0DA-0A13-43C4-BDA9-83536A04A8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25465" y="3347182"/>
            <a:ext cx="0" cy="76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E48A23-BB60-42A5-A2AF-3EE265F6B92E}"/>
              </a:ext>
            </a:extLst>
          </p:cNvPr>
          <p:cNvSpPr/>
          <p:nvPr/>
        </p:nvSpPr>
        <p:spPr>
          <a:xfrm>
            <a:off x="443182" y="4109409"/>
            <a:ext cx="1164566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Engaged Scholarship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AFB67-0B2A-45A3-8FA7-73BD2D69C6A9}"/>
              </a:ext>
            </a:extLst>
          </p:cNvPr>
          <p:cNvSpPr/>
          <p:nvPr/>
        </p:nvSpPr>
        <p:spPr>
          <a:xfrm>
            <a:off x="2684972" y="3248924"/>
            <a:ext cx="1410419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Environmental Stewardship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6DCD5-CECC-4360-9CE4-142A6E8A7469}"/>
              </a:ext>
            </a:extLst>
          </p:cNvPr>
          <p:cNvCxnSpPr>
            <a:cxnSpLocks/>
          </p:cNvCxnSpPr>
          <p:nvPr/>
        </p:nvCxnSpPr>
        <p:spPr>
          <a:xfrm flipV="1">
            <a:off x="4095390" y="3703022"/>
            <a:ext cx="1268084" cy="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E2E478-EE1E-4D60-B763-DAEF03EA5446}"/>
              </a:ext>
            </a:extLst>
          </p:cNvPr>
          <p:cNvSpPr/>
          <p:nvPr/>
        </p:nvSpPr>
        <p:spPr>
          <a:xfrm>
            <a:off x="5363474" y="3248923"/>
            <a:ext cx="1410419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Positive Youth Development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F5FE57-14C9-4BB6-981E-414D4262CB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17434" y="4150451"/>
            <a:ext cx="505454" cy="8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F41197-2832-4331-AF8F-87A2D17D3850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5616606" y="4124774"/>
            <a:ext cx="306508" cy="79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625509B-0CBD-4A65-8996-C4A5A87BABB3}"/>
              </a:ext>
            </a:extLst>
          </p:cNvPr>
          <p:cNvSpPr/>
          <p:nvPr/>
        </p:nvSpPr>
        <p:spPr>
          <a:xfrm>
            <a:off x="4314556" y="4221824"/>
            <a:ext cx="1025465" cy="515558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+ Place Identity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AB90FF92-A368-4BD2-80F6-77B481A5D0CB}"/>
              </a:ext>
            </a:extLst>
          </p:cNvPr>
          <p:cNvSpPr/>
          <p:nvPr/>
        </p:nvSpPr>
        <p:spPr>
          <a:xfrm>
            <a:off x="4389767" y="5035199"/>
            <a:ext cx="1028700" cy="515558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+ Group Identity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1E305C0-BDB4-4DE4-A9A9-711069D1CFFD}"/>
              </a:ext>
            </a:extLst>
          </p:cNvPr>
          <p:cNvSpPr/>
          <p:nvPr/>
        </p:nvSpPr>
        <p:spPr>
          <a:xfrm>
            <a:off x="4122887" y="4509728"/>
            <a:ext cx="203799" cy="944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C0FEA5A-7DFA-49BF-8C92-1BE41563BE98}"/>
              </a:ext>
            </a:extLst>
          </p:cNvPr>
          <p:cNvSpPr/>
          <p:nvPr/>
        </p:nvSpPr>
        <p:spPr>
          <a:xfrm flipH="1">
            <a:off x="5340020" y="4447658"/>
            <a:ext cx="276585" cy="944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EA8254-9D69-4545-AAB9-776DBCBBC8B9}"/>
              </a:ext>
            </a:extLst>
          </p:cNvPr>
          <p:cNvGrpSpPr/>
          <p:nvPr/>
        </p:nvGrpSpPr>
        <p:grpSpPr>
          <a:xfrm>
            <a:off x="150914" y="2622271"/>
            <a:ext cx="6790083" cy="3933158"/>
            <a:chOff x="268291" y="-37184"/>
            <a:chExt cx="12071259" cy="69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2910BE-7E38-49D7-B511-2E321E0BB6F8}"/>
                    </a:ext>
                  </a:extLst>
                </p14:cNvPr>
                <p14:cNvContentPartPr/>
                <p14:nvPr/>
              </p14:nvContentPartPr>
              <p14:xfrm>
                <a:off x="2196190" y="-824"/>
                <a:ext cx="2701440" cy="262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2910BE-7E38-49D7-B511-2E321E0BB6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1870" y="-5144"/>
                  <a:ext cx="271008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FCB257-9A95-464D-A1D5-F90EF4D4A6F4}"/>
                    </a:ext>
                  </a:extLst>
                </p14:cNvPr>
                <p14:cNvContentPartPr/>
                <p14:nvPr/>
              </p14:nvContentPartPr>
              <p14:xfrm>
                <a:off x="7186510" y="4273096"/>
                <a:ext cx="1175760" cy="1794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FCB257-9A95-464D-A1D5-F90EF4D4A6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82190" y="4268776"/>
                  <a:ext cx="1184400" cy="18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BB2E-AC61-4B0D-899A-30D7899A71A8}"/>
                    </a:ext>
                  </a:extLst>
                </p14:cNvPr>
                <p14:cNvContentPartPr/>
                <p14:nvPr/>
              </p14:nvContentPartPr>
              <p14:xfrm>
                <a:off x="8661790" y="4062136"/>
                <a:ext cx="1547280" cy="217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BB2E-AC61-4B0D-899A-30D7899A71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7470" y="4057816"/>
                  <a:ext cx="1555920" cy="21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0AB317-3F4E-4668-A279-5E89B02215DF}"/>
                    </a:ext>
                  </a:extLst>
                </p14:cNvPr>
                <p14:cNvContentPartPr/>
                <p14:nvPr/>
              </p14:nvContentPartPr>
              <p14:xfrm>
                <a:off x="8190550" y="5821456"/>
                <a:ext cx="699120" cy="581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0AB317-3F4E-4668-A279-5E89B02215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86230" y="5817136"/>
                  <a:ext cx="707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042F2D-9C57-49EE-A4A4-CA3E792448E6}"/>
                    </a:ext>
                  </a:extLst>
                </p14:cNvPr>
                <p14:cNvContentPartPr/>
                <p14:nvPr/>
              </p14:nvContentPartPr>
              <p14:xfrm>
                <a:off x="7422670" y="6574936"/>
                <a:ext cx="322920" cy="51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042F2D-9C57-49EE-A4A4-CA3E792448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18350" y="6570616"/>
                  <a:ext cx="331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0480A1-98CB-46CB-97A2-5C1E66A2FB9B}"/>
                    </a:ext>
                  </a:extLst>
                </p14:cNvPr>
                <p14:cNvContentPartPr/>
                <p14:nvPr/>
              </p14:nvContentPartPr>
              <p14:xfrm>
                <a:off x="7952230" y="6468376"/>
                <a:ext cx="75600" cy="32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0480A1-98CB-46CB-97A2-5C1E66A2FB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47910" y="6464056"/>
                  <a:ext cx="84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FB1417-EA3F-472E-906B-AFB51BDCCE6C}"/>
                    </a:ext>
                  </a:extLst>
                </p14:cNvPr>
                <p14:cNvContentPartPr/>
                <p14:nvPr/>
              </p14:nvContentPartPr>
              <p14:xfrm>
                <a:off x="8108830" y="6417616"/>
                <a:ext cx="52920" cy="34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FB1417-EA3F-472E-906B-AFB51BDCCE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04510" y="6413296"/>
                  <a:ext cx="61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61ADB0-7D42-4D48-9647-A6C2FA5A161C}"/>
                    </a:ext>
                  </a:extLst>
                </p14:cNvPr>
                <p14:cNvContentPartPr/>
                <p14:nvPr/>
              </p14:nvContentPartPr>
              <p14:xfrm>
                <a:off x="7955830" y="6550456"/>
                <a:ext cx="381960" cy="25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61ADB0-7D42-4D48-9647-A6C2FA5A16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1510" y="6546136"/>
                  <a:ext cx="390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28F924-906D-41FE-A91D-BAF2F594213F}"/>
                    </a:ext>
                  </a:extLst>
                </p14:cNvPr>
                <p14:cNvContentPartPr/>
                <p14:nvPr/>
              </p14:nvContentPartPr>
              <p14:xfrm>
                <a:off x="8307910" y="6530656"/>
                <a:ext cx="200880" cy="36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28F924-906D-41FE-A91D-BAF2F5942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3590" y="6526336"/>
                  <a:ext cx="2095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E41026-53F7-40A2-BAE2-3CA5CE5B5077}"/>
                    </a:ext>
                  </a:extLst>
                </p14:cNvPr>
                <p14:cNvContentPartPr/>
                <p14:nvPr/>
              </p14:nvContentPartPr>
              <p14:xfrm>
                <a:off x="8510590" y="6551176"/>
                <a:ext cx="140040" cy="220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E41026-53F7-40A2-BAE2-3CA5CE5B50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6270" y="6546856"/>
                  <a:ext cx="148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1F5EA-2D80-4068-BB68-2F04416BC819}"/>
                    </a:ext>
                  </a:extLst>
                </p14:cNvPr>
                <p14:cNvContentPartPr/>
                <p14:nvPr/>
              </p14:nvContentPartPr>
              <p14:xfrm>
                <a:off x="8626870" y="6535696"/>
                <a:ext cx="309240" cy="28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1F5EA-2D80-4068-BB68-2F04416BC8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22550" y="6531376"/>
                  <a:ext cx="317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0003BFF-EA7F-4893-AD3B-A84AC84F89E7}"/>
                    </a:ext>
                  </a:extLst>
                </p14:cNvPr>
                <p14:cNvContentPartPr/>
                <p14:nvPr/>
              </p14:nvContentPartPr>
              <p14:xfrm>
                <a:off x="8976070" y="6554416"/>
                <a:ext cx="165960" cy="19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0003BFF-EA7F-4893-AD3B-A84AC84F89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71750" y="6550096"/>
                  <a:ext cx="174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3EA1AF-566A-4DAB-83FD-33367C8B08D1}"/>
                    </a:ext>
                  </a:extLst>
                </p14:cNvPr>
                <p14:cNvContentPartPr/>
                <p14:nvPr/>
              </p14:nvContentPartPr>
              <p14:xfrm>
                <a:off x="9220870" y="6509776"/>
                <a:ext cx="140760" cy="22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3EA1AF-566A-4DAB-83FD-33367C8B08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6550" y="6505456"/>
                  <a:ext cx="149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93D15B-2BA8-432D-9256-F39DFE974773}"/>
                    </a:ext>
                  </a:extLst>
                </p14:cNvPr>
                <p14:cNvContentPartPr/>
                <p14:nvPr/>
              </p14:nvContentPartPr>
              <p14:xfrm>
                <a:off x="9383230" y="6413296"/>
                <a:ext cx="94680" cy="34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93D15B-2BA8-432D-9256-F39DFE9747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78910" y="6408976"/>
                  <a:ext cx="103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79556E-8FD6-40C1-98E4-BAEB5F8EEE23}"/>
                    </a:ext>
                  </a:extLst>
                </p14:cNvPr>
                <p14:cNvContentPartPr/>
                <p14:nvPr/>
              </p14:nvContentPartPr>
              <p14:xfrm>
                <a:off x="9601030" y="6463336"/>
                <a:ext cx="167040" cy="29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79556E-8FD6-40C1-98E4-BAEB5F8EEE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6710" y="6459016"/>
                  <a:ext cx="175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D503E5-487D-4AF2-8823-E8FBC2EE568A}"/>
                    </a:ext>
                  </a:extLst>
                </p14:cNvPr>
                <p14:cNvContentPartPr/>
                <p14:nvPr/>
              </p14:nvContentPartPr>
              <p14:xfrm>
                <a:off x="10048870" y="6272536"/>
                <a:ext cx="213840" cy="38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D503E5-487D-4AF2-8823-E8FBC2EE56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44550" y="6268216"/>
                  <a:ext cx="2224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5CC7CD-9875-4661-B073-486AD9196889}"/>
                    </a:ext>
                  </a:extLst>
                </p14:cNvPr>
                <p14:cNvContentPartPr/>
                <p14:nvPr/>
              </p14:nvContentPartPr>
              <p14:xfrm>
                <a:off x="10275670" y="6380536"/>
                <a:ext cx="181080" cy="210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5CC7CD-9875-4661-B073-486AD91968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71350" y="6376216"/>
                  <a:ext cx="189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7D8408-C32B-4733-9EE2-CF4CE763697D}"/>
                    </a:ext>
                  </a:extLst>
                </p14:cNvPr>
                <p14:cNvContentPartPr/>
                <p14:nvPr/>
              </p14:nvContentPartPr>
              <p14:xfrm>
                <a:off x="10520830" y="6328336"/>
                <a:ext cx="152280" cy="243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7D8408-C32B-4733-9EE2-CF4CE76369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16510" y="6324016"/>
                  <a:ext cx="160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E0CC28-1100-4907-9660-D1E562B6B0B9}"/>
                    </a:ext>
                  </a:extLst>
                </p14:cNvPr>
                <p14:cNvContentPartPr/>
                <p14:nvPr/>
              </p14:nvContentPartPr>
              <p14:xfrm>
                <a:off x="10654390" y="6187576"/>
                <a:ext cx="75960" cy="360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E0CC28-1100-4907-9660-D1E562B6B0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50070" y="6183256"/>
                  <a:ext cx="84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5FD149-2E81-4F9A-8FF5-35456FA36521}"/>
                    </a:ext>
                  </a:extLst>
                </p14:cNvPr>
                <p14:cNvContentPartPr/>
                <p14:nvPr/>
              </p14:nvContentPartPr>
              <p14:xfrm>
                <a:off x="10826110" y="6115936"/>
                <a:ext cx="273240" cy="44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5FD149-2E81-4F9A-8FF5-35456FA365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1790" y="6111616"/>
                  <a:ext cx="281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30ED42-59C8-463A-B834-7B024D2451C8}"/>
                    </a:ext>
                  </a:extLst>
                </p14:cNvPr>
                <p14:cNvContentPartPr/>
                <p14:nvPr/>
              </p14:nvContentPartPr>
              <p14:xfrm>
                <a:off x="11351350" y="6127456"/>
                <a:ext cx="7920" cy="42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30ED42-59C8-463A-B834-7B024D2451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47030" y="6123136"/>
                  <a:ext cx="165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FBAA5F-B921-4B19-BAF5-B9A15CFCEE2B}"/>
                    </a:ext>
                  </a:extLst>
                </p14:cNvPr>
                <p14:cNvContentPartPr/>
                <p14:nvPr/>
              </p14:nvContentPartPr>
              <p14:xfrm>
                <a:off x="11285470" y="6077776"/>
                <a:ext cx="280440" cy="397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FBAA5F-B921-4B19-BAF5-B9A15CFCEE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1150" y="6073456"/>
                  <a:ext cx="289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6B8985-662F-486E-A813-864545CF9544}"/>
                    </a:ext>
                  </a:extLst>
                </p14:cNvPr>
                <p14:cNvContentPartPr/>
                <p14:nvPr/>
              </p14:nvContentPartPr>
              <p14:xfrm>
                <a:off x="11596870" y="6283336"/>
                <a:ext cx="129600" cy="24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6B8985-662F-486E-A813-864545CF95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92550" y="6279016"/>
                  <a:ext cx="138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137A46-9CC6-4955-AA70-449A6FC48B87}"/>
                    </a:ext>
                  </a:extLst>
                </p14:cNvPr>
                <p14:cNvContentPartPr/>
                <p14:nvPr/>
              </p14:nvContentPartPr>
              <p14:xfrm>
                <a:off x="11719630" y="6285136"/>
                <a:ext cx="261360" cy="39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137A46-9CC6-4955-AA70-449A6FC48B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15310" y="6280816"/>
                  <a:ext cx="270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077AE7-2A0B-426F-BB6B-D229E6335848}"/>
                    </a:ext>
                  </a:extLst>
                </p14:cNvPr>
                <p14:cNvContentPartPr/>
                <p14:nvPr/>
              </p14:nvContentPartPr>
              <p14:xfrm>
                <a:off x="2245870" y="4140616"/>
                <a:ext cx="3253320" cy="266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077AE7-2A0B-426F-BB6B-D229E63358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1550" y="4136296"/>
                  <a:ext cx="3261960" cy="26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2320AA-7344-4241-88A3-270A2F43186B}"/>
                    </a:ext>
                  </a:extLst>
                </p14:cNvPr>
                <p14:cNvContentPartPr/>
                <p14:nvPr/>
              </p14:nvContentPartPr>
              <p14:xfrm>
                <a:off x="4560670" y="-37184"/>
                <a:ext cx="7778880" cy="585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2320AA-7344-4241-88A3-270A2F4318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6350" y="-41504"/>
                  <a:ext cx="7787520" cy="58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93D518-3400-4D07-8137-035D2B9714ED}"/>
                    </a:ext>
                  </a:extLst>
                </p14:cNvPr>
                <p14:cNvContentPartPr/>
                <p14:nvPr/>
              </p14:nvContentPartPr>
              <p14:xfrm>
                <a:off x="5312971" y="6792016"/>
                <a:ext cx="1727640" cy="163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93D518-3400-4D07-8137-035D2B9714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08651" y="6787696"/>
                  <a:ext cx="1736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6A9E2F-0119-45E7-AD88-0DC0104A3BD1}"/>
                    </a:ext>
                  </a:extLst>
                </p14:cNvPr>
                <p14:cNvContentPartPr/>
                <p14:nvPr/>
              </p14:nvContentPartPr>
              <p14:xfrm>
                <a:off x="11555011" y="5441296"/>
                <a:ext cx="2160" cy="3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6A9E2F-0119-45E7-AD88-0DC0104A3B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50691" y="5436976"/>
                  <a:ext cx="10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1F2CE1-219F-4475-A754-3C41502B687E}"/>
                    </a:ext>
                  </a:extLst>
                </p14:cNvPr>
                <p14:cNvContentPartPr/>
                <p14:nvPr/>
              </p14:nvContentPartPr>
              <p14:xfrm>
                <a:off x="436051" y="5174896"/>
                <a:ext cx="869760" cy="717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1F2CE1-219F-4475-A754-3C41502B68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1731" y="5170576"/>
                  <a:ext cx="8784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415BC9-C27B-4B7A-B26A-F0DAEBFAB66F}"/>
                    </a:ext>
                  </a:extLst>
                </p14:cNvPr>
                <p14:cNvContentPartPr/>
                <p14:nvPr/>
              </p14:nvContentPartPr>
              <p14:xfrm>
                <a:off x="268291" y="5010016"/>
                <a:ext cx="781200" cy="552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415BC9-C27B-4B7A-B26A-F0DAEBFAB6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3971" y="5005696"/>
                  <a:ext cx="7898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B7679D-1D20-4AED-B841-ECF91D8B97AD}"/>
                    </a:ext>
                  </a:extLst>
                </p14:cNvPr>
                <p14:cNvContentPartPr/>
                <p14:nvPr/>
              </p14:nvContentPartPr>
              <p14:xfrm>
                <a:off x="1335331" y="5106496"/>
                <a:ext cx="382680" cy="53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B7679D-1D20-4AED-B841-ECF91D8B97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1011" y="5102176"/>
                  <a:ext cx="3913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9CFE69-A700-4860-900C-80D4DD652CD7}"/>
                    </a:ext>
                  </a:extLst>
                </p14:cNvPr>
                <p14:cNvContentPartPr/>
                <p14:nvPr/>
              </p14:nvContentPartPr>
              <p14:xfrm>
                <a:off x="2065051" y="4363456"/>
                <a:ext cx="560520" cy="98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9CFE69-A700-4860-900C-80D4DD652C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0731" y="4359136"/>
                  <a:ext cx="56916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8558FE-CFFE-40F8-B3EF-828F172CF1C1}"/>
                    </a:ext>
                  </a:extLst>
                </p14:cNvPr>
                <p14:cNvContentPartPr/>
                <p14:nvPr/>
              </p14:nvContentPartPr>
              <p14:xfrm>
                <a:off x="2797291" y="4462816"/>
                <a:ext cx="188640" cy="661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8558FE-CFFE-40F8-B3EF-828F172CF1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92971" y="4458496"/>
                  <a:ext cx="19728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8ACD4D-810B-4FA7-B5F7-6F012CB3F1E4}"/>
                    </a:ext>
                  </a:extLst>
                </p14:cNvPr>
                <p14:cNvContentPartPr/>
                <p14:nvPr/>
              </p14:nvContentPartPr>
              <p14:xfrm>
                <a:off x="3345211" y="4295416"/>
                <a:ext cx="363600" cy="63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8ACD4D-810B-4FA7-B5F7-6F012CB3F1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0891" y="4291096"/>
                  <a:ext cx="3722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3283627-D2FB-4223-9E3F-18ADD6FFCA86}"/>
                    </a:ext>
                  </a:extLst>
                </p14:cNvPr>
                <p14:cNvContentPartPr/>
                <p14:nvPr/>
              </p14:nvContentPartPr>
              <p14:xfrm>
                <a:off x="3928411" y="3850096"/>
                <a:ext cx="647280" cy="114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3283627-D2FB-4223-9E3F-18ADD6FFCA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24091" y="3845776"/>
                  <a:ext cx="65592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1519134-F66D-4E0A-A92B-B13EB4164133}"/>
                    </a:ext>
                  </a:extLst>
                </p14:cNvPr>
                <p14:cNvContentPartPr/>
                <p14:nvPr/>
              </p14:nvContentPartPr>
              <p14:xfrm>
                <a:off x="1828531" y="5553616"/>
                <a:ext cx="147960" cy="897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1519134-F66D-4E0A-A92B-B13EB41641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24211" y="5549296"/>
                  <a:ext cx="1566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0B2623-0AD3-4F3D-85CE-3B60251F4BC3}"/>
                    </a:ext>
                  </a:extLst>
                </p14:cNvPr>
                <p14:cNvContentPartPr/>
                <p14:nvPr/>
              </p14:nvContentPartPr>
              <p14:xfrm>
                <a:off x="2307331" y="5508616"/>
                <a:ext cx="754200" cy="71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0B2623-0AD3-4F3D-85CE-3B60251F4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03011" y="5504296"/>
                  <a:ext cx="76284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05B378-7C67-460D-9506-62F1AD0720E7}"/>
                    </a:ext>
                  </a:extLst>
                </p14:cNvPr>
                <p14:cNvContentPartPr/>
                <p14:nvPr/>
              </p14:nvContentPartPr>
              <p14:xfrm>
                <a:off x="3322891" y="5134576"/>
                <a:ext cx="516960" cy="744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05B378-7C67-460D-9506-62F1AD0720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18571" y="5130256"/>
                  <a:ext cx="5256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7CBCF5-6763-4E94-B079-2C685013615F}"/>
                    </a:ext>
                  </a:extLst>
                </p14:cNvPr>
                <p14:cNvContentPartPr/>
                <p14:nvPr/>
              </p14:nvContentPartPr>
              <p14:xfrm>
                <a:off x="3895291" y="5136376"/>
                <a:ext cx="519840" cy="473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7CBCF5-6763-4E94-B079-2C68501361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90971" y="5132056"/>
                  <a:ext cx="5284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F549F4B-538A-40A0-9AD8-3FEBCF107B38}"/>
                    </a:ext>
                  </a:extLst>
                </p14:cNvPr>
                <p14:cNvContentPartPr/>
                <p14:nvPr/>
              </p14:nvContentPartPr>
              <p14:xfrm>
                <a:off x="4582171" y="4735336"/>
                <a:ext cx="599760" cy="691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F549F4B-538A-40A0-9AD8-3FEBCF107B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77851" y="4731016"/>
                  <a:ext cx="608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BA63DCA-6787-4DD5-BD2A-CC173BFDF616}"/>
                    </a:ext>
                  </a:extLst>
                </p14:cNvPr>
                <p14:cNvContentPartPr/>
                <p14:nvPr/>
              </p14:nvContentPartPr>
              <p14:xfrm>
                <a:off x="5452291" y="3869536"/>
                <a:ext cx="263880" cy="121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BA63DCA-6787-4DD5-BD2A-CC173BFDF6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47971" y="3865216"/>
                  <a:ext cx="27252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E554B6-C1DC-4D76-ABB4-232FC47B0955}"/>
                    </a:ext>
                  </a:extLst>
                </p14:cNvPr>
                <p14:cNvContentPartPr/>
                <p14:nvPr/>
              </p14:nvContentPartPr>
              <p14:xfrm>
                <a:off x="4108411" y="5867536"/>
                <a:ext cx="887040" cy="733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E554B6-C1DC-4D76-ABB4-232FC47B09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04091" y="5863216"/>
                  <a:ext cx="8956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404AF8-1A3B-49E7-8C5D-8DEA9E6845D6}"/>
                    </a:ext>
                  </a:extLst>
                </p14:cNvPr>
                <p14:cNvContentPartPr/>
                <p14:nvPr/>
              </p14:nvContentPartPr>
              <p14:xfrm>
                <a:off x="5069611" y="5815696"/>
                <a:ext cx="240120" cy="532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404AF8-1A3B-49E7-8C5D-8DEA9E6845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5291" y="5811376"/>
                  <a:ext cx="2487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E60A0D-18A6-43CF-A620-2E8469CA38A0}"/>
                    </a:ext>
                  </a:extLst>
                </p14:cNvPr>
                <p14:cNvContentPartPr/>
                <p14:nvPr/>
              </p14:nvContentPartPr>
              <p14:xfrm>
                <a:off x="5429971" y="5397016"/>
                <a:ext cx="772920" cy="895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E60A0D-18A6-43CF-A620-2E8469CA38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5651" y="5392696"/>
                  <a:ext cx="78156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16E08ED-CB63-4384-B97B-B2249F78433A}"/>
                    </a:ext>
                  </a:extLst>
                </p14:cNvPr>
                <p14:cNvContentPartPr/>
                <p14:nvPr/>
              </p14:nvContentPartPr>
              <p14:xfrm>
                <a:off x="6286411" y="5048176"/>
                <a:ext cx="125280" cy="927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16E08ED-CB63-4384-B97B-B2249F7843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82091" y="5043856"/>
                  <a:ext cx="13392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4A9DC9-BA6B-40E6-A7E9-A1BF4ED021B2}"/>
                    </a:ext>
                  </a:extLst>
                </p14:cNvPr>
                <p14:cNvContentPartPr/>
                <p14:nvPr/>
              </p14:nvContentPartPr>
              <p14:xfrm>
                <a:off x="5675131" y="3665416"/>
                <a:ext cx="684360" cy="1217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4A9DC9-BA6B-40E6-A7E9-A1BF4ED021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0811" y="3661096"/>
                  <a:ext cx="693000" cy="122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893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97622-97F2-406C-A31E-7738CD9BC412}"/>
              </a:ext>
            </a:extLst>
          </p:cNvPr>
          <p:cNvSpPr/>
          <p:nvPr/>
        </p:nvSpPr>
        <p:spPr>
          <a:xfrm>
            <a:off x="336430" y="2749940"/>
            <a:ext cx="1378070" cy="61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974E5-7F30-457C-AA1C-0F3A52987C0D}"/>
              </a:ext>
            </a:extLst>
          </p:cNvPr>
          <p:cNvSpPr/>
          <p:nvPr/>
        </p:nvSpPr>
        <p:spPr>
          <a:xfrm>
            <a:off x="3985404" y="2710918"/>
            <a:ext cx="1378070" cy="61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Theoretical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A2F0DA-0A13-43C4-BDA9-83536A04A8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25465" y="3347182"/>
            <a:ext cx="0" cy="76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E48A23-BB60-42A5-A2AF-3EE265F6B92E}"/>
              </a:ext>
            </a:extLst>
          </p:cNvPr>
          <p:cNvSpPr/>
          <p:nvPr/>
        </p:nvSpPr>
        <p:spPr>
          <a:xfrm>
            <a:off x="443182" y="4109409"/>
            <a:ext cx="1164566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Engaged Scholarship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AFB67-0B2A-45A3-8FA7-73BD2D69C6A9}"/>
              </a:ext>
            </a:extLst>
          </p:cNvPr>
          <p:cNvSpPr/>
          <p:nvPr/>
        </p:nvSpPr>
        <p:spPr>
          <a:xfrm>
            <a:off x="2684972" y="3248924"/>
            <a:ext cx="1410419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Environmental Stewardship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6DCD5-CECC-4360-9CE4-142A6E8A7469}"/>
              </a:ext>
            </a:extLst>
          </p:cNvPr>
          <p:cNvCxnSpPr>
            <a:cxnSpLocks/>
          </p:cNvCxnSpPr>
          <p:nvPr/>
        </p:nvCxnSpPr>
        <p:spPr>
          <a:xfrm flipV="1">
            <a:off x="4095390" y="3703022"/>
            <a:ext cx="1268084" cy="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E2E478-EE1E-4D60-B763-DAEF03EA5446}"/>
              </a:ext>
            </a:extLst>
          </p:cNvPr>
          <p:cNvSpPr/>
          <p:nvPr/>
        </p:nvSpPr>
        <p:spPr>
          <a:xfrm>
            <a:off x="5363474" y="3248923"/>
            <a:ext cx="1410419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Positive Youth Development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F5FE57-14C9-4BB6-981E-414D4262CB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17434" y="4150451"/>
            <a:ext cx="505454" cy="8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F41197-2832-4331-AF8F-87A2D17D3850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5616606" y="4124774"/>
            <a:ext cx="306508" cy="79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625509B-0CBD-4A65-8996-C4A5A87BABB3}"/>
              </a:ext>
            </a:extLst>
          </p:cNvPr>
          <p:cNvSpPr/>
          <p:nvPr/>
        </p:nvSpPr>
        <p:spPr>
          <a:xfrm>
            <a:off x="4314556" y="4221824"/>
            <a:ext cx="1025465" cy="515558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+ Place Identity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AB90FF92-A368-4BD2-80F6-77B481A5D0CB}"/>
              </a:ext>
            </a:extLst>
          </p:cNvPr>
          <p:cNvSpPr/>
          <p:nvPr/>
        </p:nvSpPr>
        <p:spPr>
          <a:xfrm>
            <a:off x="4389767" y="5035199"/>
            <a:ext cx="1028700" cy="515558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+ Group Identity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1E305C0-BDB4-4DE4-A9A9-711069D1CFFD}"/>
              </a:ext>
            </a:extLst>
          </p:cNvPr>
          <p:cNvSpPr/>
          <p:nvPr/>
        </p:nvSpPr>
        <p:spPr>
          <a:xfrm>
            <a:off x="4122887" y="4509728"/>
            <a:ext cx="203799" cy="944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C0FEA5A-7DFA-49BF-8C92-1BE41563BE98}"/>
              </a:ext>
            </a:extLst>
          </p:cNvPr>
          <p:cNvSpPr/>
          <p:nvPr/>
        </p:nvSpPr>
        <p:spPr>
          <a:xfrm flipH="1">
            <a:off x="5340020" y="4447658"/>
            <a:ext cx="276585" cy="944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DE1F0-AAE8-49D5-9101-60648514BEB8}"/>
              </a:ext>
            </a:extLst>
          </p:cNvPr>
          <p:cNvGrpSpPr/>
          <p:nvPr/>
        </p:nvGrpSpPr>
        <p:grpSpPr>
          <a:xfrm>
            <a:off x="3956957" y="4913357"/>
            <a:ext cx="2896560" cy="1551150"/>
            <a:chOff x="7034590" y="4035856"/>
            <a:chExt cx="5149440" cy="27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944C742-443E-4B24-913D-E3F4C2196093}"/>
                    </a:ext>
                  </a:extLst>
                </p14:cNvPr>
                <p14:cNvContentPartPr/>
                <p14:nvPr/>
              </p14:nvContentPartPr>
              <p14:xfrm>
                <a:off x="7034590" y="4179856"/>
                <a:ext cx="1568880" cy="195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944C742-443E-4B24-913D-E3F4C21960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30270" y="4175536"/>
                  <a:ext cx="1577520" cy="19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9A2B3-785E-4F6C-AC62-0685C94F9EEA}"/>
                    </a:ext>
                  </a:extLst>
                </p14:cNvPr>
                <p14:cNvContentPartPr/>
                <p14:nvPr/>
              </p14:nvContentPartPr>
              <p14:xfrm>
                <a:off x="8909110" y="4035856"/>
                <a:ext cx="1740240" cy="232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9A2B3-785E-4F6C-AC62-0685C94F9E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04430" y="4031536"/>
                  <a:ext cx="1748880" cy="23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D7B0C7-1CB6-4CF0-9408-CB23479D4FC1}"/>
                    </a:ext>
                  </a:extLst>
                </p14:cNvPr>
                <p14:cNvContentPartPr/>
                <p14:nvPr/>
              </p14:nvContentPartPr>
              <p14:xfrm>
                <a:off x="8496550" y="5862856"/>
                <a:ext cx="421200" cy="68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D7B0C7-1CB6-4CF0-9408-CB23479D4F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2230" y="5858536"/>
                  <a:ext cx="4298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7750B9-5F66-4C8F-9731-BD7E7362F520}"/>
                    </a:ext>
                  </a:extLst>
                </p14:cNvPr>
                <p14:cNvContentPartPr/>
                <p14:nvPr/>
              </p14:nvContentPartPr>
              <p14:xfrm>
                <a:off x="8505190" y="6006496"/>
                <a:ext cx="828360" cy="55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7750B9-5F66-4C8F-9731-BD7E7362F5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0870" y="6002176"/>
                  <a:ext cx="8370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D4AFC9-9DBD-4C3E-B478-B1AF351CBB16}"/>
                    </a:ext>
                  </a:extLst>
                </p14:cNvPr>
                <p14:cNvContentPartPr/>
                <p14:nvPr/>
              </p14:nvContentPartPr>
              <p14:xfrm>
                <a:off x="9148870" y="6415816"/>
                <a:ext cx="102960" cy="37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D4AFC9-9DBD-4C3E-B478-B1AF351CBB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4550" y="6411496"/>
                  <a:ext cx="111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28E7DA-E776-495B-AF0C-A8C780CFCA15}"/>
                    </a:ext>
                  </a:extLst>
                </p14:cNvPr>
                <p14:cNvContentPartPr/>
                <p14:nvPr/>
              </p14:nvContentPartPr>
              <p14:xfrm>
                <a:off x="9104590" y="6302416"/>
                <a:ext cx="217800" cy="245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28E7DA-E776-495B-AF0C-A8C780CFCA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00270" y="6298096"/>
                  <a:ext cx="226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2207E6-1AA2-4BBF-9FFE-B38D000969FD}"/>
                    </a:ext>
                  </a:extLst>
                </p14:cNvPr>
                <p14:cNvContentPartPr/>
                <p14:nvPr/>
              </p14:nvContentPartPr>
              <p14:xfrm>
                <a:off x="9414190" y="6317536"/>
                <a:ext cx="319680" cy="27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2207E6-1AA2-4BBF-9FFE-B38D000969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9870" y="6313216"/>
                  <a:ext cx="328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23F488-DC25-47F4-95A2-FDF8510A3334}"/>
                    </a:ext>
                  </a:extLst>
                </p14:cNvPr>
                <p14:cNvContentPartPr/>
                <p14:nvPr/>
              </p14:nvContentPartPr>
              <p14:xfrm>
                <a:off x="10064350" y="6036016"/>
                <a:ext cx="195840" cy="39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23F488-DC25-47F4-95A2-FDF8510A33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60030" y="6031696"/>
                  <a:ext cx="2044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55348A-D283-4C5A-B46B-AC300FCC0AFA}"/>
                    </a:ext>
                  </a:extLst>
                </p14:cNvPr>
                <p14:cNvContentPartPr/>
                <p14:nvPr/>
              </p14:nvContentPartPr>
              <p14:xfrm>
                <a:off x="10262710" y="6043576"/>
                <a:ext cx="238320" cy="25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55348A-D283-4C5A-B46B-AC300FCC0A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58390" y="6039256"/>
                  <a:ext cx="246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F879ED-EBFF-4694-8A10-B7885240E7D0}"/>
                    </a:ext>
                  </a:extLst>
                </p14:cNvPr>
                <p14:cNvContentPartPr/>
                <p14:nvPr/>
              </p14:nvContentPartPr>
              <p14:xfrm>
                <a:off x="10596790" y="5894536"/>
                <a:ext cx="184680" cy="34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F879ED-EBFF-4694-8A10-B7885240E7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92470" y="5890216"/>
                  <a:ext cx="193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01F6DA-8B75-4858-84DF-132C086512AA}"/>
                    </a:ext>
                  </a:extLst>
                </p14:cNvPr>
                <p14:cNvContentPartPr/>
                <p14:nvPr/>
              </p14:nvContentPartPr>
              <p14:xfrm>
                <a:off x="11152630" y="5562256"/>
                <a:ext cx="39600" cy="40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01F6DA-8B75-4858-84DF-132C086512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8310" y="5557936"/>
                  <a:ext cx="482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CFD849-293E-43AB-B1D4-213A92342439}"/>
                    </a:ext>
                  </a:extLst>
                </p14:cNvPr>
                <p14:cNvContentPartPr/>
                <p14:nvPr/>
              </p14:nvContentPartPr>
              <p14:xfrm>
                <a:off x="11003590" y="5693296"/>
                <a:ext cx="353880" cy="93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CFD849-293E-43AB-B1D4-213A923424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99270" y="5688976"/>
                  <a:ext cx="36252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A15E77-2810-4E7A-94A0-856964E7CC4E}"/>
                    </a:ext>
                  </a:extLst>
                </p14:cNvPr>
                <p14:cNvContentPartPr/>
                <p14:nvPr/>
              </p14:nvContentPartPr>
              <p14:xfrm>
                <a:off x="10926550" y="6121696"/>
                <a:ext cx="225000" cy="27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A15E77-2810-4E7A-94A0-856964E7CC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22230" y="6117376"/>
                  <a:ext cx="233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AC3230-DAAE-405F-B3A3-6DB3FFDAB7EC}"/>
                    </a:ext>
                  </a:extLst>
                </p14:cNvPr>
                <p14:cNvContentPartPr/>
                <p14:nvPr/>
              </p14:nvContentPartPr>
              <p14:xfrm>
                <a:off x="11162350" y="6276136"/>
                <a:ext cx="300960" cy="27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AC3230-DAAE-405F-B3A3-6DB3FFDAB7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58030" y="6271816"/>
                  <a:ext cx="309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E8F622-7527-49D9-A8F4-855D0BFE0CF9}"/>
                    </a:ext>
                  </a:extLst>
                </p14:cNvPr>
                <p14:cNvContentPartPr/>
                <p14:nvPr/>
              </p14:nvContentPartPr>
              <p14:xfrm>
                <a:off x="11563390" y="6145096"/>
                <a:ext cx="86400" cy="304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E8F622-7527-49D9-A8F4-855D0BFE0C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59070" y="6140776"/>
                  <a:ext cx="95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CD94D8-74B7-4885-BB4C-39DC7B484BE2}"/>
                    </a:ext>
                  </a:extLst>
                </p14:cNvPr>
                <p14:cNvContentPartPr/>
                <p14:nvPr/>
              </p14:nvContentPartPr>
              <p14:xfrm>
                <a:off x="11734750" y="6076696"/>
                <a:ext cx="154080" cy="28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CD94D8-74B7-4885-BB4C-39DC7B484B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30430" y="6072376"/>
                  <a:ext cx="162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F1D567-E581-477F-A682-9BB0A6459E36}"/>
                    </a:ext>
                  </a:extLst>
                </p14:cNvPr>
                <p14:cNvContentPartPr/>
                <p14:nvPr/>
              </p14:nvContentPartPr>
              <p14:xfrm>
                <a:off x="11969110" y="5983456"/>
                <a:ext cx="214920" cy="26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F1D567-E581-477F-A682-9BB0A6459E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64790" y="5979136"/>
                  <a:ext cx="22356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A368C3-3749-4684-9CA0-9B271B5AF7D9}"/>
              </a:ext>
            </a:extLst>
          </p:cNvPr>
          <p:cNvGrpSpPr/>
          <p:nvPr/>
        </p:nvGrpSpPr>
        <p:grpSpPr>
          <a:xfrm>
            <a:off x="944567" y="5003671"/>
            <a:ext cx="2464830" cy="1216418"/>
            <a:chOff x="1679230" y="4196416"/>
            <a:chExt cx="4381920" cy="21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A1D731-2BD4-4805-B5A4-31952EAA8216}"/>
                    </a:ext>
                  </a:extLst>
                </p14:cNvPr>
                <p14:cNvContentPartPr/>
                <p14:nvPr/>
              </p14:nvContentPartPr>
              <p14:xfrm>
                <a:off x="1679230" y="4687816"/>
                <a:ext cx="700200" cy="109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A1D731-2BD4-4805-B5A4-31952EAA82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74910" y="4683496"/>
                  <a:ext cx="70884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17FA33-B502-4953-9149-4F7E00FDE6C5}"/>
                    </a:ext>
                  </a:extLst>
                </p14:cNvPr>
                <p14:cNvContentPartPr/>
                <p14:nvPr/>
              </p14:nvContentPartPr>
              <p14:xfrm>
                <a:off x="2326150" y="5018296"/>
                <a:ext cx="315000" cy="554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17FA33-B502-4953-9149-4F7E00FDE6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1830" y="5013976"/>
                  <a:ext cx="3236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4AA59A-34F3-4D33-B5E9-8274D8DF7957}"/>
                    </a:ext>
                  </a:extLst>
                </p14:cNvPr>
                <p14:cNvContentPartPr/>
                <p14:nvPr/>
              </p14:nvContentPartPr>
              <p14:xfrm>
                <a:off x="2726110" y="4998856"/>
                <a:ext cx="353880" cy="106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4AA59A-34F3-4D33-B5E9-8274D8DF79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1790" y="4994536"/>
                  <a:ext cx="36252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BF13F7-23E1-4D84-BF39-9B664F7A7D7B}"/>
                    </a:ext>
                  </a:extLst>
                </p14:cNvPr>
                <p14:cNvContentPartPr/>
                <p14:nvPr/>
              </p14:nvContentPartPr>
              <p14:xfrm>
                <a:off x="3184750" y="4845136"/>
                <a:ext cx="171000" cy="53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BF13F7-23E1-4D84-BF39-9B664F7A7D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0430" y="4840816"/>
                  <a:ext cx="1796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969DD3-0612-462A-AFB9-31536712186E}"/>
                    </a:ext>
                  </a:extLst>
                </p14:cNvPr>
                <p14:cNvContentPartPr/>
                <p14:nvPr/>
              </p14:nvContentPartPr>
              <p14:xfrm>
                <a:off x="3522430" y="4873216"/>
                <a:ext cx="325800" cy="540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969DD3-0612-462A-AFB9-3153671218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8110" y="4868896"/>
                  <a:ext cx="334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C0D57E-7AB8-41BA-9581-440AF22949DF}"/>
                    </a:ext>
                  </a:extLst>
                </p14:cNvPr>
                <p14:cNvContentPartPr/>
                <p14:nvPr/>
              </p14:nvContentPartPr>
              <p14:xfrm>
                <a:off x="3995110" y="4643896"/>
                <a:ext cx="268200" cy="609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C0D57E-7AB8-41BA-9581-440AF22949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0790" y="4639576"/>
                  <a:ext cx="2768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682E11-AB4B-46C7-89DC-5D8A1B813276}"/>
                    </a:ext>
                  </a:extLst>
                </p14:cNvPr>
                <p14:cNvContentPartPr/>
                <p14:nvPr/>
              </p14:nvContentPartPr>
              <p14:xfrm>
                <a:off x="4521790" y="4373536"/>
                <a:ext cx="90720" cy="718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682E11-AB4B-46C7-89DC-5D8A1B8132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7470" y="4369216"/>
                  <a:ext cx="9936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961CA7-00F5-4222-B744-743E611FD799}"/>
                    </a:ext>
                  </a:extLst>
                </p14:cNvPr>
                <p14:cNvContentPartPr/>
                <p14:nvPr/>
              </p14:nvContentPartPr>
              <p14:xfrm>
                <a:off x="4825270" y="4550656"/>
                <a:ext cx="399960" cy="594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961CA7-00F5-4222-B744-743E611FD7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20950" y="4546336"/>
                  <a:ext cx="4086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16417F-6481-4555-9D78-143040C8693B}"/>
                    </a:ext>
                  </a:extLst>
                </p14:cNvPr>
                <p14:cNvContentPartPr/>
                <p14:nvPr/>
              </p14:nvContentPartPr>
              <p14:xfrm>
                <a:off x="5351590" y="4196416"/>
                <a:ext cx="525960" cy="1504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16417F-6481-4555-9D78-143040C869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7270" y="4192096"/>
                  <a:ext cx="534600" cy="15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74F22-1B95-4E32-9C90-F2111E80BFC9}"/>
                    </a:ext>
                  </a:extLst>
                </p14:cNvPr>
                <p14:cNvContentPartPr/>
                <p14:nvPr/>
              </p14:nvContentPartPr>
              <p14:xfrm>
                <a:off x="3568150" y="5790136"/>
                <a:ext cx="616680" cy="568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74F22-1B95-4E32-9C90-F2111E80BF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63830" y="5785816"/>
                  <a:ext cx="6253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85FBD0-5FFE-4CF1-A7F5-BDC74BDC37C9}"/>
                    </a:ext>
                  </a:extLst>
                </p14:cNvPr>
                <p14:cNvContentPartPr/>
                <p14:nvPr/>
              </p14:nvContentPartPr>
              <p14:xfrm>
                <a:off x="4267990" y="5787256"/>
                <a:ext cx="415800" cy="43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85FBD0-5FFE-4CF1-A7F5-BDC74BDC37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3670" y="5782936"/>
                  <a:ext cx="424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D9A6BB-A740-4F12-92AF-6DC465981FED}"/>
                    </a:ext>
                  </a:extLst>
                </p14:cNvPr>
                <p14:cNvContentPartPr/>
                <p14:nvPr/>
              </p14:nvContentPartPr>
              <p14:xfrm>
                <a:off x="4786750" y="5379736"/>
                <a:ext cx="773640" cy="84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D9A6BB-A740-4F12-92AF-6DC465981F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2430" y="5375416"/>
                  <a:ext cx="7822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339089-3E28-40AB-B5AD-5206810F8038}"/>
                    </a:ext>
                  </a:extLst>
                </p14:cNvPr>
                <p14:cNvContentPartPr/>
                <p14:nvPr/>
              </p14:nvContentPartPr>
              <p14:xfrm>
                <a:off x="5936590" y="5482336"/>
                <a:ext cx="124560" cy="690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339089-3E28-40AB-B5AD-5206810F80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32270" y="5478016"/>
                  <a:ext cx="133200" cy="69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125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64" descr="Umbrella outline">
            <a:extLst>
              <a:ext uri="{FF2B5EF4-FFF2-40B4-BE49-F238E27FC236}">
                <a16:creationId xmlns:a16="http://schemas.microsoft.com/office/drawing/2014/main" id="{6C7508F4-D0DC-4378-B2D1-CE36EDB95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0517"/>
          <a:stretch/>
        </p:blipFill>
        <p:spPr>
          <a:xfrm>
            <a:off x="146175" y="3007253"/>
            <a:ext cx="6729681" cy="1542668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D8974E5-7F30-457C-AA1C-0F3A52987C0D}"/>
              </a:ext>
            </a:extLst>
          </p:cNvPr>
          <p:cNvSpPr/>
          <p:nvPr/>
        </p:nvSpPr>
        <p:spPr>
          <a:xfrm>
            <a:off x="2069337" y="182599"/>
            <a:ext cx="2507300" cy="82266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5" dirty="0">
                <a:solidFill>
                  <a:schemeClr val="tx1"/>
                </a:solidFill>
              </a:rPr>
              <a:t>Conceptual Framework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AFB67-0B2A-45A3-8FA7-73BD2D69C6A9}"/>
              </a:ext>
            </a:extLst>
          </p:cNvPr>
          <p:cNvSpPr/>
          <p:nvPr/>
        </p:nvSpPr>
        <p:spPr>
          <a:xfrm>
            <a:off x="1877948" y="1346492"/>
            <a:ext cx="3093695" cy="90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Environmental Stewardship &amp; Citizen Science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E2E478-EE1E-4D60-B763-DAEF03EA5446}"/>
              </a:ext>
            </a:extLst>
          </p:cNvPr>
          <p:cNvSpPr/>
          <p:nvPr/>
        </p:nvSpPr>
        <p:spPr>
          <a:xfrm>
            <a:off x="2326002" y="2647291"/>
            <a:ext cx="2219147" cy="5283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Positive Youth Development 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625509B-0CBD-4A65-8996-C4A5A87BABB3}"/>
              </a:ext>
            </a:extLst>
          </p:cNvPr>
          <p:cNvSpPr/>
          <p:nvPr/>
        </p:nvSpPr>
        <p:spPr>
          <a:xfrm>
            <a:off x="5796917" y="4546913"/>
            <a:ext cx="1025465" cy="515558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+ Place Identity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AB90FF92-A368-4BD2-80F6-77B481A5D0CB}"/>
              </a:ext>
            </a:extLst>
          </p:cNvPr>
          <p:cNvSpPr/>
          <p:nvPr/>
        </p:nvSpPr>
        <p:spPr>
          <a:xfrm>
            <a:off x="4062287" y="4506581"/>
            <a:ext cx="1028700" cy="515558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+ Group Identity</a:t>
            </a:r>
          </a:p>
        </p:txBody>
      </p:sp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E83EA0D4-15ED-414E-A1E7-D2159BB06876}"/>
              </a:ext>
            </a:extLst>
          </p:cNvPr>
          <p:cNvSpPr/>
          <p:nvPr/>
        </p:nvSpPr>
        <p:spPr>
          <a:xfrm>
            <a:off x="146175" y="4557209"/>
            <a:ext cx="1312701" cy="72134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Prosocial behavior</a:t>
            </a:r>
          </a:p>
        </p:txBody>
      </p:sp>
      <p:sp>
        <p:nvSpPr>
          <p:cNvPr id="53" name="Rectangle: Top Corners One Rounded and One Snipped 52">
            <a:extLst>
              <a:ext uri="{FF2B5EF4-FFF2-40B4-BE49-F238E27FC236}">
                <a16:creationId xmlns:a16="http://schemas.microsoft.com/office/drawing/2014/main" id="{A6287326-1F55-46E9-8481-70A35D715EFA}"/>
              </a:ext>
            </a:extLst>
          </p:cNvPr>
          <p:cNvSpPr/>
          <p:nvPr/>
        </p:nvSpPr>
        <p:spPr>
          <a:xfrm>
            <a:off x="1815019" y="4516240"/>
            <a:ext cx="1491100" cy="93199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Pro-environmental behavior</a:t>
            </a:r>
          </a:p>
        </p:txBody>
      </p:sp>
      <p:sp>
        <p:nvSpPr>
          <p:cNvPr id="56" name="Flowchart: Punched Tape 55">
            <a:extLst>
              <a:ext uri="{FF2B5EF4-FFF2-40B4-BE49-F238E27FC236}">
                <a16:creationId xmlns:a16="http://schemas.microsoft.com/office/drawing/2014/main" id="{33646EAC-787B-49D3-BE3D-FB096C811F27}"/>
              </a:ext>
            </a:extLst>
          </p:cNvPr>
          <p:cNvSpPr/>
          <p:nvPr/>
        </p:nvSpPr>
        <p:spPr>
          <a:xfrm>
            <a:off x="4791384" y="5577048"/>
            <a:ext cx="1641714" cy="721345"/>
          </a:xfrm>
          <a:prstGeom prst="flowChartPunchedTa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Contest Place Stigma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6DCD5-CECC-4360-9CE4-142A6E8A7469}"/>
              </a:ext>
            </a:extLst>
          </p:cNvPr>
          <p:cNvCxnSpPr>
            <a:cxnSpLocks/>
          </p:cNvCxnSpPr>
          <p:nvPr/>
        </p:nvCxnSpPr>
        <p:spPr>
          <a:xfrm>
            <a:off x="3424795" y="2254692"/>
            <a:ext cx="0" cy="40245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431C9C-0282-4CD6-BB87-B6ECC15B64F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96917" y="5062471"/>
            <a:ext cx="512733" cy="5145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CEACB7-9984-4D6E-A080-7311DA9ABCC7}"/>
              </a:ext>
            </a:extLst>
          </p:cNvPr>
          <p:cNvCxnSpPr>
            <a:cxnSpLocks/>
          </p:cNvCxnSpPr>
          <p:nvPr/>
        </p:nvCxnSpPr>
        <p:spPr>
          <a:xfrm flipH="1" flipV="1">
            <a:off x="4710024" y="5042305"/>
            <a:ext cx="701614" cy="645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55</Words>
  <Application>Microsoft Office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Armstrong</dc:creator>
  <cp:lastModifiedBy>Anne Armstrong</cp:lastModifiedBy>
  <cp:revision>6</cp:revision>
  <dcterms:created xsi:type="dcterms:W3CDTF">2021-07-08T14:07:54Z</dcterms:created>
  <dcterms:modified xsi:type="dcterms:W3CDTF">2021-07-16T13:52:13Z</dcterms:modified>
</cp:coreProperties>
</file>