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E65CD-57B2-4509-A4FC-F089F1DED93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71C8F-17E7-483E-A5F1-184C8981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A305-6D45-4D7D-8480-F0C878AD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406CE-E290-467F-80BA-8A44B2DA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D9C-5A8C-4C18-8481-8FB6F250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AC7-CAD3-4991-AC7A-69A5FF2278A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975F-9284-4796-B828-52346DA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16A7-2DA4-4329-B451-69663EF5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7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7B45-16F5-4E4F-A443-A9E827A2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4EDA4-D6DC-4013-A6E8-28311006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81E3-1AC0-44DF-9798-B6B14410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B713-8850-4EC7-AA82-E8422942268A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02A8-8EDC-4E63-9662-EA159B75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3B35-28EF-432C-A00E-4FD4491B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D6A48-34A7-47F6-ABC4-58612AC5D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A2B2-C245-4422-A45A-FCF8515F5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51CC-088A-47E9-BE7E-511D349E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2B49-0CC5-4650-B771-6D7BDC04CDAC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0575-BC7F-4AA6-AA8F-EFE1D098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E8B8-ADF2-4ECD-9CA4-95169713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A199-6D7C-4436-9594-838E6AFB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3311-A2B4-481B-9F11-8848C59D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549F-B0FE-4D13-B17C-8550C194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477-FF6B-4D99-8B74-00100769E200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B355-8EFF-4A97-AB87-14F274C5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BE0F-4B75-4879-B6FB-989B7F6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9BF-DE72-4436-8392-1AFB5F8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5C01-5A4E-4EC7-A04D-E7E025A4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9D88-5310-472F-9B34-128B0544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4E8-4A30-47BC-8D86-FEEC32E71731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A785-FC63-48E4-B838-55B31BC4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DC1B-2F7E-4600-9506-BE359C5B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2EDE-866A-4ADB-AB55-0CFF3004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E2CF-9315-4086-BBFF-64D5283B5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50B49-E81E-40A2-BCD2-FAB581ADA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67A26-1813-4BBB-9CD7-2C54A3C7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834-0222-4028-B223-C673D073BDD4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1250-6BB7-4D5D-8EDC-3772E98A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16AE-8DA1-460B-8388-CC1C83E2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1313-A4AF-44F3-897B-6D7A45D1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F2DE4-5BBA-4F09-8259-0A33C09A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361DD-F624-42D8-8B16-1FC74D59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2B046-1F02-4E0D-80F4-EA1BD7A4D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4A8E1-6C92-4782-B220-39F04AF93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4A5CE-5AB1-4F8E-AB19-B3466147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874B-2C0A-4395-B488-84118E9E5A02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54358-3CFE-4074-B62F-5BE2CBE8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88074-70FB-4F06-9038-0A2752C4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31BC-CA56-48DD-865E-E2FFB649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6A27C-33B5-4709-8D8F-AF8A8C92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85B-0D59-482F-821C-FD8F8E608F00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058FC-0FA5-4558-B2BC-EA683C38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AB39E-907B-4B9A-A910-9D3127D8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6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42A01-BC3E-4934-BB2F-084970E1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AEA-C6B4-4015-8CC5-AD00B8FFFDA2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F6623-5980-4F48-96F4-B77D0975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37FCC-08F4-4F5B-8D4A-74162FA0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6CA4-2777-4766-B823-D91A1BF0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43D6-18F7-4F9E-8D08-E376B232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2CDD0-65B6-4993-8056-8696B40AF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D6130-4EC8-4AA2-A66E-0E5CECE2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30D9-8669-4B4E-B6E1-1A47A981269C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C7EA8-54DA-42AD-9D61-FE9CBF2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1AF2-569B-446B-A8B4-F1832D79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9CBE-596D-4992-808E-E35DECA7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47E57-AAA3-41E4-B94D-5CF567EC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41663-F8AF-4FEC-9424-C85B621B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152C5-C015-42E1-B80A-90542DD4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E094-193C-486A-A420-E23B8664E227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664A3-2F8C-4005-AEFC-3E34AC01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080E-F99C-4D2A-9C5B-69BD28D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B17CF-65FA-4E70-BEBE-14EC3993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12649-5D04-478E-B49B-B49EA802B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880B-1B79-45C8-98E9-6F07A090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DB1B-3385-4DB1-9C3E-FAF2B1D9BF8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2604-A05B-4B42-8363-AEBB0366A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2760-7885-4E5D-8720-9A4652F5C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0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207D6C-F1AB-4C6C-8F6F-3F579F309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7" t="10124" r="26849" b="-1496"/>
          <a:stretch/>
        </p:blipFill>
        <p:spPr>
          <a:xfrm>
            <a:off x="772732" y="1094704"/>
            <a:ext cx="5267459" cy="5112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BC9F1C-B312-4A27-87EE-9B4F6BB1E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42" t="8629" r="27588" b="13577"/>
          <a:stretch/>
        </p:blipFill>
        <p:spPr>
          <a:xfrm>
            <a:off x="6265572" y="1094704"/>
            <a:ext cx="4617076" cy="43530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D15092-65A4-4120-B51C-E257AAA38D67}"/>
              </a:ext>
            </a:extLst>
          </p:cNvPr>
          <p:cNvSpPr txBox="1"/>
          <p:nvPr/>
        </p:nvSpPr>
        <p:spPr>
          <a:xfrm>
            <a:off x="1680693" y="309093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 2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25C3CE-1E65-417E-8254-59EAC9232437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MW2 December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C1CE5-4BBC-48EB-AC5C-6D9A4D19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3D609D-AF4F-4A8A-B48A-5A9D774C2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5" t="7727" r="22729" b="10696"/>
          <a:stretch/>
        </p:blipFill>
        <p:spPr>
          <a:xfrm>
            <a:off x="631064" y="1039969"/>
            <a:ext cx="4842457" cy="4778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CDD6B-E05E-49F6-977C-0127BCE79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43" t="10037" r="22865" b="14764"/>
          <a:stretch/>
        </p:blipFill>
        <p:spPr>
          <a:xfrm>
            <a:off x="5666704" y="804930"/>
            <a:ext cx="4932608" cy="4404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1322A8-D972-4C52-A765-BAEB8ED6A49B}"/>
              </a:ext>
            </a:extLst>
          </p:cNvPr>
          <p:cNvSpPr txBox="1"/>
          <p:nvPr/>
        </p:nvSpPr>
        <p:spPr>
          <a:xfrm>
            <a:off x="1680693" y="309093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MW3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66133-9834-4C63-BB28-EA61FAA11253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MW3 December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31753-666A-4848-8C08-E5DACA2E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027FDB-9A0B-4FA7-8B38-E44298E24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1" r="18807"/>
          <a:stretch/>
        </p:blipFill>
        <p:spPr>
          <a:xfrm>
            <a:off x="5731099" y="300806"/>
            <a:ext cx="4881093" cy="58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57E62-5230-42EC-A302-DB20E0B4A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7" t="8057" r="19348"/>
          <a:stretch/>
        </p:blipFill>
        <p:spPr>
          <a:xfrm>
            <a:off x="296214" y="910256"/>
            <a:ext cx="5035640" cy="5385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FF6DC-A20D-43F2-B3F7-2F5CB2D688E6}"/>
              </a:ext>
            </a:extLst>
          </p:cNvPr>
          <p:cNvSpPr txBox="1"/>
          <p:nvPr/>
        </p:nvSpPr>
        <p:spPr>
          <a:xfrm>
            <a:off x="1680693" y="309093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MW4 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B73A5-12F0-4C0F-9989-1A247C202E44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MW4 December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034A1-DF67-4C3C-9622-B3842EF6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D589D7-6F34-4D2B-9FFC-E581D3DA4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9" t="7205" r="14123" b="13441"/>
          <a:stretch/>
        </p:blipFill>
        <p:spPr>
          <a:xfrm>
            <a:off x="860322" y="707922"/>
            <a:ext cx="5840361" cy="5442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A2268-785E-4FD2-8A71-2089463BA0F9}"/>
              </a:ext>
            </a:extLst>
          </p:cNvPr>
          <p:cNvSpPr txBox="1"/>
          <p:nvPr/>
        </p:nvSpPr>
        <p:spPr>
          <a:xfrm>
            <a:off x="1680693" y="309093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MW5 September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45833-E13D-4534-BF9D-A9A577A3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0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9C36F-2384-4152-A5AA-EA90BC16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3B270-2B9E-44E8-A2B8-C125FA130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0" t="9355" r="10571" b="12365"/>
          <a:stretch/>
        </p:blipFill>
        <p:spPr>
          <a:xfrm>
            <a:off x="2696497" y="523568"/>
            <a:ext cx="6049296" cy="5368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3B127-EA4A-4494-A40B-DD1BA831716D}"/>
              </a:ext>
            </a:extLst>
          </p:cNvPr>
          <p:cNvSpPr txBox="1"/>
          <p:nvPr/>
        </p:nvSpPr>
        <p:spPr>
          <a:xfrm>
            <a:off x="611435" y="242725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MW6 December</a:t>
            </a:r>
          </a:p>
        </p:txBody>
      </p:sp>
    </p:spTree>
    <p:extLst>
      <p:ext uri="{BB962C8B-B14F-4D97-AF65-F5344CB8AC3E}">
        <p14:creationId xmlns:p14="http://schemas.microsoft.com/office/powerpoint/2010/main" val="396830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Armstrong</dc:creator>
  <cp:lastModifiedBy>Anne Armstrong</cp:lastModifiedBy>
  <cp:revision>3</cp:revision>
  <dcterms:created xsi:type="dcterms:W3CDTF">2021-10-27T15:18:54Z</dcterms:created>
  <dcterms:modified xsi:type="dcterms:W3CDTF">2021-10-27T18:40:18Z</dcterms:modified>
</cp:coreProperties>
</file>