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大家一起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62e2979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62e2979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刘雅馨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62e2979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62e2979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刘雅馨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2f0d4a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2f0d4a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大家一起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Bring out our questions: tab vs. always changing contents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Ideas for wizard’s quesionts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35f2a834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35f2a834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汪立早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35f2a83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35f2a83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汪立早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635f2a83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635f2a83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汪立早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35f2a83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35f2a83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汪立早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35f2a834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35f2a834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叶语童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297691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297691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叶语童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635f2a8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635f2a8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叶语童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2e2979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2e2979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刘雅馨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25800"/>
            <a:ext cx="8520600" cy="11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Music Wizard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4400" y="299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Lizao Wang, Annie Liu, Vera Ye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49558" t="0"/>
          <a:stretch/>
        </p:blipFill>
        <p:spPr>
          <a:xfrm>
            <a:off x="1111750" y="2138600"/>
            <a:ext cx="1184525" cy="23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49558" r="0" t="0"/>
          <a:stretch/>
        </p:blipFill>
        <p:spPr>
          <a:xfrm>
            <a:off x="7151375" y="2214800"/>
            <a:ext cx="1184525" cy="23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493075" y="1228275"/>
            <a:ext cx="3735600" cy="1513200"/>
          </a:xfrm>
          <a:prstGeom prst="rect">
            <a:avLst/>
          </a:prstGeom>
          <a:ln cap="flat" cmpd="sng" w="19050">
            <a:solidFill>
              <a:srgbClr val="FC1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landingPage: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Displays the name of this project on the screen, the JLabel “We know your favorite piece” under it, and a JButton “Play”.</a:t>
            </a:r>
            <a:endParaRPr sz="1400"/>
          </a:p>
        </p:txBody>
      </p:sp>
      <p:sp>
        <p:nvSpPr>
          <p:cNvPr id="130" name="Google Shape;130;p22"/>
          <p:cNvSpPr txBox="1"/>
          <p:nvPr/>
        </p:nvSpPr>
        <p:spPr>
          <a:xfrm>
            <a:off x="4827200" y="1228275"/>
            <a:ext cx="3735600" cy="1513200"/>
          </a:xfrm>
          <a:prstGeom prst="rect">
            <a:avLst/>
          </a:prstGeom>
          <a:noFill/>
          <a:ln cap="flat" cmpd="sng" w="19050">
            <a:solidFill>
              <a:srgbClr val="FC1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questionPage: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</a:t>
            </a:r>
            <a:r>
              <a:rPr lang="en">
                <a:solidFill>
                  <a:schemeClr val="dk1"/>
                </a:solidFill>
              </a:rPr>
              <a:t>s each question sequentially with two JRadioButton (choice A/B) underneath, and </a:t>
            </a:r>
            <a:r>
              <a:rPr lang="en">
                <a:solidFill>
                  <a:schemeClr val="dk1"/>
                </a:solidFill>
              </a:rPr>
              <a:t>a JButton “Quit” on the top right corner 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93075" y="2925575"/>
            <a:ext cx="3735600" cy="1981800"/>
          </a:xfrm>
          <a:prstGeom prst="rect">
            <a:avLst/>
          </a:prstGeom>
          <a:noFill/>
          <a:ln cap="flat" cmpd="sng" w="19050">
            <a:solidFill>
              <a:srgbClr val="FC1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guessingPage: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</a:t>
            </a:r>
            <a:r>
              <a:rPr lang="en">
                <a:solidFill>
                  <a:schemeClr val="dk1"/>
                </a:solidFill>
              </a:rPr>
              <a:t>s a JButton to play the music, a JButton to stop the music, and a JTextField for user to enter guesses, and a JButton to check the answer.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493075" y="35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Main Classes   </a:t>
            </a:r>
            <a:r>
              <a:rPr b="1" lang="en" sz="1800">
                <a:solidFill>
                  <a:srgbClr val="F579BA"/>
                </a:solidFill>
              </a:rPr>
              <a:t>musicWizardPanel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827200" y="2925575"/>
            <a:ext cx="3735600" cy="1981800"/>
          </a:xfrm>
          <a:prstGeom prst="rect">
            <a:avLst/>
          </a:prstGeom>
          <a:ln cap="flat" cmpd="sng" w="19050">
            <a:solidFill>
              <a:srgbClr val="FC1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finalPage: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Displays the </a:t>
            </a:r>
            <a:r>
              <a:rPr lang="en" sz="1400">
                <a:solidFill>
                  <a:srgbClr val="000000"/>
                </a:solidFill>
              </a:rPr>
              <a:t>CD cover of this piece of music from </a:t>
            </a:r>
            <a:r>
              <a:rPr lang="en" sz="1400">
                <a:solidFill>
                  <a:srgbClr val="000000"/>
                </a:solidFill>
              </a:rPr>
              <a:t>encryptedNamesQueue, as well as JButtons to play/stop the song or quit/replay the whole game.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506550" y="43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Main Classes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807600" y="865325"/>
            <a:ext cx="7931700" cy="40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79BA"/>
                </a:solidFill>
              </a:rPr>
              <a:t>usersGuess</a:t>
            </a:r>
            <a:endParaRPr b="1" sz="1800">
              <a:solidFill>
                <a:srgbClr val="F579B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helper class that implements the Comparable interface and imports the Scanner class:</a:t>
            </a:r>
            <a:endParaRPr sz="1600"/>
          </a:p>
          <a:p>
            <a: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In the duration of the game, i</a:t>
            </a:r>
            <a:r>
              <a:rPr lang="en"/>
              <a:t>f user input equals the name of the music, finalPage will be displayed; 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otherwise, it gets encrypted strings from encryptedNamesQueue and print the hint;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after three rounds of guessing, finalPage will be automatically displayed.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466325" y="1895100"/>
            <a:ext cx="8520600" cy="11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Thank you!</a:t>
            </a:r>
            <a:endParaRPr b="1">
              <a:solidFill>
                <a:srgbClr val="FC1580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49558" t="0"/>
          <a:stretch/>
        </p:blipFill>
        <p:spPr>
          <a:xfrm>
            <a:off x="1187950" y="1300400"/>
            <a:ext cx="1184525" cy="234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49558" r="0" t="0"/>
          <a:stretch/>
        </p:blipFill>
        <p:spPr>
          <a:xfrm>
            <a:off x="7151375" y="1376600"/>
            <a:ext cx="1184525" cy="23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62675" y="451575"/>
            <a:ext cx="24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Overview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645975" y="1617225"/>
            <a:ext cx="6407100" cy="2445600"/>
          </a:xfrm>
          <a:prstGeom prst="rect">
            <a:avLst/>
          </a:prstGeom>
          <a:ln cap="flat" cmpd="sng" w="38100">
            <a:solidFill>
              <a:srgbClr val="FC15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program prompts the user to answer a short series of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seemingly irrelevant questions and make guesses about the name of a song that the user likes (with hints offered along the way), and eventually makes a prediction of the piece of music that is the user’s hit!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150" y="2975210"/>
            <a:ext cx="3187850" cy="180355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84975" y="122150"/>
            <a:ext cx="24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Overview</a:t>
            </a:r>
            <a:endParaRPr b="1">
              <a:solidFill>
                <a:srgbClr val="FC158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150" y="818038"/>
            <a:ext cx="3187852" cy="18004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384775" y="3290200"/>
            <a:ext cx="272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Page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 series of questions, which leads the user to a resulting song.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384775" y="1051525"/>
            <a:ext cx="272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Landing Page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game and display the “Play Game” button for user to enter the game.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321525" y="2649675"/>
            <a:ext cx="2391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1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321525" y="4802775"/>
            <a:ext cx="2391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1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73" y="758813"/>
            <a:ext cx="3126265" cy="18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452275" y="157700"/>
            <a:ext cx="24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Overview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334163" y="2631325"/>
            <a:ext cx="2391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1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462" y="2990269"/>
            <a:ext cx="3160501" cy="1786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334163" y="4833750"/>
            <a:ext cx="2391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1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289425" y="1075275"/>
            <a:ext cx="272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Guessing</a:t>
            </a:r>
            <a:r>
              <a:rPr b="1" lang="en"/>
              <a:t> Page 1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the user to make a first guess of the song’s name. 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289425" y="3272775"/>
            <a:ext cx="272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Guessing Page 2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the user with an encrypted song name as one hint.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50" y="3034224"/>
            <a:ext cx="3202650" cy="17962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52275" y="174350"/>
            <a:ext cx="24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Overview</a:t>
            </a:r>
            <a:endParaRPr b="1">
              <a:solidFill>
                <a:srgbClr val="FC158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738" y="790775"/>
            <a:ext cx="3202663" cy="17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2324525" y="2660150"/>
            <a:ext cx="239100" cy="30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15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250975" y="1116800"/>
            <a:ext cx="27225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Guessing Page 3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the user with another encrypted song name as the last hint. 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250975" y="3227638"/>
            <a:ext cx="27225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</a:t>
            </a:r>
            <a:r>
              <a:rPr b="1" lang="en"/>
              <a:t> Page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the song name with the image of the CD cover of the song and different options for the user to proceed.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Expert System: Decision Tree</a:t>
            </a:r>
            <a:endParaRPr b="1">
              <a:solidFill>
                <a:srgbClr val="FC158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150" y="1017725"/>
            <a:ext cx="6909817" cy="38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Choice of data structures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11838"/>
            <a:ext cx="42603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79BA"/>
                </a:solidFill>
              </a:rPr>
              <a:t>Tree</a:t>
            </a:r>
            <a:endParaRPr b="1">
              <a:solidFill>
                <a:srgbClr val="F579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Li</a:t>
            </a:r>
            <a:r>
              <a:rPr lang="en" sz="1600">
                <a:solidFill>
                  <a:srgbClr val="000000"/>
                </a:solidFill>
              </a:rPr>
              <a:t>nked Binary Tree: </a:t>
            </a:r>
            <a:endParaRPr sz="16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used to represent a series of questions that the user would be prompted to answer;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the user would select their desirable answer from two possible choices, either A or B, and continue to do so until no more questions show up;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626200" y="4207200"/>
            <a:ext cx="301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Lec.19 TreeImplementations</a:t>
            </a:r>
            <a:endParaRPr sz="1300"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5140" r="4525" t="0"/>
          <a:stretch/>
        </p:blipFill>
        <p:spPr>
          <a:xfrm>
            <a:off x="4572000" y="1750577"/>
            <a:ext cx="4260300" cy="245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Choice of data structures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1700" y="1314675"/>
            <a:ext cx="42873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79BA"/>
                </a:solidFill>
              </a:rPr>
              <a:t>Queue</a:t>
            </a:r>
            <a:endParaRPr b="1" sz="1800">
              <a:solidFill>
                <a:srgbClr val="F579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Array Queue: </a:t>
            </a:r>
            <a:endParaRPr sz="1500"/>
          </a:p>
          <a:p>
            <a: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/>
              <a:t>used to hold information about the encrypted names of the songs in the database;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/>
              <a:t>each queue contains two different encrypted songName Strings and one imageFile String which is a string representation of the name of the CD cover image file.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6377275" y="3906075"/>
            <a:ext cx="1276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Lec.11 Queues</a:t>
            </a:r>
            <a:endParaRPr sz="12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25" y="2324701"/>
            <a:ext cx="3830300" cy="15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1580"/>
                </a:solidFill>
              </a:rPr>
              <a:t>Main Classes</a:t>
            </a:r>
            <a:endParaRPr b="1">
              <a:solidFill>
                <a:srgbClr val="FC1580"/>
              </a:solidFill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25"/>
            <a:ext cx="41022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579BA"/>
                </a:solidFill>
              </a:rPr>
              <a:t>musicBinaryTree</a:t>
            </a:r>
            <a:endParaRPr b="1">
              <a:solidFill>
                <a:srgbClr val="F579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Contains the Linked Binary Tree:</a:t>
            </a:r>
            <a:endParaRPr sz="1500">
              <a:solidFill>
                <a:srgbClr val="000000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</a:pPr>
            <a:r>
              <a:rPr lang="en">
                <a:solidFill>
                  <a:srgbClr val="000000"/>
                </a:solidFill>
              </a:rPr>
              <a:t>Beginning with answering question at the root, the user would </a:t>
            </a:r>
            <a:r>
              <a:rPr lang="en">
                <a:solidFill>
                  <a:srgbClr val="000000"/>
                </a:solidFill>
              </a:rPr>
              <a:t>select the desirable answer from two possible choices, A or B, and continue to do so until no more questions show up.</a:t>
            </a:r>
            <a:endParaRPr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933550" y="1076225"/>
            <a:ext cx="35871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79BA"/>
                </a:solidFill>
              </a:rPr>
              <a:t>encryptedNamesQueue</a:t>
            </a:r>
            <a:endParaRPr b="1" sz="1800">
              <a:solidFill>
                <a:srgbClr val="F579BA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Contains an array of queues storing the encrypted names of the songs:</a:t>
            </a:r>
            <a:endParaRPr sz="15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 queue for each song, in which contains the two encrypted songName Strings and one imageName String.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