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94563"/>
  </p:normalViewPr>
  <p:slideViewPr>
    <p:cSldViewPr snapToGrid="0" snapToObjects="1">
      <p:cViewPr varScale="1">
        <p:scale>
          <a:sx n="82" d="100"/>
          <a:sy n="82"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3/14/18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3/14/18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DSO 599 </a:t>
            </a:r>
            <a:br>
              <a:rPr lang="en-US" dirty="0" smtClean="0"/>
            </a:br>
            <a:r>
              <a:rPr lang="en-US" dirty="0" smtClean="0"/>
              <a:t>Capstone Project</a:t>
            </a:r>
            <a:endParaRPr lang="en-US" dirty="0"/>
          </a:p>
        </p:txBody>
      </p:sp>
      <p:sp>
        <p:nvSpPr>
          <p:cNvPr id="3" name="Subtitle 2"/>
          <p:cNvSpPr>
            <a:spLocks noGrp="1"/>
          </p:cNvSpPr>
          <p:nvPr>
            <p:ph type="subTitle" idx="1"/>
          </p:nvPr>
        </p:nvSpPr>
        <p:spPr>
          <a:xfrm>
            <a:off x="1154955" y="5012907"/>
            <a:ext cx="8825658" cy="861420"/>
          </a:xfrm>
        </p:spPr>
        <p:txBody>
          <a:bodyPr/>
          <a:lstStyle/>
          <a:p>
            <a:r>
              <a:rPr lang="en-US" dirty="0" smtClean="0"/>
              <a:t>Linglan Mei 3640040061</a:t>
            </a:r>
            <a:endParaRPr lang="en-US" dirty="0"/>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popular shopping path</a:t>
            </a:r>
            <a:endParaRPr lang="en-US" dirty="0"/>
          </a:p>
        </p:txBody>
      </p:sp>
      <p:sp>
        <p:nvSpPr>
          <p:cNvPr id="3" name="Content Placeholder 2"/>
          <p:cNvSpPr>
            <a:spLocks noGrp="1"/>
          </p:cNvSpPr>
          <p:nvPr>
            <p:ph idx="1"/>
          </p:nvPr>
        </p:nvSpPr>
        <p:spPr/>
        <p:txBody>
          <a:bodyPr>
            <a:normAutofit/>
          </a:bodyPr>
          <a:lstStyle/>
          <a:p>
            <a:r>
              <a:rPr lang="en-US" dirty="0" smtClean="0"/>
              <a:t>It’s said that “The path of your shopper can tell you what areas you need to grow or reduce, and provide insight into the motivations and interests of your customers.”</a:t>
            </a:r>
          </a:p>
          <a:p>
            <a:r>
              <a:rPr lang="en-US" dirty="0" smtClean="0"/>
              <a:t>Based on the dataset, unique arrays of </a:t>
            </a:r>
            <a:r>
              <a:rPr lang="en-US" dirty="0" err="1" smtClean="0"/>
              <a:t>aisle_ids</a:t>
            </a:r>
            <a:r>
              <a:rPr lang="en-US" dirty="0" smtClean="0"/>
              <a:t> were counted to find the top 10 </a:t>
            </a:r>
            <a:r>
              <a:rPr lang="en-US" dirty="0" err="1" smtClean="0"/>
              <a:t>shoppings</a:t>
            </a:r>
            <a:r>
              <a:rPr lang="en-US" dirty="0" smtClean="0"/>
              <a:t> paths</a:t>
            </a:r>
            <a:endParaRPr lang="en-US" dirty="0"/>
          </a:p>
          <a:p>
            <a:r>
              <a:rPr lang="en-US" dirty="0" smtClean="0"/>
              <a:t>Firstly, I joined </a:t>
            </a:r>
            <a:r>
              <a:rPr lang="en-US" dirty="0" err="1" smtClean="0"/>
              <a:t>order_product</a:t>
            </a:r>
            <a:r>
              <a:rPr lang="en-US" dirty="0" smtClean="0"/>
              <a:t> table and product table to find distinct </a:t>
            </a:r>
            <a:r>
              <a:rPr lang="en-US" dirty="0" err="1" smtClean="0"/>
              <a:t>order_id</a:t>
            </a:r>
            <a:r>
              <a:rPr lang="en-US" dirty="0" smtClean="0"/>
              <a:t> and </a:t>
            </a:r>
            <a:r>
              <a:rPr lang="en-US" dirty="0" err="1" smtClean="0"/>
              <a:t>aisle_id</a:t>
            </a:r>
            <a:r>
              <a:rPr lang="en-US" dirty="0" smtClean="0"/>
              <a:t> pairs. Secondly, I grouped the data by </a:t>
            </a:r>
            <a:r>
              <a:rPr lang="en-US" dirty="0" err="1" smtClean="0"/>
              <a:t>order_id’s</a:t>
            </a:r>
            <a:r>
              <a:rPr lang="en-US" dirty="0" smtClean="0"/>
              <a:t> and concatenate </a:t>
            </a:r>
            <a:r>
              <a:rPr lang="en-US" dirty="0" err="1" smtClean="0"/>
              <a:t>aisle_id’s</a:t>
            </a:r>
            <a:r>
              <a:rPr lang="en-US" dirty="0" smtClean="0"/>
              <a:t> to get unique paths of each </a:t>
            </a:r>
            <a:r>
              <a:rPr lang="en-US" dirty="0" err="1" smtClean="0"/>
              <a:t>order_id</a:t>
            </a:r>
            <a:r>
              <a:rPr lang="en-US" dirty="0" smtClean="0"/>
              <a:t>. Finally, I grouped the data by paths and counted each path to determine the top shopping paths</a:t>
            </a:r>
            <a:endParaRPr lang="en-US" dirty="0"/>
          </a:p>
        </p:txBody>
      </p:sp>
    </p:spTree>
    <p:extLst>
      <p:ext uri="{BB962C8B-B14F-4D97-AF65-F5344CB8AC3E}">
        <p14:creationId xmlns:p14="http://schemas.microsoft.com/office/powerpoint/2010/main" val="46727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71" y="1478152"/>
            <a:ext cx="11277600" cy="4974899"/>
          </a:xfrm>
        </p:spPr>
        <p:txBody>
          <a:bodyPr/>
          <a:lstStyle/>
          <a:p>
            <a:r>
              <a:rPr lang="en-US" dirty="0" smtClean="0"/>
              <a:t>The following is the list of the top 10 shopping paths</a:t>
            </a:r>
          </a:p>
          <a:p>
            <a:r>
              <a:rPr lang="en-US" dirty="0" smtClean="0"/>
              <a:t>According to the result, it’s obvious that the most frequent aisles are the ones that’re necessary for daily life and is easy to deteriorate, such as fresh fruits and fresh vegetables</a:t>
            </a:r>
            <a:endParaRPr lang="en-US" dirty="0"/>
          </a:p>
        </p:txBody>
      </p:sp>
      <p:sp>
        <p:nvSpPr>
          <p:cNvPr id="4" name="Title 3"/>
          <p:cNvSpPr>
            <a:spLocks noGrp="1"/>
          </p:cNvSpPr>
          <p:nvPr>
            <p:ph type="title"/>
          </p:nvPr>
        </p:nvSpPr>
        <p:spPr>
          <a:xfrm>
            <a:off x="646111" y="427083"/>
            <a:ext cx="9404723" cy="1051070"/>
          </a:xfrm>
        </p:spPr>
        <p:txBody>
          <a:bodyPr/>
          <a:lstStyle/>
          <a:p>
            <a:r>
              <a:rPr lang="en-US" dirty="0" smtClean="0"/>
              <a:t>Most </a:t>
            </a:r>
            <a:r>
              <a:rPr lang="en-US" dirty="0"/>
              <a:t>popular shopping path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8" y="3178628"/>
            <a:ext cx="5604690" cy="3274423"/>
          </a:xfrm>
          <a:prstGeom prst="rect">
            <a:avLst/>
          </a:prstGeom>
        </p:spPr>
      </p:pic>
    </p:spTree>
    <p:extLst>
      <p:ext uri="{BB962C8B-B14F-4D97-AF65-F5344CB8AC3E}">
        <p14:creationId xmlns:p14="http://schemas.microsoft.com/office/powerpoint/2010/main" val="21395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a:t>
            </a:r>
            <a:r>
              <a:rPr lang="en-US" dirty="0"/>
              <a:t>Promotion</a:t>
            </a:r>
          </a:p>
        </p:txBody>
      </p:sp>
      <p:sp>
        <p:nvSpPr>
          <p:cNvPr id="3" name="Content Placeholder 2"/>
          <p:cNvSpPr>
            <a:spLocks noGrp="1"/>
          </p:cNvSpPr>
          <p:nvPr>
            <p:ph idx="1"/>
          </p:nvPr>
        </p:nvSpPr>
        <p:spPr/>
        <p:txBody>
          <a:bodyPr>
            <a:normAutofit/>
          </a:bodyPr>
          <a:lstStyle/>
          <a:p>
            <a:r>
              <a:rPr lang="en-US" dirty="0" smtClean="0"/>
              <a:t>Predictive analysis based on data of sale is important for retail companies on the business strategy. Because of a story about beer and diapers, we get to know that the way of placing goods can even have a giant effect on the store’s profitability</a:t>
            </a:r>
          </a:p>
          <a:p>
            <a:r>
              <a:rPr lang="en-US" dirty="0" smtClean="0"/>
              <a:t>Based on the dataset:</a:t>
            </a:r>
          </a:p>
          <a:p>
            <a:r>
              <a:rPr lang="en-US" dirty="0" smtClean="0"/>
              <a:t>Firstly, I joined </a:t>
            </a:r>
            <a:r>
              <a:rPr lang="en-US" dirty="0" err="1" smtClean="0"/>
              <a:t>order_product</a:t>
            </a:r>
            <a:r>
              <a:rPr lang="en-US" dirty="0" smtClean="0"/>
              <a:t> table and orders table to find unique </a:t>
            </a:r>
            <a:r>
              <a:rPr lang="en-US" dirty="0" err="1" smtClean="0"/>
              <a:t>order_id</a:t>
            </a:r>
            <a:r>
              <a:rPr lang="en-US" dirty="0" smtClean="0"/>
              <a:t> and corresponding </a:t>
            </a:r>
            <a:r>
              <a:rPr lang="en-US" dirty="0" err="1" smtClean="0"/>
              <a:t>product_id</a:t>
            </a:r>
            <a:r>
              <a:rPr lang="en-US" dirty="0" smtClean="0"/>
              <a:t> pairs. Secondly, I grouped the data by unique product pairs and found aggregate counts of unique pairs and sorted them in descending order to find the top ones</a:t>
            </a:r>
          </a:p>
        </p:txBody>
      </p:sp>
    </p:spTree>
    <p:extLst>
      <p:ext uri="{BB962C8B-B14F-4D97-AF65-F5344CB8AC3E}">
        <p14:creationId xmlns:p14="http://schemas.microsoft.com/office/powerpoint/2010/main" val="99989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8" y="282901"/>
            <a:ext cx="9404723" cy="879693"/>
          </a:xfrm>
        </p:spPr>
        <p:txBody>
          <a:bodyPr/>
          <a:lstStyle/>
          <a:p>
            <a:r>
              <a:rPr lang="en-US" dirty="0" smtClean="0"/>
              <a:t>Sales Promotion</a:t>
            </a:r>
            <a:endParaRPr lang="en-US" dirty="0"/>
          </a:p>
        </p:txBody>
      </p:sp>
      <p:sp>
        <p:nvSpPr>
          <p:cNvPr id="3" name="Content Placeholder 2"/>
          <p:cNvSpPr>
            <a:spLocks noGrp="1"/>
          </p:cNvSpPr>
          <p:nvPr>
            <p:ph idx="1"/>
          </p:nvPr>
        </p:nvSpPr>
        <p:spPr>
          <a:xfrm>
            <a:off x="476294" y="1162594"/>
            <a:ext cx="5010105" cy="4195481"/>
          </a:xfrm>
        </p:spPr>
        <p:txBody>
          <a:bodyPr>
            <a:noAutofit/>
          </a:bodyPr>
          <a:lstStyle/>
          <a:p>
            <a:r>
              <a:rPr lang="en-US" dirty="0" smtClean="0"/>
              <a:t>The top 10 pairs of goods that are usually bought together are listed in the chart</a:t>
            </a:r>
          </a:p>
          <a:p>
            <a:r>
              <a:rPr lang="en-US" dirty="0" smtClean="0"/>
              <a:t>A interesting finding is that banana (and organic banana) appears 9 times. Also, the pairs are always the combination of banana and other fruit or vegetables </a:t>
            </a:r>
          </a:p>
          <a:p>
            <a:r>
              <a:rPr lang="en-US" dirty="0"/>
              <a:t>S</a:t>
            </a:r>
            <a:r>
              <a:rPr lang="en-US" dirty="0" smtClean="0"/>
              <a:t>ince banana is perishable and so does other fruit or vegetables, the result is understandable and I recommend the store to put banana and other organic fruit (like strawberry) or vegetables (like avocado) together and it could be better id they’re near the door or cashier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4" y="1591974"/>
            <a:ext cx="5025572" cy="3981511"/>
          </a:xfrm>
          <a:prstGeom prst="rect">
            <a:avLst/>
          </a:prstGeom>
        </p:spPr>
      </p:pic>
    </p:spTree>
    <p:extLst>
      <p:ext uri="{BB962C8B-B14F-4D97-AF65-F5344CB8AC3E}">
        <p14:creationId xmlns:p14="http://schemas.microsoft.com/office/powerpoint/2010/main" val="11078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71172"/>
            <a:ext cx="9404723" cy="1400530"/>
          </a:xfrm>
        </p:spPr>
        <p:txBody>
          <a:bodyPr/>
          <a:lstStyle/>
          <a:p>
            <a:r>
              <a:rPr lang="en-US" dirty="0" smtClean="0"/>
              <a:t>Hive</a:t>
            </a:r>
            <a:endParaRPr lang="en-US" dirty="0"/>
          </a:p>
        </p:txBody>
      </p:sp>
      <p:sp>
        <p:nvSpPr>
          <p:cNvPr id="3" name="Content Placeholder 2"/>
          <p:cNvSpPr>
            <a:spLocks noGrp="1"/>
          </p:cNvSpPr>
          <p:nvPr>
            <p:ph idx="1"/>
          </p:nvPr>
        </p:nvSpPr>
        <p:spPr>
          <a:xfrm>
            <a:off x="1104293" y="3106802"/>
            <a:ext cx="8946541" cy="4195481"/>
          </a:xfrm>
        </p:spPr>
        <p:txBody>
          <a:bodyPr>
            <a:normAutofit/>
          </a:bodyPr>
          <a:lstStyle/>
          <a:p>
            <a:r>
              <a:rPr lang="en-US" sz="2800" dirty="0" smtClean="0"/>
              <a:t>All the code in Hive is shown in the </a:t>
            </a:r>
            <a:r>
              <a:rPr lang="en-US" sz="2800" dirty="0" err="1" smtClean="0"/>
              <a:t>sql</a:t>
            </a:r>
            <a:r>
              <a:rPr lang="en-US" sz="2800" dirty="0" smtClean="0"/>
              <a:t> file</a:t>
            </a:r>
          </a:p>
          <a:p>
            <a:endParaRPr lang="en-US" sz="2800" dirty="0"/>
          </a:p>
          <a:p>
            <a:r>
              <a:rPr lang="en-US" sz="2800" dirty="0" smtClean="0"/>
              <a:t>Thank you professor for teaching us this useful tool and support us the whole 8 weeks!=)</a:t>
            </a:r>
            <a:endParaRPr lang="en-US" sz="2800" dirty="0"/>
          </a:p>
        </p:txBody>
      </p:sp>
    </p:spTree>
    <p:extLst>
      <p:ext uri="{BB962C8B-B14F-4D97-AF65-F5344CB8AC3E}">
        <p14:creationId xmlns:p14="http://schemas.microsoft.com/office/powerpoint/2010/main" val="1306889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1507</TotalTime>
  <Words>389</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Wingdings 3</vt:lpstr>
      <vt:lpstr>Arial</vt:lpstr>
      <vt:lpstr>Ion</vt:lpstr>
      <vt:lpstr>DSO 599  Capstone Project</vt:lpstr>
      <vt:lpstr>Most popular shopping path</vt:lpstr>
      <vt:lpstr>Most popular shopping path</vt:lpstr>
      <vt:lpstr>Sales Promotion</vt:lpstr>
      <vt:lpstr>Sales Promotion</vt:lpstr>
      <vt:lpstr>Hive</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599  Capstone Project</dc:title>
  <dc:creator>Mei, Linglan</dc:creator>
  <cp:lastModifiedBy>Mei, Linglan</cp:lastModifiedBy>
  <cp:revision>10</cp:revision>
  <dcterms:created xsi:type="dcterms:W3CDTF">2018-03-13T12:43:28Z</dcterms:created>
  <dcterms:modified xsi:type="dcterms:W3CDTF">2018-03-15T04:53:57Z</dcterms:modified>
</cp:coreProperties>
</file>