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github.com/jentang/GitDRI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github.com/jentang/GitDRI" TargetMode="External"/><Relationship Id="rId4" Type="http://schemas.openxmlformats.org/officeDocument/2006/relationships/hyperlink" Target="http://github.com/" TargetMode="External"/><Relationship Id="rId5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jentang/GitDRI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558829" y="1455298"/>
            <a:ext cx="11046941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Tracking Workflows with Git</a:t>
            </a:r>
            <a:br>
              <a:rPr b="1" i="0" lang="en-US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br>
              <a:rPr b="1" i="0" lang="en-US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Collaboration with GitHub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215756" y="4097278"/>
            <a:ext cx="11733088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http://github.com/jentang/GitDRI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Markdown?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Markdown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way to format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in a quick and lightweight manner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 of it as a kind of language read by many platforms to interpret the style of text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Documents written in markdown are more sustainable and transferrable, so decrease the risk of losing important formatting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markdown cheatsheet is the “What is Git, GitHub, and Markdown” section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</a:pPr>
            <a:r>
              <a:rPr lang="en-US"/>
              <a:t>concept.md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that you have installed Git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your terminal/command prompt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you are in your Desktop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 enter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get a list of things, you’re good to go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don’t, put up a </a:t>
            </a:r>
            <a:r>
              <a:rPr b="1" i="0" lang="en-US" sz="2800" u="none" cap="none" strike="noStrike">
                <a:solidFill>
                  <a:srgbClr val="FF2F92"/>
                </a:solidFill>
                <a:latin typeface="Calibri"/>
                <a:ea typeface="Calibri"/>
                <a:cs typeface="Calibri"/>
                <a:sym typeface="Calibri"/>
              </a:rPr>
              <a:t>sticky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ask your neighbors to help you install Git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Configuring Git on your computer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838200" y="1825625"/>
            <a:ext cx="11073600" cy="132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user.name "John Doe"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user.email johndoe@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example.com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838200" y="3421835"/>
            <a:ext cx="105156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1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info is in your gitsetup file in your projects folder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99615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check your set-up, use  </a:t>
            </a:r>
            <a:r>
              <a:rPr b="1" i="0" lang="en-US" sz="259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--list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838200" y="4691449"/>
            <a:ext cx="11073600" cy="180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user.name=Superstar Git User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user.email=gitsuperstar@gmail.com.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color.ui=auto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core.editor=subl -n -w</a:t>
            </a:r>
          </a:p>
        </p:txBody>
      </p:sp>
      <p:sp>
        <p:nvSpPr>
          <p:cNvPr id="164" name="Shape 164"/>
          <p:cNvSpPr txBox="1"/>
          <p:nvPr/>
        </p:nvSpPr>
        <p:spPr>
          <a:xfrm rot="899788">
            <a:off x="9405529" y="4189806"/>
            <a:ext cx="2531857" cy="1186944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STICKY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Git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9427" y="3123080"/>
            <a:ext cx="12060194" cy="7075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Initialized empty Git repository in /Users/gcdri/Desktop/GitPractice/.git/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990600" y="4136367"/>
            <a:ext cx="8563232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initializes the Git repository so it knows to pay attention to this folder. 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990600" y="1843088"/>
            <a:ext cx="8563232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Navigate inside the folder 'GitPractice' 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hit enter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gitcheat.md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838200" y="1516700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you're inside your GitPractice folder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remember how to create a file?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touch gitcheat.md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Open this new file and add some text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Try experimenting with</a:t>
            </a:r>
            <a:br>
              <a:rPr lang="en-US"/>
            </a:br>
            <a:r>
              <a:rPr lang="en-US"/>
              <a:t>markdown to make headers or </a:t>
            </a:r>
            <a:br>
              <a:rPr lang="en-US"/>
            </a:br>
            <a:r>
              <a:rPr lang="en-US"/>
              <a:t>add emphasis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and close the file, and add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whatever notes you think will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you</a:t>
            </a: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9910" y="3581400"/>
            <a:ext cx="52324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to Your Remote Repo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your browser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 plus sign in the upper right hand corner to create a new remote repo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it the same name as your local repo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Skip the "add README.md" step, since you'll be importing an existing directory.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to Your Remote Repo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838200" y="1690688"/>
            <a:ext cx="10515599" cy="4859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Navigate to your new remote repo in the browser, and copy its HTTPS: URL. </a:t>
            </a: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816267"/>
            <a:ext cx="10401299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to Your Remote Repo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git remote add origin [URL of your remote repo]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will link the local and remote repo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confirm, type: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remote -v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296564" y="4003589"/>
            <a:ext cx="11491784" cy="9751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Origin https://github.com/jentang/GitPractice (fetch)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Origin https://github.com/jentang/GitPractice (push)</a:t>
            </a:r>
          </a:p>
        </p:txBody>
      </p:sp>
      <p:sp>
        <p:nvSpPr>
          <p:cNvPr id="200" name="Shape 200"/>
          <p:cNvSpPr txBox="1"/>
          <p:nvPr/>
        </p:nvSpPr>
        <p:spPr>
          <a:xfrm rot="899788">
            <a:off x="6909465" y="5190704"/>
            <a:ext cx="2531857" cy="1186944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STICKY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Add, Commit, and Push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Remember, </a:t>
            </a:r>
            <a:r>
              <a:rPr b="1" i="0" lang="en-US" sz="2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Git = version control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First, you </a:t>
            </a:r>
            <a:r>
              <a:rPr b="1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file so that Git knows which file you are interested in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Then, you </a:t>
            </a:r>
            <a:r>
              <a:rPr b="1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changes you made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all happens on your local computer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want these changes to to appear on the remote repo you are connected to (on GitHub), you then </a:t>
            </a:r>
            <a:r>
              <a:rPr b="1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from the local to the remote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go through an add-commit cycle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Whenever we come back for a break, it’s a good idea to check what’s going on: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tells us that a file has been modified, but not logged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838200" y="2808568"/>
            <a:ext cx="10122242" cy="12537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On branch master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modified: gitcheat.md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Tracking Workflows with Git and Collaboration with GitHub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8200" y="1825625"/>
            <a:ext cx="10515599" cy="4780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Workshop Goal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Create a Git repository on your computer, add files, and push this repository to your GitHub.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this workshop at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http://github.com/jentang/GitDRI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have yet to do so: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for a GitHub: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http://github.com/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your 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password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projects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folder you created on your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Desktop yesterday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23302" y="3451876"/>
            <a:ext cx="4737100" cy="28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add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in our command line, type: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gitcheat.md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stages the file to be tracked, and prepares it to be committed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command line will look like nothing in particular happened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commit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838200" y="1825625"/>
            <a:ext cx="10515599" cy="4650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Committing tells Git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version you want to log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“[add a message here about the commits you're making]" 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brief but descriptive so other collaborators can understand different versions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 some more changes to gitcheat.md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things we can add: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status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add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commit -m “[message]"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the first commit, you can combine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commit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-am “[message]”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local version is what we want to share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check what’s going on: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Now, how do you get these changes onto a shared GitHub so that others can see your good work?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838200" y="2766150"/>
            <a:ext cx="10122300" cy="132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59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On branch master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59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nothing to commit, working directory clean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push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pushes our local repo to its remote repo on GitHub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command line, type: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push -u origin master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You'll be prompted to enter your GitHub username and password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Hint: it’s in your gitsetup file in your projects folder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some, you will only be prompted on your first push, for others, it will be for each push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push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push -u origin master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back to your browser and refresh your GitPractice repo on GitHub to see your changes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changes → </a:t>
            </a:r>
            <a:r>
              <a:rPr b="1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jazz hands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see changes → put up a </a:t>
            </a:r>
            <a:r>
              <a:rPr b="1" i="0" lang="en-US" sz="2800" u="none" cap="none" strike="noStrike">
                <a:solidFill>
                  <a:srgbClr val="FF2F92"/>
                </a:solidFill>
                <a:latin typeface="Calibri"/>
                <a:ea typeface="Calibri"/>
                <a:cs typeface="Calibri"/>
                <a:sym typeface="Calibri"/>
              </a:rPr>
              <a:t>sticky</a:t>
            </a:r>
            <a:r>
              <a:rPr b="0" i="0" lang="en-US" sz="2800" u="none" cap="none" strike="noStrike">
                <a:solidFill>
                  <a:srgbClr val="FF2F9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find some </a:t>
            </a:r>
            <a:r>
              <a:rPr b="1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jazz hands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Subsequently, you can just use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clone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990600" y="4828525"/>
            <a:ext cx="1036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If you want to clone any other user’s repo, you can use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ct val="39285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git clone [URL of your GitHub repo]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990600" y="3303725"/>
            <a:ext cx="10515600" cy="16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Clone the repo for this workshop so you can have a copy for yourself!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b="1" i="0" lang="en-US" sz="2800" u="sng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https://github.com/jentang/GitDRI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990600" y="1834362"/>
            <a:ext cx="10668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a copy of a GitHub repo to work on locally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clone is a local copy of a repository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pull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have been made on the remote GitHub repo that have not yet been logged locally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need to pull the repo 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log the newest version in GitHub as compared to your local repo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git pull [URL of your GitHub repo]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merge the changes by using 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git commit -u origin master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838200" y="1690686"/>
            <a:ext cx="10515599" cy="4796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= version control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= collaboration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Git knows who is working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init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Git knows the repo you are  going to work 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tells Git to track this file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tells Git to log this version with a note about it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push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puts this local version up on your remote GitHub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a local copy of a repo on GitHub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pull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logs any remote changes on your local repo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Reviewing the Command Line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Git, GitHub and Markdown?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Configuring Git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Git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to GitHub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Add, Git Commit, Git Push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for Collaboration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/>
        </p:nvSpPr>
        <p:spPr>
          <a:xfrm rot="899788">
            <a:off x="6248553" y="4158959"/>
            <a:ext cx="3596323" cy="1652469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STICKY FLAGS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8013356" y="2860624"/>
            <a:ext cx="2638168" cy="6463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8013356" y="1825625"/>
            <a:ext cx="2638168" cy="646331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your Terminal/Command prompt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remember how?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press the space bar and the command key at the same time and type in "terminal.”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launch the command prompt from the run window.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of Command Line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839787" y="1681163"/>
            <a:ext cx="4535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into your Desktop</a:t>
            </a:r>
          </a:p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839787" y="2505075"/>
            <a:ext cx="4535400" cy="275890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cd Desktop</a:t>
            </a:r>
          </a:p>
        </p:txBody>
      </p:sp>
      <p:sp>
        <p:nvSpPr>
          <p:cNvPr id="115" name="Shape 115"/>
          <p:cNvSpPr txBox="1"/>
          <p:nvPr>
            <p:ph idx="3" type="body"/>
          </p:nvPr>
        </p:nvSpPr>
        <p:spPr>
          <a:xfrm>
            <a:off x="5850687" y="1681163"/>
            <a:ext cx="582621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folder called ”GitPractice”</a:t>
            </a:r>
          </a:p>
        </p:txBody>
      </p:sp>
      <p:sp>
        <p:nvSpPr>
          <p:cNvPr id="116" name="Shape 116"/>
          <p:cNvSpPr txBox="1"/>
          <p:nvPr>
            <p:ph idx="4" type="body"/>
          </p:nvPr>
        </p:nvSpPr>
        <p:spPr>
          <a:xfrm>
            <a:off x="5997575" y="2505075"/>
            <a:ext cx="5357813" cy="275890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mkdir GitPractice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21505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Git?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121505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is a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 tool</a:t>
            </a: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9871" y="365125"/>
            <a:ext cx="8894107" cy="648051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Git?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lives on your computer (is local), and is accessed through the command line.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tracks changes when the user tells it to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cues your file up revisions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logs this version of the file when the user tells it to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adds modified files to your repository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files live in the .git repository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7177215" y="5394707"/>
            <a:ext cx="4176583" cy="646331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 = version control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GitHub?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is a hosting service for git repositories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connects git repositories remotely (not on your computer)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GitHub account must be configured to your computer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your local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repository and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connected, you can: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copies of repositories 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them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 changes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connects git repositories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GitHub?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is a hosting service for git repositories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connects git repositories remotely (not on your computer)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GitHub account must be configured to your computer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your local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repository and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connected, you can: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copies of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other users'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repositories 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them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 changes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to the user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connects git repositories, facilitating </a:t>
            </a:r>
            <a:r>
              <a:rPr b="1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collaboration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7352275" y="4665657"/>
            <a:ext cx="4557584" cy="646331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 = collaboration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