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46332-0092-4C23-9143-F7171580595A}" type="datetimeFigureOut">
              <a:rPr lang="fr-FR" smtClean="0"/>
              <a:pPr/>
              <a:t>22/10/2022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9087A-03C0-4BC1-9208-A64C15C86B5C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COURS BUREAUTIQUE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Word</a:t>
            </a:r>
          </a:p>
          <a:p>
            <a:r>
              <a:rPr lang="fr-FR" dirty="0" smtClean="0"/>
              <a:t>Excel</a:t>
            </a:r>
          </a:p>
          <a:p>
            <a:r>
              <a:rPr lang="fr-FR" dirty="0" smtClean="0"/>
              <a:t>Power point</a:t>
            </a:r>
            <a:endParaRPr lang="fr-FR" dirty="0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39850"/>
          </a:xfrm>
          <a:solidFill>
            <a:schemeClr val="accent5">
              <a:lumMod val="20000"/>
              <a:lumOff val="80000"/>
            </a:schemeClr>
          </a:solidFill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>
            <a:prstTxWarp prst="textChevron">
              <a:avLst/>
            </a:prstTxWarp>
            <a:scene3d>
              <a:camera prst="orthographicFront">
                <a:rot lat="0" lon="0" rev="300000"/>
              </a:camera>
              <a:lightRig rig="threePt" dir="t"/>
            </a:scene3d>
          </a:bodyPr>
          <a:lstStyle/>
          <a:p>
            <a:r>
              <a:rPr lang="fr-FR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WORD</a:t>
            </a:r>
            <a:endParaRPr lang="fr-FR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 typeface="Wingdings" pitchFamily="2" charset="2"/>
              <a:buChar char="v"/>
            </a:pPr>
            <a:r>
              <a:rPr lang="fr-FR" dirty="0" smtClean="0"/>
              <a:t>Mise en </a:t>
            </a:r>
            <a:r>
              <a:rPr lang="fr-FR" dirty="0" smtClean="0"/>
              <a:t>page </a:t>
            </a:r>
            <a:endParaRPr lang="fr-FR" dirty="0" smtClean="0"/>
          </a:p>
          <a:p>
            <a:pPr lvl="2">
              <a:buFont typeface="Wingdings" pitchFamily="2" charset="2"/>
              <a:buChar char="ü"/>
            </a:pPr>
            <a:r>
              <a:rPr lang="fr-FR" dirty="0" smtClean="0"/>
              <a:t>Texte: </a:t>
            </a:r>
            <a:r>
              <a:rPr lang="fr-FR" sz="2600" dirty="0" smtClean="0">
                <a:solidFill>
                  <a:srgbClr val="FF0000"/>
                </a:solidFill>
              </a:rPr>
              <a:t>texte, </a:t>
            </a:r>
            <a:r>
              <a:rPr lang="fr-FR" sz="2600" dirty="0" err="1" smtClean="0">
                <a:solidFill>
                  <a:srgbClr val="FF0000"/>
                </a:solidFill>
              </a:rPr>
              <a:t>wordArt</a:t>
            </a:r>
            <a:r>
              <a:rPr lang="fr-FR" sz="2600" dirty="0" smtClean="0">
                <a:solidFill>
                  <a:srgbClr val="FF0000"/>
                </a:solidFill>
              </a:rPr>
              <a:t> </a:t>
            </a:r>
            <a:endParaRPr lang="fr-FR" b="1" i="1" u="sng" dirty="0" smtClean="0">
              <a:solidFill>
                <a:srgbClr val="FF0000"/>
              </a:solidFill>
            </a:endParaRPr>
          </a:p>
          <a:p>
            <a:pPr lvl="2">
              <a:buFont typeface="Wingdings" pitchFamily="2" charset="2"/>
              <a:buChar char="ü"/>
            </a:pPr>
            <a:r>
              <a:rPr lang="fr-FR" dirty="0" smtClean="0"/>
              <a:t>Paragraphe</a:t>
            </a:r>
          </a:p>
          <a:p>
            <a:pPr marL="1080000" lvl="2">
              <a:spcBef>
                <a:spcPts val="600"/>
              </a:spcBef>
              <a:spcAft>
                <a:spcPts val="600"/>
              </a:spcAft>
              <a:buNone/>
            </a:pPr>
            <a:r>
              <a:rPr lang="fr-FR" dirty="0"/>
              <a:t>	</a:t>
            </a:r>
            <a:r>
              <a:rPr lang="fr-FR" dirty="0" smtClean="0"/>
              <a:t>Appliquer des interlignes et espacements des paragraphes: au moins, exactement, multiple</a:t>
            </a:r>
          </a:p>
          <a:p>
            <a:pPr lvl="2">
              <a:buNone/>
            </a:pPr>
            <a:r>
              <a:rPr lang="fr-FR" b="1" dirty="0"/>
              <a:t>Accueil -&gt; Paragraphe -&gt; Interligne et espacement de paragraphe -&gt; </a:t>
            </a:r>
            <a:r>
              <a:rPr lang="fr-FR" b="1" dirty="0" smtClean="0"/>
              <a:t>Options</a:t>
            </a:r>
            <a:endParaRPr lang="fr-FR" b="1" i="1" dirty="0" smtClean="0"/>
          </a:p>
          <a:p>
            <a:pPr lvl="2">
              <a:buFont typeface="Wingdings" pitchFamily="2" charset="2"/>
              <a:buChar char="ü"/>
            </a:pPr>
            <a:r>
              <a:rPr lang="fr-FR" dirty="0" smtClean="0"/>
              <a:t>Appliquer, modifier des liste numérotées </a:t>
            </a:r>
            <a:r>
              <a:rPr lang="fr-FR" dirty="0" smtClean="0"/>
              <a:t>hiérarchisées</a:t>
            </a:r>
            <a:endParaRPr lang="fr-FR" dirty="0" smtClean="0"/>
          </a:p>
          <a:p>
            <a:pPr lvl="2">
              <a:buFont typeface="Wingdings" pitchFamily="2" charset="2"/>
              <a:buChar char="ü"/>
            </a:pPr>
            <a:r>
              <a:rPr lang="fr-FR" dirty="0" smtClean="0"/>
              <a:t>Style : créer, modifier, actualiser le style de police</a:t>
            </a:r>
          </a:p>
          <a:p>
            <a:pPr lvl="2">
              <a:buFont typeface="Wingdings" pitchFamily="2" charset="2"/>
              <a:buChar char="ü"/>
            </a:pPr>
            <a:r>
              <a:rPr lang="fr-FR" dirty="0" smtClean="0"/>
              <a:t>Colonnes: </a:t>
            </a:r>
            <a:r>
              <a:rPr lang="fr-FR" b="1" dirty="0"/>
              <a:t>Créer des formats de colonnes multiples. Changer le nombre de colonnes dans un format de colonne </a:t>
            </a:r>
            <a:endParaRPr lang="fr-FR" b="1" dirty="0" smtClean="0"/>
          </a:p>
          <a:p>
            <a:pPr lvl="2">
              <a:buNone/>
            </a:pPr>
            <a:r>
              <a:rPr lang="fr-FR" b="1" dirty="0"/>
              <a:t>Mise en page -&gt; Colonnes </a:t>
            </a:r>
            <a:r>
              <a:rPr lang="fr-FR" dirty="0" smtClean="0"/>
              <a:t>puis </a:t>
            </a:r>
            <a:r>
              <a:rPr lang="fr-FR" dirty="0"/>
              <a:t>sélectionnez le nombre de colonnes souhaité. Pour changer le nombre de colonnes, répétez l’opération et choisissez un nombre différent. </a:t>
            </a:r>
            <a:endParaRPr lang="fr-FR" dirty="0" smtClean="0"/>
          </a:p>
          <a:p>
            <a:pPr lvl="2">
              <a:buNone/>
            </a:pPr>
            <a:r>
              <a:rPr lang="fr-FR" dirty="0"/>
              <a:t>Insérer, supprimer un espacement de colonne </a:t>
            </a:r>
            <a:endParaRPr lang="fr-FR" dirty="0" smtClean="0"/>
          </a:p>
          <a:p>
            <a:pPr lvl="2">
              <a:buNone/>
            </a:pPr>
            <a:endParaRPr lang="fr-FR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Suite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2">
              <a:buFont typeface="Wingdings" pitchFamily="2" charset="2"/>
              <a:buChar char="ü"/>
            </a:pPr>
            <a:r>
              <a:rPr lang="fr-FR" dirty="0" smtClean="0"/>
              <a:t>Tableaux: </a:t>
            </a:r>
          </a:p>
          <a:p>
            <a:pPr lvl="2"/>
            <a:r>
              <a:rPr lang="fr-FR" dirty="0" smtClean="0"/>
              <a:t>Appliquer un format automatique pour un tableau ou un style </a:t>
            </a:r>
          </a:p>
          <a:p>
            <a:pPr lvl="2"/>
            <a:r>
              <a:rPr lang="fr-FR" dirty="0" smtClean="0"/>
              <a:t>Fusionner, fractionner les cellules d’un tableau </a:t>
            </a:r>
          </a:p>
          <a:p>
            <a:pPr lvl="2"/>
            <a:r>
              <a:rPr lang="fr-FR" dirty="0" smtClean="0"/>
              <a:t>Répéter </a:t>
            </a:r>
            <a:r>
              <a:rPr lang="fr-FR" dirty="0"/>
              <a:t>automatiquement un en-tête de ligne en haut de chaque page </a:t>
            </a:r>
            <a:r>
              <a:rPr lang="fr-FR" dirty="0" smtClean="0"/>
              <a:t>:Disposition-&gt;Données-&gt; Répéter les lignes d’en-tête</a:t>
            </a:r>
          </a:p>
          <a:p>
            <a:pPr lvl="2"/>
            <a:r>
              <a:rPr lang="fr-FR" dirty="0" smtClean="0"/>
              <a:t>Modifier l’autorisation de coupure d’une ligne: Disposition-&gt; Tableau-&gt;Propriété-&gt;ligne</a:t>
            </a:r>
          </a:p>
          <a:p>
            <a:pPr lvl="2"/>
            <a:r>
              <a:rPr lang="fr-FR" dirty="0"/>
              <a:t>Trier les données par colonne, par multiple colonnes en même temps </a:t>
            </a:r>
            <a:r>
              <a:rPr lang="fr-FR" dirty="0" smtClean="0"/>
              <a:t>: disposition-&gt; données-&gt; trier</a:t>
            </a:r>
          </a:p>
          <a:p>
            <a:pPr lvl="2"/>
            <a:r>
              <a:rPr lang="fr-FR" dirty="0" smtClean="0"/>
              <a:t>Convertir un texte sélectionnée dans un tableau</a:t>
            </a:r>
            <a:endParaRPr lang="fr-FR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v"/>
            </a:pPr>
            <a:r>
              <a:rPr lang="fr-FR" dirty="0" smtClean="0"/>
              <a:t>Référence</a:t>
            </a:r>
          </a:p>
          <a:p>
            <a:pPr lvl="2">
              <a:buFont typeface="Wingdings" pitchFamily="2" charset="2"/>
              <a:buChar char="ü"/>
            </a:pPr>
            <a:r>
              <a:rPr lang="fr-FR" dirty="0" smtClean="0"/>
              <a:t>Captures , Notes de bas de page, Notes de fin:</a:t>
            </a:r>
          </a:p>
          <a:p>
            <a:pPr lvl="3"/>
            <a:r>
              <a:rPr lang="fr-FR" dirty="0"/>
              <a:t>Ajouter une capture au-dessus, en dessous un objet graphique, tableau </a:t>
            </a:r>
          </a:p>
          <a:p>
            <a:pPr lvl="3"/>
            <a:r>
              <a:rPr lang="fr-FR" dirty="0"/>
              <a:t>Insérer, modifier notes de bas de page, notes de </a:t>
            </a:r>
            <a:r>
              <a:rPr lang="fr-FR" dirty="0" smtClean="0"/>
              <a:t>fin: </a:t>
            </a:r>
            <a:r>
              <a:rPr lang="fr-FR" b="1" dirty="0"/>
              <a:t>Références -&gt; Note de bas de page -&gt; Insérer une note de bas de page ou Insérer une note de fin </a:t>
            </a:r>
            <a:endParaRPr lang="fr-FR" dirty="0" smtClean="0"/>
          </a:p>
          <a:p>
            <a:pPr lvl="2">
              <a:buFont typeface="Wingdings" pitchFamily="2" charset="2"/>
              <a:buChar char="ü"/>
            </a:pPr>
            <a:r>
              <a:rPr lang="fr-FR" dirty="0" smtClean="0"/>
              <a:t>Tableau et index:</a:t>
            </a:r>
          </a:p>
          <a:p>
            <a:pPr lvl="3"/>
            <a:r>
              <a:rPr lang="fr-FR" dirty="0"/>
              <a:t>Créez, mettre à jour une table des matières basée sur les styles et formats de titre spécifiés </a:t>
            </a:r>
            <a:endParaRPr lang="fr-FR" dirty="0" smtClean="0"/>
          </a:p>
          <a:p>
            <a:pPr lvl="2">
              <a:buFont typeface="Wingdings" pitchFamily="2" charset="2"/>
              <a:buChar char="ü"/>
            </a:pPr>
            <a:r>
              <a:rPr lang="fr-FR" dirty="0" smtClean="0"/>
              <a:t>Signet et renvoi: </a:t>
            </a:r>
            <a:r>
              <a:rPr lang="fr-FR" dirty="0"/>
              <a:t>Ajouter</a:t>
            </a:r>
            <a:r>
              <a:rPr lang="fr-FR" dirty="0" smtClean="0"/>
              <a:t>, supprimer </a:t>
            </a:r>
            <a:r>
              <a:rPr lang="fr-FR" dirty="0"/>
              <a:t>un signet </a:t>
            </a:r>
            <a:endParaRPr lang="fr-FR" dirty="0" smtClean="0"/>
          </a:p>
          <a:p>
            <a:pPr lvl="2">
              <a:buNone/>
            </a:pPr>
            <a:r>
              <a:rPr lang="fr-FR" dirty="0" smtClean="0"/>
              <a:t>Insertion-&gt;liens-&gt;signet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Améliorer la productivité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Utiliser les champs: </a:t>
            </a:r>
            <a:r>
              <a:rPr lang="fr-FR" dirty="0"/>
              <a:t>Insérer, effacer les champs tels que: auteur, nom et chemin du dossier, taille du dossier, remplir l'intérieur/l'entrée. Insertion -&gt; Texte -&gt; Quick Parts -&gt; </a:t>
            </a:r>
            <a:r>
              <a:rPr lang="fr-FR" dirty="0" smtClean="0"/>
              <a:t>Champ</a:t>
            </a:r>
          </a:p>
          <a:p>
            <a:pPr lvl="1">
              <a:buNone/>
            </a:pPr>
            <a:r>
              <a:rPr lang="fr-FR" dirty="0"/>
              <a:t>Insérer un champ de la formule de la somme dans un tableau </a:t>
            </a:r>
            <a:r>
              <a:rPr lang="fr-FR" dirty="0" smtClean="0"/>
              <a:t>: </a:t>
            </a:r>
            <a:r>
              <a:rPr lang="fr-FR" dirty="0"/>
              <a:t>Placez le curseur dans la cellule où vous voulez insérer la somme et allez à </a:t>
            </a:r>
            <a:r>
              <a:rPr lang="fr-FR" i="1" dirty="0"/>
              <a:t>Schedule -&gt; Données (Data) -&gt; Formule </a:t>
            </a:r>
            <a:r>
              <a:rPr lang="fr-FR" dirty="0" smtClean="0"/>
              <a:t> 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Les formulaires, modèles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Fusion et publipostage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Lier, inclure: </a:t>
            </a:r>
            <a:r>
              <a:rPr lang="fr-FR" b="1" dirty="0"/>
              <a:t>Insérer, modifier, enlever le lien hypertexte. </a:t>
            </a:r>
            <a:endParaRPr lang="fr-FR" dirty="0" smtClean="0"/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automatisation</a:t>
            </a: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fr-FR" dirty="0" smtClean="0"/>
              <a:t>Annotation combinée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Suivi et modification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Les documents maitres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Sécurité</a:t>
            </a:r>
          </a:p>
          <a:p>
            <a:pPr>
              <a:buFont typeface="Wingdings" pitchFamily="2" charset="2"/>
              <a:buChar char="v"/>
            </a:pPr>
            <a:r>
              <a:rPr lang="fr-FR" dirty="0" smtClean="0"/>
              <a:t>Préparez la production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Les sections</a:t>
            </a:r>
          </a:p>
          <a:p>
            <a:pPr lvl="1">
              <a:buFont typeface="Wingdings" pitchFamily="2" charset="2"/>
              <a:buChar char="ü"/>
            </a:pPr>
            <a:r>
              <a:rPr lang="fr-FR" dirty="0" smtClean="0"/>
              <a:t>Les arrangements du document</a:t>
            </a:r>
          </a:p>
          <a:p>
            <a:pPr lvl="1"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Excel 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304</Words>
  <Application>Microsoft Office PowerPoint</Application>
  <PresentationFormat>Affichage à l'écran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COURS BUREAUTIQUE</vt:lpstr>
      <vt:lpstr>Diapositive 2</vt:lpstr>
      <vt:lpstr>WORD</vt:lpstr>
      <vt:lpstr>Suite</vt:lpstr>
      <vt:lpstr>Diapositive 5</vt:lpstr>
      <vt:lpstr>Diapositive 6</vt:lpstr>
      <vt:lpstr>Diapositive 7</vt:lpstr>
      <vt:lpstr>Excel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BUREAUTIQUE</dc:title>
  <dc:creator>Windows User</dc:creator>
  <cp:lastModifiedBy>Windows User</cp:lastModifiedBy>
  <cp:revision>17</cp:revision>
  <dcterms:created xsi:type="dcterms:W3CDTF">2022-10-19T00:18:06Z</dcterms:created>
  <dcterms:modified xsi:type="dcterms:W3CDTF">2022-10-22T03:35:50Z</dcterms:modified>
</cp:coreProperties>
</file>