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7" r:id="rId2"/>
    <p:sldId id="277" r:id="rId3"/>
    <p:sldId id="286" r:id="rId4"/>
    <p:sldId id="292" r:id="rId5"/>
    <p:sldId id="293" r:id="rId6"/>
    <p:sldId id="294" r:id="rId7"/>
    <p:sldId id="295" r:id="rId8"/>
    <p:sldId id="290" r:id="rId9"/>
    <p:sldId id="289" r:id="rId10"/>
    <p:sldId id="291" r:id="rId11"/>
    <p:sldId id="287" r:id="rId12"/>
    <p:sldId id="28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3"/>
    <p:restoredTop sz="95541" autoAdjust="0"/>
  </p:normalViewPr>
  <p:slideViewPr>
    <p:cSldViewPr snapToGrid="0" snapToObjects="1">
      <p:cViewPr>
        <p:scale>
          <a:sx n="100" d="100"/>
          <a:sy n="100" d="100"/>
        </p:scale>
        <p:origin x="1536" y="3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DAD8-25B2-FE4D-B03B-C123DB1EC969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017-6891-674F-90BC-D2A1CAB9C1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65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4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7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3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24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0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16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0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1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9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5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響應式設計</a:t>
            </a:r>
            <a:r>
              <a:rPr lang="en-US" altLang="zh-TW" dirty="0" smtClean="0"/>
              <a:t>Bootstrap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0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水平堆疊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8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做一個響應式個人網站</a:t>
            </a:r>
            <a:endParaRPr kumimoji="1"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0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447260" y="1951506"/>
            <a:ext cx="7772400" cy="1816335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5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Bootstrap </a:t>
            </a:r>
            <a:r>
              <a:rPr kumimoji="1" lang="zh-TW" altLang="en-US" dirty="0" smtClean="0"/>
              <a:t>介紹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277" y="1690690"/>
            <a:ext cx="7556500" cy="5699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</a:t>
            </a:r>
            <a:r>
              <a:rPr kumimoji="1"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getbootstrap.com</a:t>
            </a:r>
            <a:r>
              <a:rPr kumimoji="1"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7" y="2387601"/>
            <a:ext cx="761944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下載 </a:t>
            </a:r>
            <a:r>
              <a:rPr kumimoji="1" lang="en-US" altLang="zh-TW" dirty="0" smtClean="0"/>
              <a:t>Bootstrap</a:t>
            </a:r>
            <a:endParaRPr kumimoji="1"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8815"/>
            <a:ext cx="7886700" cy="31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按鈕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3155952"/>
            <a:ext cx="6464300" cy="2235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690689"/>
            <a:ext cx="568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表格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1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表單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4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文字圖示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5" y="1825625"/>
            <a:ext cx="7659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網頁的容器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36" y="2565400"/>
            <a:ext cx="8246927" cy="3162283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762277" y="1690690"/>
            <a:ext cx="7556500" cy="56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用來包覆所有網頁內容，通常稱為 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wrapper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77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Grid </a:t>
            </a:r>
            <a:r>
              <a:rPr kumimoji="1" lang="zh-TW" altLang="en-US" dirty="0" smtClean="0"/>
              <a:t>的四個尺寸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3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</TotalTime>
  <Words>44</Words>
  <Application>Microsoft Macintosh PowerPoint</Application>
  <PresentationFormat>如螢幕大小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微軟正黑體</vt:lpstr>
      <vt:lpstr>新細明體</vt:lpstr>
      <vt:lpstr>Arial</vt:lpstr>
      <vt:lpstr>Office 佈景主題</vt:lpstr>
      <vt:lpstr>響應式設計Bootstrap</vt:lpstr>
      <vt:lpstr>Bootstrap 介紹</vt:lpstr>
      <vt:lpstr>下載 Bootstrap</vt:lpstr>
      <vt:lpstr>按鈕</vt:lpstr>
      <vt:lpstr>表格</vt:lpstr>
      <vt:lpstr>表單</vt:lpstr>
      <vt:lpstr>文字圖示</vt:lpstr>
      <vt:lpstr>網頁的容器</vt:lpstr>
      <vt:lpstr>Grid 的四個尺寸</vt:lpstr>
      <vt:lpstr>水平堆疊</vt:lpstr>
      <vt:lpstr>做一個響應式個人網站</vt:lpstr>
      <vt:lpstr>END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響應式網頁介紹</dc:title>
  <dc:creator>Wayne Lin</dc:creator>
  <cp:lastModifiedBy>Wayne Lin</cp:lastModifiedBy>
  <cp:revision>220</cp:revision>
  <dcterms:created xsi:type="dcterms:W3CDTF">2016-10-16T14:34:27Z</dcterms:created>
  <dcterms:modified xsi:type="dcterms:W3CDTF">2016-12-30T07:43:08Z</dcterms:modified>
</cp:coreProperties>
</file>