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67" r:id="rId2"/>
    <p:sldId id="289" r:id="rId3"/>
    <p:sldId id="287" r:id="rId4"/>
    <p:sldId id="286" r:id="rId5"/>
    <p:sldId id="290" r:id="rId6"/>
    <p:sldId id="285" r:id="rId7"/>
    <p:sldId id="292" r:id="rId8"/>
    <p:sldId id="293" r:id="rId9"/>
    <p:sldId id="298" r:id="rId10"/>
    <p:sldId id="294" r:id="rId11"/>
    <p:sldId id="295" r:id="rId12"/>
    <p:sldId id="296" r:id="rId13"/>
    <p:sldId id="28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3"/>
    <p:restoredTop sz="95541" autoAdjust="0"/>
  </p:normalViewPr>
  <p:slideViewPr>
    <p:cSldViewPr snapToGrid="0" snapToObjects="1">
      <p:cViewPr>
        <p:scale>
          <a:sx n="100" d="100"/>
          <a:sy n="100" d="100"/>
        </p:scale>
        <p:origin x="1536" y="3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6DAD8-25B2-FE4D-B03B-C123DB1EC969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78017-6891-674F-90BC-D2A1CAB9C1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65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340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71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01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032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324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501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12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316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02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18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69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921BB-CEA6-3248-B267-B5102863D894}" type="datetimeFigureOut">
              <a:rPr kumimoji="1" lang="zh-TW" altLang="en-US" smtClean="0"/>
              <a:t>2016/12/29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953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網頁設計基礎原理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80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CSS</a:t>
            </a:r>
            <a:r>
              <a:rPr kumimoji="1" lang="zh-TW" altLang="en-US" dirty="0" smtClean="0"/>
              <a:t> 寫在哪？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825271"/>
            <a:ext cx="4927600" cy="850900"/>
          </a:xfrm>
          <a:prstGeom prst="rect">
            <a:avLst/>
          </a:prstGeom>
        </p:spPr>
      </p:pic>
      <p:sp>
        <p:nvSpPr>
          <p:cNvPr id="12" name="內容版面配置區 11"/>
          <p:cNvSpPr>
            <a:spLocks noGrp="1"/>
          </p:cNvSpPr>
          <p:nvPr>
            <p:ph idx="1"/>
          </p:nvPr>
        </p:nvSpPr>
        <p:spPr>
          <a:xfrm>
            <a:off x="1320800" y="1600200"/>
            <a:ext cx="7194550" cy="4787899"/>
          </a:xfrm>
        </p:spPr>
        <p:txBody>
          <a:bodyPr/>
          <a:lstStyle/>
          <a:p>
            <a:endParaRPr kumimoji="1" lang="en-US" altLang="zh-TW" dirty="0" smtClean="0"/>
          </a:p>
          <a:p>
            <a:r>
              <a:rPr kumimoji="1" lang="zh-TW" altLang="en-US" dirty="0" smtClean="0"/>
              <a:t>行內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嵌入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連結</a:t>
            </a:r>
            <a:endParaRPr kumimoji="1" lang="en-US" altLang="zh-TW" dirty="0"/>
          </a:p>
          <a:p>
            <a:endParaRPr kumimoji="1" lang="en-US" altLang="zh-TW" dirty="0" smtClean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0" y="3029744"/>
            <a:ext cx="4610100" cy="20066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0" y="5389917"/>
            <a:ext cx="5588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CSS Selector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8300" y="1574800"/>
            <a:ext cx="6877050" cy="4787899"/>
          </a:xfrm>
        </p:spPr>
        <p:txBody>
          <a:bodyPr/>
          <a:lstStyle/>
          <a:p>
            <a:r>
              <a:rPr kumimoji="1" lang="zh-TW" altLang="en-US" dirty="0" smtClean="0"/>
              <a:t>選擇</a:t>
            </a:r>
            <a:r>
              <a:rPr kumimoji="1" lang="en-US" altLang="zh-TW" dirty="0" smtClean="0"/>
              <a:t> html </a:t>
            </a:r>
            <a:r>
              <a:rPr kumimoji="1" lang="zh-TW" altLang="en-US" dirty="0" smtClean="0"/>
              <a:t>元素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 </a:t>
            </a:r>
            <a:r>
              <a:rPr kumimoji="1" lang="zh-TW" altLang="en-US" dirty="0" smtClean="0"/>
              <a:t>（沒有特殊符號）</a:t>
            </a:r>
            <a:r>
              <a:rPr kumimoji="1" lang="en-US" altLang="zh-TW" dirty="0" smtClean="0"/>
              <a:t> </a:t>
            </a:r>
          </a:p>
          <a:p>
            <a:r>
              <a:rPr kumimoji="1" lang="zh-TW" altLang="en-US" dirty="0" smtClean="0"/>
              <a:t>選擇 </a:t>
            </a:r>
            <a:r>
              <a:rPr kumimoji="1" lang="en-US" altLang="zh-TW" dirty="0" smtClean="0"/>
              <a:t>class</a:t>
            </a:r>
          </a:p>
          <a:p>
            <a:pPr lvl="1"/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class_name</a:t>
            </a:r>
            <a:endParaRPr kumimoji="1" lang="en-US" altLang="zh-TW" dirty="0" smtClean="0"/>
          </a:p>
          <a:p>
            <a:r>
              <a:rPr kumimoji="1" lang="zh-TW" altLang="en-US" dirty="0" smtClean="0"/>
              <a:t>選擇 </a:t>
            </a:r>
            <a:r>
              <a:rPr kumimoji="1" lang="en-US" altLang="zh-TW" dirty="0" smtClean="0"/>
              <a:t>id</a:t>
            </a:r>
          </a:p>
          <a:p>
            <a:pPr lvl="1"/>
            <a:r>
              <a:rPr kumimoji="1" lang="en-US" altLang="zh-TW" dirty="0" smtClean="0"/>
              <a:t>#</a:t>
            </a:r>
            <a:r>
              <a:rPr kumimoji="1" lang="en-US" altLang="zh-TW" dirty="0" err="1" smtClean="0"/>
              <a:t>id_name</a:t>
            </a:r>
            <a:endParaRPr kumimoji="1" lang="en-US" altLang="zh-TW" dirty="0" smtClean="0"/>
          </a:p>
          <a:p>
            <a:r>
              <a:rPr kumimoji="1" lang="zh-TW" altLang="en-US" dirty="0" smtClean="0"/>
              <a:t>選擇後代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.class a</a:t>
            </a:r>
          </a:p>
          <a:p>
            <a:r>
              <a:rPr kumimoji="1" lang="zh-TW" altLang="en-US" dirty="0" smtClean="0"/>
              <a:t>選擇子代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.class &gt; a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813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注意 </a:t>
            </a:r>
            <a:r>
              <a:rPr kumimoji="1" lang="en-US" altLang="zh-TW" dirty="0" smtClean="0"/>
              <a:t>CSS</a:t>
            </a:r>
            <a:r>
              <a:rPr kumimoji="1" lang="zh-TW" altLang="en-US" dirty="0" smtClean="0"/>
              <a:t> 的順序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 smtClean="0"/>
              <a:t>ＣＳＳ在載入時，後面的語法可以覆蓋前面的</a:t>
            </a:r>
            <a:endParaRPr kumimoji="1" lang="en-US" altLang="zh-TW" sz="2800" dirty="0" smtClean="0"/>
          </a:p>
          <a:p>
            <a:r>
              <a:rPr kumimoji="1" lang="zh-TW" altLang="en-US" sz="2800" dirty="0" smtClean="0"/>
              <a:t>小心使用 ！</a:t>
            </a:r>
            <a:r>
              <a:rPr kumimoji="1" lang="en-US" altLang="zh-TW" sz="2800" dirty="0" smtClean="0"/>
              <a:t>important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212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447260" y="1951506"/>
            <a:ext cx="7772400" cy="1816335"/>
          </a:xfrm>
        </p:spPr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47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網頁有兩種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>
            <a:normAutofit/>
          </a:bodyPr>
          <a:lstStyle/>
          <a:p>
            <a:r>
              <a:rPr kumimoji="1" lang="zh-TW" altLang="en-US" sz="3600" dirty="0" smtClean="0"/>
              <a:t>靜態網頁＝純前端網頁</a:t>
            </a:r>
            <a:endParaRPr kumimoji="1" lang="en-US" altLang="zh-TW" sz="3600" dirty="0" smtClean="0"/>
          </a:p>
          <a:p>
            <a:r>
              <a:rPr kumimoji="1" lang="zh-TW" altLang="en-US" sz="3600" dirty="0" smtClean="0"/>
              <a:t>動態網頁＝前端＋後端</a:t>
            </a:r>
            <a:r>
              <a:rPr kumimoji="1" lang="en-US" altLang="zh-TW" sz="3600" dirty="0" smtClean="0"/>
              <a:t>(client/server) 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582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動態網頁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091" y="1825625"/>
            <a:ext cx="74098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7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前端網頁的</a:t>
            </a:r>
            <a:r>
              <a:rPr kumimoji="1" lang="zh-TW" altLang="en-US" dirty="0" smtClean="0"/>
              <a:t>語言 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030" y="1825625"/>
            <a:ext cx="7205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0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後端網頁的語言</a:t>
            </a:r>
            <a:endParaRPr kumimoji="1" lang="zh-TW" altLang="en-US" dirty="0"/>
          </a:p>
        </p:txBody>
      </p:sp>
      <p:pic>
        <p:nvPicPr>
          <p:cNvPr id="1030" name="Picture 6" descr="asp.net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8" y="1526631"/>
            <a:ext cx="3300143" cy="220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ails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4398412"/>
            <a:ext cx="4022460" cy="201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0" y="4398412"/>
            <a:ext cx="3689350" cy="2011230"/>
          </a:xfrm>
          <a:prstGeom prst="rect">
            <a:avLst/>
          </a:prstGeom>
        </p:spPr>
      </p:pic>
      <p:pic>
        <p:nvPicPr>
          <p:cNvPr id="1036" name="Picture 12" descr="關圖片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1526631"/>
            <a:ext cx="4248150" cy="205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p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10" y="3222481"/>
            <a:ext cx="3073400" cy="153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35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175629" y="114300"/>
            <a:ext cx="6822660" cy="1244600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所有前端語言都是公開的</a:t>
            </a:r>
            <a:endParaRPr lang="zh-TW" altLang="en-US" sz="4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25600"/>
            <a:ext cx="7192718" cy="484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/>
              <a:t>HTML Tag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16075"/>
          </a:xfrm>
        </p:spPr>
        <p:txBody>
          <a:bodyPr/>
          <a:lstStyle/>
          <a:p>
            <a:r>
              <a:rPr lang="zh-TW" altLang="en-US" dirty="0" smtClean="0"/>
              <a:t>可以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包裹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div, table, a, span</a:t>
            </a:r>
            <a:r>
              <a:rPr lang="zh-TW" altLang="en-US" dirty="0" smtClean="0"/>
              <a:t> </a:t>
            </a:r>
            <a:r>
              <a:rPr lang="is-IS" altLang="zh-TW" dirty="0" smtClean="0"/>
              <a:t>…</a:t>
            </a:r>
            <a:endParaRPr lang="en-US" altLang="zh-TW" dirty="0" smtClean="0"/>
          </a:p>
          <a:p>
            <a:r>
              <a:rPr lang="zh-TW" altLang="en-US" dirty="0" smtClean="0"/>
              <a:t>不能包裹：</a:t>
            </a:r>
            <a:r>
              <a:rPr lang="en-US" altLang="zh-TW" dirty="0" smtClean="0"/>
              <a:t>meta, input, 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 </a:t>
            </a:r>
            <a:r>
              <a:rPr lang="is-IS" altLang="zh-TW" dirty="0" smtClean="0"/>
              <a:t>…</a:t>
            </a:r>
            <a:endParaRPr lang="en-US" altLang="zh-TW" dirty="0"/>
          </a:p>
          <a:p>
            <a:endParaRPr kumimoji="1"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52117"/>
            <a:ext cx="7886700" cy="230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6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HTML</a:t>
            </a:r>
            <a:r>
              <a:rPr kumimoji="1" lang="zh-TW" altLang="en-US" dirty="0"/>
              <a:t> </a:t>
            </a:r>
            <a:r>
              <a:rPr kumimoji="1" lang="zh-TW" altLang="en-US" dirty="0" smtClean="0"/>
              <a:t>基本樣板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137" y="2044241"/>
            <a:ext cx="7553325" cy="39194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091506" y="4788359"/>
            <a:ext cx="162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>
                <a:solidFill>
                  <a:srgbClr val="FF0000"/>
                </a:solidFill>
              </a:rPr>
              <a:t>ＨＴＭＬ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04730" y="3567676"/>
            <a:ext cx="222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>
                <a:solidFill>
                  <a:srgbClr val="FF0000"/>
                </a:solidFill>
              </a:rPr>
              <a:t>ＣＳＳ＋ＪＳ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683666" y="5590876"/>
            <a:ext cx="138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>
                <a:solidFill>
                  <a:srgbClr val="FF0000"/>
                </a:solidFill>
              </a:rPr>
              <a:t>ＪＳ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基本 </a:t>
            </a:r>
            <a:r>
              <a:rPr kumimoji="1" lang="en-US" altLang="zh-TW" dirty="0" smtClean="0"/>
              <a:t>DIV </a:t>
            </a:r>
            <a:r>
              <a:rPr kumimoji="1" lang="zh-TW" altLang="en-US" dirty="0" smtClean="0"/>
              <a:t>排版</a:t>
            </a:r>
            <a:endParaRPr kumimoji="1"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986" y="1690689"/>
            <a:ext cx="5648027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8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3326</TotalTime>
  <Words>137</Words>
  <Application>Microsoft Macintosh PowerPoint</Application>
  <PresentationFormat>如螢幕大小 (4:3)</PresentationFormat>
  <Paragraphs>41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Calibri</vt:lpstr>
      <vt:lpstr>Century Gothic</vt:lpstr>
      <vt:lpstr>微軟正黑體</vt:lpstr>
      <vt:lpstr>新細明體</vt:lpstr>
      <vt:lpstr>Arial</vt:lpstr>
      <vt:lpstr>Office 佈景主題</vt:lpstr>
      <vt:lpstr>網頁設計基礎原理</vt:lpstr>
      <vt:lpstr>網頁有兩種</vt:lpstr>
      <vt:lpstr>動態網頁</vt:lpstr>
      <vt:lpstr>前端網頁的語言 </vt:lpstr>
      <vt:lpstr>後端網頁的語言</vt:lpstr>
      <vt:lpstr>所有前端語言都是公開的</vt:lpstr>
      <vt:lpstr>HTML Tag </vt:lpstr>
      <vt:lpstr>HTML 基本樣板</vt:lpstr>
      <vt:lpstr>基本 DIV 排版</vt:lpstr>
      <vt:lpstr>CSS 寫在哪？ </vt:lpstr>
      <vt:lpstr>CSS Selector</vt:lpstr>
      <vt:lpstr>注意 CSS 的順序 </vt:lpstr>
      <vt:lpstr>END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響應式網頁介紹</dc:title>
  <dc:creator>Wayne Lin</dc:creator>
  <cp:lastModifiedBy>Wayne Lin</cp:lastModifiedBy>
  <cp:revision>234</cp:revision>
  <dcterms:created xsi:type="dcterms:W3CDTF">2016-10-16T14:34:27Z</dcterms:created>
  <dcterms:modified xsi:type="dcterms:W3CDTF">2016-12-29T15:10:15Z</dcterms:modified>
</cp:coreProperties>
</file>