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92" r:id="rId6"/>
    <p:sldId id="270" r:id="rId7"/>
    <p:sldId id="397" r:id="rId8"/>
    <p:sldId id="393" r:id="rId9"/>
    <p:sldId id="399" r:id="rId10"/>
    <p:sldId id="402" r:id="rId11"/>
    <p:sldId id="398" r:id="rId12"/>
    <p:sldId id="395" r:id="rId13"/>
    <p:sldId id="3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8E267-19F8-46A9-B4CC-0C9B4D1327B1}" v="54" dt="2022-08-11T18:34:06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96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RONG XU" userId="9ba954423c968704" providerId="LiveId" clId="{1C48E267-19F8-46A9-B4CC-0C9B4D1327B1}"/>
    <pc:docChg chg="undo redo custSel addSld delSld modSld sldOrd">
      <pc:chgData name="WANRONG XU" userId="9ba954423c968704" providerId="LiveId" clId="{1C48E267-19F8-46A9-B4CC-0C9B4D1327B1}" dt="2022-08-11T18:33:54.188" v="2663"/>
      <pc:docMkLst>
        <pc:docMk/>
      </pc:docMkLst>
      <pc:sldChg chg="addSp delSp modSp mod delDesignElem chgLayout">
        <pc:chgData name="WANRONG XU" userId="9ba954423c968704" providerId="LiveId" clId="{1C48E267-19F8-46A9-B4CC-0C9B4D1327B1}" dt="2022-08-11T18:33:54.188" v="2663"/>
        <pc:sldMkLst>
          <pc:docMk/>
          <pc:sldMk cId="752814286" sldId="257"/>
        </pc:sldMkLst>
        <pc:spChg chg="mod ord">
          <ac:chgData name="WANRONG XU" userId="9ba954423c968704" providerId="LiveId" clId="{1C48E267-19F8-46A9-B4CC-0C9B4D1327B1}" dt="2022-08-11T18:20:06.328" v="2659" actId="700"/>
          <ac:spMkLst>
            <pc:docMk/>
            <pc:sldMk cId="752814286" sldId="257"/>
            <ac:spMk id="2" creationId="{286E938C-9D94-4B05-979A-D39FFC457291}"/>
          </ac:spMkLst>
        </pc:spChg>
        <pc:spChg chg="mod ord">
          <ac:chgData name="WANRONG XU" userId="9ba954423c968704" providerId="LiveId" clId="{1C48E267-19F8-46A9-B4CC-0C9B4D1327B1}" dt="2022-08-11T18:20:17.080" v="2660" actId="14100"/>
          <ac:spMkLst>
            <pc:docMk/>
            <pc:sldMk cId="752814286" sldId="257"/>
            <ac:spMk id="3" creationId="{D9A11267-FC52-4990-8D98-010AFABA5544}"/>
          </ac:spMkLst>
        </pc:spChg>
        <pc:spChg chg="add mod">
          <ac:chgData name="WANRONG XU" userId="9ba954423c968704" providerId="LiveId" clId="{1C48E267-19F8-46A9-B4CC-0C9B4D1327B1}" dt="2022-08-11T18:33:54.188" v="2663"/>
          <ac:spMkLst>
            <pc:docMk/>
            <pc:sldMk cId="752814286" sldId="257"/>
            <ac:spMk id="4" creationId="{52EBDC19-B75A-1991-F83C-424F99693CD8}"/>
          </ac:spMkLst>
        </pc:spChg>
        <pc:spChg chg="del">
          <ac:chgData name="WANRONG XU" userId="9ba954423c968704" providerId="LiveId" clId="{1C48E267-19F8-46A9-B4CC-0C9B4D1327B1}" dt="2022-08-09T14:50:43.315" v="464" actId="26606"/>
          <ac:spMkLst>
            <pc:docMk/>
            <pc:sldMk cId="752814286" sldId="257"/>
            <ac:spMk id="49" creationId="{82184FF4-7029-4ED7-813A-192E60608764}"/>
          </ac:spMkLst>
        </pc:spChg>
        <pc:spChg chg="del">
          <ac:chgData name="WANRONG XU" userId="9ba954423c968704" providerId="LiveId" clId="{1C48E267-19F8-46A9-B4CC-0C9B4D1327B1}" dt="2022-08-09T14:50:43.315" v="464" actId="26606"/>
          <ac:spMkLst>
            <pc:docMk/>
            <pc:sldMk cId="752814286" sldId="257"/>
            <ac:spMk id="51" creationId="{AAA7AB09-557C-41AD-9113-FF9F68FA1035}"/>
          </ac:spMkLst>
        </pc:spChg>
        <pc:spChg chg="del">
          <ac:chgData name="WANRONG XU" userId="9ba954423c968704" providerId="LiveId" clId="{1C48E267-19F8-46A9-B4CC-0C9B4D1327B1}" dt="2022-08-09T14:50:43.315" v="464" actId="26606"/>
          <ac:spMkLst>
            <pc:docMk/>
            <pc:sldMk cId="752814286" sldId="257"/>
            <ac:spMk id="53" creationId="{EF99ECAA-1F11-4937-BBA6-51935AB44C9D}"/>
          </ac:spMkLst>
        </pc:spChg>
        <pc:spChg chg="del">
          <ac:chgData name="WANRONG XU" userId="9ba954423c968704" providerId="LiveId" clId="{1C48E267-19F8-46A9-B4CC-0C9B4D1327B1}" dt="2022-08-09T14:50:43.315" v="464" actId="26606"/>
          <ac:spMkLst>
            <pc:docMk/>
            <pc:sldMk cId="752814286" sldId="257"/>
            <ac:spMk id="61" creationId="{1DB043B4-68C6-45B9-82AC-A5800EADB8DB}"/>
          </ac:spMkLst>
        </pc:spChg>
        <pc:spChg chg="del">
          <ac:chgData name="WANRONG XU" userId="9ba954423c968704" providerId="LiveId" clId="{1C48E267-19F8-46A9-B4CC-0C9B4D1327B1}" dt="2022-08-09T14:50:43.315" v="464" actId="26606"/>
          <ac:spMkLst>
            <pc:docMk/>
            <pc:sldMk cId="752814286" sldId="257"/>
            <ac:spMk id="63" creationId="{3C64A91D-E535-4C24-A0E3-96A3810E3FDC}"/>
          </ac:spMkLst>
        </pc:spChg>
        <pc:spChg chg="del">
          <ac:chgData name="WANRONG XU" userId="9ba954423c968704" providerId="LiveId" clId="{1C48E267-19F8-46A9-B4CC-0C9B4D1327B1}" dt="2022-08-09T14:50:43.315" v="464" actId="26606"/>
          <ac:spMkLst>
            <pc:docMk/>
            <pc:sldMk cId="752814286" sldId="257"/>
            <ac:spMk id="65" creationId="{26FC4867-BA3E-4F8E-AB23-684F34DF3D31}"/>
          </ac:spMkLst>
        </pc:spChg>
        <pc:spChg chg="add del">
          <ac:chgData name="WANRONG XU" userId="9ba954423c968704" providerId="LiveId" clId="{1C48E267-19F8-46A9-B4CC-0C9B4D1327B1}" dt="2022-08-09T14:51:31.221" v="477" actId="26606"/>
          <ac:spMkLst>
            <pc:docMk/>
            <pc:sldMk cId="752814286" sldId="257"/>
            <ac:spMk id="70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51:31.221" v="477" actId="26606"/>
          <ac:spMkLst>
            <pc:docMk/>
            <pc:sldMk cId="752814286" sldId="257"/>
            <ac:spMk id="72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51:31.221" v="477" actId="26606"/>
          <ac:spMkLst>
            <pc:docMk/>
            <pc:sldMk cId="752814286" sldId="257"/>
            <ac:spMk id="74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51:31.221" v="477" actId="26606"/>
          <ac:spMkLst>
            <pc:docMk/>
            <pc:sldMk cId="752814286" sldId="257"/>
            <ac:spMk id="82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51:31.221" v="477" actId="26606"/>
          <ac:spMkLst>
            <pc:docMk/>
            <pc:sldMk cId="752814286" sldId="257"/>
            <ac:spMk id="88" creationId="{41AC6C06-99FE-4BA1-BC82-8406A424CD67}"/>
          </ac:spMkLst>
        </pc:spChg>
        <pc:spChg chg="add del">
          <ac:chgData name="WANRONG XU" userId="9ba954423c968704" providerId="LiveId" clId="{1C48E267-19F8-46A9-B4CC-0C9B4D1327B1}" dt="2022-08-09T14:51:31.221" v="477" actId="26606"/>
          <ac:spMkLst>
            <pc:docMk/>
            <pc:sldMk cId="752814286" sldId="257"/>
            <ac:spMk id="90" creationId="{7AEC842D-C905-4DEA-B1C3-CA51995C572A}"/>
          </ac:spMkLst>
        </pc:spChg>
        <pc:spChg chg="add del">
          <ac:chgData name="WANRONG XU" userId="9ba954423c968704" providerId="LiveId" clId="{1C48E267-19F8-46A9-B4CC-0C9B4D1327B1}" dt="2022-08-09T14:52:41.824" v="490" actId="26606"/>
          <ac:spMkLst>
            <pc:docMk/>
            <pc:sldMk cId="752814286" sldId="257"/>
            <ac:spMk id="92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52:41.824" v="490" actId="26606"/>
          <ac:spMkLst>
            <pc:docMk/>
            <pc:sldMk cId="752814286" sldId="257"/>
            <ac:spMk id="93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52:41.824" v="490" actId="26606"/>
          <ac:spMkLst>
            <pc:docMk/>
            <pc:sldMk cId="752814286" sldId="257"/>
            <ac:spMk id="94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50:55.967" v="468" actId="26606"/>
          <ac:spMkLst>
            <pc:docMk/>
            <pc:sldMk cId="752814286" sldId="257"/>
            <ac:spMk id="95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50:55.967" v="468" actId="26606"/>
          <ac:spMkLst>
            <pc:docMk/>
            <pc:sldMk cId="752814286" sldId="257"/>
            <ac:spMk id="97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52:41.824" v="490" actId="26606"/>
          <ac:spMkLst>
            <pc:docMk/>
            <pc:sldMk cId="752814286" sldId="257"/>
            <ac:spMk id="98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50:55.967" v="468" actId="26606"/>
          <ac:spMkLst>
            <pc:docMk/>
            <pc:sldMk cId="752814286" sldId="257"/>
            <ac:spMk id="99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52:41.824" v="490" actId="26606"/>
          <ac:spMkLst>
            <pc:docMk/>
            <pc:sldMk cId="752814286" sldId="257"/>
            <ac:spMk id="100" creationId="{D7750348-5249-48BE-B8D8-43608AD74ED1}"/>
          </ac:spMkLst>
        </pc:spChg>
        <pc:spChg chg="add del">
          <ac:chgData name="WANRONG XU" userId="9ba954423c968704" providerId="LiveId" clId="{1C48E267-19F8-46A9-B4CC-0C9B4D1327B1}" dt="2022-08-09T14:52:41.824" v="490" actId="26606"/>
          <ac:spMkLst>
            <pc:docMk/>
            <pc:sldMk cId="752814286" sldId="257"/>
            <ac:spMk id="106" creationId="{1BC3C586-41D9-4369-AF7F-3A2DB21DBF81}"/>
          </ac:spMkLst>
        </pc:spChg>
        <pc:spChg chg="add del">
          <ac:chgData name="WANRONG XU" userId="9ba954423c968704" providerId="LiveId" clId="{1C48E267-19F8-46A9-B4CC-0C9B4D1327B1}" dt="2022-08-09T14:50:55.967" v="468" actId="26606"/>
          <ac:spMkLst>
            <pc:docMk/>
            <pc:sldMk cId="752814286" sldId="257"/>
            <ac:spMk id="107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51:55.316" v="481" actId="26606"/>
          <ac:spMkLst>
            <pc:docMk/>
            <pc:sldMk cId="752814286" sldId="257"/>
            <ac:spMk id="108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50:55.967" v="468" actId="26606"/>
          <ac:spMkLst>
            <pc:docMk/>
            <pc:sldMk cId="752814286" sldId="257"/>
            <ac:spMk id="109" creationId="{E49CA12F-6E27-4C54-88C4-EE6CE7C473F1}"/>
          </ac:spMkLst>
        </pc:spChg>
        <pc:spChg chg="add del">
          <ac:chgData name="WANRONG XU" userId="9ba954423c968704" providerId="LiveId" clId="{1C48E267-19F8-46A9-B4CC-0C9B4D1327B1}" dt="2022-08-09T14:51:55.316" v="481" actId="26606"/>
          <ac:spMkLst>
            <pc:docMk/>
            <pc:sldMk cId="752814286" sldId="257"/>
            <ac:spMk id="110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50:55.967" v="468" actId="26606"/>
          <ac:spMkLst>
            <pc:docMk/>
            <pc:sldMk cId="752814286" sldId="257"/>
            <ac:spMk id="111" creationId="{5337EA23-6703-4C96-9EEB-A408CBDD67BD}"/>
          </ac:spMkLst>
        </pc:spChg>
        <pc:spChg chg="add del">
          <ac:chgData name="WANRONG XU" userId="9ba954423c968704" providerId="LiveId" clId="{1C48E267-19F8-46A9-B4CC-0C9B4D1327B1}" dt="2022-08-09T14:51:55.316" v="481" actId="26606"/>
          <ac:spMkLst>
            <pc:docMk/>
            <pc:sldMk cId="752814286" sldId="257"/>
            <ac:spMk id="112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51:09.856" v="476" actId="26606"/>
          <ac:spMkLst>
            <pc:docMk/>
            <pc:sldMk cId="752814286" sldId="257"/>
            <ac:spMk id="113" creationId="{94459D96-B947-4C7F-8BCA-915F8B07C0AA}"/>
          </ac:spMkLst>
        </pc:spChg>
        <pc:spChg chg="add del">
          <ac:chgData name="WANRONG XU" userId="9ba954423c968704" providerId="LiveId" clId="{1C48E267-19F8-46A9-B4CC-0C9B4D1327B1}" dt="2022-08-09T14:51:09.856" v="476" actId="26606"/>
          <ac:spMkLst>
            <pc:docMk/>
            <pc:sldMk cId="752814286" sldId="257"/>
            <ac:spMk id="114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51:09.856" v="476" actId="26606"/>
          <ac:spMkLst>
            <pc:docMk/>
            <pc:sldMk cId="752814286" sldId="257"/>
            <ac:spMk id="115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51:09.856" v="476" actId="26606"/>
          <ac:spMkLst>
            <pc:docMk/>
            <pc:sldMk cId="752814286" sldId="257"/>
            <ac:spMk id="116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51:09.856" v="476" actId="26606"/>
          <ac:spMkLst>
            <pc:docMk/>
            <pc:sldMk cId="752814286" sldId="257"/>
            <ac:spMk id="122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51:55.316" v="481" actId="26606"/>
          <ac:spMkLst>
            <pc:docMk/>
            <pc:sldMk cId="752814286" sldId="257"/>
            <ac:spMk id="125" creationId="{AD4EA4DF-0E7C-4098-86F6-7D0ACAEFC0BF}"/>
          </ac:spMkLst>
        </pc:spChg>
        <pc:spChg chg="add del">
          <ac:chgData name="WANRONG XU" userId="9ba954423c968704" providerId="LiveId" clId="{1C48E267-19F8-46A9-B4CC-0C9B4D1327B1}" dt="2022-08-09T14:51:55.316" v="481" actId="26606"/>
          <ac:spMkLst>
            <pc:docMk/>
            <pc:sldMk cId="752814286" sldId="257"/>
            <ac:spMk id="126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51:55.316" v="481" actId="26606"/>
          <ac:spMkLst>
            <pc:docMk/>
            <pc:sldMk cId="752814286" sldId="257"/>
            <ac:spMk id="127" creationId="{FE05BC49-0F00-4C85-9AF5-A0CC5B39C8D2}"/>
          </ac:spMkLst>
        </pc:spChg>
        <pc:spChg chg="add del">
          <ac:chgData name="WANRONG XU" userId="9ba954423c968704" providerId="LiveId" clId="{1C48E267-19F8-46A9-B4CC-0C9B4D1327B1}" dt="2022-08-11T18:20:06.328" v="2659" actId="700"/>
          <ac:spMkLst>
            <pc:docMk/>
            <pc:sldMk cId="752814286" sldId="257"/>
            <ac:spMk id="128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51:57.733" v="483" actId="26606"/>
          <ac:spMkLst>
            <pc:docMk/>
            <pc:sldMk cId="752814286" sldId="257"/>
            <ac:spMk id="129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51:57.733" v="483" actId="26606"/>
          <ac:spMkLst>
            <pc:docMk/>
            <pc:sldMk cId="752814286" sldId="257"/>
            <ac:spMk id="130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51:57.733" v="483" actId="26606"/>
          <ac:spMkLst>
            <pc:docMk/>
            <pc:sldMk cId="752814286" sldId="257"/>
            <ac:spMk id="131" creationId="{EF99ECAA-1F11-4937-BBA6-51935AB44C9D}"/>
          </ac:spMkLst>
        </pc:spChg>
        <pc:spChg chg="add del">
          <ac:chgData name="WANRONG XU" userId="9ba954423c968704" providerId="LiveId" clId="{1C48E267-19F8-46A9-B4CC-0C9B4D1327B1}" dt="2022-08-11T18:20:06.328" v="2659" actId="700"/>
          <ac:spMkLst>
            <pc:docMk/>
            <pc:sldMk cId="752814286" sldId="257"/>
            <ac:spMk id="133" creationId="{AAA7AB09-557C-41AD-9113-FF9F68FA1035}"/>
          </ac:spMkLst>
        </pc:spChg>
        <pc:spChg chg="add del">
          <ac:chgData name="WANRONG XU" userId="9ba954423c968704" providerId="LiveId" clId="{1C48E267-19F8-46A9-B4CC-0C9B4D1327B1}" dt="2022-08-11T18:20:06.328" v="2659" actId="700"/>
          <ac:spMkLst>
            <pc:docMk/>
            <pc:sldMk cId="752814286" sldId="257"/>
            <ac:spMk id="134" creationId="{EF99ECAA-1F11-4937-BBA6-51935AB44C9D}"/>
          </ac:spMkLst>
        </pc:spChg>
        <pc:spChg chg="add del">
          <ac:chgData name="WANRONG XU" userId="9ba954423c968704" providerId="LiveId" clId="{1C48E267-19F8-46A9-B4CC-0C9B4D1327B1}" dt="2022-08-11T18:20:06.328" v="2659" actId="700"/>
          <ac:spMkLst>
            <pc:docMk/>
            <pc:sldMk cId="752814286" sldId="257"/>
            <ac:spMk id="136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51:57.733" v="483" actId="26606"/>
          <ac:spMkLst>
            <pc:docMk/>
            <pc:sldMk cId="752814286" sldId="257"/>
            <ac:spMk id="137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51:57.733" v="483" actId="26606"/>
          <ac:spMkLst>
            <pc:docMk/>
            <pc:sldMk cId="752814286" sldId="257"/>
            <ac:spMk id="138" creationId="{3C64A91D-E535-4C24-A0E3-96A3810E3FDC}"/>
          </ac:spMkLst>
        </pc:spChg>
        <pc:spChg chg="add del">
          <ac:chgData name="WANRONG XU" userId="9ba954423c968704" providerId="LiveId" clId="{1C48E267-19F8-46A9-B4CC-0C9B4D1327B1}" dt="2022-08-09T14:51:57.733" v="483" actId="26606"/>
          <ac:spMkLst>
            <pc:docMk/>
            <pc:sldMk cId="752814286" sldId="257"/>
            <ac:spMk id="139" creationId="{26FC4867-BA3E-4F8E-AB23-684F34DF3D31}"/>
          </ac:spMkLst>
        </pc:spChg>
        <pc:spChg chg="add del">
          <ac:chgData name="WANRONG XU" userId="9ba954423c968704" providerId="LiveId" clId="{1C48E267-19F8-46A9-B4CC-0C9B4D1327B1}" dt="2022-08-09T14:52:07.599" v="485" actId="26606"/>
          <ac:spMkLst>
            <pc:docMk/>
            <pc:sldMk cId="752814286" sldId="257"/>
            <ac:spMk id="141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52:07.599" v="485" actId="26606"/>
          <ac:spMkLst>
            <pc:docMk/>
            <pc:sldMk cId="752814286" sldId="257"/>
            <ac:spMk id="142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52:07.599" v="485" actId="26606"/>
          <ac:spMkLst>
            <pc:docMk/>
            <pc:sldMk cId="752814286" sldId="257"/>
            <ac:spMk id="143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52:07.599" v="485" actId="26606"/>
          <ac:spMkLst>
            <pc:docMk/>
            <pc:sldMk cId="752814286" sldId="257"/>
            <ac:spMk id="145" creationId="{E76424EA-2FE7-47E5-99E5-7EDD3063F712}"/>
          </ac:spMkLst>
        </pc:spChg>
        <pc:spChg chg="add del">
          <ac:chgData name="WANRONG XU" userId="9ba954423c968704" providerId="LiveId" clId="{1C48E267-19F8-46A9-B4CC-0C9B4D1327B1}" dt="2022-08-09T14:52:07.599" v="485" actId="26606"/>
          <ac:spMkLst>
            <pc:docMk/>
            <pc:sldMk cId="752814286" sldId="257"/>
            <ac:spMk id="146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52:07.599" v="485" actId="26606"/>
          <ac:spMkLst>
            <pc:docMk/>
            <pc:sldMk cId="752814286" sldId="257"/>
            <ac:spMk id="149" creationId="{34520CD9-5C02-4804-B8B5-9D167FDA985E}"/>
          </ac:spMkLst>
        </pc:spChg>
        <pc:spChg chg="add del">
          <ac:chgData name="WANRONG XU" userId="9ba954423c968704" providerId="LiveId" clId="{1C48E267-19F8-46A9-B4CC-0C9B4D1327B1}" dt="2022-08-09T14:52:07.599" v="485" actId="26606"/>
          <ac:spMkLst>
            <pc:docMk/>
            <pc:sldMk cId="752814286" sldId="257"/>
            <ac:spMk id="150" creationId="{7AEC842D-C905-4DEA-B1C3-CA51995C572A}"/>
          </ac:spMkLst>
        </pc:spChg>
        <pc:spChg chg="add del">
          <ac:chgData name="WANRONG XU" userId="9ba954423c968704" providerId="LiveId" clId="{1C48E267-19F8-46A9-B4CC-0C9B4D1327B1}" dt="2022-08-11T18:20:06.328" v="2659" actId="700"/>
          <ac:spMkLst>
            <pc:docMk/>
            <pc:sldMk cId="752814286" sldId="257"/>
            <ac:spMk id="152" creationId="{41AC6C06-99FE-4BA1-BC82-8406A424CD67}"/>
          </ac:spMkLst>
        </pc:spChg>
        <pc:spChg chg="add del">
          <ac:chgData name="WANRONG XU" userId="9ba954423c968704" providerId="LiveId" clId="{1C48E267-19F8-46A9-B4CC-0C9B4D1327B1}" dt="2022-08-11T18:20:06.328" v="2659" actId="700"/>
          <ac:spMkLst>
            <pc:docMk/>
            <pc:sldMk cId="752814286" sldId="257"/>
            <ac:spMk id="153" creationId="{7AEC842D-C905-4DEA-B1C3-CA51995C572A}"/>
          </ac:spMkLst>
        </pc:spChg>
        <pc:spChg chg="add del">
          <ac:chgData name="WANRONG XU" userId="9ba954423c968704" providerId="LiveId" clId="{1C48E267-19F8-46A9-B4CC-0C9B4D1327B1}" dt="2022-08-10T12:55:55.529" v="1645" actId="26606"/>
          <ac:spMkLst>
            <pc:docMk/>
            <pc:sldMk cId="752814286" sldId="257"/>
            <ac:spMk id="158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55:55.529" v="1645" actId="26606"/>
          <ac:spMkLst>
            <pc:docMk/>
            <pc:sldMk cId="752814286" sldId="257"/>
            <ac:spMk id="160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55:55.529" v="1645" actId="26606"/>
          <ac:spMkLst>
            <pc:docMk/>
            <pc:sldMk cId="752814286" sldId="257"/>
            <ac:spMk id="162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55:55.529" v="1645" actId="26606"/>
          <ac:spMkLst>
            <pc:docMk/>
            <pc:sldMk cId="752814286" sldId="257"/>
            <ac:spMk id="170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55:55.529" v="1645" actId="26606"/>
          <ac:spMkLst>
            <pc:docMk/>
            <pc:sldMk cId="752814286" sldId="257"/>
            <ac:spMk id="172" creationId="{61B0F92C-925A-4D2E-839E-EB381378C315}"/>
          </ac:spMkLst>
        </pc:spChg>
        <pc:grpChg chg="del">
          <ac:chgData name="WANRONG XU" userId="9ba954423c968704" providerId="LiveId" clId="{1C48E267-19F8-46A9-B4CC-0C9B4D1327B1}" dt="2022-08-09T14:50:43.315" v="464" actId="26606"/>
          <ac:grpSpMkLst>
            <pc:docMk/>
            <pc:sldMk cId="752814286" sldId="257"/>
            <ac:grpSpMk id="55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51:31.221" v="477" actId="26606"/>
          <ac:grpSpMkLst>
            <pc:docMk/>
            <pc:sldMk cId="752814286" sldId="257"/>
            <ac:grpSpMk id="76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51:31.221" v="477" actId="26606"/>
          <ac:grpSpMkLst>
            <pc:docMk/>
            <pc:sldMk cId="752814286" sldId="257"/>
            <ac:grpSpMk id="84" creationId="{4592A8CB-0B0A-43A5-86F4-712B0C469671}"/>
          </ac:grpSpMkLst>
        </pc:grpChg>
        <pc:grpChg chg="add del">
          <ac:chgData name="WANRONG XU" userId="9ba954423c968704" providerId="LiveId" clId="{1C48E267-19F8-46A9-B4CC-0C9B4D1327B1}" dt="2022-08-09T14:52:41.824" v="490" actId="26606"/>
          <ac:grpSpMkLst>
            <pc:docMk/>
            <pc:sldMk cId="752814286" sldId="257"/>
            <ac:grpSpMk id="96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50:55.967" v="468" actId="26606"/>
          <ac:grpSpMkLst>
            <pc:docMk/>
            <pc:sldMk cId="752814286" sldId="257"/>
            <ac:grpSpMk id="101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51:09.856" v="476" actId="26606"/>
          <ac:grpSpMkLst>
            <pc:docMk/>
            <pc:sldMk cId="752814286" sldId="257"/>
            <ac:grpSpMk id="117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51:09.856" v="476" actId="26606"/>
          <ac:grpSpMkLst>
            <pc:docMk/>
            <pc:sldMk cId="752814286" sldId="257"/>
            <ac:grpSpMk id="123" creationId="{73840CF4-F848-4FE0-AEA6-C9E806911B9E}"/>
          </ac:grpSpMkLst>
        </pc:grpChg>
        <pc:grpChg chg="add del">
          <ac:chgData name="WANRONG XU" userId="9ba954423c968704" providerId="LiveId" clId="{1C48E267-19F8-46A9-B4CC-0C9B4D1327B1}" dt="2022-08-09T14:51:55.316" v="481" actId="26606"/>
          <ac:grpSpMkLst>
            <pc:docMk/>
            <pc:sldMk cId="752814286" sldId="257"/>
            <ac:grpSpMk id="124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51:57.733" v="483" actId="26606"/>
          <ac:grpSpMkLst>
            <pc:docMk/>
            <pc:sldMk cId="752814286" sldId="257"/>
            <ac:grpSpMk id="132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1T18:20:06.328" v="2659" actId="700"/>
          <ac:grpSpMkLst>
            <pc:docMk/>
            <pc:sldMk cId="752814286" sldId="257"/>
            <ac:grpSpMk id="135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1T18:20:06.328" v="2659" actId="700"/>
          <ac:grpSpMkLst>
            <pc:docMk/>
            <pc:sldMk cId="752814286" sldId="257"/>
            <ac:grpSpMk id="140" creationId="{4592A8CB-0B0A-43A5-86F4-712B0C469671}"/>
          </ac:grpSpMkLst>
        </pc:grpChg>
        <pc:grpChg chg="add del">
          <ac:chgData name="WANRONG XU" userId="9ba954423c968704" providerId="LiveId" clId="{1C48E267-19F8-46A9-B4CC-0C9B4D1327B1}" dt="2022-08-09T14:52:07.599" v="485" actId="26606"/>
          <ac:grpSpMkLst>
            <pc:docMk/>
            <pc:sldMk cId="752814286" sldId="257"/>
            <ac:grpSpMk id="144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52:07.599" v="485" actId="26606"/>
          <ac:grpSpMkLst>
            <pc:docMk/>
            <pc:sldMk cId="752814286" sldId="257"/>
            <ac:grpSpMk id="147" creationId="{4592A8CB-0B0A-43A5-86F4-712B0C469671}"/>
          </ac:grpSpMkLst>
        </pc:grpChg>
        <pc:grpChg chg="add del">
          <ac:chgData name="WANRONG XU" userId="9ba954423c968704" providerId="LiveId" clId="{1C48E267-19F8-46A9-B4CC-0C9B4D1327B1}" dt="2022-08-10T12:55:55.529" v="1645" actId="26606"/>
          <ac:grpSpMkLst>
            <pc:docMk/>
            <pc:sldMk cId="752814286" sldId="257"/>
            <ac:grpSpMk id="164" creationId="{79DE9FAB-6BBA-4CFE-B67D-77B47F01ECA4}"/>
          </ac:grpSpMkLst>
        </pc:grpChg>
        <pc:picChg chg="mod ord modCrop">
          <ac:chgData name="WANRONG XU" userId="9ba954423c968704" providerId="LiveId" clId="{1C48E267-19F8-46A9-B4CC-0C9B4D1327B1}" dt="2022-08-11T18:20:06.328" v="2659" actId="700"/>
          <ac:picMkLst>
            <pc:docMk/>
            <pc:sldMk cId="752814286" sldId="257"/>
            <ac:picMk id="17" creationId="{428355D3-8029-46AF-9E95-669AC0BEC344}"/>
          </ac:picMkLst>
        </pc:picChg>
      </pc:sldChg>
      <pc:sldChg chg="del">
        <pc:chgData name="WANRONG XU" userId="9ba954423c968704" providerId="LiveId" clId="{1C48E267-19F8-46A9-B4CC-0C9B4D1327B1}" dt="2022-08-10T12:56:05.811" v="1648" actId="47"/>
        <pc:sldMkLst>
          <pc:docMk/>
          <pc:sldMk cId="2979876663" sldId="268"/>
        </pc:sldMkLst>
      </pc:sldChg>
      <pc:sldChg chg="addSp delSp modSp mod ord">
        <pc:chgData name="WANRONG XU" userId="9ba954423c968704" providerId="LiveId" clId="{1C48E267-19F8-46A9-B4CC-0C9B4D1327B1}" dt="2022-08-11T15:29:46.687" v="2578" actId="20577"/>
        <pc:sldMkLst>
          <pc:docMk/>
          <pc:sldMk cId="3891345585" sldId="270"/>
        </pc:sldMkLst>
        <pc:spChg chg="add del mod">
          <ac:chgData name="WANRONG XU" userId="9ba954423c968704" providerId="LiveId" clId="{1C48E267-19F8-46A9-B4CC-0C9B4D1327B1}" dt="2022-08-10T13:01:27.738" v="1732"/>
          <ac:spMkLst>
            <pc:docMk/>
            <pc:sldMk cId="3891345585" sldId="270"/>
            <ac:spMk id="2" creationId="{B75E6FAA-EBBB-0F90-DDD1-28EA7E7F339A}"/>
          </ac:spMkLst>
        </pc:spChg>
        <pc:spChg chg="del">
          <ac:chgData name="WANRONG XU" userId="9ba954423c968704" providerId="LiveId" clId="{1C48E267-19F8-46A9-B4CC-0C9B4D1327B1}" dt="2022-08-10T10:40:57.749" v="752" actId="478"/>
          <ac:spMkLst>
            <pc:docMk/>
            <pc:sldMk cId="3891345585" sldId="270"/>
            <ac:spMk id="4" creationId="{0C329F70-04F7-4C70-BCF8-D4371F54EF2F}"/>
          </ac:spMkLst>
        </pc:spChg>
        <pc:spChg chg="del">
          <ac:chgData name="WANRONG XU" userId="9ba954423c968704" providerId="LiveId" clId="{1C48E267-19F8-46A9-B4CC-0C9B4D1327B1}" dt="2022-08-10T10:40:59.237" v="753" actId="478"/>
          <ac:spMkLst>
            <pc:docMk/>
            <pc:sldMk cId="3891345585" sldId="270"/>
            <ac:spMk id="5" creationId="{06A3302E-502D-4151-81C9-5FD6AF9596D6}"/>
          </ac:spMkLst>
        </pc:spChg>
        <pc:spChg chg="mod">
          <ac:chgData name="WANRONG XU" userId="9ba954423c968704" providerId="LiveId" clId="{1C48E267-19F8-46A9-B4CC-0C9B4D1327B1}" dt="2022-08-10T10:31:30.747" v="706"/>
          <ac:spMkLst>
            <pc:docMk/>
            <pc:sldMk cId="3891345585" sldId="270"/>
            <ac:spMk id="7" creationId="{4B18D636-CC10-4B1E-AA38-419DCCF2D9C9}"/>
          </ac:spMkLst>
        </pc:spChg>
        <pc:spChg chg="mod">
          <ac:chgData name="WANRONG XU" userId="9ba954423c968704" providerId="LiveId" clId="{1C48E267-19F8-46A9-B4CC-0C9B4D1327B1}" dt="2022-08-10T10:34:10.494" v="750" actId="20577"/>
          <ac:spMkLst>
            <pc:docMk/>
            <pc:sldMk cId="3891345585" sldId="270"/>
            <ac:spMk id="9" creationId="{0D098C43-2F2A-4100-89BC-5931039293FA}"/>
          </ac:spMkLst>
        </pc:spChg>
        <pc:spChg chg="add del mod">
          <ac:chgData name="WANRONG XU" userId="9ba954423c968704" providerId="LiveId" clId="{1C48E267-19F8-46A9-B4CC-0C9B4D1327B1}" dt="2022-08-10T10:43:07.430" v="773" actId="20577"/>
          <ac:spMkLst>
            <pc:docMk/>
            <pc:sldMk cId="3891345585" sldId="270"/>
            <ac:spMk id="10" creationId="{1DB251F7-EBE7-46AC-A920-FFE2C5AF68EA}"/>
          </ac:spMkLst>
        </pc:spChg>
        <pc:spChg chg="mod">
          <ac:chgData name="WANRONG XU" userId="9ba954423c968704" providerId="LiveId" clId="{1C48E267-19F8-46A9-B4CC-0C9B4D1327B1}" dt="2022-08-10T10:40:42.041" v="751" actId="27107"/>
          <ac:spMkLst>
            <pc:docMk/>
            <pc:sldMk cId="3891345585" sldId="270"/>
            <ac:spMk id="11" creationId="{60726BA7-44D6-4116-90E3-38325026EAAD}"/>
          </ac:spMkLst>
        </pc:spChg>
        <pc:spChg chg="mod">
          <ac:chgData name="WANRONG XU" userId="9ba954423c968704" providerId="LiveId" clId="{1C48E267-19F8-46A9-B4CC-0C9B4D1327B1}" dt="2022-08-11T15:29:46.687" v="2578" actId="20577"/>
          <ac:spMkLst>
            <pc:docMk/>
            <pc:sldMk cId="3891345585" sldId="270"/>
            <ac:spMk id="12" creationId="{7FB7F30B-2A84-4C44-BC5A-E826ED6E74A2}"/>
          </ac:spMkLst>
        </pc:spChg>
        <pc:graphicFrameChg chg="add del">
          <ac:chgData name="WANRONG XU" userId="9ba954423c968704" providerId="LiveId" clId="{1C48E267-19F8-46A9-B4CC-0C9B4D1327B1}" dt="2022-08-10T10:31:19.011" v="705" actId="26606"/>
          <ac:graphicFrameMkLst>
            <pc:docMk/>
            <pc:sldMk cId="3891345585" sldId="270"/>
            <ac:graphicFrameMk id="29" creationId="{027FDC85-4B96-8814-B6FD-4B06DF8021CC}"/>
          </ac:graphicFrameMkLst>
        </pc:graphicFrameChg>
      </pc:sldChg>
      <pc:sldChg chg="del">
        <pc:chgData name="WANRONG XU" userId="9ba954423c968704" providerId="LiveId" clId="{1C48E267-19F8-46A9-B4CC-0C9B4D1327B1}" dt="2022-08-10T12:56:11.359" v="1650" actId="47"/>
        <pc:sldMkLst>
          <pc:docMk/>
          <pc:sldMk cId="2624630061" sldId="272"/>
        </pc:sldMkLst>
      </pc:sldChg>
      <pc:sldChg chg="del">
        <pc:chgData name="WANRONG XU" userId="9ba954423c968704" providerId="LiveId" clId="{1C48E267-19F8-46A9-B4CC-0C9B4D1327B1}" dt="2022-08-10T12:56:02.804" v="1646" actId="47"/>
        <pc:sldMkLst>
          <pc:docMk/>
          <pc:sldMk cId="3740286033" sldId="277"/>
        </pc:sldMkLst>
      </pc:sldChg>
      <pc:sldChg chg="del">
        <pc:chgData name="WANRONG XU" userId="9ba954423c968704" providerId="LiveId" clId="{1C48E267-19F8-46A9-B4CC-0C9B4D1327B1}" dt="2022-08-10T12:56:04.295" v="1647" actId="47"/>
        <pc:sldMkLst>
          <pc:docMk/>
          <pc:sldMk cId="2496947791" sldId="278"/>
        </pc:sldMkLst>
      </pc:sldChg>
      <pc:sldChg chg="del">
        <pc:chgData name="WANRONG XU" userId="9ba954423c968704" providerId="LiveId" clId="{1C48E267-19F8-46A9-B4CC-0C9B4D1327B1}" dt="2022-08-10T12:56:12.277" v="1651" actId="47"/>
        <pc:sldMkLst>
          <pc:docMk/>
          <pc:sldMk cId="395518310" sldId="279"/>
        </pc:sldMkLst>
      </pc:sldChg>
      <pc:sldChg chg="del">
        <pc:chgData name="WANRONG XU" userId="9ba954423c968704" providerId="LiveId" clId="{1C48E267-19F8-46A9-B4CC-0C9B4D1327B1}" dt="2022-08-10T12:56:09.983" v="1649" actId="47"/>
        <pc:sldMkLst>
          <pc:docMk/>
          <pc:sldMk cId="1420547054" sldId="281"/>
        </pc:sldMkLst>
      </pc:sldChg>
      <pc:sldChg chg="addSp delSp modSp del mod addAnim">
        <pc:chgData name="WANRONG XU" userId="9ba954423c968704" providerId="LiveId" clId="{1C48E267-19F8-46A9-B4CC-0C9B4D1327B1}" dt="2022-08-09T14:38:59.570" v="344" actId="47"/>
        <pc:sldMkLst>
          <pc:docMk/>
          <pc:sldMk cId="560021826" sldId="317"/>
        </pc:sldMkLst>
        <pc:spChg chg="del mod">
          <ac:chgData name="WANRONG XU" userId="9ba954423c968704" providerId="LiveId" clId="{1C48E267-19F8-46A9-B4CC-0C9B4D1327B1}" dt="2022-08-09T14:10:07.658" v="31" actId="478"/>
          <ac:spMkLst>
            <pc:docMk/>
            <pc:sldMk cId="560021826" sldId="317"/>
            <ac:spMk id="2" creationId="{2910D835-B454-4270-BB35-86A187307E6F}"/>
          </ac:spMkLst>
        </pc:spChg>
        <pc:spChg chg="del mod">
          <ac:chgData name="WANRONG XU" userId="9ba954423c968704" providerId="LiveId" clId="{1C48E267-19F8-46A9-B4CC-0C9B4D1327B1}" dt="2022-08-09T14:10:06.209" v="30" actId="478"/>
          <ac:spMkLst>
            <pc:docMk/>
            <pc:sldMk cId="560021826" sldId="317"/>
            <ac:spMk id="3" creationId="{7F7F653B-90B5-4F47-A33F-93DCB2EF68C2}"/>
          </ac:spMkLst>
        </pc:spChg>
        <pc:spChg chg="mod ord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4" creationId="{E1E7D98D-6710-41D2-B258-E1A1059D29F8}"/>
          </ac:spMkLst>
        </pc:spChg>
        <pc:spChg chg="add del mod ord">
          <ac:chgData name="WANRONG XU" userId="9ba954423c968704" providerId="LiveId" clId="{1C48E267-19F8-46A9-B4CC-0C9B4D1327B1}" dt="2022-08-09T14:09:32.730" v="28" actId="478"/>
          <ac:spMkLst>
            <pc:docMk/>
            <pc:sldMk cId="560021826" sldId="317"/>
            <ac:spMk id="6" creationId="{9EF5B69D-343C-E88C-7291-884FB5D7A7FE}"/>
          </ac:spMkLst>
        </pc:spChg>
        <pc:spChg chg="add del mod">
          <ac:chgData name="WANRONG XU" userId="9ba954423c968704" providerId="LiveId" clId="{1C48E267-19F8-46A9-B4CC-0C9B4D1327B1}" dt="2022-08-09T14:29:03.557" v="172" actId="1076"/>
          <ac:spMkLst>
            <pc:docMk/>
            <pc:sldMk cId="560021826" sldId="317"/>
            <ac:spMk id="7" creationId="{68819ED7-3363-FE43-8A1B-BBF9D16E9704}"/>
          </ac:spMkLst>
        </pc:spChg>
        <pc:spChg chg="add del mod">
          <ac:chgData name="WANRONG XU" userId="9ba954423c968704" providerId="LiveId" clId="{1C48E267-19F8-46A9-B4CC-0C9B4D1327B1}" dt="2022-08-09T14:10:33.939" v="37" actId="478"/>
          <ac:spMkLst>
            <pc:docMk/>
            <pc:sldMk cId="560021826" sldId="317"/>
            <ac:spMk id="10" creationId="{80AB052C-9152-DFFF-6B8F-1061A6F5CB84}"/>
          </ac:spMkLst>
        </pc:spChg>
        <pc:spChg chg="add del mod">
          <ac:chgData name="WANRONG XU" userId="9ba954423c968704" providerId="LiveId" clId="{1C48E267-19F8-46A9-B4CC-0C9B4D1327B1}" dt="2022-08-09T14:10:41.860" v="40" actId="478"/>
          <ac:spMkLst>
            <pc:docMk/>
            <pc:sldMk cId="560021826" sldId="317"/>
            <ac:spMk id="12" creationId="{060DEE11-AF5C-28B9-92DB-590990195139}"/>
          </ac:spMkLst>
        </pc:spChg>
        <pc:spChg chg="add del mod">
          <ac:chgData name="WANRONG XU" userId="9ba954423c968704" providerId="LiveId" clId="{1C48E267-19F8-46A9-B4CC-0C9B4D1327B1}" dt="2022-08-09T14:10:53.428" v="42" actId="931"/>
          <ac:spMkLst>
            <pc:docMk/>
            <pc:sldMk cId="560021826" sldId="317"/>
            <ac:spMk id="14" creationId="{C3B2BBAD-C511-1D10-B799-65A74BD2B112}"/>
          </ac:spMkLst>
        </pc:spChg>
        <pc:spChg chg="mod ord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15" creationId="{40F1DF5B-353A-4270-8C10-6A1509441174}"/>
          </ac:spMkLst>
        </pc:spChg>
        <pc:spChg chg="del mod">
          <ac:chgData name="WANRONG XU" userId="9ba954423c968704" providerId="LiveId" clId="{1C48E267-19F8-46A9-B4CC-0C9B4D1327B1}" dt="2022-08-09T14:09:07.275" v="23" actId="478"/>
          <ac:spMkLst>
            <pc:docMk/>
            <pc:sldMk cId="560021826" sldId="317"/>
            <ac:spMk id="16" creationId="{4BDCF583-1D5D-4235-97C2-39272B80A0B1}"/>
          </ac:spMkLst>
        </pc:spChg>
        <pc:spChg chg="del">
          <ac:chgData name="WANRONG XU" userId="9ba954423c968704" providerId="LiveId" clId="{1C48E267-19F8-46A9-B4CC-0C9B4D1327B1}" dt="2022-08-09T14:08:01.839" v="8" actId="26606"/>
          <ac:spMkLst>
            <pc:docMk/>
            <pc:sldMk cId="560021826" sldId="317"/>
            <ac:spMk id="34" creationId="{82184FF4-7029-4ED7-813A-192E60608764}"/>
          </ac:spMkLst>
        </pc:spChg>
        <pc:spChg chg="del">
          <ac:chgData name="WANRONG XU" userId="9ba954423c968704" providerId="LiveId" clId="{1C48E267-19F8-46A9-B4CC-0C9B4D1327B1}" dt="2022-08-09T14:08:01.839" v="8" actId="26606"/>
          <ac:spMkLst>
            <pc:docMk/>
            <pc:sldMk cId="560021826" sldId="317"/>
            <ac:spMk id="36" creationId="{AAA7AB09-557C-41AD-9113-FF9F68FA1035}"/>
          </ac:spMkLst>
        </pc:spChg>
        <pc:spChg chg="del">
          <ac:chgData name="WANRONG XU" userId="9ba954423c968704" providerId="LiveId" clId="{1C48E267-19F8-46A9-B4CC-0C9B4D1327B1}" dt="2022-08-09T14:08:01.839" v="8" actId="26606"/>
          <ac:spMkLst>
            <pc:docMk/>
            <pc:sldMk cId="560021826" sldId="317"/>
            <ac:spMk id="38" creationId="{EF99ECAA-1F11-4937-BBA6-51935AB44C9D}"/>
          </ac:spMkLst>
        </pc:spChg>
        <pc:spChg chg="del">
          <ac:chgData name="WANRONG XU" userId="9ba954423c968704" providerId="LiveId" clId="{1C48E267-19F8-46A9-B4CC-0C9B4D1327B1}" dt="2022-08-09T14:08:01.839" v="8" actId="26606"/>
          <ac:spMkLst>
            <pc:docMk/>
            <pc:sldMk cId="560021826" sldId="317"/>
            <ac:spMk id="46" creationId="{1DB043B4-68C6-45B9-82AC-A5800EADB8DB}"/>
          </ac:spMkLst>
        </pc:spChg>
        <pc:spChg chg="del">
          <ac:chgData name="WANRONG XU" userId="9ba954423c968704" providerId="LiveId" clId="{1C48E267-19F8-46A9-B4CC-0C9B4D1327B1}" dt="2022-08-09T14:08:01.839" v="8" actId="26606"/>
          <ac:spMkLst>
            <pc:docMk/>
            <pc:sldMk cId="560021826" sldId="317"/>
            <ac:spMk id="48" creationId="{3C64A91D-E535-4C24-A0E3-96A3810E3FDC}"/>
          </ac:spMkLst>
        </pc:spChg>
        <pc:spChg chg="del">
          <ac:chgData name="WANRONG XU" userId="9ba954423c968704" providerId="LiveId" clId="{1C48E267-19F8-46A9-B4CC-0C9B4D1327B1}" dt="2022-08-09T14:08:01.839" v="8" actId="26606"/>
          <ac:spMkLst>
            <pc:docMk/>
            <pc:sldMk cId="560021826" sldId="317"/>
            <ac:spMk id="50" creationId="{26FC4867-BA3E-4F8E-AB23-684F34DF3D31}"/>
          </ac:spMkLst>
        </pc:spChg>
        <pc:spChg chg="add del">
          <ac:chgData name="WANRONG XU" userId="9ba954423c968704" providerId="LiveId" clId="{1C48E267-19F8-46A9-B4CC-0C9B4D1327B1}" dt="2022-08-09T14:09:28.868" v="26" actId="26606"/>
          <ac:spMkLst>
            <pc:docMk/>
            <pc:sldMk cId="560021826" sldId="317"/>
            <ac:spMk id="55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09:28.868" v="26" actId="26606"/>
          <ac:spMkLst>
            <pc:docMk/>
            <pc:sldMk cId="560021826" sldId="317"/>
            <ac:spMk id="57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09:28.868" v="26" actId="26606"/>
          <ac:spMkLst>
            <pc:docMk/>
            <pc:sldMk cId="560021826" sldId="317"/>
            <ac:spMk id="59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09:28.868" v="26" actId="26606"/>
          <ac:spMkLst>
            <pc:docMk/>
            <pc:sldMk cId="560021826" sldId="317"/>
            <ac:spMk id="67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09:28.868" v="26" actId="26606"/>
          <ac:spMkLst>
            <pc:docMk/>
            <pc:sldMk cId="560021826" sldId="317"/>
            <ac:spMk id="69" creationId="{E49CA12F-6E27-4C54-88C4-EE6CE7C473F1}"/>
          </ac:spMkLst>
        </pc:spChg>
        <pc:spChg chg="add del">
          <ac:chgData name="WANRONG XU" userId="9ba954423c968704" providerId="LiveId" clId="{1C48E267-19F8-46A9-B4CC-0C9B4D1327B1}" dt="2022-08-09T14:09:28.868" v="26" actId="26606"/>
          <ac:spMkLst>
            <pc:docMk/>
            <pc:sldMk cId="560021826" sldId="317"/>
            <ac:spMk id="71" creationId="{5337EA23-6703-4C96-9EEB-A408CBDD67BD}"/>
          </ac:spMkLst>
        </pc:spChg>
        <pc:spChg chg="add del">
          <ac:chgData name="WANRONG XU" userId="9ba954423c968704" providerId="LiveId" clId="{1C48E267-19F8-46A9-B4CC-0C9B4D1327B1}" dt="2022-08-09T14:09:52.689" v="29" actId="26606"/>
          <ac:spMkLst>
            <pc:docMk/>
            <pc:sldMk cId="560021826" sldId="317"/>
            <ac:spMk id="76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09:52.689" v="29" actId="26606"/>
          <ac:spMkLst>
            <pc:docMk/>
            <pc:sldMk cId="560021826" sldId="317"/>
            <ac:spMk id="78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09:52.689" v="29" actId="26606"/>
          <ac:spMkLst>
            <pc:docMk/>
            <pc:sldMk cId="560021826" sldId="317"/>
            <ac:spMk id="80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09:52.689" v="29" actId="26606"/>
          <ac:spMkLst>
            <pc:docMk/>
            <pc:sldMk cId="560021826" sldId="317"/>
            <ac:spMk id="88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09:52.689" v="29" actId="26606"/>
          <ac:spMkLst>
            <pc:docMk/>
            <pc:sldMk cId="560021826" sldId="317"/>
            <ac:spMk id="90" creationId="{5337EA23-6703-4C96-9EEB-A408CBDD67BD}"/>
          </ac:spMkLst>
        </pc:spChg>
        <pc:spChg chg="add del">
          <ac:chgData name="WANRONG XU" userId="9ba954423c968704" providerId="LiveId" clId="{1C48E267-19F8-46A9-B4CC-0C9B4D1327B1}" dt="2022-08-09T14:11:03.842" v="53" actId="26606"/>
          <ac:spMkLst>
            <pc:docMk/>
            <pc:sldMk cId="560021826" sldId="317"/>
            <ac:spMk id="95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11:03.842" v="53" actId="26606"/>
          <ac:spMkLst>
            <pc:docMk/>
            <pc:sldMk cId="560021826" sldId="317"/>
            <ac:spMk id="97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11:03.842" v="53" actId="26606"/>
          <ac:spMkLst>
            <pc:docMk/>
            <pc:sldMk cId="560021826" sldId="317"/>
            <ac:spMk id="99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11:03.842" v="53" actId="26606"/>
          <ac:spMkLst>
            <pc:docMk/>
            <pc:sldMk cId="560021826" sldId="317"/>
            <ac:spMk id="107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11:03.842" v="53" actId="26606"/>
          <ac:spMkLst>
            <pc:docMk/>
            <pc:sldMk cId="560021826" sldId="317"/>
            <ac:spMk id="109" creationId="{E49CA12F-6E27-4C54-88C4-EE6CE7C473F1}"/>
          </ac:spMkLst>
        </pc:spChg>
        <pc:spChg chg="add del">
          <ac:chgData name="WANRONG XU" userId="9ba954423c968704" providerId="LiveId" clId="{1C48E267-19F8-46A9-B4CC-0C9B4D1327B1}" dt="2022-08-09T14:11:03.842" v="53" actId="26606"/>
          <ac:spMkLst>
            <pc:docMk/>
            <pc:sldMk cId="560021826" sldId="317"/>
            <ac:spMk id="111" creationId="{5337EA23-6703-4C96-9EEB-A408CBDD67BD}"/>
          </ac:spMkLst>
        </pc:spChg>
        <pc:spChg chg="add del">
          <ac:chgData name="WANRONG XU" userId="9ba954423c968704" providerId="LiveId" clId="{1C48E267-19F8-46A9-B4CC-0C9B4D1327B1}" dt="2022-08-09T14:11:02.130" v="46" actId="26606"/>
          <ac:spMkLst>
            <pc:docMk/>
            <pc:sldMk cId="560021826" sldId="317"/>
            <ac:spMk id="116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11:02.130" v="46" actId="26606"/>
          <ac:spMkLst>
            <pc:docMk/>
            <pc:sldMk cId="560021826" sldId="317"/>
            <ac:spMk id="118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11:02.130" v="46" actId="26606"/>
          <ac:spMkLst>
            <pc:docMk/>
            <pc:sldMk cId="560021826" sldId="317"/>
            <ac:spMk id="120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11:02.130" v="46" actId="26606"/>
          <ac:spMkLst>
            <pc:docMk/>
            <pc:sldMk cId="560021826" sldId="317"/>
            <ac:spMk id="128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11:02.130" v="46" actId="26606"/>
          <ac:spMkLst>
            <pc:docMk/>
            <pc:sldMk cId="560021826" sldId="317"/>
            <ac:spMk id="130" creationId="{E49CA12F-6E27-4C54-88C4-EE6CE7C473F1}"/>
          </ac:spMkLst>
        </pc:spChg>
        <pc:spChg chg="add del">
          <ac:chgData name="WANRONG XU" userId="9ba954423c968704" providerId="LiveId" clId="{1C48E267-19F8-46A9-B4CC-0C9B4D1327B1}" dt="2022-08-09T14:11:02.130" v="46" actId="26606"/>
          <ac:spMkLst>
            <pc:docMk/>
            <pc:sldMk cId="560021826" sldId="317"/>
            <ac:spMk id="132" creationId="{5337EA23-6703-4C96-9EEB-A408CBDD67BD}"/>
          </ac:spMkLst>
        </pc:spChg>
        <pc:spChg chg="add del">
          <ac:chgData name="WANRONG XU" userId="9ba954423c968704" providerId="LiveId" clId="{1C48E267-19F8-46A9-B4CC-0C9B4D1327B1}" dt="2022-08-09T14:11:02.602" v="48" actId="26606"/>
          <ac:spMkLst>
            <pc:docMk/>
            <pc:sldMk cId="560021826" sldId="317"/>
            <ac:spMk id="134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11:02.602" v="48" actId="26606"/>
          <ac:spMkLst>
            <pc:docMk/>
            <pc:sldMk cId="560021826" sldId="317"/>
            <ac:spMk id="135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11:02.602" v="48" actId="26606"/>
          <ac:spMkLst>
            <pc:docMk/>
            <pc:sldMk cId="560021826" sldId="317"/>
            <ac:spMk id="136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11:02.602" v="48" actId="26606"/>
          <ac:spMkLst>
            <pc:docMk/>
            <pc:sldMk cId="560021826" sldId="317"/>
            <ac:spMk id="142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11:02.602" v="48" actId="26606"/>
          <ac:spMkLst>
            <pc:docMk/>
            <pc:sldMk cId="560021826" sldId="317"/>
            <ac:spMk id="143" creationId="{5337EA23-6703-4C96-9EEB-A408CBDD67BD}"/>
          </ac:spMkLst>
        </pc:spChg>
        <pc:spChg chg="add del">
          <ac:chgData name="WANRONG XU" userId="9ba954423c968704" providerId="LiveId" clId="{1C48E267-19F8-46A9-B4CC-0C9B4D1327B1}" dt="2022-08-09T14:11:03.241" v="50" actId="26606"/>
          <ac:spMkLst>
            <pc:docMk/>
            <pc:sldMk cId="560021826" sldId="317"/>
            <ac:spMk id="145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11:03.241" v="50" actId="26606"/>
          <ac:spMkLst>
            <pc:docMk/>
            <pc:sldMk cId="560021826" sldId="317"/>
            <ac:spMk id="146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11:03.241" v="50" actId="26606"/>
          <ac:spMkLst>
            <pc:docMk/>
            <pc:sldMk cId="560021826" sldId="317"/>
            <ac:spMk id="147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11:03.241" v="50" actId="26606"/>
          <ac:spMkLst>
            <pc:docMk/>
            <pc:sldMk cId="560021826" sldId="317"/>
            <ac:spMk id="149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11:03.241" v="50" actId="26606"/>
          <ac:spMkLst>
            <pc:docMk/>
            <pc:sldMk cId="560021826" sldId="317"/>
            <ac:spMk id="150" creationId="{E49CA12F-6E27-4C54-88C4-EE6CE7C473F1}"/>
          </ac:spMkLst>
        </pc:spChg>
        <pc:spChg chg="add del">
          <ac:chgData name="WANRONG XU" userId="9ba954423c968704" providerId="LiveId" clId="{1C48E267-19F8-46A9-B4CC-0C9B4D1327B1}" dt="2022-08-09T14:11:03.241" v="50" actId="26606"/>
          <ac:spMkLst>
            <pc:docMk/>
            <pc:sldMk cId="560021826" sldId="317"/>
            <ac:spMk id="151" creationId="{5337EA23-6703-4C96-9EEB-A408CBDD67BD}"/>
          </ac:spMkLst>
        </pc:spChg>
        <pc:spChg chg="add del">
          <ac:chgData name="WANRONG XU" userId="9ba954423c968704" providerId="LiveId" clId="{1C48E267-19F8-46A9-B4CC-0C9B4D1327B1}" dt="2022-08-09T14:11:03.836" v="52" actId="26606"/>
          <ac:spMkLst>
            <pc:docMk/>
            <pc:sldMk cId="560021826" sldId="317"/>
            <ac:spMk id="153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11:03.836" v="52" actId="26606"/>
          <ac:spMkLst>
            <pc:docMk/>
            <pc:sldMk cId="560021826" sldId="317"/>
            <ac:spMk id="154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11:03.836" v="52" actId="26606"/>
          <ac:spMkLst>
            <pc:docMk/>
            <pc:sldMk cId="560021826" sldId="317"/>
            <ac:spMk id="155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11:03.836" v="52" actId="26606"/>
          <ac:spMkLst>
            <pc:docMk/>
            <pc:sldMk cId="560021826" sldId="317"/>
            <ac:spMk id="161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11:03.836" v="52" actId="26606"/>
          <ac:spMkLst>
            <pc:docMk/>
            <pc:sldMk cId="560021826" sldId="317"/>
            <ac:spMk id="162" creationId="{5337EA23-6703-4C96-9EEB-A408CBDD67BD}"/>
          </ac:spMkLst>
        </pc:spChg>
        <pc:spChg chg="add del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164" creationId="{82184FF4-7029-4ED7-813A-192E60608764}"/>
          </ac:spMkLst>
        </pc:spChg>
        <pc:spChg chg="add del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165" creationId="{AAA7AB09-557C-41AD-9113-FF9F68FA1035}"/>
          </ac:spMkLst>
        </pc:spChg>
        <pc:spChg chg="add del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166" creationId="{EF99ECAA-1F11-4937-BBA6-51935AB44C9D}"/>
          </ac:spMkLst>
        </pc:spChg>
        <pc:spChg chg="add del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172" creationId="{1DB043B4-68C6-45B9-82AC-A5800EADB8DB}"/>
          </ac:spMkLst>
        </pc:spChg>
        <pc:spChg chg="add del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173" creationId="{E49CA12F-6E27-4C54-88C4-EE6CE7C473F1}"/>
          </ac:spMkLst>
        </pc:spChg>
        <pc:spChg chg="add del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174" creationId="{5337EA23-6703-4C96-9EEB-A408CBDD67BD}"/>
          </ac:spMkLst>
        </pc:spChg>
        <pc:spChg chg="add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185" creationId="{A5931BE0-4B93-4D6C-878E-ACC59D6B4587}"/>
          </ac:spMkLst>
        </pc:spChg>
        <pc:spChg chg="add">
          <ac:chgData name="WANRONG XU" userId="9ba954423c968704" providerId="LiveId" clId="{1C48E267-19F8-46A9-B4CC-0C9B4D1327B1}" dt="2022-08-09T14:28:43.165" v="170" actId="26606"/>
          <ac:spMkLst>
            <pc:docMk/>
            <pc:sldMk cId="560021826" sldId="317"/>
            <ac:spMk id="187" creationId="{C5D31EF7-7A67-43B2-8B5E-B4A6241B1A83}"/>
          </ac:spMkLst>
        </pc:spChg>
        <pc:grpChg chg="del">
          <ac:chgData name="WANRONG XU" userId="9ba954423c968704" providerId="LiveId" clId="{1C48E267-19F8-46A9-B4CC-0C9B4D1327B1}" dt="2022-08-09T14:08:01.839" v="8" actId="26606"/>
          <ac:grpSpMkLst>
            <pc:docMk/>
            <pc:sldMk cId="560021826" sldId="317"/>
            <ac:grpSpMk id="40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09:28.868" v="26" actId="26606"/>
          <ac:grpSpMkLst>
            <pc:docMk/>
            <pc:sldMk cId="560021826" sldId="317"/>
            <ac:grpSpMk id="61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09:52.689" v="29" actId="26606"/>
          <ac:grpSpMkLst>
            <pc:docMk/>
            <pc:sldMk cId="560021826" sldId="317"/>
            <ac:grpSpMk id="82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11:03.842" v="53" actId="26606"/>
          <ac:grpSpMkLst>
            <pc:docMk/>
            <pc:sldMk cId="560021826" sldId="317"/>
            <ac:grpSpMk id="101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11:02.130" v="46" actId="26606"/>
          <ac:grpSpMkLst>
            <pc:docMk/>
            <pc:sldMk cId="560021826" sldId="317"/>
            <ac:grpSpMk id="122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11:02.602" v="48" actId="26606"/>
          <ac:grpSpMkLst>
            <pc:docMk/>
            <pc:sldMk cId="560021826" sldId="317"/>
            <ac:grpSpMk id="137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11:03.241" v="50" actId="26606"/>
          <ac:grpSpMkLst>
            <pc:docMk/>
            <pc:sldMk cId="560021826" sldId="317"/>
            <ac:grpSpMk id="148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11:03.836" v="52" actId="26606"/>
          <ac:grpSpMkLst>
            <pc:docMk/>
            <pc:sldMk cId="560021826" sldId="317"/>
            <ac:grpSpMk id="156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09T14:28:43.165" v="170" actId="26606"/>
          <ac:grpSpMkLst>
            <pc:docMk/>
            <pc:sldMk cId="560021826" sldId="317"/>
            <ac:grpSpMk id="167" creationId="{79DE9FAB-6BBA-4CFE-B67D-77B47F01ECA4}"/>
          </ac:grpSpMkLst>
        </pc:grpChg>
        <pc:grpChg chg="add">
          <ac:chgData name="WANRONG XU" userId="9ba954423c968704" providerId="LiveId" clId="{1C48E267-19F8-46A9-B4CC-0C9B4D1327B1}" dt="2022-08-09T14:28:43.165" v="170" actId="26606"/>
          <ac:grpSpMkLst>
            <pc:docMk/>
            <pc:sldMk cId="560021826" sldId="317"/>
            <ac:grpSpMk id="179" creationId="{3BDBC526-6DCD-4FF6-8395-D8C22E46E527}"/>
          </ac:grpSpMkLst>
        </pc:grpChg>
        <pc:picChg chg="add del mod ord">
          <ac:chgData name="WANRONG XU" userId="9ba954423c968704" providerId="LiveId" clId="{1C48E267-19F8-46A9-B4CC-0C9B4D1327B1}" dt="2022-08-09T14:10:48.027" v="41" actId="478"/>
          <ac:picMkLst>
            <pc:docMk/>
            <pc:sldMk cId="560021826" sldId="317"/>
            <ac:picMk id="8" creationId="{5FED7C55-F545-49A1-90FD-D853A25AB453}"/>
          </ac:picMkLst>
        </pc:picChg>
        <pc:picChg chg="add mod ord">
          <ac:chgData name="WANRONG XU" userId="9ba954423c968704" providerId="LiveId" clId="{1C48E267-19F8-46A9-B4CC-0C9B4D1327B1}" dt="2022-08-09T14:29:20.876" v="174" actId="1076"/>
          <ac:picMkLst>
            <pc:docMk/>
            <pc:sldMk cId="560021826" sldId="317"/>
            <ac:picMk id="18" creationId="{739B5804-AB68-C13C-284F-A527860253AC}"/>
          </ac:picMkLst>
        </pc:picChg>
      </pc:sldChg>
      <pc:sldChg chg="del">
        <pc:chgData name="WANRONG XU" userId="9ba954423c968704" providerId="LiveId" clId="{1C48E267-19F8-46A9-B4CC-0C9B4D1327B1}" dt="2022-08-10T12:56:15.071" v="1652" actId="47"/>
        <pc:sldMkLst>
          <pc:docMk/>
          <pc:sldMk cId="3521561301" sldId="321"/>
        </pc:sldMkLst>
      </pc:sldChg>
      <pc:sldChg chg="addSp delSp modSp del mod ord setBg">
        <pc:chgData name="WANRONG XU" userId="9ba954423c968704" providerId="LiveId" clId="{1C48E267-19F8-46A9-B4CC-0C9B4D1327B1}" dt="2022-08-10T10:28:31.293" v="647" actId="47"/>
        <pc:sldMkLst>
          <pc:docMk/>
          <pc:sldMk cId="2158886557" sldId="384"/>
        </pc:sldMkLst>
        <pc:spChg chg="add del mod">
          <ac:chgData name="WANRONG XU" userId="9ba954423c968704" providerId="LiveId" clId="{1C48E267-19F8-46A9-B4CC-0C9B4D1327B1}" dt="2022-08-09T14:06:57.557" v="1" actId="931"/>
          <ac:spMkLst>
            <pc:docMk/>
            <pc:sldMk cId="2158886557" sldId="384"/>
            <ac:spMk id="3" creationId="{CE87CF07-464A-D26A-F42D-A954E0E09DD4}"/>
          </ac:spMkLst>
        </pc:spChg>
        <pc:spChg chg="del mod">
          <ac:chgData name="WANRONG XU" userId="9ba954423c968704" providerId="LiveId" clId="{1C48E267-19F8-46A9-B4CC-0C9B4D1327B1}" dt="2022-08-09T14:42:50.772" v="453" actId="478"/>
          <ac:spMkLst>
            <pc:docMk/>
            <pc:sldMk cId="2158886557" sldId="384"/>
            <ac:spMk id="4" creationId="{0C329F70-04F7-4C70-BCF8-D4371F54EF2F}"/>
          </ac:spMkLst>
        </pc:spChg>
        <pc:spChg chg="del mod">
          <ac:chgData name="WANRONG XU" userId="9ba954423c968704" providerId="LiveId" clId="{1C48E267-19F8-46A9-B4CC-0C9B4D1327B1}" dt="2022-08-09T14:42:52.413" v="454" actId="478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WANRONG XU" userId="9ba954423c968704" providerId="LiveId" clId="{1C48E267-19F8-46A9-B4CC-0C9B4D1327B1}" dt="2022-08-09T14:07:29.652" v="7" actId="26606"/>
          <ac:spMkLst>
            <pc:docMk/>
            <pc:sldMk cId="2158886557" sldId="384"/>
            <ac:spMk id="6" creationId="{9ED907F8-C614-4D59-A03F-BF9CD5E35703}"/>
          </ac:spMkLst>
        </pc:spChg>
        <pc:spChg chg="add del mod">
          <ac:chgData name="WANRONG XU" userId="9ba954423c968704" providerId="LiveId" clId="{1C48E267-19F8-46A9-B4CC-0C9B4D1327B1}" dt="2022-08-09T14:32:35.591" v="319" actId="478"/>
          <ac:spMkLst>
            <pc:docMk/>
            <pc:sldMk cId="2158886557" sldId="384"/>
            <ac:spMk id="10" creationId="{724E7431-D83D-6D4A-037C-6B1AF65387AF}"/>
          </ac:spMkLst>
        </pc:spChg>
        <pc:spChg chg="mod">
          <ac:chgData name="WANRONG XU" userId="9ba954423c968704" providerId="LiveId" clId="{1C48E267-19F8-46A9-B4CC-0C9B4D1327B1}" dt="2022-08-09T14:07:29.652" v="7" actId="26606"/>
          <ac:spMkLst>
            <pc:docMk/>
            <pc:sldMk cId="2158886557" sldId="384"/>
            <ac:spMk id="11" creationId="{23418ADF-358F-4647-A511-FCFFEDA83429}"/>
          </ac:spMkLst>
        </pc:spChg>
        <pc:spChg chg="mod ord">
          <ac:chgData name="WANRONG XU" userId="9ba954423c968704" providerId="LiveId" clId="{1C48E267-19F8-46A9-B4CC-0C9B4D1327B1}" dt="2022-08-09T14:33:39.601" v="334" actId="27636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WANRONG XU" userId="9ba954423c968704" providerId="LiveId" clId="{1C48E267-19F8-46A9-B4CC-0C9B4D1327B1}" dt="2022-08-09T14:34:48.184" v="335" actId="931"/>
          <ac:spMkLst>
            <pc:docMk/>
            <pc:sldMk cId="2158886557" sldId="384"/>
            <ac:spMk id="14" creationId="{4CF7BD2C-57B9-894D-06CF-1B0367C83FE3}"/>
          </ac:spMkLst>
        </pc:spChg>
        <pc:spChg chg="add del mod">
          <ac:chgData name="WANRONG XU" userId="9ba954423c968704" providerId="LiveId" clId="{1C48E267-19F8-46A9-B4CC-0C9B4D1327B1}" dt="2022-08-09T14:38:17.401" v="338" actId="931"/>
          <ac:spMkLst>
            <pc:docMk/>
            <pc:sldMk cId="2158886557" sldId="384"/>
            <ac:spMk id="16" creationId="{E0B11DC1-A26D-8AFD-DB34-1DF106BB9C1B}"/>
          </ac:spMkLst>
        </pc:spChg>
        <pc:spChg chg="add del">
          <ac:chgData name="WANRONG XU" userId="9ba954423c968704" providerId="LiveId" clId="{1C48E267-19F8-46A9-B4CC-0C9B4D1327B1}" dt="2022-08-09T14:07:29.652" v="7" actId="26606"/>
          <ac:spMkLst>
            <pc:docMk/>
            <pc:sldMk cId="2158886557" sldId="384"/>
            <ac:spMk id="36" creationId="{A5931BE0-4B93-4D6C-878E-ACC59D6B4587}"/>
          </ac:spMkLst>
        </pc:spChg>
        <pc:grpChg chg="add del">
          <ac:chgData name="WANRONG XU" userId="9ba954423c968704" providerId="LiveId" clId="{1C48E267-19F8-46A9-B4CC-0C9B4D1327B1}" dt="2022-08-09T14:07:29.652" v="7" actId="26606"/>
          <ac:grpSpMkLst>
            <pc:docMk/>
            <pc:sldMk cId="2158886557" sldId="384"/>
            <ac:grpSpMk id="30" creationId="{3BDBC526-6DCD-4FF6-8395-D8C22E46E527}"/>
          </ac:grpSpMkLst>
        </pc:grpChg>
        <pc:picChg chg="add del mod">
          <ac:chgData name="WANRONG XU" userId="9ba954423c968704" providerId="LiveId" clId="{1C48E267-19F8-46A9-B4CC-0C9B4D1327B1}" dt="2022-08-10T10:28:00.375" v="640"/>
          <ac:picMkLst>
            <pc:docMk/>
            <pc:sldMk cId="2158886557" sldId="384"/>
            <ac:picMk id="2" creationId="{727B65BF-9B8A-7A81-1B9F-051B8CFDDC7A}"/>
          </ac:picMkLst>
        </pc:picChg>
        <pc:picChg chg="add mod ord modCrop">
          <ac:chgData name="WANRONG XU" userId="9ba954423c968704" providerId="LiveId" clId="{1C48E267-19F8-46A9-B4CC-0C9B4D1327B1}" dt="2022-08-09T14:33:24.625" v="331" actId="1076"/>
          <ac:picMkLst>
            <pc:docMk/>
            <pc:sldMk cId="2158886557" sldId="384"/>
            <ac:picMk id="8" creationId="{F05B8FCB-B77A-D7FB-6F4B-9D0C197AFB55}"/>
          </ac:picMkLst>
        </pc:picChg>
        <pc:picChg chg="del">
          <ac:chgData name="WANRONG XU" userId="9ba954423c968704" providerId="LiveId" clId="{1C48E267-19F8-46A9-B4CC-0C9B4D1327B1}" dt="2022-08-09T14:06:14.793" v="0" actId="478"/>
          <ac:picMkLst>
            <pc:docMk/>
            <pc:sldMk cId="2158886557" sldId="384"/>
            <ac:picMk id="18" creationId="{E2536017-F539-430C-A901-70AB81CA612A}"/>
          </ac:picMkLst>
        </pc:picChg>
        <pc:picChg chg="add mod">
          <ac:chgData name="WANRONG XU" userId="9ba954423c968704" providerId="LiveId" clId="{1C48E267-19F8-46A9-B4CC-0C9B4D1327B1}" dt="2022-08-09T14:38:48.138" v="343" actId="14100"/>
          <ac:picMkLst>
            <pc:docMk/>
            <pc:sldMk cId="2158886557" sldId="384"/>
            <ac:picMk id="19" creationId="{CC01A38E-54B0-A759-944C-A2EC54BA3FA5}"/>
          </ac:picMkLst>
        </pc:picChg>
        <pc:picChg chg="del mod ord">
          <ac:chgData name="WANRONG XU" userId="9ba954423c968704" providerId="LiveId" clId="{1C48E267-19F8-46A9-B4CC-0C9B4D1327B1}" dt="2022-08-09T14:32:28.924" v="315" actId="478"/>
          <ac:picMkLst>
            <pc:docMk/>
            <pc:sldMk cId="2158886557" sldId="384"/>
            <ac:picMk id="20" creationId="{528A7D8D-1AB5-46C4-93FA-D92C2FD51692}"/>
          </ac:picMkLst>
        </pc:picChg>
        <pc:picChg chg="add mod">
          <ac:chgData name="WANRONG XU" userId="9ba954423c968704" providerId="LiveId" clId="{1C48E267-19F8-46A9-B4CC-0C9B4D1327B1}" dt="2022-08-09T14:38:40.648" v="341" actId="14100"/>
          <ac:picMkLst>
            <pc:docMk/>
            <pc:sldMk cId="2158886557" sldId="384"/>
            <ac:picMk id="22" creationId="{92B83454-F979-6E53-009E-DF5500EEA898}"/>
          </ac:picMkLst>
        </pc:picChg>
        <pc:picChg chg="del mod ord">
          <ac:chgData name="WANRONG XU" userId="9ba954423c968704" providerId="LiveId" clId="{1C48E267-19F8-46A9-B4CC-0C9B4D1327B1}" dt="2022-08-09T14:32:29.596" v="316" actId="478"/>
          <ac:picMkLst>
            <pc:docMk/>
            <pc:sldMk cId="2158886557" sldId="384"/>
            <ac:picMk id="23" creationId="{2B3C4F95-A0FA-45D9-BF43-1C398F65B891}"/>
          </ac:picMkLst>
        </pc:picChg>
        <pc:picChg chg="del mod">
          <ac:chgData name="WANRONG XU" userId="9ba954423c968704" providerId="LiveId" clId="{1C48E267-19F8-46A9-B4CC-0C9B4D1327B1}" dt="2022-08-09T14:32:30.252" v="317" actId="478"/>
          <ac:picMkLst>
            <pc:docMk/>
            <pc:sldMk cId="2158886557" sldId="384"/>
            <ac:picMk id="25" creationId="{B7353C46-ACC1-4078-85C2-26B57B0E58B7}"/>
          </ac:picMkLst>
        </pc:picChg>
      </pc:sldChg>
      <pc:sldChg chg="modSp del mod">
        <pc:chgData name="WANRONG XU" userId="9ba954423c968704" providerId="LiveId" clId="{1C48E267-19F8-46A9-B4CC-0C9B4D1327B1}" dt="2022-08-09T14:31:50.347" v="306" actId="47"/>
        <pc:sldMkLst>
          <pc:docMk/>
          <pc:sldMk cId="2313234867" sldId="389"/>
        </pc:sldMkLst>
        <pc:spChg chg="mod">
          <ac:chgData name="WANRONG XU" userId="9ba954423c968704" providerId="LiveId" clId="{1C48E267-19F8-46A9-B4CC-0C9B4D1327B1}" dt="2022-08-09T14:30:11.683" v="181" actId="20577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WANRONG XU" userId="9ba954423c968704" providerId="LiveId" clId="{1C48E267-19F8-46A9-B4CC-0C9B4D1327B1}" dt="2022-08-09T14:31:32.307" v="305" actId="14100"/>
          <ac:spMkLst>
            <pc:docMk/>
            <pc:sldMk cId="2313234867" sldId="389"/>
            <ac:spMk id="3" creationId="{D3B60D6F-4D0F-4D33-B2A7-159C8583FF00}"/>
          </ac:spMkLst>
        </pc:spChg>
      </pc:sldChg>
      <pc:sldChg chg="del">
        <pc:chgData name="WANRONG XU" userId="9ba954423c968704" providerId="LiveId" clId="{1C48E267-19F8-46A9-B4CC-0C9B4D1327B1}" dt="2022-08-10T12:56:17.926" v="1653" actId="47"/>
        <pc:sldMkLst>
          <pc:docMk/>
          <pc:sldMk cId="3247798845" sldId="391"/>
        </pc:sldMkLst>
      </pc:sldChg>
      <pc:sldChg chg="addSp delSp modSp add mod ord">
        <pc:chgData name="WANRONG XU" userId="9ba954423c968704" providerId="LiveId" clId="{1C48E267-19F8-46A9-B4CC-0C9B4D1327B1}" dt="2022-08-10T13:00:43.209" v="1726" actId="207"/>
        <pc:sldMkLst>
          <pc:docMk/>
          <pc:sldMk cId="1206351829" sldId="392"/>
        </pc:sldMkLst>
        <pc:spChg chg="mod">
          <ac:chgData name="WANRONG XU" userId="9ba954423c968704" providerId="LiveId" clId="{1C48E267-19F8-46A9-B4CC-0C9B4D1327B1}" dt="2022-08-10T10:28:51.292" v="686" actId="20577"/>
          <ac:spMkLst>
            <pc:docMk/>
            <pc:sldMk cId="1206351829" sldId="392"/>
            <ac:spMk id="7" creationId="{47788B34-4190-4916-9048-47720EA5ABF1}"/>
          </ac:spMkLst>
        </pc:spChg>
        <pc:spChg chg="mod">
          <ac:chgData name="WANRONG XU" userId="9ba954423c968704" providerId="LiveId" clId="{1C48E267-19F8-46A9-B4CC-0C9B4D1327B1}" dt="2022-08-10T10:29:47.744" v="689" actId="1076"/>
          <ac:spMkLst>
            <pc:docMk/>
            <pc:sldMk cId="1206351829" sldId="392"/>
            <ac:spMk id="8" creationId="{ABA415A0-3B77-43FB-A408-5F1DA4B0AAFA}"/>
          </ac:spMkLst>
        </pc:spChg>
        <pc:spChg chg="mod">
          <ac:chgData name="WANRONG XU" userId="9ba954423c968704" providerId="LiveId" clId="{1C48E267-19F8-46A9-B4CC-0C9B4D1327B1}" dt="2022-08-10T10:29:47.744" v="689" actId="1076"/>
          <ac:spMkLst>
            <pc:docMk/>
            <pc:sldMk cId="1206351829" sldId="392"/>
            <ac:spMk id="9" creationId="{8598ECEC-4413-4244-8F21-0076EC511806}"/>
          </ac:spMkLst>
        </pc:spChg>
        <pc:spChg chg="mod">
          <ac:chgData name="WANRONG XU" userId="9ba954423c968704" providerId="LiveId" clId="{1C48E267-19F8-46A9-B4CC-0C9B4D1327B1}" dt="2022-08-10T10:29:47.744" v="689" actId="1076"/>
          <ac:spMkLst>
            <pc:docMk/>
            <pc:sldMk cId="1206351829" sldId="392"/>
            <ac:spMk id="10" creationId="{34A9BC34-CFDB-4D7A-8D6C-1CE608D0909F}"/>
          </ac:spMkLst>
        </pc:spChg>
        <pc:spChg chg="mod">
          <ac:chgData name="WANRONG XU" userId="9ba954423c968704" providerId="LiveId" clId="{1C48E267-19F8-46A9-B4CC-0C9B4D1327B1}" dt="2022-08-10T10:29:47.744" v="689" actId="1076"/>
          <ac:spMkLst>
            <pc:docMk/>
            <pc:sldMk cId="1206351829" sldId="392"/>
            <ac:spMk id="11" creationId="{1D014E48-5DD9-49CE-AD5B-0FEF69204F68}"/>
          </ac:spMkLst>
        </pc:spChg>
        <pc:spChg chg="mod">
          <ac:chgData name="WANRONG XU" userId="9ba954423c968704" providerId="LiveId" clId="{1C48E267-19F8-46A9-B4CC-0C9B4D1327B1}" dt="2022-08-10T13:00:43.209" v="1726" actId="207"/>
          <ac:spMkLst>
            <pc:docMk/>
            <pc:sldMk cId="1206351829" sldId="392"/>
            <ac:spMk id="12" creationId="{3A63626D-0E6E-4023-ABFC-A744C9862159}"/>
          </ac:spMkLst>
        </pc:spChg>
        <pc:spChg chg="mod">
          <ac:chgData name="WANRONG XU" userId="9ba954423c968704" providerId="LiveId" clId="{1C48E267-19F8-46A9-B4CC-0C9B4D1327B1}" dt="2022-08-10T10:29:47.744" v="689" actId="1076"/>
          <ac:spMkLst>
            <pc:docMk/>
            <pc:sldMk cId="1206351829" sldId="392"/>
            <ac:spMk id="13" creationId="{258E9390-685C-4BAD-BFAD-EC56E81C4745}"/>
          </ac:spMkLst>
        </pc:spChg>
        <pc:spChg chg="del">
          <ac:chgData name="WANRONG XU" userId="9ba954423c968704" providerId="LiveId" clId="{1C48E267-19F8-46A9-B4CC-0C9B4D1327B1}" dt="2022-08-09T14:42:54.764" v="455" actId="478"/>
          <ac:spMkLst>
            <pc:docMk/>
            <pc:sldMk cId="1206351829" sldId="392"/>
            <ac:spMk id="14" creationId="{D236478C-E242-44E0-8357-C72C9B588CA7}"/>
          </ac:spMkLst>
        </pc:spChg>
        <pc:spChg chg="del">
          <ac:chgData name="WANRONG XU" userId="9ba954423c968704" providerId="LiveId" clId="{1C48E267-19F8-46A9-B4CC-0C9B4D1327B1}" dt="2022-08-09T14:42:56.044" v="456" actId="478"/>
          <ac:spMkLst>
            <pc:docMk/>
            <pc:sldMk cId="1206351829" sldId="392"/>
            <ac:spMk id="15" creationId="{65A6DC02-681E-4AF7-AC6E-57CDDB2FBA28}"/>
          </ac:spMkLst>
        </pc:spChg>
        <pc:spChg chg="mod">
          <ac:chgData name="WANRONG XU" userId="9ba954423c968704" providerId="LiveId" clId="{1C48E267-19F8-46A9-B4CC-0C9B4D1327B1}" dt="2022-08-10T10:29:47.744" v="689" actId="1076"/>
          <ac:spMkLst>
            <pc:docMk/>
            <pc:sldMk cId="1206351829" sldId="392"/>
            <ac:spMk id="16" creationId="{CF0A8666-4477-461C-A79D-E91232EE973E}"/>
          </ac:spMkLst>
        </pc:spChg>
        <pc:picChg chg="add del mod">
          <ac:chgData name="WANRONG XU" userId="9ba954423c968704" providerId="LiveId" clId="{1C48E267-19F8-46A9-B4CC-0C9B4D1327B1}" dt="2022-08-10T10:11:15.872" v="503" actId="931"/>
          <ac:picMkLst>
            <pc:docMk/>
            <pc:sldMk cId="1206351829" sldId="392"/>
            <ac:picMk id="3" creationId="{52CFDD3B-1ED4-F575-4EA2-1DE50330058F}"/>
          </ac:picMkLst>
        </pc:picChg>
        <pc:picChg chg="add del mod">
          <ac:chgData name="WANRONG XU" userId="9ba954423c968704" providerId="LiveId" clId="{1C48E267-19F8-46A9-B4CC-0C9B4D1327B1}" dt="2022-08-10T10:26:04.202" v="621" actId="478"/>
          <ac:picMkLst>
            <pc:docMk/>
            <pc:sldMk cId="1206351829" sldId="392"/>
            <ac:picMk id="5" creationId="{96315301-936D-4959-B21E-0626F6ADF7FC}"/>
          </ac:picMkLst>
        </pc:picChg>
        <pc:picChg chg="add del mod">
          <ac:chgData name="WANRONG XU" userId="9ba954423c968704" providerId="LiveId" clId="{1C48E267-19F8-46A9-B4CC-0C9B4D1327B1}" dt="2022-08-10T10:29:51.622" v="690" actId="478"/>
          <ac:picMkLst>
            <pc:docMk/>
            <pc:sldMk cId="1206351829" sldId="392"/>
            <ac:picMk id="6" creationId="{61F50BAC-6F41-3E15-8A7C-55DC5D8F6F7F}"/>
          </ac:picMkLst>
        </pc:picChg>
        <pc:picChg chg="add mod">
          <ac:chgData name="WANRONG XU" userId="9ba954423c968704" providerId="LiveId" clId="{1C48E267-19F8-46A9-B4CC-0C9B4D1327B1}" dt="2022-08-10T10:29:47.744" v="689" actId="1076"/>
          <ac:picMkLst>
            <pc:docMk/>
            <pc:sldMk cId="1206351829" sldId="392"/>
            <ac:picMk id="14" creationId="{B58B0379-EE3E-C9AA-6D15-CEA47FE7CE88}"/>
          </ac:picMkLst>
        </pc:picChg>
        <pc:picChg chg="add mod">
          <ac:chgData name="WANRONG XU" userId="9ba954423c968704" providerId="LiveId" clId="{1C48E267-19F8-46A9-B4CC-0C9B4D1327B1}" dt="2022-08-10T10:29:47.744" v="689" actId="1076"/>
          <ac:picMkLst>
            <pc:docMk/>
            <pc:sldMk cId="1206351829" sldId="392"/>
            <ac:picMk id="15" creationId="{294FC571-FC0E-B69A-A73D-10BE5393E414}"/>
          </ac:picMkLst>
        </pc:picChg>
        <pc:picChg chg="add mod">
          <ac:chgData name="WANRONG XU" userId="9ba954423c968704" providerId="LiveId" clId="{1C48E267-19F8-46A9-B4CC-0C9B4D1327B1}" dt="2022-08-10T10:30:33.995" v="701" actId="1076"/>
          <ac:picMkLst>
            <pc:docMk/>
            <pc:sldMk cId="1206351829" sldId="392"/>
            <ac:picMk id="18" creationId="{C72848DA-D6E8-F3CE-A257-C89212B7C75D}"/>
          </ac:picMkLst>
        </pc:picChg>
      </pc:sldChg>
      <pc:sldChg chg="addSp delSp modSp new mod ord">
        <pc:chgData name="WANRONG XU" userId="9ba954423c968704" providerId="LiveId" clId="{1C48E267-19F8-46A9-B4CC-0C9B4D1327B1}" dt="2022-08-11T17:01:36.721" v="2640" actId="478"/>
        <pc:sldMkLst>
          <pc:docMk/>
          <pc:sldMk cId="721599266" sldId="393"/>
        </pc:sldMkLst>
        <pc:spChg chg="mod">
          <ac:chgData name="WANRONG XU" userId="9ba954423c968704" providerId="LiveId" clId="{1C48E267-19F8-46A9-B4CC-0C9B4D1327B1}" dt="2022-08-10T10:52:41.126" v="918" actId="14100"/>
          <ac:spMkLst>
            <pc:docMk/>
            <pc:sldMk cId="721599266" sldId="393"/>
            <ac:spMk id="2" creationId="{411368B0-A1F3-2898-EECA-9FD2D3D7D3F7}"/>
          </ac:spMkLst>
        </pc:spChg>
        <pc:spChg chg="mod">
          <ac:chgData name="WANRONG XU" userId="9ba954423c968704" providerId="LiveId" clId="{1C48E267-19F8-46A9-B4CC-0C9B4D1327B1}" dt="2022-08-10T10:54:07.113" v="959" actId="14100"/>
          <ac:spMkLst>
            <pc:docMk/>
            <pc:sldMk cId="721599266" sldId="393"/>
            <ac:spMk id="3" creationId="{ECABD6C6-AA40-E8C5-BF4A-3856D58BAD57}"/>
          </ac:spMkLst>
        </pc:spChg>
        <pc:spChg chg="del">
          <ac:chgData name="WANRONG XU" userId="9ba954423c968704" providerId="LiveId" clId="{1C48E267-19F8-46A9-B4CC-0C9B4D1327B1}" dt="2022-08-10T12:08:51.829" v="1004" actId="478"/>
          <ac:spMkLst>
            <pc:docMk/>
            <pc:sldMk cId="721599266" sldId="393"/>
            <ac:spMk id="4" creationId="{3A872023-991B-9DC0-7607-EA339A945E10}"/>
          </ac:spMkLst>
        </pc:spChg>
        <pc:spChg chg="del">
          <ac:chgData name="WANRONG XU" userId="9ba954423c968704" providerId="LiveId" clId="{1C48E267-19F8-46A9-B4CC-0C9B4D1327B1}" dt="2022-08-10T12:08:53.232" v="1005" actId="478"/>
          <ac:spMkLst>
            <pc:docMk/>
            <pc:sldMk cId="721599266" sldId="393"/>
            <ac:spMk id="5" creationId="{6EFEE247-8559-255E-8E27-A0A8E84525E3}"/>
          </ac:spMkLst>
        </pc:spChg>
        <pc:spChg chg="del">
          <ac:chgData name="WANRONG XU" userId="9ba954423c968704" providerId="LiveId" clId="{1C48E267-19F8-46A9-B4CC-0C9B4D1327B1}" dt="2022-08-11T17:01:35.730" v="2639" actId="478"/>
          <ac:spMkLst>
            <pc:docMk/>
            <pc:sldMk cId="721599266" sldId="393"/>
            <ac:spMk id="6" creationId="{26777E63-D9C1-825F-6EE0-FA6E5744B058}"/>
          </ac:spMkLst>
        </pc:spChg>
        <pc:spChg chg="del">
          <ac:chgData name="WANRONG XU" userId="9ba954423c968704" providerId="LiveId" clId="{1C48E267-19F8-46A9-B4CC-0C9B4D1327B1}" dt="2022-08-11T17:01:36.721" v="2640" actId="478"/>
          <ac:spMkLst>
            <pc:docMk/>
            <pc:sldMk cId="721599266" sldId="393"/>
            <ac:spMk id="7" creationId="{3EEF54A1-1431-81CA-17D6-393F1C032C5D}"/>
          </ac:spMkLst>
        </pc:spChg>
        <pc:spChg chg="add mod">
          <ac:chgData name="WANRONG XU" userId="9ba954423c968704" providerId="LiveId" clId="{1C48E267-19F8-46A9-B4CC-0C9B4D1327B1}" dt="2022-08-10T10:57:52.345" v="1003" actId="20577"/>
          <ac:spMkLst>
            <pc:docMk/>
            <pc:sldMk cId="721599266" sldId="393"/>
            <ac:spMk id="9" creationId="{D7127FE7-FC47-E354-F82A-AFB8BF16CBDC}"/>
          </ac:spMkLst>
        </pc:spChg>
        <pc:spChg chg="add mod">
          <ac:chgData name="WANRONG XU" userId="9ba954423c968704" providerId="LiveId" clId="{1C48E267-19F8-46A9-B4CC-0C9B4D1327B1}" dt="2022-08-11T16:58:13.351" v="2638" actId="20577"/>
          <ac:spMkLst>
            <pc:docMk/>
            <pc:sldMk cId="721599266" sldId="393"/>
            <ac:spMk id="10" creationId="{18186AC0-762A-0145-F9C8-C5284C1CA0E7}"/>
          </ac:spMkLst>
        </pc:spChg>
        <pc:spChg chg="add del mod">
          <ac:chgData name="WANRONG XU" userId="9ba954423c968704" providerId="LiveId" clId="{1C48E267-19F8-46A9-B4CC-0C9B4D1327B1}" dt="2022-08-10T12:11:43.077" v="1071"/>
          <ac:spMkLst>
            <pc:docMk/>
            <pc:sldMk cId="721599266" sldId="393"/>
            <ac:spMk id="11" creationId="{0EA09D1C-7FA6-DCD0-28D4-DADFB37F6D98}"/>
          </ac:spMkLst>
        </pc:spChg>
        <pc:picChg chg="add mod">
          <ac:chgData name="WANRONG XU" userId="9ba954423c968704" providerId="LiveId" clId="{1C48E267-19F8-46A9-B4CC-0C9B4D1327B1}" dt="2022-08-10T12:16:12.171" v="1234" actId="1076"/>
          <ac:picMkLst>
            <pc:docMk/>
            <pc:sldMk cId="721599266" sldId="393"/>
            <ac:picMk id="13" creationId="{175DD476-B886-34EC-5A9E-C33C4C870155}"/>
          </ac:picMkLst>
        </pc:picChg>
      </pc:sldChg>
      <pc:sldChg chg="addSp delSp modSp new del mod modClrScheme chgLayout">
        <pc:chgData name="WANRONG XU" userId="9ba954423c968704" providerId="LiveId" clId="{1C48E267-19F8-46A9-B4CC-0C9B4D1327B1}" dt="2022-08-10T12:35:36.183" v="1450" actId="47"/>
        <pc:sldMkLst>
          <pc:docMk/>
          <pc:sldMk cId="1554092200" sldId="394"/>
        </pc:sldMkLst>
        <pc:spChg chg="del mod ord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2" creationId="{A65361C1-B4A4-B89F-C61D-4A269BFE2F9E}"/>
          </ac:spMkLst>
        </pc:spChg>
        <pc:spChg chg="del mod ord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3" creationId="{5C6A8597-D108-200E-CF3A-B7DA279FDB4C}"/>
          </ac:spMkLst>
        </pc:spChg>
        <pc:spChg chg="del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4" creationId="{A11F38F6-0041-E4C1-189D-37EB4991A416}"/>
          </ac:spMkLst>
        </pc:spChg>
        <pc:spChg chg="del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5" creationId="{E08D9341-8A1F-D41F-3317-5BB45C16D5E6}"/>
          </ac:spMkLst>
        </pc:spChg>
        <pc:spChg chg="mod ord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6" creationId="{752D9BDA-F93F-FB07-2FF3-8FD7FB3A8C74}"/>
          </ac:spMkLst>
        </pc:spChg>
        <pc:spChg chg="mod ord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7" creationId="{F6FF3ABD-7D2A-C11D-2819-4C7E853F50D5}"/>
          </ac:spMkLst>
        </pc:spChg>
        <pc:spChg chg="mod ord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8" creationId="{34591BDB-9576-2438-6566-93881706C1DC}"/>
          </ac:spMkLst>
        </pc:spChg>
        <pc:spChg chg="add mod ord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9" creationId="{786DB374-4F05-88C9-0735-EAE66ED32BDA}"/>
          </ac:spMkLst>
        </pc:spChg>
        <pc:spChg chg="add mod ord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10" creationId="{5DEA4933-960E-FB95-97AA-30B3E0DC0C5E}"/>
          </ac:spMkLst>
        </pc:spChg>
        <pc:spChg chg="add mod ord">
          <ac:chgData name="WANRONG XU" userId="9ba954423c968704" providerId="LiveId" clId="{1C48E267-19F8-46A9-B4CC-0C9B4D1327B1}" dt="2022-08-10T12:18:48.897" v="1236" actId="700"/>
          <ac:spMkLst>
            <pc:docMk/>
            <pc:sldMk cId="1554092200" sldId="394"/>
            <ac:spMk id="11" creationId="{DE4AF5DB-4042-BAC6-FACA-6146A8998F03}"/>
          </ac:spMkLst>
        </pc:spChg>
      </pc:sldChg>
      <pc:sldChg chg="addSp delSp modSp new mod setBg">
        <pc:chgData name="WANRONG XU" userId="9ba954423c968704" providerId="LiveId" clId="{1C48E267-19F8-46A9-B4CC-0C9B4D1327B1}" dt="2022-08-10T12:55:26.231" v="1643" actId="26606"/>
        <pc:sldMkLst>
          <pc:docMk/>
          <pc:sldMk cId="4041421950" sldId="395"/>
        </pc:sldMkLst>
        <pc:spChg chg="mod">
          <ac:chgData name="WANRONG XU" userId="9ba954423c968704" providerId="LiveId" clId="{1C48E267-19F8-46A9-B4CC-0C9B4D1327B1}" dt="2022-08-10T12:55:26.231" v="1643" actId="26606"/>
          <ac:spMkLst>
            <pc:docMk/>
            <pc:sldMk cId="4041421950" sldId="395"/>
            <ac:spMk id="2" creationId="{C65B533A-7C1D-044E-02C7-B640E5C57F6E}"/>
          </ac:spMkLst>
        </pc:spChg>
        <pc:spChg chg="del">
          <ac:chgData name="WANRONG XU" userId="9ba954423c968704" providerId="LiveId" clId="{1C48E267-19F8-46A9-B4CC-0C9B4D1327B1}" dt="2022-08-10T12:49:00.454" v="1546" actId="478"/>
          <ac:spMkLst>
            <pc:docMk/>
            <pc:sldMk cId="4041421950" sldId="395"/>
            <ac:spMk id="3" creationId="{8923A7D5-EC94-79CD-DEBF-950501349B3C}"/>
          </ac:spMkLst>
        </pc:spChg>
        <pc:spChg chg="del mod">
          <ac:chgData name="WANRONG XU" userId="9ba954423c968704" providerId="LiveId" clId="{1C48E267-19F8-46A9-B4CC-0C9B4D1327B1}" dt="2022-08-10T12:49:18.918" v="1549" actId="478"/>
          <ac:spMkLst>
            <pc:docMk/>
            <pc:sldMk cId="4041421950" sldId="395"/>
            <ac:spMk id="4" creationId="{3E4F94E9-9B48-3B0D-4797-DF5152C44EEB}"/>
          </ac:spMkLst>
        </pc:spChg>
        <pc:spChg chg="del">
          <ac:chgData name="WANRONG XU" userId="9ba954423c968704" providerId="LiveId" clId="{1C48E267-19F8-46A9-B4CC-0C9B4D1327B1}" dt="2022-08-10T12:51:42.887" v="1563" actId="478"/>
          <ac:spMkLst>
            <pc:docMk/>
            <pc:sldMk cId="4041421950" sldId="395"/>
            <ac:spMk id="5" creationId="{6F8FB594-FD26-FA17-8FC4-36C05B797140}"/>
          </ac:spMkLst>
        </pc:spChg>
        <pc:spChg chg="del">
          <ac:chgData name="WANRONG XU" userId="9ba954423c968704" providerId="LiveId" clId="{1C48E267-19F8-46A9-B4CC-0C9B4D1327B1}" dt="2022-08-10T12:51:41.269" v="1562" actId="478"/>
          <ac:spMkLst>
            <pc:docMk/>
            <pc:sldMk cId="4041421950" sldId="395"/>
            <ac:spMk id="6" creationId="{A77C99DD-CB3B-46F5-8C2E-11B80969969E}"/>
          </ac:spMkLst>
        </pc:spChg>
        <pc:spChg chg="mod ord">
          <ac:chgData name="WANRONG XU" userId="9ba954423c968704" providerId="LiveId" clId="{1C48E267-19F8-46A9-B4CC-0C9B4D1327B1}" dt="2022-08-10T12:53:12.851" v="1583" actId="26606"/>
          <ac:spMkLst>
            <pc:docMk/>
            <pc:sldMk cId="4041421950" sldId="395"/>
            <ac:spMk id="7" creationId="{47A298AF-2DB9-557A-3285-2F6CC37A141B}"/>
          </ac:spMkLst>
        </pc:spChg>
        <pc:spChg chg="add del">
          <ac:chgData name="WANRONG XU" userId="9ba954423c968704" providerId="LiveId" clId="{1C48E267-19F8-46A9-B4CC-0C9B4D1327B1}" dt="2022-08-10T12:20:41.583" v="1239" actId="22"/>
          <ac:spMkLst>
            <pc:docMk/>
            <pc:sldMk cId="4041421950" sldId="395"/>
            <ac:spMk id="9" creationId="{52AEC87D-5F5B-551F-6D28-7C7791274A8D}"/>
          </ac:spMkLst>
        </pc:spChg>
        <pc:spChg chg="add del mod">
          <ac:chgData name="WANRONG XU" userId="9ba954423c968704" providerId="LiveId" clId="{1C48E267-19F8-46A9-B4CC-0C9B4D1327B1}" dt="2022-08-10T12:52:13.454" v="1568" actId="26606"/>
          <ac:spMkLst>
            <pc:docMk/>
            <pc:sldMk cId="4041421950" sldId="395"/>
            <ac:spMk id="11" creationId="{532DB978-4629-A40B-02A5-B46A7B2B7B5A}"/>
          </ac:spMkLst>
        </pc:spChg>
        <pc:spChg chg="add del">
          <ac:chgData name="WANRONG XU" userId="9ba954423c968704" providerId="LiveId" clId="{1C48E267-19F8-46A9-B4CC-0C9B4D1327B1}" dt="2022-08-10T12:52:13.447" v="1567" actId="26606"/>
          <ac:spMkLst>
            <pc:docMk/>
            <pc:sldMk cId="4041421950" sldId="395"/>
            <ac:spMk id="23" creationId="{60B7752B-728D-4CA3-8923-C4F7F77029E3}"/>
          </ac:spMkLst>
        </pc:spChg>
        <pc:spChg chg="add del">
          <ac:chgData name="WANRONG XU" userId="9ba954423c968704" providerId="LiveId" clId="{1C48E267-19F8-46A9-B4CC-0C9B4D1327B1}" dt="2022-08-10T12:52:13.447" v="1567" actId="26606"/>
          <ac:spMkLst>
            <pc:docMk/>
            <pc:sldMk cId="4041421950" sldId="395"/>
            <ac:spMk id="25" creationId="{88392DC7-0988-443B-A0D0-E726C7DB622B}"/>
          </ac:spMkLst>
        </pc:spChg>
        <pc:spChg chg="add del">
          <ac:chgData name="WANRONG XU" userId="9ba954423c968704" providerId="LiveId" clId="{1C48E267-19F8-46A9-B4CC-0C9B4D1327B1}" dt="2022-08-10T12:53:12.851" v="1583" actId="26606"/>
          <ac:spMkLst>
            <pc:docMk/>
            <pc:sldMk cId="4041421950" sldId="395"/>
            <ac:spMk id="32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3:12.851" v="1583" actId="26606"/>
          <ac:spMkLst>
            <pc:docMk/>
            <pc:sldMk cId="4041421950" sldId="395"/>
            <ac:spMk id="34" creationId="{C5D31EF7-7A67-43B2-8B5E-B4A6241B1A83}"/>
          </ac:spMkLst>
        </pc:spChg>
        <pc:spChg chg="add mod ord">
          <ac:chgData name="WANRONG XU" userId="9ba954423c968704" providerId="LiveId" clId="{1C48E267-19F8-46A9-B4CC-0C9B4D1327B1}" dt="2022-08-10T12:55:26.231" v="1643" actId="26606"/>
          <ac:spMkLst>
            <pc:docMk/>
            <pc:sldMk cId="4041421950" sldId="395"/>
            <ac:spMk id="35" creationId="{532DB978-4629-A40B-02A5-B46A7B2B7B5A}"/>
          </ac:spMkLst>
        </pc:spChg>
        <pc:spChg chg="add del">
          <ac:chgData name="WANRONG XU" userId="9ba954423c968704" providerId="LiveId" clId="{1C48E267-19F8-46A9-B4CC-0C9B4D1327B1}" dt="2022-08-10T12:53:07.372" v="1572" actId="26606"/>
          <ac:spMkLst>
            <pc:docMk/>
            <pc:sldMk cId="4041421950" sldId="395"/>
            <ac:spMk id="46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3:07.372" v="1572" actId="26606"/>
          <ac:spMkLst>
            <pc:docMk/>
            <pc:sldMk cId="4041421950" sldId="395"/>
            <ac:spMk id="48" creationId="{C5D31EF7-7A67-43B2-8B5E-B4A6241B1A83}"/>
          </ac:spMkLst>
        </pc:spChg>
        <pc:spChg chg="add del">
          <ac:chgData name="WANRONG XU" userId="9ba954423c968704" providerId="LiveId" clId="{1C48E267-19F8-46A9-B4CC-0C9B4D1327B1}" dt="2022-08-10T12:53:07.993" v="1574" actId="26606"/>
          <ac:spMkLst>
            <pc:docMk/>
            <pc:sldMk cId="4041421950" sldId="395"/>
            <ac:spMk id="53" creationId="{647A77D8-817B-4A9F-86AA-FE781E813DBC}"/>
          </ac:spMkLst>
        </pc:spChg>
        <pc:spChg chg="add del">
          <ac:chgData name="WANRONG XU" userId="9ba954423c968704" providerId="LiveId" clId="{1C48E267-19F8-46A9-B4CC-0C9B4D1327B1}" dt="2022-08-10T12:53:07.993" v="1574" actId="26606"/>
          <ac:spMkLst>
            <pc:docMk/>
            <pc:sldMk cId="4041421950" sldId="395"/>
            <ac:spMk id="58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3:08.459" v="1576" actId="26606"/>
          <ac:spMkLst>
            <pc:docMk/>
            <pc:sldMk cId="4041421950" sldId="395"/>
            <ac:spMk id="62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3:08.459" v="1576" actId="26606"/>
          <ac:spMkLst>
            <pc:docMk/>
            <pc:sldMk cId="4041421950" sldId="395"/>
            <ac:spMk id="63" creationId="{6FF3A87B-2255-45E0-A551-C11FAF93290C}"/>
          </ac:spMkLst>
        </pc:spChg>
        <pc:spChg chg="add del">
          <ac:chgData name="WANRONG XU" userId="9ba954423c968704" providerId="LiveId" clId="{1C48E267-19F8-46A9-B4CC-0C9B4D1327B1}" dt="2022-08-10T12:53:09.485" v="1578" actId="26606"/>
          <ac:spMkLst>
            <pc:docMk/>
            <pc:sldMk cId="4041421950" sldId="395"/>
            <ac:spMk id="70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3:09.485" v="1578" actId="26606"/>
          <ac:spMkLst>
            <pc:docMk/>
            <pc:sldMk cId="4041421950" sldId="395"/>
            <ac:spMk id="75" creationId="{D166A8AB-8924-421C-BCED-B54DBC4054E0}"/>
          </ac:spMkLst>
        </pc:spChg>
        <pc:spChg chg="add del">
          <ac:chgData name="WANRONG XU" userId="9ba954423c968704" providerId="LiveId" clId="{1C48E267-19F8-46A9-B4CC-0C9B4D1327B1}" dt="2022-08-10T12:53:11.646" v="1580" actId="26606"/>
          <ac:spMkLst>
            <pc:docMk/>
            <pc:sldMk cId="4041421950" sldId="395"/>
            <ac:spMk id="78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3:12.846" v="1582" actId="26606"/>
          <ac:spMkLst>
            <pc:docMk/>
            <pc:sldMk cId="4041421950" sldId="395"/>
            <ac:spMk id="85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3:12.846" v="1582" actId="26606"/>
          <ac:spMkLst>
            <pc:docMk/>
            <pc:sldMk cId="4041421950" sldId="395"/>
            <ac:spMk id="86" creationId="{FD3E50C4-0603-4524-A349-442067B88BF6}"/>
          </ac:spMkLst>
        </pc:spChg>
        <pc:spChg chg="add del">
          <ac:chgData name="WANRONG XU" userId="9ba954423c968704" providerId="LiveId" clId="{1C48E267-19F8-46A9-B4CC-0C9B4D1327B1}" dt="2022-08-10T12:53:21.871" v="1587" actId="26606"/>
          <ac:spMkLst>
            <pc:docMk/>
            <pc:sldMk cId="4041421950" sldId="395"/>
            <ac:spMk id="89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3:21.871" v="1587" actId="26606"/>
          <ac:spMkLst>
            <pc:docMk/>
            <pc:sldMk cId="4041421950" sldId="395"/>
            <ac:spMk id="91" creationId="{5171FAFB-7223-4BE1-983D-8A0626EAC5E4}"/>
          </ac:spMkLst>
        </pc:spChg>
        <pc:spChg chg="add del">
          <ac:chgData name="WANRONG XU" userId="9ba954423c968704" providerId="LiveId" clId="{1C48E267-19F8-46A9-B4CC-0C9B4D1327B1}" dt="2022-08-10T12:53:21.867" v="1586" actId="26606"/>
          <ac:spMkLst>
            <pc:docMk/>
            <pc:sldMk cId="4041421950" sldId="395"/>
            <ac:spMk id="102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3:21.867" v="1586" actId="26606"/>
          <ac:spMkLst>
            <pc:docMk/>
            <pc:sldMk cId="4041421950" sldId="395"/>
            <ac:spMk id="104" creationId="{C5D31EF7-7A67-43B2-8B5E-B4A6241B1A83}"/>
          </ac:spMkLst>
        </pc:spChg>
        <pc:spChg chg="add del">
          <ac:chgData name="WANRONG XU" userId="9ba954423c968704" providerId="LiveId" clId="{1C48E267-19F8-46A9-B4CC-0C9B4D1327B1}" dt="2022-08-10T12:54:47.067" v="1637" actId="26606"/>
          <ac:spMkLst>
            <pc:docMk/>
            <pc:sldMk cId="4041421950" sldId="395"/>
            <ac:spMk id="111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4:40.607" v="1628" actId="26606"/>
          <ac:spMkLst>
            <pc:docMk/>
            <pc:sldMk cId="4041421950" sldId="395"/>
            <ac:spMk id="122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4:40.607" v="1628" actId="26606"/>
          <ac:spMkLst>
            <pc:docMk/>
            <pc:sldMk cId="4041421950" sldId="395"/>
            <ac:spMk id="128" creationId="{20373973-4586-48A3-ADF2-95A571530B4D}"/>
          </ac:spMkLst>
        </pc:spChg>
        <pc:spChg chg="add del">
          <ac:chgData name="WANRONG XU" userId="9ba954423c968704" providerId="LiveId" clId="{1C48E267-19F8-46A9-B4CC-0C9B4D1327B1}" dt="2022-08-10T12:54:44.705" v="1630" actId="26606"/>
          <ac:spMkLst>
            <pc:docMk/>
            <pc:sldMk cId="4041421950" sldId="395"/>
            <ac:spMk id="141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4:44.705" v="1630" actId="26606"/>
          <ac:spMkLst>
            <pc:docMk/>
            <pc:sldMk cId="4041421950" sldId="395"/>
            <ac:spMk id="142" creationId="{77C1D6B0-0B26-4B90-AAD1-063228CD69C7}"/>
          </ac:spMkLst>
        </pc:spChg>
        <pc:spChg chg="add del">
          <ac:chgData name="WANRONG XU" userId="9ba954423c968704" providerId="LiveId" clId="{1C48E267-19F8-46A9-B4CC-0C9B4D1327B1}" dt="2022-08-10T12:54:45.215" v="1632" actId="26606"/>
          <ac:spMkLst>
            <pc:docMk/>
            <pc:sldMk cId="4041421950" sldId="395"/>
            <ac:spMk id="147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4:45.215" v="1632" actId="26606"/>
          <ac:spMkLst>
            <pc:docMk/>
            <pc:sldMk cId="4041421950" sldId="395"/>
            <ac:spMk id="149" creationId="{D7AA753E-FFC2-4B5B-A791-BEC976053A54}"/>
          </ac:spMkLst>
        </pc:spChg>
        <pc:spChg chg="add del">
          <ac:chgData name="WANRONG XU" userId="9ba954423c968704" providerId="LiveId" clId="{1C48E267-19F8-46A9-B4CC-0C9B4D1327B1}" dt="2022-08-10T12:54:46.563" v="1634" actId="26606"/>
          <ac:spMkLst>
            <pc:docMk/>
            <pc:sldMk cId="4041421950" sldId="395"/>
            <ac:spMk id="156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4:46.563" v="1634" actId="26606"/>
          <ac:spMkLst>
            <pc:docMk/>
            <pc:sldMk cId="4041421950" sldId="395"/>
            <ac:spMk id="157" creationId="{6B425BBD-042F-4CF8-A9EE-42CC14D252C9}"/>
          </ac:spMkLst>
        </pc:spChg>
        <pc:spChg chg="add del">
          <ac:chgData name="WANRONG XU" userId="9ba954423c968704" providerId="LiveId" clId="{1C48E267-19F8-46A9-B4CC-0C9B4D1327B1}" dt="2022-08-10T12:54:47.060" v="1636" actId="26606"/>
          <ac:spMkLst>
            <pc:docMk/>
            <pc:sldMk cId="4041421950" sldId="395"/>
            <ac:spMk id="163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5:26.231" v="1643" actId="26606"/>
          <ac:spMkLst>
            <pc:docMk/>
            <pc:sldMk cId="4041421950" sldId="395"/>
            <ac:spMk id="172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2:55:26.231" v="1643" actId="26606"/>
          <ac:spMkLst>
            <pc:docMk/>
            <pc:sldMk cId="4041421950" sldId="395"/>
            <ac:spMk id="176" creationId="{3E6AA126-9DDC-4FBE-AEE6-8D0E982B0E2C}"/>
          </ac:spMkLst>
        </pc:spChg>
        <pc:spChg chg="add">
          <ac:chgData name="WANRONG XU" userId="9ba954423c968704" providerId="LiveId" clId="{1C48E267-19F8-46A9-B4CC-0C9B4D1327B1}" dt="2022-08-10T12:55:26.231" v="1643" actId="26606"/>
          <ac:spMkLst>
            <pc:docMk/>
            <pc:sldMk cId="4041421950" sldId="395"/>
            <ac:spMk id="187" creationId="{A5931BE0-4B93-4D6C-878E-ACC59D6B4587}"/>
          </ac:spMkLst>
        </pc:spChg>
        <pc:grpChg chg="add del">
          <ac:chgData name="WANRONG XU" userId="9ba954423c968704" providerId="LiveId" clId="{1C48E267-19F8-46A9-B4CC-0C9B4D1327B1}" dt="2022-08-10T12:52:13.447" v="1567" actId="26606"/>
          <ac:grpSpMkLst>
            <pc:docMk/>
            <pc:sldMk cId="4041421950" sldId="395"/>
            <ac:grpSpMk id="17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3:12.851" v="1583" actId="26606"/>
          <ac:grpSpMkLst>
            <pc:docMk/>
            <pc:sldMk cId="4041421950" sldId="395"/>
            <ac:grpSpMk id="27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3:07.372" v="1572" actId="26606"/>
          <ac:grpSpMkLst>
            <pc:docMk/>
            <pc:sldMk cId="4041421950" sldId="395"/>
            <ac:grpSpMk id="40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3:07.993" v="1574" actId="26606"/>
          <ac:grpSpMkLst>
            <pc:docMk/>
            <pc:sldMk cId="4041421950" sldId="395"/>
            <ac:grpSpMk id="52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3:07.993" v="1574" actId="26606"/>
          <ac:grpSpMkLst>
            <pc:docMk/>
            <pc:sldMk cId="4041421950" sldId="395"/>
            <ac:grpSpMk id="59" creationId="{183B29DA-9BB8-4BA8-B8E1-8C2B544078C7}"/>
          </ac:grpSpMkLst>
        </pc:grpChg>
        <pc:grpChg chg="add del">
          <ac:chgData name="WANRONG XU" userId="9ba954423c968704" providerId="LiveId" clId="{1C48E267-19F8-46A9-B4CC-0C9B4D1327B1}" dt="2022-08-10T12:53:08.459" v="1576" actId="26606"/>
          <ac:grpSpMkLst>
            <pc:docMk/>
            <pc:sldMk cId="4041421950" sldId="395"/>
            <ac:grpSpMk id="61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3:09.485" v="1578" actId="26606"/>
          <ac:grpSpMkLst>
            <pc:docMk/>
            <pc:sldMk cId="4041421950" sldId="395"/>
            <ac:grpSpMk id="65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3:09.485" v="1578" actId="26606"/>
          <ac:grpSpMkLst>
            <pc:docMk/>
            <pc:sldMk cId="4041421950" sldId="395"/>
            <ac:grpSpMk id="71" creationId="{9F2D4ED5-DC78-4C88-97AA-483206C53E90}"/>
          </ac:grpSpMkLst>
        </pc:grpChg>
        <pc:grpChg chg="add del">
          <ac:chgData name="WANRONG XU" userId="9ba954423c968704" providerId="LiveId" clId="{1C48E267-19F8-46A9-B4CC-0C9B4D1327B1}" dt="2022-08-10T12:53:11.646" v="1580" actId="26606"/>
          <ac:grpSpMkLst>
            <pc:docMk/>
            <pc:sldMk cId="4041421950" sldId="395"/>
            <ac:grpSpMk id="77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3:12.846" v="1582" actId="26606"/>
          <ac:grpSpMkLst>
            <pc:docMk/>
            <pc:sldMk cId="4041421950" sldId="395"/>
            <ac:grpSpMk id="80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3:21.871" v="1587" actId="26606"/>
          <ac:grpSpMkLst>
            <pc:docMk/>
            <pc:sldMk cId="4041421950" sldId="395"/>
            <ac:grpSpMk id="88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3:21.871" v="1587" actId="26606"/>
          <ac:grpSpMkLst>
            <pc:docMk/>
            <pc:sldMk cId="4041421950" sldId="395"/>
            <ac:grpSpMk id="90" creationId="{C4967C49-2278-4724-94A5-A258F20C3DFA}"/>
          </ac:grpSpMkLst>
        </pc:grpChg>
        <pc:grpChg chg="add del">
          <ac:chgData name="WANRONG XU" userId="9ba954423c968704" providerId="LiveId" clId="{1C48E267-19F8-46A9-B4CC-0C9B4D1327B1}" dt="2022-08-10T12:53:21.867" v="1586" actId="26606"/>
          <ac:grpSpMkLst>
            <pc:docMk/>
            <pc:sldMk cId="4041421950" sldId="395"/>
            <ac:grpSpMk id="96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4:47.067" v="1637" actId="26606"/>
          <ac:grpSpMkLst>
            <pc:docMk/>
            <pc:sldMk cId="4041421950" sldId="395"/>
            <ac:grpSpMk id="106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4:40.607" v="1628" actId="26606"/>
          <ac:grpSpMkLst>
            <pc:docMk/>
            <pc:sldMk cId="4041421950" sldId="395"/>
            <ac:grpSpMk id="116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4:40.607" v="1628" actId="26606"/>
          <ac:grpSpMkLst>
            <pc:docMk/>
            <pc:sldMk cId="4041421950" sldId="395"/>
            <ac:grpSpMk id="124" creationId="{5A492954-D4E6-4FAF-94AC-292DFFFDC504}"/>
          </ac:grpSpMkLst>
        </pc:grpChg>
        <pc:grpChg chg="add del">
          <ac:chgData name="WANRONG XU" userId="9ba954423c968704" providerId="LiveId" clId="{1C48E267-19F8-46A9-B4CC-0C9B4D1327B1}" dt="2022-08-10T12:54:44.705" v="1630" actId="26606"/>
          <ac:grpSpMkLst>
            <pc:docMk/>
            <pc:sldMk cId="4041421950" sldId="395"/>
            <ac:grpSpMk id="130" creationId="{19CF19B5-D97C-44D1-96A3-D8BB434369FD}"/>
          </ac:grpSpMkLst>
        </pc:grpChg>
        <pc:grpChg chg="add del">
          <ac:chgData name="WANRONG XU" userId="9ba954423c968704" providerId="LiveId" clId="{1C48E267-19F8-46A9-B4CC-0C9B4D1327B1}" dt="2022-08-10T12:54:44.705" v="1630" actId="26606"/>
          <ac:grpSpMkLst>
            <pc:docMk/>
            <pc:sldMk cId="4041421950" sldId="395"/>
            <ac:grpSpMk id="136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4:44.705" v="1630" actId="26606"/>
          <ac:grpSpMkLst>
            <pc:docMk/>
            <pc:sldMk cId="4041421950" sldId="395"/>
            <ac:grpSpMk id="143" creationId="{D19BE4BE-BB59-4AEF-90D9-BFAA9DE8B969}"/>
          </ac:grpSpMkLst>
        </pc:grpChg>
        <pc:grpChg chg="add del">
          <ac:chgData name="WANRONG XU" userId="9ba954423c968704" providerId="LiveId" clId="{1C48E267-19F8-46A9-B4CC-0C9B4D1327B1}" dt="2022-08-10T12:54:45.215" v="1632" actId="26606"/>
          <ac:grpSpMkLst>
            <pc:docMk/>
            <pc:sldMk cId="4041421950" sldId="395"/>
            <ac:grpSpMk id="146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4:45.215" v="1632" actId="26606"/>
          <ac:grpSpMkLst>
            <pc:docMk/>
            <pc:sldMk cId="4041421950" sldId="395"/>
            <ac:grpSpMk id="148" creationId="{30493E29-1143-4080-A31C-64E368320603}"/>
          </ac:grpSpMkLst>
        </pc:grpChg>
        <pc:grpChg chg="add del">
          <ac:chgData name="WANRONG XU" userId="9ba954423c968704" providerId="LiveId" clId="{1C48E267-19F8-46A9-B4CC-0C9B4D1327B1}" dt="2022-08-10T12:54:46.563" v="1634" actId="26606"/>
          <ac:grpSpMkLst>
            <pc:docMk/>
            <pc:sldMk cId="4041421950" sldId="395"/>
            <ac:grpSpMk id="151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4:46.563" v="1634" actId="26606"/>
          <ac:grpSpMkLst>
            <pc:docMk/>
            <pc:sldMk cId="4041421950" sldId="395"/>
            <ac:grpSpMk id="158" creationId="{F8ED97E8-4320-4F9F-8AB2-2EC6D9FC971E}"/>
          </ac:grpSpMkLst>
        </pc:grpChg>
        <pc:grpChg chg="add del">
          <ac:chgData name="WANRONG XU" userId="9ba954423c968704" providerId="LiveId" clId="{1C48E267-19F8-46A9-B4CC-0C9B4D1327B1}" dt="2022-08-10T12:54:46.563" v="1634" actId="26606"/>
          <ac:grpSpMkLst>
            <pc:docMk/>
            <pc:sldMk cId="4041421950" sldId="395"/>
            <ac:grpSpMk id="160" creationId="{3F071BFC-FCD5-404E-90E6-D59655774776}"/>
          </ac:grpSpMkLst>
        </pc:grpChg>
        <pc:grpChg chg="add del">
          <ac:chgData name="WANRONG XU" userId="9ba954423c968704" providerId="LiveId" clId="{1C48E267-19F8-46A9-B4CC-0C9B4D1327B1}" dt="2022-08-10T12:54:47.060" v="1636" actId="26606"/>
          <ac:grpSpMkLst>
            <pc:docMk/>
            <pc:sldMk cId="4041421950" sldId="395"/>
            <ac:grpSpMk id="162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4:47.060" v="1636" actId="26606"/>
          <ac:grpSpMkLst>
            <pc:docMk/>
            <pc:sldMk cId="4041421950" sldId="395"/>
            <ac:grpSpMk id="164" creationId="{D0342557-9691-41B1-9FFF-027845ED041F}"/>
          </ac:grpSpMkLst>
        </pc:grpChg>
        <pc:grpChg chg="add del">
          <ac:chgData name="WANRONG XU" userId="9ba954423c968704" providerId="LiveId" clId="{1C48E267-19F8-46A9-B4CC-0C9B4D1327B1}" dt="2022-08-10T12:55:26.231" v="1643" actId="26606"/>
          <ac:grpSpMkLst>
            <pc:docMk/>
            <pc:sldMk cId="4041421950" sldId="395"/>
            <ac:grpSpMk id="167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2:55:26.231" v="1643" actId="26606"/>
          <ac:grpSpMkLst>
            <pc:docMk/>
            <pc:sldMk cId="4041421950" sldId="395"/>
            <ac:grpSpMk id="173" creationId="{11F8F457-0192-4F9A-9EEF-D784521FAC11}"/>
          </ac:grpSpMkLst>
        </pc:grpChg>
        <pc:grpChg chg="add">
          <ac:chgData name="WANRONG XU" userId="9ba954423c968704" providerId="LiveId" clId="{1C48E267-19F8-46A9-B4CC-0C9B4D1327B1}" dt="2022-08-10T12:55:26.231" v="1643" actId="26606"/>
          <ac:grpSpMkLst>
            <pc:docMk/>
            <pc:sldMk cId="4041421950" sldId="395"/>
            <ac:grpSpMk id="181" creationId="{3BDBC526-6DCD-4FF6-8395-D8C22E46E527}"/>
          </ac:grpSpMkLst>
        </pc:grpChg>
        <pc:graphicFrameChg chg="add del">
          <ac:chgData name="WANRONG XU" userId="9ba954423c968704" providerId="LiveId" clId="{1C48E267-19F8-46A9-B4CC-0C9B4D1327B1}" dt="2022-08-10T12:52:08.777" v="1565" actId="26606"/>
          <ac:graphicFrameMkLst>
            <pc:docMk/>
            <pc:sldMk cId="4041421950" sldId="395"/>
            <ac:graphicFrameMk id="13" creationId="{12FD03A3-E26D-F3E4-1700-8BF1FFE1F289}"/>
          </ac:graphicFrameMkLst>
        </pc:graphicFrameChg>
        <pc:graphicFrameChg chg="add del">
          <ac:chgData name="WANRONG XU" userId="9ba954423c968704" providerId="LiveId" clId="{1C48E267-19F8-46A9-B4CC-0C9B4D1327B1}" dt="2022-08-10T12:52:13.447" v="1567" actId="26606"/>
          <ac:graphicFrameMkLst>
            <pc:docMk/>
            <pc:sldMk cId="4041421950" sldId="395"/>
            <ac:graphicFrameMk id="15" creationId="{29218BAD-8EA1-DC42-62AB-29356864F503}"/>
          </ac:graphicFrameMkLst>
        </pc:graphicFrameChg>
        <pc:picChg chg="add del mod ord modCrop">
          <ac:chgData name="WANRONG XU" userId="9ba954423c968704" providerId="LiveId" clId="{1C48E267-19F8-46A9-B4CC-0C9B4D1327B1}" dt="2022-08-10T12:55:02.029" v="1638" actId="478"/>
          <ac:picMkLst>
            <pc:docMk/>
            <pc:sldMk cId="4041421950" sldId="395"/>
            <ac:picMk id="14" creationId="{1C765A09-41FA-22CA-60A3-16A491BC91FF}"/>
          </ac:picMkLst>
        </pc:picChg>
        <pc:picChg chg="add mod ord">
          <ac:chgData name="WANRONG XU" userId="9ba954423c968704" providerId="LiveId" clId="{1C48E267-19F8-46A9-B4CC-0C9B4D1327B1}" dt="2022-08-10T12:55:26.231" v="1643" actId="26606"/>
          <ac:picMkLst>
            <pc:docMk/>
            <pc:sldMk cId="4041421950" sldId="395"/>
            <ac:picMk id="22" creationId="{A8974F90-8592-415F-2974-5BB915B6BB51}"/>
          </ac:picMkLst>
        </pc:picChg>
        <pc:picChg chg="add del">
          <ac:chgData name="WANRONG XU" userId="9ba954423c968704" providerId="LiveId" clId="{1C48E267-19F8-46A9-B4CC-0C9B4D1327B1}" dt="2022-08-10T12:52:23.297" v="1569" actId="478"/>
          <ac:picMkLst>
            <pc:docMk/>
            <pc:sldMk cId="4041421950" sldId="395"/>
            <ac:picMk id="33" creationId="{16DCCA2E-AA41-9C3B-86C5-9377378A9AD7}"/>
          </ac:picMkLst>
        </pc:picChg>
      </pc:sldChg>
      <pc:sldChg chg="addSp delSp modSp add mod setBg addAnim delAnim modAnim">
        <pc:chgData name="WANRONG XU" userId="9ba954423c968704" providerId="LiveId" clId="{1C48E267-19F8-46A9-B4CC-0C9B4D1327B1}" dt="2022-08-10T13:38:56.081" v="1976"/>
        <pc:sldMkLst>
          <pc:docMk/>
          <pc:sldMk cId="863161744" sldId="396"/>
        </pc:sldMkLst>
        <pc:spChg chg="add del mod">
          <ac:chgData name="WANRONG XU" userId="9ba954423c968704" providerId="LiveId" clId="{1C48E267-19F8-46A9-B4CC-0C9B4D1327B1}" dt="2022-08-10T12:31:14.063" v="1440" actId="478"/>
          <ac:spMkLst>
            <pc:docMk/>
            <pc:sldMk cId="863161744" sldId="396"/>
            <ac:spMk id="4" creationId="{7823E305-6365-4345-8BD1-4A31C61D96CB}"/>
          </ac:spMkLst>
        </pc:spChg>
        <pc:spChg chg="add del mod">
          <ac:chgData name="WANRONG XU" userId="9ba954423c968704" providerId="LiveId" clId="{1C48E267-19F8-46A9-B4CC-0C9B4D1327B1}" dt="2022-08-10T12:31:15.663" v="1441" actId="478"/>
          <ac:spMkLst>
            <pc:docMk/>
            <pc:sldMk cId="863161744" sldId="396"/>
            <ac:spMk id="5" creationId="{0B37A3FF-ED32-4C4A-A21F-848A3BF6F896}"/>
          </ac:spMkLst>
        </pc:spChg>
        <pc:spChg chg="mod ord">
          <ac:chgData name="WANRONG XU" userId="9ba954423c968704" providerId="LiveId" clId="{1C48E267-19F8-46A9-B4CC-0C9B4D1327B1}" dt="2022-08-10T12:27:10.048" v="1386" actId="26606"/>
          <ac:spMkLst>
            <pc:docMk/>
            <pc:sldMk cId="863161744" sldId="396"/>
            <ac:spMk id="6" creationId="{36E60F23-FB58-4EF8-82FD-E86CED25FDD4}"/>
          </ac:spMkLst>
        </pc:spChg>
        <pc:spChg chg="add del mod">
          <ac:chgData name="WANRONG XU" userId="9ba954423c968704" providerId="LiveId" clId="{1C48E267-19F8-46A9-B4CC-0C9B4D1327B1}" dt="2022-08-10T12:23:33.944" v="1333" actId="478"/>
          <ac:spMkLst>
            <pc:docMk/>
            <pc:sldMk cId="863161744" sldId="396"/>
            <ac:spMk id="8" creationId="{A3C2F68B-1A22-881C-DA55-BACA70788A54}"/>
          </ac:spMkLst>
        </pc:spChg>
        <pc:spChg chg="add del mod">
          <ac:chgData name="WANRONG XU" userId="9ba954423c968704" providerId="LiveId" clId="{1C48E267-19F8-46A9-B4CC-0C9B4D1327B1}" dt="2022-08-10T12:23:31.397" v="1328" actId="478"/>
          <ac:spMkLst>
            <pc:docMk/>
            <pc:sldMk cId="863161744" sldId="396"/>
            <ac:spMk id="10" creationId="{EE0957DB-8980-B129-18B1-380ECB616887}"/>
          </ac:spMkLst>
        </pc:spChg>
        <pc:spChg chg="add del mod">
          <ac:chgData name="WANRONG XU" userId="9ba954423c968704" providerId="LiveId" clId="{1C48E267-19F8-46A9-B4CC-0C9B4D1327B1}" dt="2022-08-10T12:26:39.896" v="1374" actId="478"/>
          <ac:spMkLst>
            <pc:docMk/>
            <pc:sldMk cId="863161744" sldId="396"/>
            <ac:spMk id="12" creationId="{091190CA-E44F-4052-A747-B3BBC0A21686}"/>
          </ac:spMkLst>
        </pc:spChg>
        <pc:spChg chg="add del mod">
          <ac:chgData name="WANRONG XU" userId="9ba954423c968704" providerId="LiveId" clId="{1C48E267-19F8-46A9-B4CC-0C9B4D1327B1}" dt="2022-08-10T12:26:39.032" v="1372" actId="478"/>
          <ac:spMkLst>
            <pc:docMk/>
            <pc:sldMk cId="863161744" sldId="396"/>
            <ac:spMk id="14" creationId="{B7757AD9-BB25-B03C-F607-6D65FE4396A1}"/>
          </ac:spMkLst>
        </pc:spChg>
        <pc:spChg chg="add del mod">
          <ac:chgData name="WANRONG XU" userId="9ba954423c968704" providerId="LiveId" clId="{1C48E267-19F8-46A9-B4CC-0C9B4D1327B1}" dt="2022-08-10T12:27:56.560" v="1399" actId="478"/>
          <ac:spMkLst>
            <pc:docMk/>
            <pc:sldMk cId="863161744" sldId="396"/>
            <ac:spMk id="18" creationId="{387ABBA2-4042-F8FA-9DBE-10CED113EE86}"/>
          </ac:spMkLst>
        </pc:spChg>
        <pc:spChg chg="mod ord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2" creationId="{F8FAEED9-1ECD-45F9-87A0-9394BAEABB79}"/>
          </ac:spMkLst>
        </pc:spChg>
        <pc:spChg chg="mod ord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3" creationId="{8E5E4638-9BCB-4C2E-914F-CC868E2020D5}"/>
          </ac:spMkLst>
        </pc:spChg>
        <pc:spChg chg="add del mod">
          <ac:chgData name="WANRONG XU" userId="9ba954423c968704" providerId="LiveId" clId="{1C48E267-19F8-46A9-B4CC-0C9B4D1327B1}" dt="2022-08-10T12:29:35.744" v="1423" actId="478"/>
          <ac:spMkLst>
            <pc:docMk/>
            <pc:sldMk cId="863161744" sldId="396"/>
            <ac:spMk id="26" creationId="{51AC2D81-0BAC-7007-21EE-EA647DAD6872}"/>
          </ac:spMkLst>
        </pc:spChg>
        <pc:spChg chg="add del mod">
          <ac:chgData name="WANRONG XU" userId="9ba954423c968704" providerId="LiveId" clId="{1C48E267-19F8-46A9-B4CC-0C9B4D1327B1}" dt="2022-08-10T12:31:06.778" v="1438" actId="478"/>
          <ac:spMkLst>
            <pc:docMk/>
            <pc:sldMk cId="863161744" sldId="396"/>
            <ac:spMk id="29" creationId="{CF5F617E-B912-F80E-45F7-7D7962641562}"/>
          </ac:spMkLst>
        </pc:spChg>
        <pc:spChg chg="add del">
          <ac:chgData name="WANRONG XU" userId="9ba954423c968704" providerId="LiveId" clId="{1C48E267-19F8-46A9-B4CC-0C9B4D1327B1}" dt="2022-08-10T12:23:11.649" v="1319" actId="26606"/>
          <ac:spMkLst>
            <pc:docMk/>
            <pc:sldMk cId="863161744" sldId="396"/>
            <ac:spMk id="35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3:11.649" v="1319" actId="26606"/>
          <ac:spMkLst>
            <pc:docMk/>
            <pc:sldMk cId="863161744" sldId="396"/>
            <ac:spMk id="36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3:11.649" v="1319" actId="26606"/>
          <ac:spMkLst>
            <pc:docMk/>
            <pc:sldMk cId="863161744" sldId="396"/>
            <ac:spMk id="37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2:50.946" v="1311" actId="26606"/>
          <ac:spMkLst>
            <pc:docMk/>
            <pc:sldMk cId="863161744" sldId="396"/>
            <ac:spMk id="38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2:50.946" v="1311" actId="26606"/>
          <ac:spMkLst>
            <pc:docMk/>
            <pc:sldMk cId="863161744" sldId="396"/>
            <ac:spMk id="40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3:11.649" v="1319" actId="26606"/>
          <ac:spMkLst>
            <pc:docMk/>
            <pc:sldMk cId="863161744" sldId="396"/>
            <ac:spMk id="41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2:50.946" v="1311" actId="26606"/>
          <ac:spMkLst>
            <pc:docMk/>
            <pc:sldMk cId="863161744" sldId="396"/>
            <ac:spMk id="42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3:11.649" v="1319" actId="26606"/>
          <ac:spMkLst>
            <pc:docMk/>
            <pc:sldMk cId="863161744" sldId="396"/>
            <ac:spMk id="43" creationId="{FE05BC49-0F00-4C85-9AF5-A0CC5B39C8D2}"/>
          </ac:spMkLst>
        </pc:spChg>
        <pc:spChg chg="add del">
          <ac:chgData name="WANRONG XU" userId="9ba954423c968704" providerId="LiveId" clId="{1C48E267-19F8-46A9-B4CC-0C9B4D1327B1}" dt="2022-08-10T12:23:58.219" v="1340" actId="26606"/>
          <ac:spMkLst>
            <pc:docMk/>
            <pc:sldMk cId="863161744" sldId="396"/>
            <ac:spMk id="49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2:50.946" v="1311" actId="26606"/>
          <ac:spMkLst>
            <pc:docMk/>
            <pc:sldMk cId="863161744" sldId="396"/>
            <ac:spMk id="50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3:31.483" v="1329" actId="26606"/>
          <ac:spMkLst>
            <pc:docMk/>
            <pc:sldMk cId="863161744" sldId="396"/>
            <ac:spMk id="51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2:50.946" v="1311" actId="26606"/>
          <ac:spMkLst>
            <pc:docMk/>
            <pc:sldMk cId="863161744" sldId="396"/>
            <ac:spMk id="52" creationId="{3C64A91D-E535-4C24-A0E3-96A3810E3FDC}"/>
          </ac:spMkLst>
        </pc:spChg>
        <pc:spChg chg="add del">
          <ac:chgData name="WANRONG XU" userId="9ba954423c968704" providerId="LiveId" clId="{1C48E267-19F8-46A9-B4CC-0C9B4D1327B1}" dt="2022-08-10T12:27:01.127" v="1381" actId="26606"/>
          <ac:spMkLst>
            <pc:docMk/>
            <pc:sldMk cId="863161744" sldId="396"/>
            <ac:spMk id="53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4:08.067" v="1342" actId="26606"/>
          <ac:spMkLst>
            <pc:docMk/>
            <pc:sldMk cId="863161744" sldId="396"/>
            <ac:spMk id="54" creationId="{5337EA23-6703-4C96-9EEB-A408CBDD67BD}"/>
          </ac:spMkLst>
        </pc:spChg>
        <pc:spChg chg="add del">
          <ac:chgData name="WANRONG XU" userId="9ba954423c968704" providerId="LiveId" clId="{1C48E267-19F8-46A9-B4CC-0C9B4D1327B1}" dt="2022-08-10T12:23:31.483" v="1329" actId="26606"/>
          <ac:spMkLst>
            <pc:docMk/>
            <pc:sldMk cId="863161744" sldId="396"/>
            <ac:spMk id="55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3:31.483" v="1329" actId="26606"/>
          <ac:spMkLst>
            <pc:docMk/>
            <pc:sldMk cId="863161744" sldId="396"/>
            <ac:spMk id="56" creationId="{3C64A91D-E535-4C24-A0E3-96A3810E3FDC}"/>
          </ac:spMkLst>
        </pc:spChg>
        <pc:spChg chg="add del">
          <ac:chgData name="WANRONG XU" userId="9ba954423c968704" providerId="LiveId" clId="{1C48E267-19F8-46A9-B4CC-0C9B4D1327B1}" dt="2022-08-10T12:23:31.483" v="1329" actId="26606"/>
          <ac:spMkLst>
            <pc:docMk/>
            <pc:sldMk cId="863161744" sldId="396"/>
            <ac:spMk id="57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7:01.127" v="1381" actId="26606"/>
          <ac:spMkLst>
            <pc:docMk/>
            <pc:sldMk cId="863161744" sldId="396"/>
            <ac:spMk id="59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7:01.127" v="1381" actId="26606"/>
          <ac:spMkLst>
            <pc:docMk/>
            <pc:sldMk cId="863161744" sldId="396"/>
            <ac:spMk id="60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3:31.483" v="1329" actId="26606"/>
          <ac:spMkLst>
            <pc:docMk/>
            <pc:sldMk cId="863161744" sldId="396"/>
            <ac:spMk id="63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3:58.219" v="1340" actId="26606"/>
          <ac:spMkLst>
            <pc:docMk/>
            <pc:sldMk cId="863161744" sldId="396"/>
            <ac:spMk id="65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3:58.219" v="1340" actId="26606"/>
          <ac:spMkLst>
            <pc:docMk/>
            <pc:sldMk cId="863161744" sldId="396"/>
            <ac:spMk id="66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3:58.219" v="1340" actId="26606"/>
          <ac:spMkLst>
            <pc:docMk/>
            <pc:sldMk cId="863161744" sldId="396"/>
            <ac:spMk id="68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3:58.219" v="1340" actId="26606"/>
          <ac:spMkLst>
            <pc:docMk/>
            <pc:sldMk cId="863161744" sldId="396"/>
            <ac:spMk id="72" creationId="{3C64A91D-E535-4C24-A0E3-96A3810E3FDC}"/>
          </ac:spMkLst>
        </pc:spChg>
        <pc:spChg chg="add del">
          <ac:chgData name="WANRONG XU" userId="9ba954423c968704" providerId="LiveId" clId="{1C48E267-19F8-46A9-B4CC-0C9B4D1327B1}" dt="2022-08-10T12:24:08.067" v="1342" actId="26606"/>
          <ac:spMkLst>
            <pc:docMk/>
            <pc:sldMk cId="863161744" sldId="396"/>
            <ac:spMk id="74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4:08.067" v="1342" actId="26606"/>
          <ac:spMkLst>
            <pc:docMk/>
            <pc:sldMk cId="863161744" sldId="396"/>
            <ac:spMk id="75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4:08.067" v="1342" actId="26606"/>
          <ac:spMkLst>
            <pc:docMk/>
            <pc:sldMk cId="863161744" sldId="396"/>
            <ac:spMk id="76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7:01.127" v="1381" actId="26606"/>
          <ac:spMkLst>
            <pc:docMk/>
            <pc:sldMk cId="863161744" sldId="396"/>
            <ac:spMk id="78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7:01.127" v="1381" actId="26606"/>
          <ac:spMkLst>
            <pc:docMk/>
            <pc:sldMk cId="863161744" sldId="396"/>
            <ac:spMk id="79" creationId="{E49CA12F-6E27-4C54-88C4-EE6CE7C473F1}"/>
          </ac:spMkLst>
        </pc:spChg>
        <pc:spChg chg="add del">
          <ac:chgData name="WANRONG XU" userId="9ba954423c968704" providerId="LiveId" clId="{1C48E267-19F8-46A9-B4CC-0C9B4D1327B1}" dt="2022-08-10T12:27:01.127" v="1381" actId="26606"/>
          <ac:spMkLst>
            <pc:docMk/>
            <pc:sldMk cId="863161744" sldId="396"/>
            <ac:spMk id="80" creationId="{5337EA23-6703-4C96-9EEB-A408CBDD67BD}"/>
          </ac:spMkLst>
        </pc:spChg>
        <pc:spChg chg="add del">
          <ac:chgData name="WANRONG XU" userId="9ba954423c968704" providerId="LiveId" clId="{1C48E267-19F8-46A9-B4CC-0C9B4D1327B1}" dt="2022-08-10T12:24:08.067" v="1342" actId="26606"/>
          <ac:spMkLst>
            <pc:docMk/>
            <pc:sldMk cId="863161744" sldId="396"/>
            <ac:spMk id="82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4:08.067" v="1342" actId="26606"/>
          <ac:spMkLst>
            <pc:docMk/>
            <pc:sldMk cId="863161744" sldId="396"/>
            <ac:spMk id="83" creationId="{17F40A88-27FA-47EF-8DE2-4C27138EDE6E}"/>
          </ac:spMkLst>
        </pc:spChg>
        <pc:spChg chg="add del">
          <ac:chgData name="WANRONG XU" userId="9ba954423c968704" providerId="LiveId" clId="{1C48E267-19F8-46A9-B4CC-0C9B4D1327B1}" dt="2022-08-10T12:27:10.038" v="1385" actId="26606"/>
          <ac:spMkLst>
            <pc:docMk/>
            <pc:sldMk cId="863161744" sldId="396"/>
            <ac:spMk id="84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6:40.482" v="1375" actId="26606"/>
          <ac:spMkLst>
            <pc:docMk/>
            <pc:sldMk cId="863161744" sldId="396"/>
            <ac:spMk id="85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6:40.482" v="1375" actId="26606"/>
          <ac:spMkLst>
            <pc:docMk/>
            <pc:sldMk cId="863161744" sldId="396"/>
            <ac:spMk id="86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6:40.482" v="1375" actId="26606"/>
          <ac:spMkLst>
            <pc:docMk/>
            <pc:sldMk cId="863161744" sldId="396"/>
            <ac:spMk id="87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6:40.482" v="1375" actId="26606"/>
          <ac:spMkLst>
            <pc:docMk/>
            <pc:sldMk cId="863161744" sldId="396"/>
            <ac:spMk id="89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7:10.038" v="1385" actId="26606"/>
          <ac:spMkLst>
            <pc:docMk/>
            <pc:sldMk cId="863161744" sldId="396"/>
            <ac:spMk id="90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7:10.038" v="1385" actId="26606"/>
          <ac:spMkLst>
            <pc:docMk/>
            <pc:sldMk cId="863161744" sldId="396"/>
            <ac:spMk id="91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7:10.038" v="1385" actId="26606"/>
          <ac:spMkLst>
            <pc:docMk/>
            <pc:sldMk cId="863161744" sldId="396"/>
            <ac:spMk id="93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4:38.722" v="1352" actId="26606"/>
          <ac:spMkLst>
            <pc:docMk/>
            <pc:sldMk cId="863161744" sldId="396"/>
            <ac:spMk id="94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4:38.722" v="1352" actId="26606"/>
          <ac:spMkLst>
            <pc:docMk/>
            <pc:sldMk cId="863161744" sldId="396"/>
            <ac:spMk id="96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4:38.722" v="1352" actId="26606"/>
          <ac:spMkLst>
            <pc:docMk/>
            <pc:sldMk cId="863161744" sldId="396"/>
            <ac:spMk id="98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7:10.038" v="1385" actId="26606"/>
          <ac:spMkLst>
            <pc:docMk/>
            <pc:sldMk cId="863161744" sldId="396"/>
            <ac:spMk id="101" creationId="{FE05BC49-0F00-4C85-9AF5-A0CC5B39C8D2}"/>
          </ac:spMkLst>
        </pc:spChg>
        <pc:spChg chg="add del">
          <ac:chgData name="WANRONG XU" userId="9ba954423c968704" providerId="LiveId" clId="{1C48E267-19F8-46A9-B4CC-0C9B4D1327B1}" dt="2022-08-10T12:29:47.451" v="1436" actId="26606"/>
          <ac:spMkLst>
            <pc:docMk/>
            <pc:sldMk cId="863161744" sldId="396"/>
            <ac:spMk id="103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9:47.451" v="1436" actId="26606"/>
          <ac:spMkLst>
            <pc:docMk/>
            <pc:sldMk cId="863161744" sldId="396"/>
            <ac:spMk id="104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9:47.451" v="1436" actId="26606"/>
          <ac:spMkLst>
            <pc:docMk/>
            <pc:sldMk cId="863161744" sldId="396"/>
            <ac:spMk id="105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4:38.722" v="1352" actId="26606"/>
          <ac:spMkLst>
            <pc:docMk/>
            <pc:sldMk cId="863161744" sldId="396"/>
            <ac:spMk id="106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4:38.722" v="1352" actId="26606"/>
          <ac:spMkLst>
            <pc:docMk/>
            <pc:sldMk cId="863161744" sldId="396"/>
            <ac:spMk id="108" creationId="{3C64A91D-E535-4C24-A0E3-96A3810E3FDC}"/>
          </ac:spMkLst>
        </pc:spChg>
        <pc:spChg chg="add del">
          <ac:chgData name="WANRONG XU" userId="9ba954423c968704" providerId="LiveId" clId="{1C48E267-19F8-46A9-B4CC-0C9B4D1327B1}" dt="2022-08-10T12:24:38.722" v="1352" actId="26606"/>
          <ac:spMkLst>
            <pc:docMk/>
            <pc:sldMk cId="863161744" sldId="396"/>
            <ac:spMk id="110" creationId="{26FC4867-BA3E-4F8E-AB23-684F34DF3D31}"/>
          </ac:spMkLst>
        </pc:spChg>
        <pc:spChg chg="add del">
          <ac:chgData name="WANRONG XU" userId="9ba954423c968704" providerId="LiveId" clId="{1C48E267-19F8-46A9-B4CC-0C9B4D1327B1}" dt="2022-08-10T12:24:41.178" v="1354" actId="26606"/>
          <ac:spMkLst>
            <pc:docMk/>
            <pc:sldMk cId="863161744" sldId="396"/>
            <ac:spMk id="112" creationId="{94459D96-B947-4C7F-8BCA-915F8B07C0AA}"/>
          </ac:spMkLst>
        </pc:spChg>
        <pc:spChg chg="add del">
          <ac:chgData name="WANRONG XU" userId="9ba954423c968704" providerId="LiveId" clId="{1C48E267-19F8-46A9-B4CC-0C9B4D1327B1}" dt="2022-08-10T12:24:41.178" v="1354" actId="26606"/>
          <ac:spMkLst>
            <pc:docMk/>
            <pc:sldMk cId="863161744" sldId="396"/>
            <ac:spMk id="113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4:41.178" v="1354" actId="26606"/>
          <ac:spMkLst>
            <pc:docMk/>
            <pc:sldMk cId="863161744" sldId="396"/>
            <ac:spMk id="114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4:41.178" v="1354" actId="26606"/>
          <ac:spMkLst>
            <pc:docMk/>
            <pc:sldMk cId="863161744" sldId="396"/>
            <ac:spMk id="115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9:47.451" v="1436" actId="26606"/>
          <ac:spMkLst>
            <pc:docMk/>
            <pc:sldMk cId="863161744" sldId="396"/>
            <ac:spMk id="119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4:41.178" v="1354" actId="26606"/>
          <ac:spMkLst>
            <pc:docMk/>
            <pc:sldMk cId="863161744" sldId="396"/>
            <ac:spMk id="121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4:46.696" v="1356" actId="26606"/>
          <ac:spMkLst>
            <pc:docMk/>
            <pc:sldMk cId="863161744" sldId="396"/>
            <ac:spMk id="125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4:46.696" v="1356" actId="26606"/>
          <ac:spMkLst>
            <pc:docMk/>
            <pc:sldMk cId="863161744" sldId="396"/>
            <ac:spMk id="126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4:46.696" v="1356" actId="26606"/>
          <ac:spMkLst>
            <pc:docMk/>
            <pc:sldMk cId="863161744" sldId="396"/>
            <ac:spMk id="127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4:46.696" v="1356" actId="26606"/>
          <ac:spMkLst>
            <pc:docMk/>
            <pc:sldMk cId="863161744" sldId="396"/>
            <ac:spMk id="129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4:46.696" v="1356" actId="26606"/>
          <ac:spMkLst>
            <pc:docMk/>
            <pc:sldMk cId="863161744" sldId="396"/>
            <ac:spMk id="130" creationId="{AD4EA4DF-0E7C-4098-86F6-7D0ACAEFC0BF}"/>
          </ac:spMkLst>
        </pc:spChg>
        <pc:spChg chg="add del">
          <ac:chgData name="WANRONG XU" userId="9ba954423c968704" providerId="LiveId" clId="{1C48E267-19F8-46A9-B4CC-0C9B4D1327B1}" dt="2022-08-10T12:24:46.696" v="1356" actId="26606"/>
          <ac:spMkLst>
            <pc:docMk/>
            <pc:sldMk cId="863161744" sldId="396"/>
            <ac:spMk id="131" creationId="{FE05BC49-0F00-4C85-9AF5-A0CC5B39C8D2}"/>
          </ac:spMkLst>
        </pc:spChg>
        <pc:spChg chg="add del">
          <ac:chgData name="WANRONG XU" userId="9ba954423c968704" providerId="LiveId" clId="{1C48E267-19F8-46A9-B4CC-0C9B4D1327B1}" dt="2022-08-10T12:26:10.737" v="1358" actId="26606"/>
          <ac:spMkLst>
            <pc:docMk/>
            <pc:sldMk cId="863161744" sldId="396"/>
            <ac:spMk id="133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6:10.737" v="1358" actId="26606"/>
          <ac:spMkLst>
            <pc:docMk/>
            <pc:sldMk cId="863161744" sldId="396"/>
            <ac:spMk id="134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6:10.737" v="1358" actId="26606"/>
          <ac:spMkLst>
            <pc:docMk/>
            <pc:sldMk cId="863161744" sldId="396"/>
            <ac:spMk id="135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9:47.451" v="1436" actId="26606"/>
          <ac:spMkLst>
            <pc:docMk/>
            <pc:sldMk cId="863161744" sldId="396"/>
            <ac:spMk id="137" creationId="{D0143092-D47B-4C8F-B5B0-F205C5A800ED}"/>
          </ac:spMkLst>
        </pc:spChg>
        <pc:spChg chg="add del">
          <ac:chgData name="WANRONG XU" userId="9ba954423c968704" providerId="LiveId" clId="{1C48E267-19F8-46A9-B4CC-0C9B4D1327B1}" dt="2022-08-10T12:26:10.737" v="1358" actId="26606"/>
          <ac:spMkLst>
            <pc:docMk/>
            <pc:sldMk cId="863161744" sldId="396"/>
            <ac:spMk id="141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6:10.737" v="1358" actId="26606"/>
          <ac:spMkLst>
            <pc:docMk/>
            <pc:sldMk cId="863161744" sldId="396"/>
            <ac:spMk id="142" creationId="{BEBFBB3C-FA07-4A06-A8D8-D690F92A2817}"/>
          </ac:spMkLst>
        </pc:spChg>
        <pc:spChg chg="add del">
          <ac:chgData name="WANRONG XU" userId="9ba954423c968704" providerId="LiveId" clId="{1C48E267-19F8-46A9-B4CC-0C9B4D1327B1}" dt="2022-08-10T12:28:38.349" v="1414" actId="26606"/>
          <ac:spMkLst>
            <pc:docMk/>
            <pc:sldMk cId="863161744" sldId="396"/>
            <ac:spMk id="143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6:15.752" v="1360" actId="26606"/>
          <ac:spMkLst>
            <pc:docMk/>
            <pc:sldMk cId="863161744" sldId="396"/>
            <ac:spMk id="144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6:15.752" v="1360" actId="26606"/>
          <ac:spMkLst>
            <pc:docMk/>
            <pc:sldMk cId="863161744" sldId="396"/>
            <ac:spMk id="145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6:15.752" v="1360" actId="26606"/>
          <ac:spMkLst>
            <pc:docMk/>
            <pc:sldMk cId="863161744" sldId="396"/>
            <ac:spMk id="146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6:15.752" v="1360" actId="26606"/>
          <ac:spMkLst>
            <pc:docMk/>
            <pc:sldMk cId="863161744" sldId="396"/>
            <ac:spMk id="148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6:15.752" v="1360" actId="26606"/>
          <ac:spMkLst>
            <pc:docMk/>
            <pc:sldMk cId="863161744" sldId="396"/>
            <ac:spMk id="149" creationId="{61B0F92C-925A-4D2E-839E-EB381378C315}"/>
          </ac:spMkLst>
        </pc:spChg>
        <pc:spChg chg="add del">
          <ac:chgData name="WANRONG XU" userId="9ba954423c968704" providerId="LiveId" clId="{1C48E267-19F8-46A9-B4CC-0C9B4D1327B1}" dt="2022-08-10T12:28:38.349" v="1414" actId="26606"/>
          <ac:spMkLst>
            <pc:docMk/>
            <pc:sldMk cId="863161744" sldId="396"/>
            <ac:spMk id="150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6:18.423" v="1364" actId="26606"/>
          <ac:spMkLst>
            <pc:docMk/>
            <pc:sldMk cId="863161744" sldId="396"/>
            <ac:spMk id="151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6:18.423" v="1364" actId="26606"/>
          <ac:spMkLst>
            <pc:docMk/>
            <pc:sldMk cId="863161744" sldId="396"/>
            <ac:spMk id="152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6:18.423" v="1364" actId="26606"/>
          <ac:spMkLst>
            <pc:docMk/>
            <pc:sldMk cId="863161744" sldId="396"/>
            <ac:spMk id="153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8:38.349" v="1414" actId="26606"/>
          <ac:spMkLst>
            <pc:docMk/>
            <pc:sldMk cId="863161744" sldId="396"/>
            <ac:spMk id="156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8:38.349" v="1414" actId="26606"/>
          <ac:spMkLst>
            <pc:docMk/>
            <pc:sldMk cId="863161744" sldId="396"/>
            <ac:spMk id="157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6:18.423" v="1364" actId="26606"/>
          <ac:spMkLst>
            <pc:docMk/>
            <pc:sldMk cId="863161744" sldId="396"/>
            <ac:spMk id="159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6:18.423" v="1364" actId="26606"/>
          <ac:spMkLst>
            <pc:docMk/>
            <pc:sldMk cId="863161744" sldId="396"/>
            <ac:spMk id="160" creationId="{D87560B9-86B8-4558-93E9-FAB8DBE40C16}"/>
          </ac:spMkLst>
        </pc:spChg>
        <pc:spChg chg="add del">
          <ac:chgData name="WANRONG XU" userId="9ba954423c968704" providerId="LiveId" clId="{1C48E267-19F8-46A9-B4CC-0C9B4D1327B1}" dt="2022-08-10T12:26:18.423" v="1364" actId="26606"/>
          <ac:spMkLst>
            <pc:docMk/>
            <pc:sldMk cId="863161744" sldId="396"/>
            <ac:spMk id="161" creationId="{71400469-1077-4353-BFB5-E4159ADF1921}"/>
          </ac:spMkLst>
        </pc:spChg>
        <pc:spChg chg="add del">
          <ac:chgData name="WANRONG XU" userId="9ba954423c968704" providerId="LiveId" clId="{1C48E267-19F8-46A9-B4CC-0C9B4D1327B1}" dt="2022-08-10T12:26:18.423" v="1364" actId="26606"/>
          <ac:spMkLst>
            <pc:docMk/>
            <pc:sldMk cId="863161744" sldId="396"/>
            <ac:spMk id="162" creationId="{F28851F7-6B20-43F1-90FF-B41CE11AFC7E}"/>
          </ac:spMkLst>
        </pc:spChg>
        <pc:spChg chg="add del">
          <ac:chgData name="WANRONG XU" userId="9ba954423c968704" providerId="LiveId" clId="{1C48E267-19F8-46A9-B4CC-0C9B4D1327B1}" dt="2022-08-10T12:26:18.423" v="1364" actId="26606"/>
          <ac:spMkLst>
            <pc:docMk/>
            <pc:sldMk cId="863161744" sldId="396"/>
            <ac:spMk id="163" creationId="{09E6BACC-8290-425B-A517-1914E16D829A}"/>
          </ac:spMkLst>
        </pc:spChg>
        <pc:spChg chg="add del">
          <ac:chgData name="WANRONG XU" userId="9ba954423c968704" providerId="LiveId" clId="{1C48E267-19F8-46A9-B4CC-0C9B4D1327B1}" dt="2022-08-10T12:29:18.398" v="1418" actId="26606"/>
          <ac:spMkLst>
            <pc:docMk/>
            <pc:sldMk cId="863161744" sldId="396"/>
            <ac:spMk id="164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6:36.977" v="1367" actId="26606"/>
          <ac:spMkLst>
            <pc:docMk/>
            <pc:sldMk cId="863161744" sldId="396"/>
            <ac:spMk id="165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6:36.977" v="1367" actId="26606"/>
          <ac:spMkLst>
            <pc:docMk/>
            <pc:sldMk cId="863161744" sldId="396"/>
            <ac:spMk id="166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6:36.977" v="1367" actId="26606"/>
          <ac:spMkLst>
            <pc:docMk/>
            <pc:sldMk cId="863161744" sldId="396"/>
            <ac:spMk id="167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6:36.977" v="1367" actId="26606"/>
          <ac:spMkLst>
            <pc:docMk/>
            <pc:sldMk cId="863161744" sldId="396"/>
            <ac:spMk id="169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6:36.977" v="1367" actId="26606"/>
          <ac:spMkLst>
            <pc:docMk/>
            <pc:sldMk cId="863161744" sldId="396"/>
            <ac:spMk id="170" creationId="{61B0F92C-925A-4D2E-839E-EB381378C315}"/>
          </ac:spMkLst>
        </pc:spChg>
        <pc:spChg chg="add del">
          <ac:chgData name="WANRONG XU" userId="9ba954423c968704" providerId="LiveId" clId="{1C48E267-19F8-46A9-B4CC-0C9B4D1327B1}" dt="2022-08-10T12:29:18.398" v="1418" actId="26606"/>
          <ac:spMkLst>
            <pc:docMk/>
            <pc:sldMk cId="863161744" sldId="396"/>
            <ac:spMk id="171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9:18.398" v="1418" actId="26606"/>
          <ac:spMkLst>
            <pc:docMk/>
            <pc:sldMk cId="863161744" sldId="396"/>
            <ac:spMk id="172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8:38.349" v="1414" actId="26606"/>
          <ac:spMkLst>
            <pc:docMk/>
            <pc:sldMk cId="863161744" sldId="396"/>
            <ac:spMk id="173" creationId="{FE05BC49-0F00-4C85-9AF5-A0CC5B39C8D2}"/>
          </ac:spMkLst>
        </pc:spChg>
        <pc:spChg chg="add del">
          <ac:chgData name="WANRONG XU" userId="9ba954423c968704" providerId="LiveId" clId="{1C48E267-19F8-46A9-B4CC-0C9B4D1327B1}" dt="2022-08-10T12:28:45.522" v="1416" actId="26606"/>
          <ac:spMkLst>
            <pc:docMk/>
            <pc:sldMk cId="863161744" sldId="396"/>
            <ac:spMk id="175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8:45.522" v="1416" actId="26606"/>
          <ac:spMkLst>
            <pc:docMk/>
            <pc:sldMk cId="863161744" sldId="396"/>
            <ac:spMk id="176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8:45.522" v="1416" actId="26606"/>
          <ac:spMkLst>
            <pc:docMk/>
            <pc:sldMk cId="863161744" sldId="396"/>
            <ac:spMk id="177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9:38.229" v="1427" actId="26606"/>
          <ac:spMkLst>
            <pc:docMk/>
            <pc:sldMk cId="863161744" sldId="396"/>
            <ac:spMk id="179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9:38.229" v="1427" actId="26606"/>
          <ac:spMkLst>
            <pc:docMk/>
            <pc:sldMk cId="863161744" sldId="396"/>
            <ac:spMk id="180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9:38.229" v="1427" actId="26606"/>
          <ac:spMkLst>
            <pc:docMk/>
            <pc:sldMk cId="863161744" sldId="396"/>
            <ac:spMk id="181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8:45.522" v="1416" actId="26606"/>
          <ac:spMkLst>
            <pc:docMk/>
            <pc:sldMk cId="863161744" sldId="396"/>
            <ac:spMk id="183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8:45.522" v="1416" actId="26606"/>
          <ac:spMkLst>
            <pc:docMk/>
            <pc:sldMk cId="863161744" sldId="396"/>
            <ac:spMk id="184" creationId="{F9222796-DE76-4BC9-B2EC-ECBAF3E51B3F}"/>
          </ac:spMkLst>
        </pc:spChg>
        <pc:spChg chg="add del">
          <ac:chgData name="WANRONG XU" userId="9ba954423c968704" providerId="LiveId" clId="{1C48E267-19F8-46A9-B4CC-0C9B4D1327B1}" dt="2022-08-10T12:29:18.398" v="1418" actId="26606"/>
          <ac:spMkLst>
            <pc:docMk/>
            <pc:sldMk cId="863161744" sldId="396"/>
            <ac:spMk id="188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9:18.398" v="1418" actId="26606"/>
          <ac:spMkLst>
            <pc:docMk/>
            <pc:sldMk cId="863161744" sldId="396"/>
            <ac:spMk id="189" creationId="{F9222796-DE76-4BC9-B2EC-ECBAF3E51B3F}"/>
          </ac:spMkLst>
        </pc:spChg>
        <pc:spChg chg="add del">
          <ac:chgData name="WANRONG XU" userId="9ba954423c968704" providerId="LiveId" clId="{1C48E267-19F8-46A9-B4CC-0C9B4D1327B1}" dt="2022-08-10T12:29:38.229" v="1427" actId="26606"/>
          <ac:spMkLst>
            <pc:docMk/>
            <pc:sldMk cId="863161744" sldId="396"/>
            <ac:spMk id="190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9:22.761" v="1420" actId="26606"/>
          <ac:spMkLst>
            <pc:docMk/>
            <pc:sldMk cId="863161744" sldId="396"/>
            <ac:spMk id="191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9:22.761" v="1420" actId="26606"/>
          <ac:spMkLst>
            <pc:docMk/>
            <pc:sldMk cId="863161744" sldId="396"/>
            <ac:spMk id="192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9:22.761" v="1420" actId="26606"/>
          <ac:spMkLst>
            <pc:docMk/>
            <pc:sldMk cId="863161744" sldId="396"/>
            <ac:spMk id="193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9:38.229" v="1427" actId="26606"/>
          <ac:spMkLst>
            <pc:docMk/>
            <pc:sldMk cId="863161744" sldId="396"/>
            <ac:spMk id="195" creationId="{FE05BC49-0F00-4C85-9AF5-A0CC5B39C8D2}"/>
          </ac:spMkLst>
        </pc:spChg>
        <pc:spChg chg="add del">
          <ac:chgData name="WANRONG XU" userId="9ba954423c968704" providerId="LiveId" clId="{1C48E267-19F8-46A9-B4CC-0C9B4D1327B1}" dt="2022-08-10T12:29:46.248" v="1431" actId="26606"/>
          <ac:spMkLst>
            <pc:docMk/>
            <pc:sldMk cId="863161744" sldId="396"/>
            <ac:spMk id="197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9:46.248" v="1431" actId="26606"/>
          <ac:spMkLst>
            <pc:docMk/>
            <pc:sldMk cId="863161744" sldId="396"/>
            <ac:spMk id="198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9:22.761" v="1420" actId="26606"/>
          <ac:spMkLst>
            <pc:docMk/>
            <pc:sldMk cId="863161744" sldId="396"/>
            <ac:spMk id="199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9:22.761" v="1420" actId="26606"/>
          <ac:spMkLst>
            <pc:docMk/>
            <pc:sldMk cId="863161744" sldId="396"/>
            <ac:spMk id="200" creationId="{3C64A91D-E535-4C24-A0E3-96A3810E3FDC}"/>
          </ac:spMkLst>
        </pc:spChg>
        <pc:spChg chg="add del">
          <ac:chgData name="WANRONG XU" userId="9ba954423c968704" providerId="LiveId" clId="{1C48E267-19F8-46A9-B4CC-0C9B4D1327B1}" dt="2022-08-10T12:29:46.248" v="1431" actId="26606"/>
          <ac:spMkLst>
            <pc:docMk/>
            <pc:sldMk cId="863161744" sldId="396"/>
            <ac:spMk id="201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9:46.248" v="1431" actId="26606"/>
          <ac:spMkLst>
            <pc:docMk/>
            <pc:sldMk cId="863161744" sldId="396"/>
            <ac:spMk id="207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9:46.248" v="1431" actId="26606"/>
          <ac:spMkLst>
            <pc:docMk/>
            <pc:sldMk cId="863161744" sldId="396"/>
            <ac:spMk id="208" creationId="{3C64A91D-E535-4C24-A0E3-96A3810E3FDC}"/>
          </ac:spMkLst>
        </pc:spChg>
        <pc:spChg chg="add del">
          <ac:chgData name="WANRONG XU" userId="9ba954423c968704" providerId="LiveId" clId="{1C48E267-19F8-46A9-B4CC-0C9B4D1327B1}" dt="2022-08-10T12:29:47.443" v="1435" actId="26606"/>
          <ac:spMkLst>
            <pc:docMk/>
            <pc:sldMk cId="863161744" sldId="396"/>
            <ac:spMk id="210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29:47.443" v="1435" actId="26606"/>
          <ac:spMkLst>
            <pc:docMk/>
            <pc:sldMk cId="863161744" sldId="396"/>
            <ac:spMk id="211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29:47.443" v="1435" actId="26606"/>
          <ac:spMkLst>
            <pc:docMk/>
            <pc:sldMk cId="863161744" sldId="396"/>
            <ac:spMk id="212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29:47.443" v="1435" actId="26606"/>
          <ac:spMkLst>
            <pc:docMk/>
            <pc:sldMk cId="863161744" sldId="396"/>
            <ac:spMk id="217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29:47.443" v="1435" actId="26606"/>
          <ac:spMkLst>
            <pc:docMk/>
            <pc:sldMk cId="863161744" sldId="396"/>
            <ac:spMk id="218" creationId="{FE05BC49-0F00-4C85-9AF5-A0CC5B39C8D2}"/>
          </ac:spMkLst>
        </pc:spChg>
        <pc:spChg chg="add del">
          <ac:chgData name="WANRONG XU" userId="9ba954423c968704" providerId="LiveId" clId="{1C48E267-19F8-46A9-B4CC-0C9B4D1327B1}" dt="2022-08-10T12:31:09.395" v="1439" actId="26606"/>
          <ac:spMkLst>
            <pc:docMk/>
            <pc:sldMk cId="863161744" sldId="396"/>
            <ac:spMk id="220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31:09.395" v="1439" actId="26606"/>
          <ac:spMkLst>
            <pc:docMk/>
            <pc:sldMk cId="863161744" sldId="396"/>
            <ac:spMk id="221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31:09.395" v="1439" actId="26606"/>
          <ac:spMkLst>
            <pc:docMk/>
            <pc:sldMk cId="863161744" sldId="396"/>
            <ac:spMk id="222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31:09.395" v="1439" actId="26606"/>
          <ac:spMkLst>
            <pc:docMk/>
            <pc:sldMk cId="863161744" sldId="396"/>
            <ac:spMk id="228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31:09.395" v="1439" actId="26606"/>
          <ac:spMkLst>
            <pc:docMk/>
            <pc:sldMk cId="863161744" sldId="396"/>
            <ac:spMk id="233" creationId="{D0143092-D47B-4C8F-B5B0-F205C5A800ED}"/>
          </ac:spMkLst>
        </pc:spChg>
        <pc:spChg chg="add del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41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43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45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53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55" creationId="{AD4EA4DF-0E7C-4098-86F6-7D0ACAEFC0BF}"/>
          </ac:spMkLst>
        </pc:spChg>
        <pc:spChg chg="add del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57" creationId="{FE05BC49-0F00-4C85-9AF5-A0CC5B39C8D2}"/>
          </ac:spMkLst>
        </pc:spChg>
        <pc:spChg chg="add del">
          <ac:chgData name="WANRONG XU" userId="9ba954423c968704" providerId="LiveId" clId="{1C48E267-19F8-46A9-B4CC-0C9B4D1327B1}" dt="2022-08-10T12:31:24.339" v="1445" actId="26606"/>
          <ac:spMkLst>
            <pc:docMk/>
            <pc:sldMk cId="863161744" sldId="396"/>
            <ac:spMk id="262" creationId="{82184FF4-7029-4ED7-813A-192E60608764}"/>
          </ac:spMkLst>
        </pc:spChg>
        <pc:spChg chg="add del">
          <ac:chgData name="WANRONG XU" userId="9ba954423c968704" providerId="LiveId" clId="{1C48E267-19F8-46A9-B4CC-0C9B4D1327B1}" dt="2022-08-10T12:31:24.339" v="1445" actId="26606"/>
          <ac:spMkLst>
            <pc:docMk/>
            <pc:sldMk cId="863161744" sldId="396"/>
            <ac:spMk id="264" creationId="{AAA7AB09-557C-41AD-9113-FF9F68FA1035}"/>
          </ac:spMkLst>
        </pc:spChg>
        <pc:spChg chg="add del">
          <ac:chgData name="WANRONG XU" userId="9ba954423c968704" providerId="LiveId" clId="{1C48E267-19F8-46A9-B4CC-0C9B4D1327B1}" dt="2022-08-10T12:31:24.339" v="1445" actId="26606"/>
          <ac:spMkLst>
            <pc:docMk/>
            <pc:sldMk cId="863161744" sldId="396"/>
            <ac:spMk id="266" creationId="{EF99ECAA-1F11-4937-BBA6-51935AB44C9D}"/>
          </ac:spMkLst>
        </pc:spChg>
        <pc:spChg chg="add del">
          <ac:chgData name="WANRONG XU" userId="9ba954423c968704" providerId="LiveId" clId="{1C48E267-19F8-46A9-B4CC-0C9B4D1327B1}" dt="2022-08-10T12:31:24.339" v="1445" actId="26606"/>
          <ac:spMkLst>
            <pc:docMk/>
            <pc:sldMk cId="863161744" sldId="396"/>
            <ac:spMk id="274" creationId="{1DB043B4-68C6-45B9-82AC-A5800EADB8DB}"/>
          </ac:spMkLst>
        </pc:spChg>
        <pc:spChg chg="add del">
          <ac:chgData name="WANRONG XU" userId="9ba954423c968704" providerId="LiveId" clId="{1C48E267-19F8-46A9-B4CC-0C9B4D1327B1}" dt="2022-08-10T12:31:24.339" v="1445" actId="26606"/>
          <ac:spMkLst>
            <pc:docMk/>
            <pc:sldMk cId="863161744" sldId="396"/>
            <ac:spMk id="276" creationId="{AD4EA4DF-0E7C-4098-86F6-7D0ACAEFC0BF}"/>
          </ac:spMkLst>
        </pc:spChg>
        <pc:spChg chg="add del">
          <ac:chgData name="WANRONG XU" userId="9ba954423c968704" providerId="LiveId" clId="{1C48E267-19F8-46A9-B4CC-0C9B4D1327B1}" dt="2022-08-10T12:31:24.339" v="1445" actId="26606"/>
          <ac:spMkLst>
            <pc:docMk/>
            <pc:sldMk cId="863161744" sldId="396"/>
            <ac:spMk id="278" creationId="{FE05BC49-0F00-4C85-9AF5-A0CC5B39C8D2}"/>
          </ac:spMkLst>
        </pc:spChg>
        <pc:spChg chg="add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80" creationId="{82184FF4-7029-4ED7-813A-192E60608764}"/>
          </ac:spMkLst>
        </pc:spChg>
        <pc:spChg chg="add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81" creationId="{AAA7AB09-557C-41AD-9113-FF9F68FA1035}"/>
          </ac:spMkLst>
        </pc:spChg>
        <pc:spChg chg="add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82" creationId="{EF99ECAA-1F11-4937-BBA6-51935AB44C9D}"/>
          </ac:spMkLst>
        </pc:spChg>
        <pc:spChg chg="add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88" creationId="{1DB043B4-68C6-45B9-82AC-A5800EADB8DB}"/>
          </ac:spMkLst>
        </pc:spChg>
        <pc:spChg chg="add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89" creationId="{3C64A91D-E535-4C24-A0E3-96A3810E3FDC}"/>
          </ac:spMkLst>
        </pc:spChg>
        <pc:spChg chg="add">
          <ac:chgData name="WANRONG XU" userId="9ba954423c968704" providerId="LiveId" clId="{1C48E267-19F8-46A9-B4CC-0C9B4D1327B1}" dt="2022-08-10T12:31:24.346" v="1446" actId="26606"/>
          <ac:spMkLst>
            <pc:docMk/>
            <pc:sldMk cId="863161744" sldId="396"/>
            <ac:spMk id="290" creationId="{26FC4867-BA3E-4F8E-AB23-684F34DF3D31}"/>
          </ac:spMkLst>
        </pc:spChg>
        <pc:grpChg chg="add del">
          <ac:chgData name="WANRONG XU" userId="9ba954423c968704" providerId="LiveId" clId="{1C48E267-19F8-46A9-B4CC-0C9B4D1327B1}" dt="2022-08-10T12:23:11.649" v="1319" actId="26606"/>
          <ac:grpSpMkLst>
            <pc:docMk/>
            <pc:sldMk cId="863161744" sldId="396"/>
            <ac:grpSpMk id="39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2:50.946" v="1311" actId="26606"/>
          <ac:grpSpMkLst>
            <pc:docMk/>
            <pc:sldMk cId="863161744" sldId="396"/>
            <ac:grpSpMk id="44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3:31.483" v="1329" actId="26606"/>
          <ac:grpSpMkLst>
            <pc:docMk/>
            <pc:sldMk cId="863161744" sldId="396"/>
            <ac:grpSpMk id="58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7:01.127" v="1381" actId="26606"/>
          <ac:grpSpMkLst>
            <pc:docMk/>
            <pc:sldMk cId="863161744" sldId="396"/>
            <ac:grpSpMk id="61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3:31.483" v="1329" actId="26606"/>
          <ac:grpSpMkLst>
            <pc:docMk/>
            <pc:sldMk cId="863161744" sldId="396"/>
            <ac:grpSpMk id="64" creationId="{819DC2A4-EB0C-4DA7-8B5B-4B1F4243A695}"/>
          </ac:grpSpMkLst>
        </pc:grpChg>
        <pc:grpChg chg="add del">
          <ac:chgData name="WANRONG XU" userId="9ba954423c968704" providerId="LiveId" clId="{1C48E267-19F8-46A9-B4CC-0C9B4D1327B1}" dt="2022-08-10T12:23:58.219" v="1340" actId="26606"/>
          <ac:grpSpMkLst>
            <pc:docMk/>
            <pc:sldMk cId="863161744" sldId="396"/>
            <ac:grpSpMk id="67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3:58.219" v="1340" actId="26606"/>
          <ac:grpSpMkLst>
            <pc:docMk/>
            <pc:sldMk cId="863161744" sldId="396"/>
            <ac:grpSpMk id="69" creationId="{819DC2A4-EB0C-4DA7-8B5B-4B1F4243A695}"/>
          </ac:grpSpMkLst>
        </pc:grpChg>
        <pc:grpChg chg="add del">
          <ac:chgData name="WANRONG XU" userId="9ba954423c968704" providerId="LiveId" clId="{1C48E267-19F8-46A9-B4CC-0C9B4D1327B1}" dt="2022-08-10T12:24:08.067" v="1342" actId="26606"/>
          <ac:grpSpMkLst>
            <pc:docMk/>
            <pc:sldMk cId="863161744" sldId="396"/>
            <ac:grpSpMk id="77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6:40.482" v="1375" actId="26606"/>
          <ac:grpSpMkLst>
            <pc:docMk/>
            <pc:sldMk cId="863161744" sldId="396"/>
            <ac:grpSpMk id="88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7:10.038" v="1385" actId="26606"/>
          <ac:grpSpMkLst>
            <pc:docMk/>
            <pc:sldMk cId="863161744" sldId="396"/>
            <ac:grpSpMk id="92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7:10.038" v="1385" actId="26606"/>
          <ac:grpSpMkLst>
            <pc:docMk/>
            <pc:sldMk cId="863161744" sldId="396"/>
            <ac:grpSpMk id="95" creationId="{CF03DCF1-A2E9-4508-9109-04925CE1A016}"/>
          </ac:grpSpMkLst>
        </pc:grpChg>
        <pc:grpChg chg="add del">
          <ac:chgData name="WANRONG XU" userId="9ba954423c968704" providerId="LiveId" clId="{1C48E267-19F8-46A9-B4CC-0C9B4D1327B1}" dt="2022-08-10T12:24:38.722" v="1352" actId="26606"/>
          <ac:grpSpMkLst>
            <pc:docMk/>
            <pc:sldMk cId="863161744" sldId="396"/>
            <ac:grpSpMk id="100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9:47.451" v="1436" actId="26606"/>
          <ac:grpSpMkLst>
            <pc:docMk/>
            <pc:sldMk cId="863161744" sldId="396"/>
            <ac:grpSpMk id="107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4:41.178" v="1354" actId="26606"/>
          <ac:grpSpMkLst>
            <pc:docMk/>
            <pc:sldMk cId="863161744" sldId="396"/>
            <ac:grpSpMk id="116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9:47.451" v="1436" actId="26606"/>
          <ac:grpSpMkLst>
            <pc:docMk/>
            <pc:sldMk cId="863161744" sldId="396"/>
            <ac:grpSpMk id="120" creationId="{7E4ADBCD-0901-4F0A-B008-0E83718392F4}"/>
          </ac:grpSpMkLst>
        </pc:grpChg>
        <pc:grpChg chg="add del">
          <ac:chgData name="WANRONG XU" userId="9ba954423c968704" providerId="LiveId" clId="{1C48E267-19F8-46A9-B4CC-0C9B4D1327B1}" dt="2022-08-10T12:24:41.178" v="1354" actId="26606"/>
          <ac:grpSpMkLst>
            <pc:docMk/>
            <pc:sldMk cId="863161744" sldId="396"/>
            <ac:grpSpMk id="122" creationId="{73840CF4-F848-4FE0-AEA6-C9E806911B9E}"/>
          </ac:grpSpMkLst>
        </pc:grpChg>
        <pc:grpChg chg="add del">
          <ac:chgData name="WANRONG XU" userId="9ba954423c968704" providerId="LiveId" clId="{1C48E267-19F8-46A9-B4CC-0C9B4D1327B1}" dt="2022-08-10T12:24:46.696" v="1356" actId="26606"/>
          <ac:grpSpMkLst>
            <pc:docMk/>
            <pc:sldMk cId="863161744" sldId="396"/>
            <ac:grpSpMk id="128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6:10.737" v="1358" actId="26606"/>
          <ac:grpSpMkLst>
            <pc:docMk/>
            <pc:sldMk cId="863161744" sldId="396"/>
            <ac:grpSpMk id="136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9:47.451" v="1436" actId="26606"/>
          <ac:grpSpMkLst>
            <pc:docMk/>
            <pc:sldMk cId="863161744" sldId="396"/>
            <ac:grpSpMk id="138" creationId="{EA6A0F33-446B-4100-9502-0A3E99816264}"/>
          </ac:grpSpMkLst>
        </pc:grpChg>
        <pc:grpChg chg="add del">
          <ac:chgData name="WANRONG XU" userId="9ba954423c968704" providerId="LiveId" clId="{1C48E267-19F8-46A9-B4CC-0C9B4D1327B1}" dt="2022-08-10T12:26:15.752" v="1360" actId="26606"/>
          <ac:grpSpMkLst>
            <pc:docMk/>
            <pc:sldMk cId="863161744" sldId="396"/>
            <ac:grpSpMk id="147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6:18.423" v="1364" actId="26606"/>
          <ac:grpSpMkLst>
            <pc:docMk/>
            <pc:sldMk cId="863161744" sldId="396"/>
            <ac:grpSpMk id="154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8:38.349" v="1414" actId="26606"/>
          <ac:grpSpMkLst>
            <pc:docMk/>
            <pc:sldMk cId="863161744" sldId="396"/>
            <ac:grpSpMk id="158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6:36.977" v="1367" actId="26606"/>
          <ac:grpSpMkLst>
            <pc:docMk/>
            <pc:sldMk cId="863161744" sldId="396"/>
            <ac:grpSpMk id="168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9:18.398" v="1418" actId="26606"/>
          <ac:grpSpMkLst>
            <pc:docMk/>
            <pc:sldMk cId="863161744" sldId="396"/>
            <ac:grpSpMk id="174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8:45.522" v="1416" actId="26606"/>
          <ac:grpSpMkLst>
            <pc:docMk/>
            <pc:sldMk cId="863161744" sldId="396"/>
            <ac:grpSpMk id="178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9:38.229" v="1427" actId="26606"/>
          <ac:grpSpMkLst>
            <pc:docMk/>
            <pc:sldMk cId="863161744" sldId="396"/>
            <ac:grpSpMk id="182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9:22.761" v="1420" actId="26606"/>
          <ac:grpSpMkLst>
            <pc:docMk/>
            <pc:sldMk cId="863161744" sldId="396"/>
            <ac:grpSpMk id="194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9:46.248" v="1431" actId="26606"/>
          <ac:grpSpMkLst>
            <pc:docMk/>
            <pc:sldMk cId="863161744" sldId="396"/>
            <ac:grpSpMk id="202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29:47.443" v="1435" actId="26606"/>
          <ac:grpSpMkLst>
            <pc:docMk/>
            <pc:sldMk cId="863161744" sldId="396"/>
            <ac:grpSpMk id="213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31:09.395" v="1439" actId="26606"/>
          <ac:grpSpMkLst>
            <pc:docMk/>
            <pc:sldMk cId="863161744" sldId="396"/>
            <ac:grpSpMk id="223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31:09.395" v="1439" actId="26606"/>
          <ac:grpSpMkLst>
            <pc:docMk/>
            <pc:sldMk cId="863161744" sldId="396"/>
            <ac:grpSpMk id="229" creationId="{7E4ADBCD-0901-4F0A-B008-0E83718392F4}"/>
          </ac:grpSpMkLst>
        </pc:grpChg>
        <pc:grpChg chg="add del">
          <ac:chgData name="WANRONG XU" userId="9ba954423c968704" providerId="LiveId" clId="{1C48E267-19F8-46A9-B4CC-0C9B4D1327B1}" dt="2022-08-10T12:31:09.395" v="1439" actId="26606"/>
          <ac:grpSpMkLst>
            <pc:docMk/>
            <pc:sldMk cId="863161744" sldId="396"/>
            <ac:grpSpMk id="234" creationId="{EA6A0F33-446B-4100-9502-0A3E99816264}"/>
          </ac:grpSpMkLst>
        </pc:grpChg>
        <pc:grpChg chg="add del">
          <ac:chgData name="WANRONG XU" userId="9ba954423c968704" providerId="LiveId" clId="{1C48E267-19F8-46A9-B4CC-0C9B4D1327B1}" dt="2022-08-10T12:31:24.346" v="1446" actId="26606"/>
          <ac:grpSpMkLst>
            <pc:docMk/>
            <pc:sldMk cId="863161744" sldId="396"/>
            <ac:grpSpMk id="247" creationId="{79DE9FAB-6BBA-4CFE-B67D-77B47F01ECA4}"/>
          </ac:grpSpMkLst>
        </pc:grpChg>
        <pc:grpChg chg="add del">
          <ac:chgData name="WANRONG XU" userId="9ba954423c968704" providerId="LiveId" clId="{1C48E267-19F8-46A9-B4CC-0C9B4D1327B1}" dt="2022-08-10T12:31:24.339" v="1445" actId="26606"/>
          <ac:grpSpMkLst>
            <pc:docMk/>
            <pc:sldMk cId="863161744" sldId="396"/>
            <ac:grpSpMk id="268" creationId="{79DE9FAB-6BBA-4CFE-B67D-77B47F01ECA4}"/>
          </ac:grpSpMkLst>
        </pc:grpChg>
        <pc:grpChg chg="add">
          <ac:chgData name="WANRONG XU" userId="9ba954423c968704" providerId="LiveId" clId="{1C48E267-19F8-46A9-B4CC-0C9B4D1327B1}" dt="2022-08-10T12:31:24.346" v="1446" actId="26606"/>
          <ac:grpSpMkLst>
            <pc:docMk/>
            <pc:sldMk cId="863161744" sldId="396"/>
            <ac:grpSpMk id="283" creationId="{79DE9FAB-6BBA-4CFE-B67D-77B47F01ECA4}"/>
          </ac:grpSpMkLst>
        </pc:grpChg>
        <pc:picChg chg="add del mod ord">
          <ac:chgData name="WANRONG XU" userId="9ba954423c968704" providerId="LiveId" clId="{1C48E267-19F8-46A9-B4CC-0C9B4D1327B1}" dt="2022-08-10T12:23:36.314" v="1336" actId="22"/>
          <ac:picMkLst>
            <pc:docMk/>
            <pc:sldMk cId="863161744" sldId="396"/>
            <ac:picMk id="3" creationId="{20DFCE2B-AED7-DBA1-3C15-C14B0EEFA733}"/>
          </ac:picMkLst>
        </pc:picChg>
        <pc:picChg chg="add del mod ord">
          <ac:chgData name="WANRONG XU" userId="9ba954423c968704" providerId="LiveId" clId="{1C48E267-19F8-46A9-B4CC-0C9B4D1327B1}" dt="2022-08-10T12:26:38.208" v="1370" actId="22"/>
          <ac:picMkLst>
            <pc:docMk/>
            <pc:sldMk cId="863161744" sldId="396"/>
            <ac:picMk id="16" creationId="{6936D88E-A389-D6EE-1FD0-80AF6BB6F850}"/>
          </ac:picMkLst>
        </pc:picChg>
        <pc:picChg chg="add del mod modCrop">
          <ac:chgData name="WANRONG XU" userId="9ba954423c968704" providerId="LiveId" clId="{1C48E267-19F8-46A9-B4CC-0C9B4D1327B1}" dt="2022-08-10T12:27:53.705" v="1398" actId="931"/>
          <ac:picMkLst>
            <pc:docMk/>
            <pc:sldMk cId="863161744" sldId="396"/>
            <ac:picMk id="20" creationId="{E93105E4-F21D-40A8-8C5D-7129A6C3A5AC}"/>
          </ac:picMkLst>
        </pc:picChg>
        <pc:picChg chg="add mod ord modCrop">
          <ac:chgData name="WANRONG XU" userId="9ba954423c968704" providerId="LiveId" clId="{1C48E267-19F8-46A9-B4CC-0C9B4D1327B1}" dt="2022-08-10T12:31:09.395" v="1439" actId="26606"/>
          <ac:picMkLst>
            <pc:docMk/>
            <pc:sldMk cId="863161744" sldId="396"/>
            <ac:picMk id="24" creationId="{EC07F331-5192-A918-56D9-532EA5B017D4}"/>
          </ac:picMkLst>
        </pc:picChg>
        <pc:picChg chg="add del mod ord">
          <ac:chgData name="WANRONG XU" userId="9ba954423c968704" providerId="LiveId" clId="{1C48E267-19F8-46A9-B4CC-0C9B4D1327B1}" dt="2022-08-10T12:31:05.832" v="1437" actId="478"/>
          <ac:picMkLst>
            <pc:docMk/>
            <pc:sldMk cId="863161744" sldId="396"/>
            <ac:picMk id="27" creationId="{9E660784-34E2-4CDA-926A-DDD6AAF35046}"/>
          </ac:picMkLst>
        </pc:picChg>
        <pc:picChg chg="add del mod ord">
          <ac:chgData name="WANRONG XU" userId="9ba954423c968704" providerId="LiveId" clId="{1C48E267-19F8-46A9-B4CC-0C9B4D1327B1}" dt="2022-08-10T12:29:33.471" v="1422" actId="478"/>
          <ac:picMkLst>
            <pc:docMk/>
            <pc:sldMk cId="863161744" sldId="396"/>
            <ac:picMk id="33" creationId="{48106962-23C6-4DFE-BB3A-E5FFF03F38CE}"/>
          </ac:picMkLst>
        </pc:picChg>
      </pc:sldChg>
      <pc:sldChg chg="addSp delSp modSp add mod ord">
        <pc:chgData name="WANRONG XU" userId="9ba954423c968704" providerId="LiveId" clId="{1C48E267-19F8-46A9-B4CC-0C9B4D1327B1}" dt="2022-08-11T16:42:32.931" v="2590" actId="20577"/>
        <pc:sldMkLst>
          <pc:docMk/>
          <pc:sldMk cId="1445574678" sldId="397"/>
        </pc:sldMkLst>
        <pc:spChg chg="add del mod">
          <ac:chgData name="WANRONG XU" userId="9ba954423c968704" providerId="LiveId" clId="{1C48E267-19F8-46A9-B4CC-0C9B4D1327B1}" dt="2022-08-10T13:02:01.411" v="1740" actId="207"/>
          <ac:spMkLst>
            <pc:docMk/>
            <pc:sldMk cId="1445574678" sldId="397"/>
            <ac:spMk id="3" creationId="{ECABD6C6-AA40-E8C5-BF4A-3856D58BAD57}"/>
          </ac:spMkLst>
        </pc:spChg>
        <pc:spChg chg="add mod">
          <ac:chgData name="WANRONG XU" userId="9ba954423c968704" providerId="LiveId" clId="{1C48E267-19F8-46A9-B4CC-0C9B4D1327B1}" dt="2022-08-11T12:00:59.027" v="2403" actId="1076"/>
          <ac:spMkLst>
            <pc:docMk/>
            <pc:sldMk cId="1445574678" sldId="397"/>
            <ac:spMk id="4" creationId="{8CDC338C-69DC-287E-936D-CAB66039B4B6}"/>
          </ac:spMkLst>
        </pc:spChg>
        <pc:spChg chg="add mod">
          <ac:chgData name="WANRONG XU" userId="9ba954423c968704" providerId="LiveId" clId="{1C48E267-19F8-46A9-B4CC-0C9B4D1327B1}" dt="2022-08-11T16:42:32.931" v="2590" actId="20577"/>
          <ac:spMkLst>
            <pc:docMk/>
            <pc:sldMk cId="1445574678" sldId="397"/>
            <ac:spMk id="5" creationId="{76085AF0-2C8E-39C9-90B7-1A0361C7D89F}"/>
          </ac:spMkLst>
        </pc:spChg>
        <pc:spChg chg="del">
          <ac:chgData name="WANRONG XU" userId="9ba954423c968704" providerId="LiveId" clId="{1C48E267-19F8-46A9-B4CC-0C9B4D1327B1}" dt="2022-08-10T12:47:18.141" v="1534" actId="478"/>
          <ac:spMkLst>
            <pc:docMk/>
            <pc:sldMk cId="1445574678" sldId="397"/>
            <ac:spMk id="6" creationId="{26777E63-D9C1-825F-6EE0-FA6E5744B058}"/>
          </ac:spMkLst>
        </pc:spChg>
        <pc:spChg chg="del">
          <ac:chgData name="WANRONG XU" userId="9ba954423c968704" providerId="LiveId" clId="{1C48E267-19F8-46A9-B4CC-0C9B4D1327B1}" dt="2022-08-10T12:47:19.847" v="1535" actId="478"/>
          <ac:spMkLst>
            <pc:docMk/>
            <pc:sldMk cId="1445574678" sldId="397"/>
            <ac:spMk id="7" creationId="{3EEF54A1-1431-81CA-17D6-393F1C032C5D}"/>
          </ac:spMkLst>
        </pc:spChg>
        <pc:spChg chg="mod">
          <ac:chgData name="WANRONG XU" userId="9ba954423c968704" providerId="LiveId" clId="{1C48E267-19F8-46A9-B4CC-0C9B4D1327B1}" dt="2022-08-10T13:17:08.756" v="1783" actId="14100"/>
          <ac:spMkLst>
            <pc:docMk/>
            <pc:sldMk cId="1445574678" sldId="397"/>
            <ac:spMk id="9" creationId="{D7127FE7-FC47-E354-F82A-AFB8BF16CBDC}"/>
          </ac:spMkLst>
        </pc:spChg>
        <pc:spChg chg="del">
          <ac:chgData name="WANRONG XU" userId="9ba954423c968704" providerId="LiveId" clId="{1C48E267-19F8-46A9-B4CC-0C9B4D1327B1}" dt="2022-08-10T12:46:48.550" v="1531" actId="478"/>
          <ac:spMkLst>
            <pc:docMk/>
            <pc:sldMk cId="1445574678" sldId="397"/>
            <ac:spMk id="10" creationId="{18186AC0-762A-0145-F9C8-C5284C1CA0E7}"/>
          </ac:spMkLst>
        </pc:spChg>
        <pc:spChg chg="add del mod">
          <ac:chgData name="WANRONG XU" userId="9ba954423c968704" providerId="LiveId" clId="{1C48E267-19F8-46A9-B4CC-0C9B4D1327B1}" dt="2022-08-10T13:01:19.711" v="1730" actId="478"/>
          <ac:spMkLst>
            <pc:docMk/>
            <pc:sldMk cId="1445574678" sldId="397"/>
            <ac:spMk id="12" creationId="{3B4F3A7E-E951-C664-389D-B8B68F5EF36C}"/>
          </ac:spMkLst>
        </pc:spChg>
        <pc:spChg chg="add del mod">
          <ac:chgData name="WANRONG XU" userId="9ba954423c968704" providerId="LiveId" clId="{1C48E267-19F8-46A9-B4CC-0C9B4D1327B1}" dt="2022-08-10T13:01:19.390" v="1729"/>
          <ac:spMkLst>
            <pc:docMk/>
            <pc:sldMk cId="1445574678" sldId="397"/>
            <ac:spMk id="14" creationId="{956B4093-EA23-42AE-EE73-D6387F3F316E}"/>
          </ac:spMkLst>
        </pc:spChg>
        <pc:spChg chg="add del mod">
          <ac:chgData name="WANRONG XU" userId="9ba954423c968704" providerId="LiveId" clId="{1C48E267-19F8-46A9-B4CC-0C9B4D1327B1}" dt="2022-08-10T13:01:38.734" v="1736"/>
          <ac:spMkLst>
            <pc:docMk/>
            <pc:sldMk cId="1445574678" sldId="397"/>
            <ac:spMk id="15" creationId="{B5BF882C-3450-7856-5A71-CCFF94D51BC3}"/>
          </ac:spMkLst>
        </pc:spChg>
        <pc:picChg chg="del">
          <ac:chgData name="WANRONG XU" userId="9ba954423c968704" providerId="LiveId" clId="{1C48E267-19F8-46A9-B4CC-0C9B4D1327B1}" dt="2022-08-10T12:35:54.685" v="1473" actId="478"/>
          <ac:picMkLst>
            <pc:docMk/>
            <pc:sldMk cId="1445574678" sldId="397"/>
            <ac:picMk id="13" creationId="{175DD476-B886-34EC-5A9E-C33C4C870155}"/>
          </ac:picMkLst>
        </pc:picChg>
        <pc:picChg chg="add mod">
          <ac:chgData name="WANRONG XU" userId="9ba954423c968704" providerId="LiveId" clId="{1C48E267-19F8-46A9-B4CC-0C9B4D1327B1}" dt="2022-08-10T13:17:45.885" v="1785" actId="1076"/>
          <ac:picMkLst>
            <pc:docMk/>
            <pc:sldMk cId="1445574678" sldId="397"/>
            <ac:picMk id="17" creationId="{B780A3C1-F196-0003-08E8-2A2CAD0954E9}"/>
          </ac:picMkLst>
        </pc:picChg>
      </pc:sldChg>
      <pc:sldChg chg="addSp delSp modSp new mod ord modClrScheme chgLayout">
        <pc:chgData name="WANRONG XU" userId="9ba954423c968704" providerId="LiveId" clId="{1C48E267-19F8-46A9-B4CC-0C9B4D1327B1}" dt="2022-08-11T17:34:29.199" v="2657" actId="20577"/>
        <pc:sldMkLst>
          <pc:docMk/>
          <pc:sldMk cId="1100590675" sldId="398"/>
        </pc:sldMkLst>
        <pc:spChg chg="del mod ord">
          <ac:chgData name="WANRONG XU" userId="9ba954423c968704" providerId="LiveId" clId="{1C48E267-19F8-46A9-B4CC-0C9B4D1327B1}" dt="2022-08-10T13:25:04.958" v="1810" actId="700"/>
          <ac:spMkLst>
            <pc:docMk/>
            <pc:sldMk cId="1100590675" sldId="398"/>
            <ac:spMk id="2" creationId="{6F043812-78C6-59AB-16BF-DDC278C394B4}"/>
          </ac:spMkLst>
        </pc:spChg>
        <pc:spChg chg="del mod ord">
          <ac:chgData name="WANRONG XU" userId="9ba954423c968704" providerId="LiveId" clId="{1C48E267-19F8-46A9-B4CC-0C9B4D1327B1}" dt="2022-08-10T13:25:04.958" v="1810" actId="700"/>
          <ac:spMkLst>
            <pc:docMk/>
            <pc:sldMk cId="1100590675" sldId="398"/>
            <ac:spMk id="3" creationId="{9098D7B1-2D4D-5A10-5711-9325ABFA62F2}"/>
          </ac:spMkLst>
        </pc:spChg>
        <pc:spChg chg="del mod ord">
          <ac:chgData name="WANRONG XU" userId="9ba954423c968704" providerId="LiveId" clId="{1C48E267-19F8-46A9-B4CC-0C9B4D1327B1}" dt="2022-08-10T13:25:04.958" v="1810" actId="700"/>
          <ac:spMkLst>
            <pc:docMk/>
            <pc:sldMk cId="1100590675" sldId="398"/>
            <ac:spMk id="4" creationId="{6585CA67-EC43-2512-00D0-51E60BF17EA0}"/>
          </ac:spMkLst>
        </pc:spChg>
        <pc:spChg chg="del">
          <ac:chgData name="WANRONG XU" userId="9ba954423c968704" providerId="LiveId" clId="{1C48E267-19F8-46A9-B4CC-0C9B4D1327B1}" dt="2022-08-10T13:25:04.958" v="1810" actId="700"/>
          <ac:spMkLst>
            <pc:docMk/>
            <pc:sldMk cId="1100590675" sldId="398"/>
            <ac:spMk id="5" creationId="{7410E694-43A7-3E42-6D27-3D2CEB36927F}"/>
          </ac:spMkLst>
        </pc:spChg>
        <pc:spChg chg="del mod ord">
          <ac:chgData name="WANRONG XU" userId="9ba954423c968704" providerId="LiveId" clId="{1C48E267-19F8-46A9-B4CC-0C9B4D1327B1}" dt="2022-08-10T15:56:38.248" v="2315" actId="478"/>
          <ac:spMkLst>
            <pc:docMk/>
            <pc:sldMk cId="1100590675" sldId="398"/>
            <ac:spMk id="6" creationId="{3537B3CB-3DCA-3BB7-E7EE-DD789ADF7B9A}"/>
          </ac:spMkLst>
        </pc:spChg>
        <pc:spChg chg="del mod ord">
          <ac:chgData name="WANRONG XU" userId="9ba954423c968704" providerId="LiveId" clId="{1C48E267-19F8-46A9-B4CC-0C9B4D1327B1}" dt="2022-08-10T15:56:39.545" v="2316" actId="478"/>
          <ac:spMkLst>
            <pc:docMk/>
            <pc:sldMk cId="1100590675" sldId="398"/>
            <ac:spMk id="7" creationId="{32EBB7E1-A2EF-3B06-15BD-A1EFCFEE6B89}"/>
          </ac:spMkLst>
        </pc:spChg>
        <pc:spChg chg="mod ord">
          <ac:chgData name="WANRONG XU" userId="9ba954423c968704" providerId="LiveId" clId="{1C48E267-19F8-46A9-B4CC-0C9B4D1327B1}" dt="2022-08-10T13:55:56.311" v="2006" actId="700"/>
          <ac:spMkLst>
            <pc:docMk/>
            <pc:sldMk cId="1100590675" sldId="398"/>
            <ac:spMk id="8" creationId="{CF6C51E0-F64F-C14B-EA5A-C37A0D47100C}"/>
          </ac:spMkLst>
        </pc:spChg>
        <pc:spChg chg="add mod ord">
          <ac:chgData name="WANRONG XU" userId="9ba954423c968704" providerId="LiveId" clId="{1C48E267-19F8-46A9-B4CC-0C9B4D1327B1}" dt="2022-08-10T13:55:56.311" v="2006" actId="700"/>
          <ac:spMkLst>
            <pc:docMk/>
            <pc:sldMk cId="1100590675" sldId="398"/>
            <ac:spMk id="9" creationId="{D5556A00-771E-107E-C01F-7D4B1080DFF5}"/>
          </ac:spMkLst>
        </pc:spChg>
        <pc:spChg chg="add del mod ord">
          <ac:chgData name="WANRONG XU" userId="9ba954423c968704" providerId="LiveId" clId="{1C48E267-19F8-46A9-B4CC-0C9B4D1327B1}" dt="2022-08-10T13:39:50.778" v="2000" actId="478"/>
          <ac:spMkLst>
            <pc:docMk/>
            <pc:sldMk cId="1100590675" sldId="398"/>
            <ac:spMk id="10" creationId="{E4A9F463-7BCF-771E-56F8-0CE28172D61D}"/>
          </ac:spMkLst>
        </pc:spChg>
        <pc:spChg chg="add del mod ord">
          <ac:chgData name="WANRONG XU" userId="9ba954423c968704" providerId="LiveId" clId="{1C48E267-19F8-46A9-B4CC-0C9B4D1327B1}" dt="2022-08-10T13:39:51.979" v="2001" actId="478"/>
          <ac:spMkLst>
            <pc:docMk/>
            <pc:sldMk cId="1100590675" sldId="398"/>
            <ac:spMk id="11" creationId="{EC63C98C-AA50-933A-1C59-A61C0C4C3F04}"/>
          </ac:spMkLst>
        </pc:spChg>
        <pc:spChg chg="add del mod">
          <ac:chgData name="WANRONG XU" userId="9ba954423c968704" providerId="LiveId" clId="{1C48E267-19F8-46A9-B4CC-0C9B4D1327B1}" dt="2022-08-10T13:55:35.955" v="2005"/>
          <ac:spMkLst>
            <pc:docMk/>
            <pc:sldMk cId="1100590675" sldId="398"/>
            <ac:spMk id="12" creationId="{D1A855E0-9E26-89B7-D5DB-73ABEBF82063}"/>
          </ac:spMkLst>
        </pc:spChg>
        <pc:spChg chg="add del mod ord">
          <ac:chgData name="WANRONG XU" userId="9ba954423c968704" providerId="LiveId" clId="{1C48E267-19F8-46A9-B4CC-0C9B4D1327B1}" dt="2022-08-10T16:02:56.905" v="2355" actId="1076"/>
          <ac:spMkLst>
            <pc:docMk/>
            <pc:sldMk cId="1100590675" sldId="398"/>
            <ac:spMk id="13" creationId="{B29982B1-0234-2D6C-3E4E-80E96A46E50D}"/>
          </ac:spMkLst>
        </pc:spChg>
        <pc:spChg chg="add del mod ord">
          <ac:chgData name="WANRONG XU" userId="9ba954423c968704" providerId="LiveId" clId="{1C48E267-19F8-46A9-B4CC-0C9B4D1327B1}" dt="2022-08-10T14:07:43.848" v="2171"/>
          <ac:spMkLst>
            <pc:docMk/>
            <pc:sldMk cId="1100590675" sldId="398"/>
            <ac:spMk id="14" creationId="{7756970A-6F55-1AB0-BAEB-F64B98406A4E}"/>
          </ac:spMkLst>
        </pc:spChg>
        <pc:spChg chg="add del mod ord">
          <ac:chgData name="WANRONG XU" userId="9ba954423c968704" providerId="LiveId" clId="{1C48E267-19F8-46A9-B4CC-0C9B4D1327B1}" dt="2022-08-10T13:58:25.496" v="2109" actId="478"/>
          <ac:spMkLst>
            <pc:docMk/>
            <pc:sldMk cId="1100590675" sldId="398"/>
            <ac:spMk id="15" creationId="{5969E3C9-803D-5366-27E9-3BF7C7C46C44}"/>
          </ac:spMkLst>
        </pc:spChg>
        <pc:spChg chg="add del mod ord">
          <ac:chgData name="WANRONG XU" userId="9ba954423c968704" providerId="LiveId" clId="{1C48E267-19F8-46A9-B4CC-0C9B4D1327B1}" dt="2022-08-10T13:58:26.129" v="2110" actId="478"/>
          <ac:spMkLst>
            <pc:docMk/>
            <pc:sldMk cId="1100590675" sldId="398"/>
            <ac:spMk id="16" creationId="{F4064B62-8AAD-5D11-91D1-A9FB7FFAC28A}"/>
          </ac:spMkLst>
        </pc:spChg>
        <pc:spChg chg="add del mod ord">
          <ac:chgData name="WANRONG XU" userId="9ba954423c968704" providerId="LiveId" clId="{1C48E267-19F8-46A9-B4CC-0C9B4D1327B1}" dt="2022-08-10T13:58:48.792" v="2116" actId="478"/>
          <ac:spMkLst>
            <pc:docMk/>
            <pc:sldMk cId="1100590675" sldId="398"/>
            <ac:spMk id="17" creationId="{C8C17D14-6406-4A91-95C2-00647676C5EA}"/>
          </ac:spMkLst>
        </pc:spChg>
        <pc:spChg chg="add del mod ord">
          <ac:chgData name="WANRONG XU" userId="9ba954423c968704" providerId="LiveId" clId="{1C48E267-19F8-46A9-B4CC-0C9B4D1327B1}" dt="2022-08-10T13:58:50.071" v="2117" actId="478"/>
          <ac:spMkLst>
            <pc:docMk/>
            <pc:sldMk cId="1100590675" sldId="398"/>
            <ac:spMk id="18" creationId="{98FDDC3C-B17C-255C-923C-610B1DB60B80}"/>
          </ac:spMkLst>
        </pc:spChg>
        <pc:spChg chg="add del mod">
          <ac:chgData name="WANRONG XU" userId="9ba954423c968704" providerId="LiveId" clId="{1C48E267-19F8-46A9-B4CC-0C9B4D1327B1}" dt="2022-08-10T13:58:15.418" v="2092" actId="21"/>
          <ac:spMkLst>
            <pc:docMk/>
            <pc:sldMk cId="1100590675" sldId="398"/>
            <ac:spMk id="20" creationId="{CD1DA2E7-FB36-09C0-2A10-225CAF3AE918}"/>
          </ac:spMkLst>
        </pc:spChg>
        <pc:spChg chg="add del mod">
          <ac:chgData name="WANRONG XU" userId="9ba954423c968704" providerId="LiveId" clId="{1C48E267-19F8-46A9-B4CC-0C9B4D1327B1}" dt="2022-08-10T15:54:31.699" v="2181" actId="478"/>
          <ac:spMkLst>
            <pc:docMk/>
            <pc:sldMk cId="1100590675" sldId="398"/>
            <ac:spMk id="21" creationId="{9CC95F48-DCDB-9002-BB38-106F982833E2}"/>
          </ac:spMkLst>
        </pc:spChg>
        <pc:spChg chg="add del mod">
          <ac:chgData name="WANRONG XU" userId="9ba954423c968704" providerId="LiveId" clId="{1C48E267-19F8-46A9-B4CC-0C9B4D1327B1}" dt="2022-08-10T15:54:34.936" v="2182" actId="478"/>
          <ac:spMkLst>
            <pc:docMk/>
            <pc:sldMk cId="1100590675" sldId="398"/>
            <ac:spMk id="22" creationId="{DFFBD66C-DFC0-D33C-CD27-46DA88500D9F}"/>
          </ac:spMkLst>
        </pc:spChg>
        <pc:spChg chg="add mod">
          <ac:chgData name="WANRONG XU" userId="9ba954423c968704" providerId="LiveId" clId="{1C48E267-19F8-46A9-B4CC-0C9B4D1327B1}" dt="2022-08-11T17:34:29.199" v="2657" actId="20577"/>
          <ac:spMkLst>
            <pc:docMk/>
            <pc:sldMk cId="1100590675" sldId="398"/>
            <ac:spMk id="23" creationId="{B9B12303-D301-6F21-A6D3-27881ECBDE5A}"/>
          </ac:spMkLst>
        </pc:spChg>
      </pc:sldChg>
      <pc:sldChg chg="addSp delSp modSp add mod ord setBg">
        <pc:chgData name="WANRONG XU" userId="9ba954423c968704" providerId="LiveId" clId="{1C48E267-19F8-46A9-B4CC-0C9B4D1327B1}" dt="2022-08-11T17:15:17.513" v="2644" actId="20577"/>
        <pc:sldMkLst>
          <pc:docMk/>
          <pc:sldMk cId="4096211882" sldId="399"/>
        </pc:sldMkLst>
        <pc:spChg chg="mod">
          <ac:chgData name="WANRONG XU" userId="9ba954423c968704" providerId="LiveId" clId="{1C48E267-19F8-46A9-B4CC-0C9B4D1327B1}" dt="2022-08-11T13:01:55.662" v="2408"/>
          <ac:spMkLst>
            <pc:docMk/>
            <pc:sldMk cId="4096211882" sldId="399"/>
            <ac:spMk id="2" creationId="{411368B0-A1F3-2898-EECA-9FD2D3D7D3F7}"/>
          </ac:spMkLst>
        </pc:spChg>
        <pc:spChg chg="mod ord">
          <ac:chgData name="WANRONG XU" userId="9ba954423c968704" providerId="LiveId" clId="{1C48E267-19F8-46A9-B4CC-0C9B4D1327B1}" dt="2022-08-11T17:15:17.513" v="2644" actId="20577"/>
          <ac:spMkLst>
            <pc:docMk/>
            <pc:sldMk cId="4096211882" sldId="399"/>
            <ac:spMk id="3" creationId="{ECABD6C6-AA40-E8C5-BF4A-3856D58BAD57}"/>
          </ac:spMkLst>
        </pc:spChg>
        <pc:spChg chg="add del">
          <ac:chgData name="WANRONG XU" userId="9ba954423c968704" providerId="LiveId" clId="{1C48E267-19F8-46A9-B4CC-0C9B4D1327B1}" dt="2022-08-10T13:18:13.128" v="1787" actId="22"/>
          <ac:spMkLst>
            <pc:docMk/>
            <pc:sldMk cId="4096211882" sldId="399"/>
            <ac:spMk id="5" creationId="{0B60F654-CE94-6993-A27A-170FE9BB57F7}"/>
          </ac:spMkLst>
        </pc:spChg>
        <pc:spChg chg="del">
          <ac:chgData name="WANRONG XU" userId="9ba954423c968704" providerId="LiveId" clId="{1C48E267-19F8-46A9-B4CC-0C9B4D1327B1}" dt="2022-08-10T13:20:42.714" v="1796" actId="478"/>
          <ac:spMkLst>
            <pc:docMk/>
            <pc:sldMk cId="4096211882" sldId="399"/>
            <ac:spMk id="6" creationId="{26777E63-D9C1-825F-6EE0-FA6E5744B058}"/>
          </ac:spMkLst>
        </pc:spChg>
        <pc:spChg chg="del">
          <ac:chgData name="WANRONG XU" userId="9ba954423c968704" providerId="LiveId" clId="{1C48E267-19F8-46A9-B4CC-0C9B4D1327B1}" dt="2022-08-10T13:20:43.827" v="1797" actId="478"/>
          <ac:spMkLst>
            <pc:docMk/>
            <pc:sldMk cId="4096211882" sldId="399"/>
            <ac:spMk id="7" creationId="{3EEF54A1-1431-81CA-17D6-393F1C032C5D}"/>
          </ac:spMkLst>
        </pc:spChg>
        <pc:spChg chg="mod">
          <ac:chgData name="WANRONG XU" userId="9ba954423c968704" providerId="LiveId" clId="{1C48E267-19F8-46A9-B4CC-0C9B4D1327B1}" dt="2022-08-10T13:36:59.663" v="1969" actId="26606"/>
          <ac:spMkLst>
            <pc:docMk/>
            <pc:sldMk cId="4096211882" sldId="399"/>
            <ac:spMk id="8" creationId="{CC37ED17-ADD1-D068-3F2A-88DC55D76438}"/>
          </ac:spMkLst>
        </pc:spChg>
        <pc:spChg chg="mod">
          <ac:chgData name="WANRONG XU" userId="9ba954423c968704" providerId="LiveId" clId="{1C48E267-19F8-46A9-B4CC-0C9B4D1327B1}" dt="2022-08-10T13:15:22.864" v="1770" actId="20577"/>
          <ac:spMkLst>
            <pc:docMk/>
            <pc:sldMk cId="4096211882" sldId="399"/>
            <ac:spMk id="9" creationId="{D7127FE7-FC47-E354-F82A-AFB8BF16CBDC}"/>
          </ac:spMkLst>
        </pc:spChg>
        <pc:spChg chg="del mod">
          <ac:chgData name="WANRONG XU" userId="9ba954423c968704" providerId="LiveId" clId="{1C48E267-19F8-46A9-B4CC-0C9B4D1327B1}" dt="2022-08-10T13:15:12.443" v="1759" actId="478"/>
          <ac:spMkLst>
            <pc:docMk/>
            <pc:sldMk cId="4096211882" sldId="399"/>
            <ac:spMk id="10" creationId="{18186AC0-762A-0145-F9C8-C5284C1CA0E7}"/>
          </ac:spMkLst>
        </pc:spChg>
        <pc:spChg chg="add del mod">
          <ac:chgData name="WANRONG XU" userId="9ba954423c968704" providerId="LiveId" clId="{1C48E267-19F8-46A9-B4CC-0C9B4D1327B1}" dt="2022-08-10T13:24:46.403" v="1809" actId="478"/>
          <ac:spMkLst>
            <pc:docMk/>
            <pc:sldMk cId="4096211882" sldId="399"/>
            <ac:spMk id="12" creationId="{1232515C-FE85-900F-CF23-63C3E640FA0E}"/>
          </ac:spMkLst>
        </pc:spChg>
        <pc:spChg chg="add del">
          <ac:chgData name="WANRONG XU" userId="9ba954423c968704" providerId="LiveId" clId="{1C48E267-19F8-46A9-B4CC-0C9B4D1327B1}" dt="2022-08-10T13:36:17.764" v="1951" actId="26606"/>
          <ac:spMkLst>
            <pc:docMk/>
            <pc:sldMk cId="4096211882" sldId="399"/>
            <ac:spMk id="26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3:36:19.017" v="1953" actId="26606"/>
          <ac:spMkLst>
            <pc:docMk/>
            <pc:sldMk cId="4096211882" sldId="399"/>
            <ac:spMk id="33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3:36:59.663" v="1969" actId="26606"/>
          <ac:spMkLst>
            <pc:docMk/>
            <pc:sldMk cId="4096211882" sldId="399"/>
            <ac:spMk id="36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3:36:58.861" v="1967" actId="26606"/>
          <ac:spMkLst>
            <pc:docMk/>
            <pc:sldMk cId="4096211882" sldId="399"/>
            <ac:spMk id="51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3:36:58.861" v="1967" actId="26606"/>
          <ac:spMkLst>
            <pc:docMk/>
            <pc:sldMk cId="4096211882" sldId="399"/>
            <ac:spMk id="53" creationId="{6FF3A87B-2255-45E0-A551-C11FAF93290C}"/>
          </ac:spMkLst>
        </pc:spChg>
        <pc:spChg chg="add del">
          <ac:chgData name="WANRONG XU" userId="9ba954423c968704" providerId="LiveId" clId="{1C48E267-19F8-46A9-B4CC-0C9B4D1327B1}" dt="2022-08-10T13:36:47.547" v="1958" actId="26606"/>
          <ac:spMkLst>
            <pc:docMk/>
            <pc:sldMk cId="4096211882" sldId="399"/>
            <ac:spMk id="64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3:36:47.547" v="1958" actId="26606"/>
          <ac:spMkLst>
            <pc:docMk/>
            <pc:sldMk cId="4096211882" sldId="399"/>
            <ac:spMk id="70" creationId="{3E6AA126-9DDC-4FBE-AEE6-8D0E982B0E2C}"/>
          </ac:spMkLst>
        </pc:spChg>
        <pc:spChg chg="add del">
          <ac:chgData name="WANRONG XU" userId="9ba954423c968704" providerId="LiveId" clId="{1C48E267-19F8-46A9-B4CC-0C9B4D1327B1}" dt="2022-08-10T13:36:58.551" v="1966" actId="26606"/>
          <ac:spMkLst>
            <pc:docMk/>
            <pc:sldMk cId="4096211882" sldId="399"/>
            <ac:spMk id="71" creationId="{D166A8AB-8924-421C-BCED-B54DBC4054E0}"/>
          </ac:spMkLst>
        </pc:spChg>
        <pc:spChg chg="add del">
          <ac:chgData name="WANRONG XU" userId="9ba954423c968704" providerId="LiveId" clId="{1C48E267-19F8-46A9-B4CC-0C9B4D1327B1}" dt="2022-08-10T13:36:48.495" v="1960" actId="26606"/>
          <ac:spMkLst>
            <pc:docMk/>
            <pc:sldMk cId="4096211882" sldId="399"/>
            <ac:spMk id="77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3:36:52.726" v="1962" actId="26606"/>
          <ac:spMkLst>
            <pc:docMk/>
            <pc:sldMk cId="4096211882" sldId="399"/>
            <ac:spMk id="80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3:36:56.557" v="1964" actId="26606"/>
          <ac:spMkLst>
            <pc:docMk/>
            <pc:sldMk cId="4096211882" sldId="399"/>
            <ac:spMk id="87" creationId="{A5931BE0-4B93-4D6C-878E-ACC59D6B4587}"/>
          </ac:spMkLst>
        </pc:spChg>
        <pc:spChg chg="add del">
          <ac:chgData name="WANRONG XU" userId="9ba954423c968704" providerId="LiveId" clId="{1C48E267-19F8-46A9-B4CC-0C9B4D1327B1}" dt="2022-08-10T13:36:56.557" v="1964" actId="26606"/>
          <ac:spMkLst>
            <pc:docMk/>
            <pc:sldMk cId="4096211882" sldId="399"/>
            <ac:spMk id="88" creationId="{FD3E50C4-0603-4524-A349-442067B88BF6}"/>
          </ac:spMkLst>
        </pc:spChg>
        <pc:spChg chg="add del">
          <ac:chgData name="WANRONG XU" userId="9ba954423c968704" providerId="LiveId" clId="{1C48E267-19F8-46A9-B4CC-0C9B4D1327B1}" dt="2022-08-10T13:36:58.551" v="1966" actId="26606"/>
          <ac:spMkLst>
            <pc:docMk/>
            <pc:sldMk cId="4096211882" sldId="399"/>
            <ac:spMk id="91" creationId="{A5931BE0-4B93-4D6C-878E-ACC59D6B4587}"/>
          </ac:spMkLst>
        </pc:spChg>
        <pc:grpChg chg="add del">
          <ac:chgData name="WANRONG XU" userId="9ba954423c968704" providerId="LiveId" clId="{1C48E267-19F8-46A9-B4CC-0C9B4D1327B1}" dt="2022-08-10T13:36:17.764" v="1951" actId="26606"/>
          <ac:grpSpMkLst>
            <pc:docMk/>
            <pc:sldMk cId="4096211882" sldId="399"/>
            <ac:grpSpMk id="20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3:36:19.017" v="1953" actId="26606"/>
          <ac:grpSpMkLst>
            <pc:docMk/>
            <pc:sldMk cId="4096211882" sldId="399"/>
            <ac:grpSpMk id="28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3:36:59.663" v="1969" actId="26606"/>
          <ac:grpSpMkLst>
            <pc:docMk/>
            <pc:sldMk cId="4096211882" sldId="399"/>
            <ac:grpSpMk id="35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3:36:59.663" v="1969" actId="26606"/>
          <ac:grpSpMkLst>
            <pc:docMk/>
            <pc:sldMk cId="4096211882" sldId="399"/>
            <ac:grpSpMk id="37" creationId="{D0342557-9691-41B1-9FFF-027845ED041F}"/>
          </ac:grpSpMkLst>
        </pc:grpChg>
        <pc:grpChg chg="add del">
          <ac:chgData name="WANRONG XU" userId="9ba954423c968704" providerId="LiveId" clId="{1C48E267-19F8-46A9-B4CC-0C9B4D1327B1}" dt="2022-08-10T13:36:58.861" v="1967" actId="26606"/>
          <ac:grpSpMkLst>
            <pc:docMk/>
            <pc:sldMk cId="4096211882" sldId="399"/>
            <ac:grpSpMk id="45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3:36:47.547" v="1958" actId="26606"/>
          <ac:grpSpMkLst>
            <pc:docMk/>
            <pc:sldMk cId="4096211882" sldId="399"/>
            <ac:grpSpMk id="58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3:36:47.547" v="1958" actId="26606"/>
          <ac:grpSpMkLst>
            <pc:docMk/>
            <pc:sldMk cId="4096211882" sldId="399"/>
            <ac:grpSpMk id="66" creationId="{11F8F457-0192-4F9A-9EEF-D784521FAC11}"/>
          </ac:grpSpMkLst>
        </pc:grpChg>
        <pc:grpChg chg="add del">
          <ac:chgData name="WANRONG XU" userId="9ba954423c968704" providerId="LiveId" clId="{1C48E267-19F8-46A9-B4CC-0C9B4D1327B1}" dt="2022-08-10T13:36:48.495" v="1960" actId="26606"/>
          <ac:grpSpMkLst>
            <pc:docMk/>
            <pc:sldMk cId="4096211882" sldId="399"/>
            <ac:grpSpMk id="72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3:36:52.726" v="1962" actId="26606"/>
          <ac:grpSpMkLst>
            <pc:docMk/>
            <pc:sldMk cId="4096211882" sldId="399"/>
            <ac:grpSpMk id="79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3:36:56.557" v="1964" actId="26606"/>
          <ac:grpSpMkLst>
            <pc:docMk/>
            <pc:sldMk cId="4096211882" sldId="399"/>
            <ac:grpSpMk id="82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3:36:58.551" v="1966" actId="26606"/>
          <ac:grpSpMkLst>
            <pc:docMk/>
            <pc:sldMk cId="4096211882" sldId="399"/>
            <ac:grpSpMk id="90" creationId="{3BDBC526-6DCD-4FF6-8395-D8C22E46E527}"/>
          </ac:grpSpMkLst>
        </pc:grpChg>
        <pc:grpChg chg="add del">
          <ac:chgData name="WANRONG XU" userId="9ba954423c968704" providerId="LiveId" clId="{1C48E267-19F8-46A9-B4CC-0C9B4D1327B1}" dt="2022-08-10T13:36:58.551" v="1966" actId="26606"/>
          <ac:grpSpMkLst>
            <pc:docMk/>
            <pc:sldMk cId="4096211882" sldId="399"/>
            <ac:grpSpMk id="92" creationId="{9F2D4ED5-DC78-4C88-97AA-483206C53E90}"/>
          </ac:grpSpMkLst>
        </pc:grpChg>
        <pc:picChg chg="del">
          <ac:chgData name="WANRONG XU" userId="9ba954423c968704" providerId="LiveId" clId="{1C48E267-19F8-46A9-B4CC-0C9B4D1327B1}" dt="2022-08-10T13:15:10.093" v="1757" actId="478"/>
          <ac:picMkLst>
            <pc:docMk/>
            <pc:sldMk cId="4096211882" sldId="399"/>
            <ac:picMk id="13" creationId="{175DD476-B886-34EC-5A9E-C33C4C870155}"/>
          </ac:picMkLst>
        </pc:picChg>
        <pc:picChg chg="add mod ord">
          <ac:chgData name="WANRONG XU" userId="9ba954423c968704" providerId="LiveId" clId="{1C48E267-19F8-46A9-B4CC-0C9B4D1327B1}" dt="2022-08-10T13:37:10.118" v="1973" actId="1076"/>
          <ac:picMkLst>
            <pc:docMk/>
            <pc:sldMk cId="4096211882" sldId="399"/>
            <ac:picMk id="15" creationId="{04ABED79-66D0-2AEE-0641-78D1A82D9B31}"/>
          </ac:picMkLst>
        </pc:picChg>
      </pc:sldChg>
      <pc:sldChg chg="addSp delSp modSp add del mod modClrScheme chgLayout">
        <pc:chgData name="WANRONG XU" userId="9ba954423c968704" providerId="LiveId" clId="{1C48E267-19F8-46A9-B4CC-0C9B4D1327B1}" dt="2022-08-10T23:08:56.621" v="2386" actId="47"/>
        <pc:sldMkLst>
          <pc:docMk/>
          <pc:sldMk cId="2002390830" sldId="400"/>
        </pc:sldMkLst>
        <pc:spChg chg="add del mod">
          <ac:chgData name="WANRONG XU" userId="9ba954423c968704" providerId="LiveId" clId="{1C48E267-19F8-46A9-B4CC-0C9B4D1327B1}" dt="2022-08-10T23:08:10.848" v="2358"/>
          <ac:spMkLst>
            <pc:docMk/>
            <pc:sldMk cId="2002390830" sldId="400"/>
            <ac:spMk id="2" creationId="{B9C9F985-21DB-D4D5-6471-759C1D9E7A98}"/>
          </ac:spMkLst>
        </pc:spChg>
        <pc:spChg chg="add mod ord">
          <ac:chgData name="WANRONG XU" userId="9ba954423c968704" providerId="LiveId" clId="{1C48E267-19F8-46A9-B4CC-0C9B4D1327B1}" dt="2022-08-10T23:08:43.487" v="2384" actId="20577"/>
          <ac:spMkLst>
            <pc:docMk/>
            <pc:sldMk cId="2002390830" sldId="400"/>
            <ac:spMk id="3" creationId="{CEBFD3DB-C9D4-3AF2-020C-D9D11A05392D}"/>
          </ac:spMkLst>
        </pc:spChg>
        <pc:spChg chg="add mod ord">
          <ac:chgData name="WANRONG XU" userId="9ba954423c968704" providerId="LiveId" clId="{1C48E267-19F8-46A9-B4CC-0C9B4D1327B1}" dt="2022-08-10T23:08:17.955" v="2359" actId="700"/>
          <ac:spMkLst>
            <pc:docMk/>
            <pc:sldMk cId="2002390830" sldId="400"/>
            <ac:spMk id="4" creationId="{73802C79-921A-BD2B-2682-94314490A348}"/>
          </ac:spMkLst>
        </pc:spChg>
        <pc:spChg chg="add del mod ord">
          <ac:chgData name="WANRONG XU" userId="9ba954423c968704" providerId="LiveId" clId="{1C48E267-19F8-46A9-B4CC-0C9B4D1327B1}" dt="2022-08-10T23:08:26.238" v="2362" actId="478"/>
          <ac:spMkLst>
            <pc:docMk/>
            <pc:sldMk cId="2002390830" sldId="400"/>
            <ac:spMk id="5" creationId="{4866DF51-ACE8-FF32-0647-EAE0871CAA4E}"/>
          </ac:spMkLst>
        </pc:spChg>
        <pc:spChg chg="mod ord">
          <ac:chgData name="WANRONG XU" userId="9ba954423c968704" providerId="LiveId" clId="{1C48E267-19F8-46A9-B4CC-0C9B4D1327B1}" dt="2022-08-10T23:08:17.955" v="2359" actId="700"/>
          <ac:spMkLst>
            <pc:docMk/>
            <pc:sldMk cId="2002390830" sldId="400"/>
            <ac:spMk id="6" creationId="{3537B3CB-3DCA-3BB7-E7EE-DD789ADF7B9A}"/>
          </ac:spMkLst>
        </pc:spChg>
        <pc:spChg chg="mod ord">
          <ac:chgData name="WANRONG XU" userId="9ba954423c968704" providerId="LiveId" clId="{1C48E267-19F8-46A9-B4CC-0C9B4D1327B1}" dt="2022-08-10T23:08:17.955" v="2359" actId="700"/>
          <ac:spMkLst>
            <pc:docMk/>
            <pc:sldMk cId="2002390830" sldId="400"/>
            <ac:spMk id="7" creationId="{32EBB7E1-A2EF-3B06-15BD-A1EFCFEE6B89}"/>
          </ac:spMkLst>
        </pc:spChg>
        <pc:spChg chg="mod ord">
          <ac:chgData name="WANRONG XU" userId="9ba954423c968704" providerId="LiveId" clId="{1C48E267-19F8-46A9-B4CC-0C9B4D1327B1}" dt="2022-08-10T23:08:17.955" v="2359" actId="700"/>
          <ac:spMkLst>
            <pc:docMk/>
            <pc:sldMk cId="2002390830" sldId="400"/>
            <ac:spMk id="8" creationId="{CF6C51E0-F64F-C14B-EA5A-C37A0D47100C}"/>
          </ac:spMkLst>
        </pc:spChg>
        <pc:spChg chg="mod ord">
          <ac:chgData name="WANRONG XU" userId="9ba954423c968704" providerId="LiveId" clId="{1C48E267-19F8-46A9-B4CC-0C9B4D1327B1}" dt="2022-08-10T23:08:17.955" v="2359" actId="700"/>
          <ac:spMkLst>
            <pc:docMk/>
            <pc:sldMk cId="2002390830" sldId="400"/>
            <ac:spMk id="9" creationId="{D5556A00-771E-107E-C01F-7D4B1080DFF5}"/>
          </ac:spMkLst>
        </pc:spChg>
        <pc:spChg chg="add del mod ord">
          <ac:chgData name="WANRONG XU" userId="9ba954423c968704" providerId="LiveId" clId="{1C48E267-19F8-46A9-B4CC-0C9B4D1327B1}" dt="2022-08-10T23:08:26.871" v="2363" actId="478"/>
          <ac:spMkLst>
            <pc:docMk/>
            <pc:sldMk cId="2002390830" sldId="400"/>
            <ac:spMk id="10" creationId="{A4D26B2A-EE32-3A88-36D6-5CC9DE2C5A62}"/>
          </ac:spMkLst>
        </pc:spChg>
        <pc:spChg chg="add del mod ord">
          <ac:chgData name="WANRONG XU" userId="9ba954423c968704" providerId="LiveId" clId="{1C48E267-19F8-46A9-B4CC-0C9B4D1327B1}" dt="2022-08-10T23:08:22.967" v="2360" actId="478"/>
          <ac:spMkLst>
            <pc:docMk/>
            <pc:sldMk cId="2002390830" sldId="400"/>
            <ac:spMk id="11" creationId="{40E53086-0BAF-6592-17B9-3B0072F7642A}"/>
          </ac:spMkLst>
        </pc:spChg>
        <pc:spChg chg="add del mod ord">
          <ac:chgData name="WANRONG XU" userId="9ba954423c968704" providerId="LiveId" clId="{1C48E267-19F8-46A9-B4CC-0C9B4D1327B1}" dt="2022-08-10T23:08:25.174" v="2361" actId="478"/>
          <ac:spMkLst>
            <pc:docMk/>
            <pc:sldMk cId="2002390830" sldId="400"/>
            <ac:spMk id="12" creationId="{A69065DF-F66C-6643-4AED-8A560AF7CB4A}"/>
          </ac:spMkLst>
        </pc:spChg>
      </pc:sldChg>
      <pc:sldChg chg="add del ord">
        <pc:chgData name="WANRONG XU" userId="9ba954423c968704" providerId="LiveId" clId="{1C48E267-19F8-46A9-B4CC-0C9B4D1327B1}" dt="2022-08-11T13:14:23.287" v="2522" actId="47"/>
        <pc:sldMkLst>
          <pc:docMk/>
          <pc:sldMk cId="3757840440" sldId="401"/>
        </pc:sldMkLst>
      </pc:sldChg>
      <pc:sldChg chg="addSp modSp add mod">
        <pc:chgData name="WANRONG XU" userId="9ba954423c968704" providerId="LiveId" clId="{1C48E267-19F8-46A9-B4CC-0C9B4D1327B1}" dt="2022-08-11T17:21:09.885" v="2656" actId="20577"/>
        <pc:sldMkLst>
          <pc:docMk/>
          <pc:sldMk cId="2335172270" sldId="402"/>
        </pc:sldMkLst>
        <pc:spChg chg="mod">
          <ac:chgData name="WANRONG XU" userId="9ba954423c968704" providerId="LiveId" clId="{1C48E267-19F8-46A9-B4CC-0C9B4D1327B1}" dt="2022-08-11T13:12:20.609" v="2428" actId="20577"/>
          <ac:spMkLst>
            <pc:docMk/>
            <pc:sldMk cId="2335172270" sldId="402"/>
            <ac:spMk id="13" creationId="{B29982B1-0234-2D6C-3E4E-80E96A46E50D}"/>
          </ac:spMkLst>
        </pc:spChg>
        <pc:spChg chg="mod">
          <ac:chgData name="WANRONG XU" userId="9ba954423c968704" providerId="LiveId" clId="{1C48E267-19F8-46A9-B4CC-0C9B4D1327B1}" dt="2022-08-11T17:21:09.885" v="2656" actId="20577"/>
          <ac:spMkLst>
            <pc:docMk/>
            <pc:sldMk cId="2335172270" sldId="402"/>
            <ac:spMk id="23" creationId="{B9B12303-D301-6F21-A6D3-27881ECBDE5A}"/>
          </ac:spMkLst>
        </pc:spChg>
        <pc:picChg chg="add mod">
          <ac:chgData name="WANRONG XU" userId="9ba954423c968704" providerId="LiveId" clId="{1C48E267-19F8-46A9-B4CC-0C9B4D1327B1}" dt="2022-08-11T13:08:48.104" v="2417" actId="1076"/>
          <ac:picMkLst>
            <pc:docMk/>
            <pc:sldMk cId="2335172270" sldId="402"/>
            <ac:picMk id="3" creationId="{B964251E-E0C5-F410-1A2E-796988204C2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7tSCKe-H69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Oval 1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Oval 1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5" name="Group 1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6" name="Rectangle 1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Educational Game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</a:t>
            </a:r>
            <a:r>
              <a:rPr lang="en-US" altLang="zh-CN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ater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Conservation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3" y="3569008"/>
            <a:ext cx="3565525" cy="709991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 err="1">
                <a:latin typeface="+mn-lt"/>
                <a:ea typeface="+mn-ea"/>
                <a:cs typeface="+mn-cs"/>
              </a:rPr>
              <a:t>Wanrong</a:t>
            </a:r>
            <a:r>
              <a:rPr lang="en-US" kern="1200" dirty="0">
                <a:latin typeface="+mn-lt"/>
                <a:ea typeface="+mn-ea"/>
                <a:cs typeface="+mn-cs"/>
              </a:rPr>
              <a:t> Xu</a:t>
            </a:r>
          </a:p>
        </p:txBody>
      </p:sp>
      <p:grpSp>
        <p:nvGrpSpPr>
          <p:cNvPr id="140" name="Group 12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48" name="Freeform: Shape 12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Oval 12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28355D3-8029-46AF-9E95-669AC0BEC3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380" t="-109" r="6274" b="1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2" name="Rectangle 128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30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EBDC19-B75A-1991-F83C-424F99693CD8}"/>
              </a:ext>
            </a:extLst>
          </p:cNvPr>
          <p:cNvSpPr txBox="1">
            <a:spLocks/>
          </p:cNvSpPr>
          <p:nvPr/>
        </p:nvSpPr>
        <p:spPr>
          <a:xfrm>
            <a:off x="550862" y="4759318"/>
            <a:ext cx="3565525" cy="70999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dirty="0">
                <a:hlinkClick r:id="rId4"/>
              </a:rPr>
              <a:t>https://youtu.be/7tSCKe-H69Y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: Shape 26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1" name="Oval 26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2" name="Oval 26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3" name="Group 26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4" name="Freeform: Shape 26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: Shape 26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6" name="Oval 27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7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8" name="Rectangle 2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drop of water falling into a pool of water&#10;&#10;Description automatically generated with medium confidence">
            <a:extLst>
              <a:ext uri="{FF2B5EF4-FFF2-40B4-BE49-F238E27FC236}">
                <a16:creationId xmlns:a16="http://schemas.microsoft.com/office/drawing/2014/main" id="{EC07F331-5192-A918-56D9-532EA5B01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9" name="Rectangle 275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77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Wanrong Xu</a:t>
            </a:r>
          </a:p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C1030208@newcastle.ac.uk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6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Background and Introduction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613598"/>
            <a:ext cx="3563936" cy="535354"/>
          </a:xfrm>
        </p:spPr>
        <p:txBody>
          <a:bodyPr/>
          <a:lstStyle/>
          <a:p>
            <a:r>
              <a:rPr lang="en-US" dirty="0"/>
              <a:t>The importance of water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4" y="2314527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Water makes up about 70% of the human body, the brain contains more than 75% water. </a:t>
            </a:r>
          </a:p>
          <a:p>
            <a:pPr lvl="0"/>
            <a:r>
              <a:rPr lang="en-GB" dirty="0"/>
              <a:t>Concentration, memory, reaction speed, and positive emotions can</a:t>
            </a:r>
            <a:r>
              <a:rPr lang="zh-CN" altLang="en-US" dirty="0"/>
              <a:t> </a:t>
            </a:r>
            <a:r>
              <a:rPr lang="en-GB" altLang="zh-CN" dirty="0"/>
              <a:t>all</a:t>
            </a:r>
            <a:r>
              <a:rPr lang="zh-CN" altLang="en-US" dirty="0"/>
              <a:t> </a:t>
            </a:r>
            <a:r>
              <a:rPr lang="en-GB" altLang="zh-CN" dirty="0"/>
              <a:t>be</a:t>
            </a:r>
            <a:r>
              <a:rPr lang="zh-CN" altLang="en-US" dirty="0"/>
              <a:t> </a:t>
            </a:r>
            <a:r>
              <a:rPr lang="en-GB" altLang="zh-CN" dirty="0"/>
              <a:t>affected by dehydration.</a:t>
            </a:r>
          </a:p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2868" y="1263089"/>
            <a:ext cx="3566160" cy="535354"/>
          </a:xfrm>
        </p:spPr>
        <p:txBody>
          <a:bodyPr/>
          <a:lstStyle/>
          <a:p>
            <a:r>
              <a:rPr lang="en-US" dirty="0"/>
              <a:t>Water scarcity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1" y="2309593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GB" sz="1800" dirty="0"/>
              <a:t>With the unreasonable exploitation and utilization of water resources, many countries and regions have experienced water shortage problems of varying degrees. This is what we called Water scarcity.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7" y="1613598"/>
            <a:ext cx="3566160" cy="535354"/>
          </a:xfrm>
        </p:spPr>
        <p:txBody>
          <a:bodyPr/>
          <a:lstStyle/>
          <a:p>
            <a:r>
              <a:rPr lang="en-US" dirty="0"/>
              <a:t>Water conservation techniques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7" y="2309593"/>
            <a:ext cx="3508755" cy="3515555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Water conservation at home. </a:t>
            </a:r>
          </a:p>
          <a:p>
            <a:pPr lvl="0"/>
            <a:r>
              <a:rPr lang="en-US" sz="1800" dirty="0"/>
              <a:t>Agricultural Water Saving Practices.</a:t>
            </a:r>
          </a:p>
          <a:p>
            <a:pPr lvl="0"/>
            <a:r>
              <a:rPr lang="en-US" sz="1800" dirty="0"/>
              <a:t>Industrial Water Conservation.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1" y="6389435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4" name="Picture Placeholder 18" descr="A picture containing ground, outdoor, nature, stone&#10;&#10;Description automatically generated">
            <a:extLst>
              <a:ext uri="{FF2B5EF4-FFF2-40B4-BE49-F238E27FC236}">
                <a16:creationId xmlns:a16="http://schemas.microsoft.com/office/drawing/2014/main" id="{B58B0379-EE3E-C9AA-6D15-CEA47FE7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95" r="16695"/>
          <a:stretch>
            <a:fillRect/>
          </a:stretch>
        </p:blipFill>
        <p:spPr>
          <a:xfrm>
            <a:off x="4956270" y="4471713"/>
            <a:ext cx="1905881" cy="1745194"/>
          </a:xfrm>
          <a:prstGeom prst="rect">
            <a:avLst/>
          </a:prstGeom>
        </p:spPr>
      </p:pic>
      <p:pic>
        <p:nvPicPr>
          <p:cNvPr id="15" name="Picture Placeholder 21" descr="Diagram&#10;&#10;Description automatically generated">
            <a:extLst>
              <a:ext uri="{FF2B5EF4-FFF2-40B4-BE49-F238E27FC236}">
                <a16:creationId xmlns:a16="http://schemas.microsoft.com/office/drawing/2014/main" id="{294FC571-FC0E-B69A-A73D-10BE5393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60" r="2260"/>
          <a:stretch>
            <a:fillRect/>
          </a:stretch>
        </p:blipFill>
        <p:spPr>
          <a:xfrm>
            <a:off x="9012148" y="4471713"/>
            <a:ext cx="1873425" cy="1740968"/>
          </a:xfrm>
          <a:prstGeom prst="rect">
            <a:avLst/>
          </a:prstGeom>
        </p:spPr>
      </p:pic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2848DA-D6E8-F3CE-A257-C89212B7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501" y="4471713"/>
            <a:ext cx="1905881" cy="17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Background and Introduction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video game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GB" dirty="0"/>
              <a:t>A video game is an electronic game that is interactable on electronic device platforms with the main purpose of entertainment. </a:t>
            </a:r>
          </a:p>
          <a:p>
            <a:r>
              <a:rPr lang="en-GB" dirty="0"/>
              <a:t>All video games are defined by three basic design patterns in order to provide players with a virtual playground: Rules, Play, and Culture.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Serious game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GB" dirty="0"/>
              <a:t>Serious game is a type of video game, but this type of video game is not just for entertainment but for application.</a:t>
            </a:r>
          </a:p>
          <a:p>
            <a:r>
              <a:rPr lang="en-GB" dirty="0"/>
              <a:t>Serious games are used in many different fields</a:t>
            </a:r>
            <a:r>
              <a:rPr lang="en-US" dirty="0"/>
              <a:t>: Education, Military, and Medical/Healthcare.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68B0-A1F3-2898-EECA-9FD2D3D7D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012106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BD6C6-AA40-E8C5-BF4A-3856D58BA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82594"/>
            <a:ext cx="2808288" cy="471079"/>
          </a:xfrm>
        </p:spPr>
        <p:txBody>
          <a:bodyPr/>
          <a:lstStyle/>
          <a:p>
            <a:r>
              <a:rPr lang="en-GB" dirty="0"/>
              <a:t>Project Aim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37ED17-ADD1-D068-3F2A-88DC55D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127FE7-FC47-E354-F82A-AFB8BF16CBDC}"/>
              </a:ext>
            </a:extLst>
          </p:cNvPr>
          <p:cNvSpPr txBox="1">
            <a:spLocks/>
          </p:cNvSpPr>
          <p:nvPr/>
        </p:nvSpPr>
        <p:spPr>
          <a:xfrm>
            <a:off x="559474" y="2314528"/>
            <a:ext cx="5159840" cy="10121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create an educational game for Water Conservation.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DC338C-69DC-287E-936D-CAB66039B4B6}"/>
              </a:ext>
            </a:extLst>
          </p:cNvPr>
          <p:cNvSpPr txBox="1">
            <a:spLocks/>
          </p:cNvSpPr>
          <p:nvPr/>
        </p:nvSpPr>
        <p:spPr>
          <a:xfrm>
            <a:off x="559474" y="3387489"/>
            <a:ext cx="2808288" cy="471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Game Design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6085AF0-2C8E-39C9-90B7-1A0361C7D89F}"/>
              </a:ext>
            </a:extLst>
          </p:cNvPr>
          <p:cNvSpPr txBox="1">
            <a:spLocks/>
          </p:cNvSpPr>
          <p:nvPr/>
        </p:nvSpPr>
        <p:spPr>
          <a:xfrm>
            <a:off x="550863" y="3919423"/>
            <a:ext cx="5419967" cy="26076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UI</a:t>
            </a:r>
          </a:p>
          <a:p>
            <a:r>
              <a:rPr lang="en-US" sz="2400" dirty="0"/>
              <a:t>Functionality</a:t>
            </a:r>
          </a:p>
          <a:p>
            <a:r>
              <a:rPr lang="en-US" sz="2400" dirty="0"/>
              <a:t>Gameplay</a:t>
            </a:r>
          </a:p>
          <a:p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80A3C1-F196-0003-08E8-2A2CAD09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98" y="1561381"/>
            <a:ext cx="4857429" cy="41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7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68B0-A1F3-2898-EECA-9FD2D3D7D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012106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BD6C6-AA40-E8C5-BF4A-3856D58BA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82594"/>
            <a:ext cx="2808288" cy="471079"/>
          </a:xfrm>
        </p:spPr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37ED17-ADD1-D068-3F2A-88DC55D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127FE7-FC47-E354-F82A-AFB8BF16CBDC}"/>
              </a:ext>
            </a:extLst>
          </p:cNvPr>
          <p:cNvSpPr txBox="1">
            <a:spLocks/>
          </p:cNvSpPr>
          <p:nvPr/>
        </p:nvSpPr>
        <p:spPr>
          <a:xfrm>
            <a:off x="559473" y="2314527"/>
            <a:ext cx="4995937" cy="35155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complete game engine consists of many different components, each component has its own specific function. Game engines have 5 main components: Rendering engine, Artificial Intelligence, Physics engine, Sound engine and Networking.</a:t>
            </a:r>
          </a:p>
          <a:p>
            <a:r>
              <a:rPr lang="en-US" dirty="0"/>
              <a:t>Mainstream Game Engines: Unity 3D and Unreal Engine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18186AC0-762A-0145-F9C8-C5284C1CA0E7}"/>
              </a:ext>
            </a:extLst>
          </p:cNvPr>
          <p:cNvSpPr txBox="1">
            <a:spLocks/>
          </p:cNvSpPr>
          <p:nvPr/>
        </p:nvSpPr>
        <p:spPr>
          <a:xfrm>
            <a:off x="5988050" y="2314527"/>
            <a:ext cx="5321180" cy="35155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Unity vs Unreal</a:t>
            </a:r>
          </a:p>
          <a:p>
            <a:pPr marL="0" indent="0">
              <a:buNone/>
            </a:pPr>
            <a:r>
              <a:rPr lang="en-US" dirty="0"/>
              <a:t>   Unity:  C</a:t>
            </a:r>
            <a:r>
              <a:rPr lang="en-GB" dirty="0"/>
              <a:t>#,</a:t>
            </a:r>
            <a:r>
              <a:rPr lang="zh-CN" altLang="en-US" dirty="0"/>
              <a:t>  </a:t>
            </a:r>
            <a:r>
              <a:rPr lang="en-GB" altLang="zh-CN" dirty="0"/>
              <a:t>J</a:t>
            </a:r>
            <a:r>
              <a:rPr lang="en-US" altLang="zh-CN" dirty="0"/>
              <a:t>avaScript and Boo</a:t>
            </a:r>
          </a:p>
          <a:p>
            <a:pPr marL="0" indent="0">
              <a:buNone/>
            </a:pPr>
            <a:r>
              <a:rPr lang="en-US" dirty="0"/>
              <a:t>              Huge amount of tutorial videos online</a:t>
            </a:r>
          </a:p>
          <a:p>
            <a:pPr marL="0" indent="0">
              <a:buNone/>
            </a:pPr>
            <a:r>
              <a:rPr lang="en-US" dirty="0"/>
              <a:t>   Unreal:  C++</a:t>
            </a:r>
          </a:p>
          <a:p>
            <a:pPr marL="0" indent="0">
              <a:buNone/>
            </a:pPr>
            <a:r>
              <a:rPr lang="en-US" dirty="0"/>
              <a:t>                Blueprint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</p:txBody>
      </p:sp>
      <p:pic>
        <p:nvPicPr>
          <p:cNvPr id="13" name="Picture 12" descr="A picture containing text, floor&#10;&#10;Description automatically generated">
            <a:extLst>
              <a:ext uri="{FF2B5EF4-FFF2-40B4-BE49-F238E27FC236}">
                <a16:creationId xmlns:a16="http://schemas.microsoft.com/office/drawing/2014/main" id="{175DD476-B886-34EC-5A9E-C33C4C87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15" y="480335"/>
            <a:ext cx="3260785" cy="18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9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68B0-A1F3-2898-EECA-9FD2D3D7D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012106"/>
          </a:xfrm>
        </p:spPr>
        <p:txBody>
          <a:bodyPr/>
          <a:lstStyle/>
          <a:p>
            <a:r>
              <a:rPr lang="en-GB" dirty="0"/>
              <a:t>Challenge</a:t>
            </a:r>
            <a:r>
              <a:rPr lang="en-US" altLang="zh-CN" dirty="0"/>
              <a:t>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BD6C6-AA40-E8C5-BF4A-3856D58BA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425324"/>
            <a:ext cx="6313763" cy="22460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Balancing the fun factor with educational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Not developing more than necessary.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37ED17-ADD1-D068-3F2A-88DC55D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127FE7-FC47-E354-F82A-AFB8BF16CBDC}"/>
              </a:ext>
            </a:extLst>
          </p:cNvPr>
          <p:cNvSpPr txBox="1">
            <a:spLocks/>
          </p:cNvSpPr>
          <p:nvPr/>
        </p:nvSpPr>
        <p:spPr>
          <a:xfrm>
            <a:off x="559473" y="2314527"/>
            <a:ext cx="4995937" cy="35155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04ABED79-66D0-2AEE-0641-78D1A82D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47" y="1782594"/>
            <a:ext cx="4634590" cy="33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1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556A00-771E-107E-C01F-7D4B1080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and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9982B1-0234-2D6C-3E4E-80E96A46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799" y="1605524"/>
            <a:ext cx="10680728" cy="535354"/>
          </a:xfrm>
        </p:spPr>
        <p:txBody>
          <a:bodyPr/>
          <a:lstStyle/>
          <a:p>
            <a:r>
              <a:rPr lang="en-GB" dirty="0"/>
              <a:t>plan Completeness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6C51E0-F64F-C14B-EA5A-C37A0D47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23" name="Content Placeholder 13">
            <a:extLst>
              <a:ext uri="{FF2B5EF4-FFF2-40B4-BE49-F238E27FC236}">
                <a16:creationId xmlns:a16="http://schemas.microsoft.com/office/drawing/2014/main" id="{B9B12303-D301-6F21-A6D3-27881ECBDE5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891177" y="2565888"/>
            <a:ext cx="5435330" cy="35163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Event not complete:</a:t>
            </a:r>
          </a:p>
          <a:p>
            <a:pPr marL="0" indent="0">
              <a:buNone/>
            </a:pPr>
            <a:r>
              <a:rPr lang="en-GB" sz="2800" dirty="0"/>
              <a:t>   Add an game introduction</a:t>
            </a:r>
          </a:p>
          <a:p>
            <a:pPr marL="0" indent="0">
              <a:buNone/>
            </a:pPr>
            <a:r>
              <a:rPr lang="en-GB" sz="2800" dirty="0"/>
              <a:t>   Cross-platform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4251E-E0C5-F410-1A2E-79698820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742693"/>
            <a:ext cx="3870528" cy="30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7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556A00-771E-107E-C01F-7D4B1080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and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9982B1-0234-2D6C-3E4E-80E96A46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799" y="1605524"/>
            <a:ext cx="10680728" cy="535354"/>
          </a:xfrm>
        </p:spPr>
        <p:txBody>
          <a:bodyPr/>
          <a:lstStyle/>
          <a:p>
            <a:r>
              <a:rPr lang="en-GB" dirty="0"/>
              <a:t>Traditional education </a:t>
            </a:r>
            <a:r>
              <a:rPr lang="en-US" altLang="zh-CN" dirty="0"/>
              <a:t>vs Educational game 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6C51E0-F64F-C14B-EA5A-C37A0D47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23" name="Content Placeholder 13">
            <a:extLst>
              <a:ext uri="{FF2B5EF4-FFF2-40B4-BE49-F238E27FC236}">
                <a16:creationId xmlns:a16="http://schemas.microsoft.com/office/drawing/2014/main" id="{B9B12303-D301-6F21-A6D3-27881ECBDE5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50862" y="2565888"/>
            <a:ext cx="10483011" cy="35163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Compared to traditional education, the educational game increases student motivation.</a:t>
            </a:r>
          </a:p>
          <a:p>
            <a:r>
              <a:rPr lang="en-GB" sz="2800" dirty="0"/>
              <a:t>The vast majority of students prefer the Game-Based learning method to traditional teaching.</a:t>
            </a:r>
          </a:p>
          <a:p>
            <a:r>
              <a:rPr lang="en-GB" sz="2800" dirty="0"/>
              <a:t>Educational games can foster creativity in students.</a:t>
            </a:r>
          </a:p>
        </p:txBody>
      </p:sp>
    </p:spTree>
    <p:extLst>
      <p:ext uri="{BB962C8B-B14F-4D97-AF65-F5344CB8AC3E}">
        <p14:creationId xmlns:p14="http://schemas.microsoft.com/office/powerpoint/2010/main" val="110059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533A-7C1D-044E-02C7-B640E5C5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Conclusion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974F90-8592-415F-2974-5BB915B6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1226683"/>
            <a:ext cx="5092062" cy="4404633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5" name="TextBox 10">
            <a:extLst>
              <a:ext uri="{FF2B5EF4-FFF2-40B4-BE49-F238E27FC236}">
                <a16:creationId xmlns:a16="http://schemas.microsoft.com/office/drawing/2014/main" id="{532DB978-4629-A40B-02A5-B46A7B2B7B5A}"/>
              </a:ext>
            </a:extLst>
          </p:cNvPr>
          <p:cNvSpPr txBox="1"/>
          <p:nvPr/>
        </p:nvSpPr>
        <p:spPr>
          <a:xfrm>
            <a:off x="6201410" y="2677306"/>
            <a:ext cx="5437187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ffectLst/>
              </a:rPr>
              <a:t>Using an educational video game to provide a proper education can have an enormous impact on water conservation practices. However, this can only be achieved through a proper design of the educational game, which help with their positive learning benefits towards water conservation.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Overall, I believe my project has gone well to a certain extent,  though there still exist improvements.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298AF-2DB9-557A-3285-2F6CC37A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2195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{C641D744-0A44-4AF5-8A0A-C8079A78F1EA}tf33713516_win32</Template>
  <TotalTime>1069</TotalTime>
  <Words>464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Educational Game Water Conservation</vt:lpstr>
      <vt:lpstr>Background and Introduction </vt:lpstr>
      <vt:lpstr>Background and Introduction </vt:lpstr>
      <vt:lpstr>Implementation</vt:lpstr>
      <vt:lpstr>Implementation</vt:lpstr>
      <vt:lpstr>Challenges</vt:lpstr>
      <vt:lpstr>Evaluation and Analysis</vt:lpstr>
      <vt:lpstr>Evaluation and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Water Conservation</dc:title>
  <dc:creator>Annie Xu (PGT)</dc:creator>
  <cp:lastModifiedBy>WANRONG XU</cp:lastModifiedBy>
  <cp:revision>1</cp:revision>
  <dcterms:created xsi:type="dcterms:W3CDTF">2022-08-08T15:06:39Z</dcterms:created>
  <dcterms:modified xsi:type="dcterms:W3CDTF">2022-08-11T18:34:10Z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