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7" r:id="rId11"/>
    <p:sldId id="265"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Fredoka" panose="020B0604020202020204" charset="-79"/>
      <p:bold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t+j5zHJSCD0D3Rjn+WcWU5nIz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32" y="-34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ill Llinares" userId="ddc56d63deaa7854" providerId="LiveId" clId="{C9F381C4-5C65-416E-99C0-5BB7AC7589CE}"/>
    <pc:docChg chg="delSld modSld">
      <pc:chgData name="allill Llinares" userId="ddc56d63deaa7854" providerId="LiveId" clId="{C9F381C4-5C65-416E-99C0-5BB7AC7589CE}" dt="2023-11-03T00:50:21.702" v="9" actId="115"/>
      <pc:docMkLst>
        <pc:docMk/>
      </pc:docMkLst>
      <pc:sldChg chg="addSp modSp mod">
        <pc:chgData name="allill Llinares" userId="ddc56d63deaa7854" providerId="LiveId" clId="{C9F381C4-5C65-416E-99C0-5BB7AC7589CE}" dt="2023-11-03T00:50:21.702" v="9" actId="115"/>
        <pc:sldMkLst>
          <pc:docMk/>
          <pc:sldMk cId="0" sldId="261"/>
        </pc:sldMkLst>
        <pc:spChg chg="mod">
          <ac:chgData name="allill Llinares" userId="ddc56d63deaa7854" providerId="LiveId" clId="{C9F381C4-5C65-416E-99C0-5BB7AC7589CE}" dt="2023-11-03T00:50:21.702" v="9" actId="115"/>
          <ac:spMkLst>
            <pc:docMk/>
            <pc:sldMk cId="0" sldId="261"/>
            <ac:spMk id="173" creationId="{00000000-0000-0000-0000-000000000000}"/>
          </ac:spMkLst>
        </pc:spChg>
        <pc:spChg chg="mod">
          <ac:chgData name="allill Llinares" userId="ddc56d63deaa7854" providerId="LiveId" clId="{C9F381C4-5C65-416E-99C0-5BB7AC7589CE}" dt="2023-11-03T00:50:21.702" v="9" actId="115"/>
          <ac:spMkLst>
            <pc:docMk/>
            <pc:sldMk cId="0" sldId="261"/>
            <ac:spMk id="174" creationId="{00000000-0000-0000-0000-000000000000}"/>
          </ac:spMkLst>
        </pc:spChg>
        <pc:picChg chg="add mod">
          <ac:chgData name="allill Llinares" userId="ddc56d63deaa7854" providerId="LiveId" clId="{C9F381C4-5C65-416E-99C0-5BB7AC7589CE}" dt="2023-11-03T00:50:17.949" v="7" actId="1076"/>
          <ac:picMkLst>
            <pc:docMk/>
            <pc:sldMk cId="0" sldId="261"/>
            <ac:picMk id="3" creationId="{8A7F50BA-715C-C236-5DEB-13ACD9030EF6}"/>
          </ac:picMkLst>
        </pc:picChg>
      </pc:sldChg>
      <pc:sldChg chg="del">
        <pc:chgData name="allill Llinares" userId="ddc56d63deaa7854" providerId="LiveId" clId="{C9F381C4-5C65-416E-99C0-5BB7AC7589CE}" dt="2023-11-03T00:46:53.233" v="0" actId="47"/>
        <pc:sldMkLst>
          <pc:docMk/>
          <pc:sldMk cId="0" sldId="2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ED885-C6D0-40FE-A83A-EB4A08AB1808}" type="doc">
      <dgm:prSet loTypeId="urn:microsoft.com/office/officeart/2008/layout/VerticalCurvedList" loCatId="list" qsTypeId="urn:microsoft.com/office/officeart/2005/8/quickstyle/simple5" qsCatId="simple" csTypeId="urn:microsoft.com/office/officeart/2005/8/colors/accent0_1" csCatId="mainScheme" phldr="1"/>
      <dgm:spPr/>
      <dgm:t>
        <a:bodyPr/>
        <a:lstStyle/>
        <a:p>
          <a:endParaRPr lang="es-ES"/>
        </a:p>
      </dgm:t>
    </dgm:pt>
    <dgm:pt modelId="{E8F1E3C9-83E1-4B49-A63D-76009300FBD6}">
      <dgm:prSet/>
      <dgm:spPr/>
      <dgm:t>
        <a:bodyPr/>
        <a:lstStyle/>
        <a:p>
          <a:r>
            <a:rPr lang="en-US" b="1" i="0" cap="none" spc="0" dirty="0" err="1">
              <a:ln w="0"/>
              <a:effectLst>
                <a:outerShdw blurRad="38100" dist="19050" dir="2700000" algn="tl" rotWithShape="0">
                  <a:schemeClr val="dk1">
                    <a:alpha val="40000"/>
                  </a:schemeClr>
                </a:outerShdw>
              </a:effectLst>
              <a:latin typeface="Nunito" pitchFamily="2" charset="0"/>
            </a:rPr>
            <a:t>Rendimiento</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err="1">
              <a:ln w="0"/>
              <a:effectLst>
                <a:outerShdw blurRad="38100" dist="19050" dir="2700000" algn="tl" rotWithShape="0">
                  <a:schemeClr val="dk1">
                    <a:alpha val="40000"/>
                  </a:schemeClr>
                </a:outerShdw>
              </a:effectLst>
              <a:latin typeface="Nunito" pitchFamily="2" charset="0"/>
            </a:rPr>
            <a:t>mejora</a:t>
          </a:r>
          <a:r>
            <a:rPr lang="en-US" b="0" i="0" cap="none" spc="0" dirty="0">
              <a:ln w="0"/>
              <a:effectLst>
                <a:outerShdw blurRad="38100" dist="19050" dir="2700000" algn="tl" rotWithShape="0">
                  <a:schemeClr val="dk1">
                    <a:alpha val="40000"/>
                  </a:schemeClr>
                </a:outerShdw>
              </a:effectLst>
              <a:latin typeface="Nunito" pitchFamily="2" charset="0"/>
            </a:rPr>
            <a:t> al </a:t>
          </a:r>
          <a:r>
            <a:rPr lang="en-US" b="1" i="0" cap="none" spc="0" dirty="0" err="1">
              <a:ln w="0"/>
              <a:effectLst>
                <a:outerShdw blurRad="38100" dist="19050" dir="2700000" algn="tl" rotWithShape="0">
                  <a:schemeClr val="dk1">
                    <a:alpha val="40000"/>
                  </a:schemeClr>
                </a:outerShdw>
              </a:effectLst>
              <a:latin typeface="Nunito" pitchFamily="2" charset="0"/>
            </a:rPr>
            <a:t>aumentar</a:t>
          </a:r>
          <a:r>
            <a:rPr lang="en-US" b="0" i="0" cap="none" spc="0" dirty="0">
              <a:ln w="0"/>
              <a:effectLst>
                <a:outerShdw blurRad="38100" dist="19050" dir="2700000" algn="tl" rotWithShape="0">
                  <a:schemeClr val="dk1">
                    <a:alpha val="40000"/>
                  </a:schemeClr>
                </a:outerShdw>
              </a:effectLst>
              <a:latin typeface="Nunito" pitchFamily="2" charset="0"/>
            </a:rPr>
            <a:t> la </a:t>
          </a:r>
          <a:r>
            <a:rPr lang="en-US" b="0" i="0" cap="none" spc="0" dirty="0" err="1">
              <a:ln w="0"/>
              <a:effectLst>
                <a:outerShdw blurRad="38100" dist="19050" dir="2700000" algn="tl" rotWithShape="0">
                  <a:schemeClr val="dk1">
                    <a:alpha val="40000"/>
                  </a:schemeClr>
                </a:outerShdw>
              </a:effectLst>
              <a:latin typeface="Nunito" pitchFamily="2" charset="0"/>
            </a:rPr>
            <a:t>cantidad</a:t>
          </a:r>
          <a:r>
            <a:rPr lang="en-US" b="0" i="0" cap="none" spc="0" dirty="0">
              <a:ln w="0"/>
              <a:effectLst>
                <a:outerShdw blurRad="38100" dist="19050" dir="2700000" algn="tl" rotWithShape="0">
                  <a:schemeClr val="dk1">
                    <a:alpha val="40000"/>
                  </a:schemeClr>
                </a:outerShdw>
              </a:effectLst>
              <a:latin typeface="Nunito" pitchFamily="2" charset="0"/>
            </a:rPr>
            <a:t> de </a:t>
          </a:r>
          <a:r>
            <a:rPr lang="en-US" b="1" i="0" cap="none" spc="0" dirty="0" err="1">
              <a:ln w="0"/>
              <a:effectLst>
                <a:outerShdw blurRad="38100" dist="19050" dir="2700000" algn="tl" rotWithShape="0">
                  <a:schemeClr val="dk1">
                    <a:alpha val="40000"/>
                  </a:schemeClr>
                </a:outerShdw>
              </a:effectLst>
              <a:latin typeface="Nunito" pitchFamily="2" charset="0"/>
            </a:rPr>
            <a:t>datos</a:t>
          </a:r>
          <a:r>
            <a:rPr lang="en-US" b="0" i="0" cap="none" spc="0" dirty="0">
              <a:ln w="0"/>
              <a:effectLst>
                <a:outerShdw blurRad="38100" dist="19050" dir="2700000" algn="tl" rotWithShape="0">
                  <a:schemeClr val="dk1">
                    <a:alpha val="40000"/>
                  </a:schemeClr>
                </a:outerShdw>
              </a:effectLst>
              <a:latin typeface="Nunito" pitchFamily="2" charset="0"/>
            </a:rPr>
            <a:t> de </a:t>
          </a:r>
          <a:r>
            <a:rPr lang="en-US" b="0" i="0" cap="none" spc="0" dirty="0" err="1">
              <a:ln w="0"/>
              <a:effectLst>
                <a:outerShdw blurRad="38100" dist="19050" dir="2700000" algn="tl" rotWithShape="0">
                  <a:schemeClr val="dk1">
                    <a:alpha val="40000"/>
                  </a:schemeClr>
                </a:outerShdw>
              </a:effectLst>
              <a:latin typeface="Nunito" pitchFamily="2" charset="0"/>
            </a:rPr>
            <a:t>aprendizaje</a:t>
          </a:r>
          <a:endParaRPr lang="es-ES" b="0" cap="none" spc="0" dirty="0">
            <a:ln w="0"/>
            <a:effectLst>
              <a:outerShdw blurRad="38100" dist="19050" dir="2700000" algn="tl" rotWithShape="0">
                <a:schemeClr val="dk1">
                  <a:alpha val="40000"/>
                </a:schemeClr>
              </a:outerShdw>
            </a:effectLst>
            <a:latin typeface="Nunito" pitchFamily="2" charset="0"/>
          </a:endParaRPr>
        </a:p>
      </dgm:t>
    </dgm:pt>
    <dgm:pt modelId="{CF07BB07-F84D-4560-876C-461BD2882123}" type="parTrans" cxnId="{C403F84B-B0FB-481C-9037-6C36EB0C96BD}">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F9469B48-332A-426C-A045-F56DF1A9BC54}" type="sibTrans" cxnId="{C403F84B-B0FB-481C-9037-6C36EB0C96BD}">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68F558CD-22CE-4E1D-BDF6-0E2F6E197694}">
      <dgm:prSet/>
      <dgm:spPr/>
      <dgm:t>
        <a:bodyPr/>
        <a:lstStyle/>
        <a:p>
          <a:r>
            <a:rPr lang="en-US" b="1" i="0" cap="none" spc="0" dirty="0" err="1">
              <a:ln w="0"/>
              <a:effectLst>
                <a:outerShdw blurRad="38100" dist="19050" dir="2700000" algn="tl" rotWithShape="0">
                  <a:schemeClr val="dk1">
                    <a:alpha val="40000"/>
                  </a:schemeClr>
                </a:outerShdw>
              </a:effectLst>
              <a:latin typeface="Nunito" pitchFamily="2" charset="0"/>
            </a:rPr>
            <a:t>Reducción</a:t>
          </a:r>
          <a:r>
            <a:rPr lang="en-US" b="0" i="0" cap="none" spc="0" dirty="0">
              <a:ln w="0"/>
              <a:effectLst>
                <a:outerShdw blurRad="38100" dist="19050" dir="2700000" algn="tl" rotWithShape="0">
                  <a:schemeClr val="dk1">
                    <a:alpha val="40000"/>
                  </a:schemeClr>
                </a:outerShdw>
              </a:effectLst>
              <a:latin typeface="Nunito" pitchFamily="2" charset="0"/>
            </a:rPr>
            <a:t> de </a:t>
          </a:r>
          <a:r>
            <a:rPr lang="en-US" b="1" i="0" cap="none" spc="0" dirty="0" err="1">
              <a:ln w="0"/>
              <a:effectLst>
                <a:outerShdw blurRad="38100" dist="19050" dir="2700000" algn="tl" rotWithShape="0">
                  <a:schemeClr val="dk1">
                    <a:alpha val="40000"/>
                  </a:schemeClr>
                </a:outerShdw>
              </a:effectLst>
              <a:latin typeface="Nunito" pitchFamily="2" charset="0"/>
            </a:rPr>
            <a:t>etiquetas</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err="1">
              <a:ln w="0"/>
              <a:effectLst>
                <a:outerShdw blurRad="38100" dist="19050" dir="2700000" algn="tl" rotWithShape="0">
                  <a:schemeClr val="dk1">
                    <a:alpha val="40000"/>
                  </a:schemeClr>
                </a:outerShdw>
              </a:effectLst>
              <a:latin typeface="Nunito" pitchFamily="2" charset="0"/>
            </a:rPr>
            <a:t>mejora</a:t>
          </a:r>
          <a:r>
            <a:rPr lang="en-US" b="0" i="0" cap="none" spc="0" dirty="0">
              <a:ln w="0"/>
              <a:effectLst>
                <a:outerShdw blurRad="38100" dist="19050" dir="2700000" algn="tl" rotWithShape="0">
                  <a:schemeClr val="dk1">
                    <a:alpha val="40000"/>
                  </a:schemeClr>
                </a:outerShdw>
              </a:effectLst>
              <a:latin typeface="Nunito" pitchFamily="2" charset="0"/>
            </a:rPr>
            <a:t> </a:t>
          </a:r>
          <a:r>
            <a:rPr lang="en-US" b="0" i="0" cap="none" spc="0" dirty="0" err="1">
              <a:ln w="0"/>
              <a:effectLst>
                <a:outerShdw blurRad="38100" dist="19050" dir="2700000" algn="tl" rotWithShape="0">
                  <a:schemeClr val="dk1">
                    <a:alpha val="40000"/>
                  </a:schemeClr>
                </a:outerShdw>
              </a:effectLst>
              <a:latin typeface="Nunito" pitchFamily="2" charset="0"/>
            </a:rPr>
            <a:t>los</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err="1">
              <a:ln w="0"/>
              <a:effectLst>
                <a:outerShdw blurRad="38100" dist="19050" dir="2700000" algn="tl" rotWithShape="0">
                  <a:schemeClr val="dk1">
                    <a:alpha val="40000"/>
                  </a:schemeClr>
                </a:outerShdw>
              </a:effectLst>
              <a:latin typeface="Nunito" pitchFamily="2" charset="0"/>
            </a:rPr>
            <a:t>resultados</a:t>
          </a:r>
          <a:r>
            <a:rPr lang="en-US" b="0" i="0" cap="none" spc="0" dirty="0">
              <a:ln w="0"/>
              <a:effectLst>
                <a:outerShdw blurRad="38100" dist="19050" dir="2700000" algn="tl" rotWithShape="0">
                  <a:schemeClr val="dk1">
                    <a:alpha val="40000"/>
                  </a:schemeClr>
                </a:outerShdw>
              </a:effectLst>
              <a:latin typeface="Nunito" pitchFamily="2" charset="0"/>
            </a:rPr>
            <a:t> </a:t>
          </a:r>
          <a:endParaRPr lang="es-ES" b="0" cap="none" spc="0" dirty="0">
            <a:ln w="0"/>
            <a:effectLst>
              <a:outerShdw blurRad="38100" dist="19050" dir="2700000" algn="tl" rotWithShape="0">
                <a:schemeClr val="dk1">
                  <a:alpha val="40000"/>
                </a:schemeClr>
              </a:outerShdw>
            </a:effectLst>
            <a:latin typeface="Nunito" pitchFamily="2" charset="0"/>
          </a:endParaRPr>
        </a:p>
      </dgm:t>
    </dgm:pt>
    <dgm:pt modelId="{3C038B78-AFD7-4F3C-A1CC-89B90730BC35}" type="parTrans" cxnId="{00D6520C-6005-4500-A7E7-1E824D594B05}">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D640DEC9-1A5C-44A0-B7BD-42674F7EE7C4}" type="sibTrans" cxnId="{00D6520C-6005-4500-A7E7-1E824D594B05}">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38A0A2F3-5A40-4EDA-B619-64D33651010B}">
      <dgm:prSet/>
      <dgm:spPr/>
      <dgm:t>
        <a:bodyPr/>
        <a:lstStyle/>
        <a:p>
          <a:r>
            <a:rPr lang="en-US" b="1" i="0" cap="none" spc="0" dirty="0">
              <a:ln w="0"/>
              <a:effectLst>
                <a:outerShdw blurRad="38100" dist="19050" dir="2700000" algn="tl" rotWithShape="0">
                  <a:schemeClr val="dk1">
                    <a:alpha val="40000"/>
                  </a:schemeClr>
                </a:outerShdw>
              </a:effectLst>
              <a:latin typeface="Nunito" pitchFamily="2" charset="0"/>
            </a:rPr>
            <a:t>No</a:t>
          </a:r>
          <a:r>
            <a:rPr lang="en-US" b="0" i="0" cap="none" spc="0" dirty="0">
              <a:ln w="0"/>
              <a:effectLst>
                <a:outerShdw blurRad="38100" dist="19050" dir="2700000" algn="tl" rotWithShape="0">
                  <a:schemeClr val="dk1">
                    <a:alpha val="40000"/>
                  </a:schemeClr>
                </a:outerShdw>
              </a:effectLst>
              <a:latin typeface="Nunito" pitchFamily="2" charset="0"/>
            </a:rPr>
            <a:t> hay </a:t>
          </a:r>
          <a:r>
            <a:rPr lang="en-US" b="1" i="0" cap="none" spc="0" dirty="0" err="1">
              <a:ln w="0"/>
              <a:effectLst>
                <a:outerShdw blurRad="38100" dist="19050" dir="2700000" algn="tl" rotWithShape="0">
                  <a:schemeClr val="dk1">
                    <a:alpha val="40000"/>
                  </a:schemeClr>
                </a:outerShdw>
              </a:effectLst>
              <a:latin typeface="Nunito" pitchFamily="2" charset="0"/>
            </a:rPr>
            <a:t>diferencias</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err="1">
              <a:ln w="0"/>
              <a:effectLst>
                <a:outerShdw blurRad="38100" dist="19050" dir="2700000" algn="tl" rotWithShape="0">
                  <a:schemeClr val="dk1">
                    <a:alpha val="40000"/>
                  </a:schemeClr>
                </a:outerShdw>
              </a:effectLst>
              <a:latin typeface="Nunito" pitchFamily="2" charset="0"/>
            </a:rPr>
            <a:t>significativas</a:t>
          </a:r>
          <a:r>
            <a:rPr lang="en-US" b="0" i="0" cap="none" spc="0" dirty="0">
              <a:ln w="0"/>
              <a:effectLst>
                <a:outerShdw blurRad="38100" dist="19050" dir="2700000" algn="tl" rotWithShape="0">
                  <a:schemeClr val="dk1">
                    <a:alpha val="40000"/>
                  </a:schemeClr>
                </a:outerShdw>
              </a:effectLst>
              <a:latin typeface="Nunito" pitchFamily="2" charset="0"/>
            </a:rPr>
            <a:t> entre </a:t>
          </a:r>
          <a:r>
            <a:rPr lang="en-US" b="0" i="0" cap="none" spc="0" dirty="0" err="1">
              <a:ln w="0"/>
              <a:effectLst>
                <a:outerShdw blurRad="38100" dist="19050" dir="2700000" algn="tl" rotWithShape="0">
                  <a:schemeClr val="dk1">
                    <a:alpha val="40000"/>
                  </a:schemeClr>
                </a:outerShdw>
              </a:effectLst>
              <a:latin typeface="Nunito" pitchFamily="2" charset="0"/>
            </a:rPr>
            <a:t>los</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a:ln w="0"/>
              <a:effectLst>
                <a:outerShdw blurRad="38100" dist="19050" dir="2700000" algn="tl" rotWithShape="0">
                  <a:schemeClr val="dk1">
                    <a:alpha val="40000"/>
                  </a:schemeClr>
                </a:outerShdw>
              </a:effectLst>
              <a:latin typeface="Nunito" pitchFamily="2" charset="0"/>
            </a:rPr>
            <a:t>folds</a:t>
          </a:r>
          <a:r>
            <a:rPr lang="en-US" b="0" i="0" cap="none" spc="0" dirty="0">
              <a:ln w="0"/>
              <a:effectLst>
                <a:outerShdw blurRad="38100" dist="19050" dir="2700000" algn="tl" rotWithShape="0">
                  <a:schemeClr val="dk1">
                    <a:alpha val="40000"/>
                  </a:schemeClr>
                </a:outerShdw>
              </a:effectLst>
              <a:latin typeface="Nunito" pitchFamily="2" charset="0"/>
            </a:rPr>
            <a:t> de un </a:t>
          </a:r>
          <a:r>
            <a:rPr lang="en-US" b="1" i="0" cap="none" spc="0" dirty="0" err="1">
              <a:ln w="0"/>
              <a:effectLst>
                <a:outerShdw blurRad="38100" dist="19050" dir="2700000" algn="tl" rotWithShape="0">
                  <a:schemeClr val="dk1">
                    <a:alpha val="40000"/>
                  </a:schemeClr>
                </a:outerShdw>
              </a:effectLst>
              <a:latin typeface="Nunito" pitchFamily="2" charset="0"/>
            </a:rPr>
            <a:t>mismo</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a:ln w="0"/>
              <a:effectLst>
                <a:outerShdw blurRad="38100" dist="19050" dir="2700000" algn="tl" rotWithShape="0">
                  <a:schemeClr val="dk1">
                    <a:alpha val="40000"/>
                  </a:schemeClr>
                </a:outerShdw>
              </a:effectLst>
              <a:latin typeface="Nunito" pitchFamily="2" charset="0"/>
            </a:rPr>
            <a:t>tagger</a:t>
          </a:r>
          <a:endParaRPr lang="es-ES" b="1" cap="none" spc="0" dirty="0">
            <a:ln w="0"/>
            <a:effectLst>
              <a:outerShdw blurRad="38100" dist="19050" dir="2700000" algn="tl" rotWithShape="0">
                <a:schemeClr val="dk1">
                  <a:alpha val="40000"/>
                </a:schemeClr>
              </a:outerShdw>
            </a:effectLst>
            <a:latin typeface="Nunito" pitchFamily="2" charset="0"/>
          </a:endParaRPr>
        </a:p>
      </dgm:t>
    </dgm:pt>
    <dgm:pt modelId="{B1A85BFF-0538-42A3-93CE-9B756DEAF3D9}" type="parTrans" cxnId="{6504C80A-6B7F-47B0-A7CA-57A10A5E6A5A}">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DDAF49A2-39FE-484B-89D4-FE0476BC0140}" type="sibTrans" cxnId="{6504C80A-6B7F-47B0-A7CA-57A10A5E6A5A}">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A7E70C81-7C30-42A9-B729-C5F56FE45B26}">
      <dgm:prSet/>
      <dgm:spPr/>
      <dgm:t>
        <a:bodyPr/>
        <a:lstStyle/>
        <a:p>
          <a:r>
            <a:rPr lang="en-US" b="1" i="0" cap="none" spc="0" dirty="0" err="1">
              <a:ln w="0"/>
              <a:effectLst>
                <a:outerShdw blurRad="38100" dist="19050" dir="2700000" algn="tl" rotWithShape="0">
                  <a:schemeClr val="dk1">
                    <a:alpha val="40000"/>
                  </a:schemeClr>
                </a:outerShdw>
              </a:effectLst>
              <a:latin typeface="Nunito" pitchFamily="2" charset="0"/>
            </a:rPr>
            <a:t>Perceptrón</a:t>
          </a:r>
          <a:r>
            <a:rPr lang="en-US" b="0" i="0" cap="none" spc="0" dirty="0">
              <a:ln w="0"/>
              <a:effectLst>
                <a:outerShdw blurRad="38100" dist="19050" dir="2700000" algn="tl" rotWithShape="0">
                  <a:schemeClr val="dk1">
                    <a:alpha val="40000"/>
                  </a:schemeClr>
                </a:outerShdw>
              </a:effectLst>
              <a:latin typeface="Nunito" pitchFamily="2" charset="0"/>
            </a:rPr>
            <a:t> es </a:t>
          </a:r>
          <a:r>
            <a:rPr lang="en-US" b="0" i="0" cap="none" spc="0" dirty="0" err="1">
              <a:ln w="0"/>
              <a:effectLst>
                <a:outerShdw blurRad="38100" dist="19050" dir="2700000" algn="tl" rotWithShape="0">
                  <a:schemeClr val="dk1">
                    <a:alpha val="40000"/>
                  </a:schemeClr>
                </a:outerShdw>
              </a:effectLst>
              <a:latin typeface="Nunito" pitchFamily="2" charset="0"/>
            </a:rPr>
            <a:t>el</a:t>
          </a:r>
          <a:r>
            <a:rPr lang="en-US" b="0" i="0" cap="none" spc="0" dirty="0">
              <a:ln w="0"/>
              <a:effectLst>
                <a:outerShdw blurRad="38100" dist="19050" dir="2700000" algn="tl" rotWithShape="0">
                  <a:schemeClr val="dk1">
                    <a:alpha val="40000"/>
                  </a:schemeClr>
                </a:outerShdw>
              </a:effectLst>
              <a:latin typeface="Nunito" pitchFamily="2" charset="0"/>
            </a:rPr>
            <a:t> </a:t>
          </a:r>
          <a:r>
            <a:rPr lang="en-US" b="0" i="0" cap="none" spc="0" dirty="0" err="1">
              <a:ln w="0"/>
              <a:effectLst>
                <a:outerShdw blurRad="38100" dist="19050" dir="2700000" algn="tl" rotWithShape="0">
                  <a:schemeClr val="dk1">
                    <a:alpha val="40000"/>
                  </a:schemeClr>
                </a:outerShdw>
              </a:effectLst>
              <a:latin typeface="Nunito" pitchFamily="2" charset="0"/>
            </a:rPr>
            <a:t>etiquetador</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err="1">
              <a:ln w="0"/>
              <a:effectLst>
                <a:outerShdw blurRad="38100" dist="19050" dir="2700000" algn="tl" rotWithShape="0">
                  <a:schemeClr val="dk1">
                    <a:alpha val="40000"/>
                  </a:schemeClr>
                </a:outerShdw>
              </a:effectLst>
              <a:latin typeface="Nunito" pitchFamily="2" charset="0"/>
            </a:rPr>
            <a:t>más</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err="1">
              <a:ln w="0"/>
              <a:effectLst>
                <a:outerShdw blurRad="38100" dist="19050" dir="2700000" algn="tl" rotWithShape="0">
                  <a:schemeClr val="dk1">
                    <a:alpha val="40000"/>
                  </a:schemeClr>
                </a:outerShdw>
              </a:effectLst>
              <a:latin typeface="Nunito" pitchFamily="2" charset="0"/>
            </a:rPr>
            <a:t>efectivo</a:t>
          </a:r>
          <a:endParaRPr lang="es-ES" b="1" cap="none" spc="0" dirty="0">
            <a:ln w="0"/>
            <a:effectLst>
              <a:outerShdw blurRad="38100" dist="19050" dir="2700000" algn="tl" rotWithShape="0">
                <a:schemeClr val="dk1">
                  <a:alpha val="40000"/>
                </a:schemeClr>
              </a:outerShdw>
            </a:effectLst>
            <a:latin typeface="Nunito" pitchFamily="2" charset="0"/>
          </a:endParaRPr>
        </a:p>
      </dgm:t>
    </dgm:pt>
    <dgm:pt modelId="{920F0B08-8824-4EFC-A796-509BC8AB7614}" type="parTrans" cxnId="{553654CB-9719-4706-A9B0-E9177037042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15CBDA56-F14C-445A-9E97-7FF7464F3760}" type="sibTrans" cxnId="{553654CB-9719-4706-A9B0-E9177037042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7421BC73-0252-4719-AD58-EDDF7B9697D4}">
      <dgm:prSet/>
      <dgm:spPr/>
      <dgm:t>
        <a:bodyPr/>
        <a:lstStyle/>
        <a:p>
          <a:r>
            <a:rPr lang="en-US" b="0" i="0" cap="none" spc="0" dirty="0" err="1">
              <a:ln w="0"/>
              <a:effectLst>
                <a:outerShdw blurRad="38100" dist="19050" dir="2700000" algn="tl" rotWithShape="0">
                  <a:schemeClr val="dk1">
                    <a:alpha val="40000"/>
                  </a:schemeClr>
                </a:outerShdw>
              </a:effectLst>
              <a:latin typeface="Nunito" pitchFamily="2" charset="0"/>
            </a:rPr>
            <a:t>Métodos</a:t>
          </a:r>
          <a:r>
            <a:rPr lang="en-US" b="0" i="0" cap="none" spc="0" dirty="0">
              <a:ln w="0"/>
              <a:effectLst>
                <a:outerShdw blurRad="38100" dist="19050" dir="2700000" algn="tl" rotWithShape="0">
                  <a:schemeClr val="dk1">
                    <a:alpha val="40000"/>
                  </a:schemeClr>
                </a:outerShdw>
              </a:effectLst>
              <a:latin typeface="Nunito" pitchFamily="2" charset="0"/>
            </a:rPr>
            <a:t> de </a:t>
          </a:r>
          <a:r>
            <a:rPr lang="en-US" b="1" i="0" cap="none" spc="0" dirty="0" err="1">
              <a:ln w="0"/>
              <a:effectLst>
                <a:outerShdw blurRad="38100" dist="19050" dir="2700000" algn="tl" rotWithShape="0">
                  <a:schemeClr val="dk1">
                    <a:alpha val="40000"/>
                  </a:schemeClr>
                </a:outerShdw>
              </a:effectLst>
              <a:latin typeface="Nunito" pitchFamily="2" charset="0"/>
            </a:rPr>
            <a:t>suavizado</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err="1">
              <a:ln w="0"/>
              <a:effectLst>
                <a:outerShdw blurRad="38100" dist="19050" dir="2700000" algn="tl" rotWithShape="0">
                  <a:schemeClr val="dk1">
                    <a:alpha val="40000"/>
                  </a:schemeClr>
                </a:outerShdw>
              </a:effectLst>
              <a:latin typeface="Nunito" pitchFamily="2" charset="0"/>
            </a:rPr>
            <a:t>mejoran</a:t>
          </a:r>
          <a:r>
            <a:rPr lang="en-US" b="0" i="0" cap="none" spc="0" dirty="0">
              <a:ln w="0"/>
              <a:effectLst>
                <a:outerShdw blurRad="38100" dist="19050" dir="2700000" algn="tl" rotWithShape="0">
                  <a:schemeClr val="dk1">
                    <a:alpha val="40000"/>
                  </a:schemeClr>
                </a:outerShdw>
              </a:effectLst>
              <a:latin typeface="Nunito" pitchFamily="2" charset="0"/>
            </a:rPr>
            <a:t> </a:t>
          </a:r>
          <a:r>
            <a:rPr lang="en-US" b="0" i="0" cap="none" spc="0" dirty="0" err="1">
              <a:ln w="0"/>
              <a:effectLst>
                <a:outerShdw blurRad="38100" dist="19050" dir="2700000" algn="tl" rotWithShape="0">
                  <a:schemeClr val="dk1">
                    <a:alpha val="40000"/>
                  </a:schemeClr>
                </a:outerShdw>
              </a:effectLst>
              <a:latin typeface="Nunito" pitchFamily="2" charset="0"/>
            </a:rPr>
            <a:t>el</a:t>
          </a:r>
          <a:r>
            <a:rPr lang="en-US" b="0" i="0" cap="none" spc="0" dirty="0">
              <a:ln w="0"/>
              <a:effectLst>
                <a:outerShdw blurRad="38100" dist="19050" dir="2700000" algn="tl" rotWithShape="0">
                  <a:schemeClr val="dk1">
                    <a:alpha val="40000"/>
                  </a:schemeClr>
                </a:outerShdw>
              </a:effectLst>
              <a:latin typeface="Nunito" pitchFamily="2" charset="0"/>
            </a:rPr>
            <a:t> </a:t>
          </a:r>
          <a:r>
            <a:rPr lang="en-US" b="1" i="0" cap="none" spc="0" dirty="0" err="1">
              <a:ln w="0"/>
              <a:effectLst>
                <a:outerShdw blurRad="38100" dist="19050" dir="2700000" algn="tl" rotWithShape="0">
                  <a:schemeClr val="dk1">
                    <a:alpha val="40000"/>
                  </a:schemeClr>
                </a:outerShdw>
              </a:effectLst>
              <a:latin typeface="Nunito" pitchFamily="2" charset="0"/>
            </a:rPr>
            <a:t>rendimiento</a:t>
          </a:r>
          <a:r>
            <a:rPr lang="en-US" b="0" i="0" cap="none" spc="0" dirty="0">
              <a:ln w="0"/>
              <a:effectLst>
                <a:outerShdw blurRad="38100" dist="19050" dir="2700000" algn="tl" rotWithShape="0">
                  <a:schemeClr val="dk1">
                    <a:alpha val="40000"/>
                  </a:schemeClr>
                </a:outerShdw>
              </a:effectLst>
              <a:latin typeface="Nunito" pitchFamily="2" charset="0"/>
            </a:rPr>
            <a:t> del </a:t>
          </a:r>
          <a:r>
            <a:rPr lang="en-US" b="0" i="0" cap="none" spc="0" dirty="0" err="1">
              <a:ln w="0"/>
              <a:effectLst>
                <a:outerShdw blurRad="38100" dist="19050" dir="2700000" algn="tl" rotWithShape="0">
                  <a:schemeClr val="dk1">
                    <a:alpha val="40000"/>
                  </a:schemeClr>
                </a:outerShdw>
              </a:effectLst>
              <a:latin typeface="Nunito" pitchFamily="2" charset="0"/>
            </a:rPr>
            <a:t>etiquetador</a:t>
          </a:r>
          <a:endParaRPr lang="es-ES" b="0" cap="none" spc="0" dirty="0">
            <a:ln w="0"/>
            <a:effectLst>
              <a:outerShdw blurRad="38100" dist="19050" dir="2700000" algn="tl" rotWithShape="0">
                <a:schemeClr val="dk1">
                  <a:alpha val="40000"/>
                </a:schemeClr>
              </a:outerShdw>
            </a:effectLst>
            <a:latin typeface="Nunito" pitchFamily="2" charset="0"/>
          </a:endParaRPr>
        </a:p>
      </dgm:t>
    </dgm:pt>
    <dgm:pt modelId="{0CF18BE7-E768-4918-A86C-A529FEDF3B8C}" type="parTrans" cxnId="{013279B0-1CB7-4FD0-92D8-78E7B2BF78BF}">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9287269A-81FF-4BF0-B900-CF0304731F44}" type="sibTrans" cxnId="{013279B0-1CB7-4FD0-92D8-78E7B2BF78BF}">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8A8F88D5-E4C8-46E4-BD18-9A3A9B3BAEEC}">
      <dgm:prSet/>
      <dgm:spPr/>
      <dgm:t>
        <a:bodyPr/>
        <a:lstStyle/>
        <a:p>
          <a:r>
            <a:rPr lang="en-US" b="1" i="0" cap="none" spc="0" dirty="0" err="1">
              <a:ln w="0"/>
              <a:effectLst>
                <a:outerShdw blurRad="38100" dist="19050" dir="2700000" algn="tl" rotWithShape="0">
                  <a:schemeClr val="dk1">
                    <a:alpha val="40000"/>
                  </a:schemeClr>
                </a:outerShdw>
              </a:effectLst>
              <a:latin typeface="Nunito" pitchFamily="2" charset="0"/>
            </a:rPr>
            <a:t>SpaCy</a:t>
          </a:r>
          <a:r>
            <a:rPr lang="en-US" b="0" i="0" cap="none" spc="0" dirty="0">
              <a:ln w="0"/>
              <a:effectLst>
                <a:outerShdw blurRad="38100" dist="19050" dir="2700000" algn="tl" rotWithShape="0">
                  <a:schemeClr val="dk1">
                    <a:alpha val="40000"/>
                  </a:schemeClr>
                </a:outerShdw>
              </a:effectLst>
              <a:latin typeface="Nunito" pitchFamily="2" charset="0"/>
            </a:rPr>
            <a:t> y </a:t>
          </a:r>
          <a:r>
            <a:rPr lang="en-US" b="1" i="0" cap="none" spc="0" dirty="0">
              <a:ln w="0"/>
              <a:effectLst>
                <a:outerShdw blurRad="38100" dist="19050" dir="2700000" algn="tl" rotWithShape="0">
                  <a:schemeClr val="dk1">
                    <a:alpha val="40000"/>
                  </a:schemeClr>
                </a:outerShdw>
              </a:effectLst>
              <a:latin typeface="Nunito" pitchFamily="2" charset="0"/>
            </a:rPr>
            <a:t>Stanza</a:t>
          </a:r>
          <a:r>
            <a:rPr lang="en-US" b="0" i="0" cap="none" spc="0" dirty="0">
              <a:ln w="0"/>
              <a:effectLst>
                <a:outerShdw blurRad="38100" dist="19050" dir="2700000" algn="tl" rotWithShape="0">
                  <a:schemeClr val="dk1">
                    <a:alpha val="40000"/>
                  </a:schemeClr>
                </a:outerShdw>
              </a:effectLst>
              <a:latin typeface="Nunito" pitchFamily="2" charset="0"/>
            </a:rPr>
            <a:t> son </a:t>
          </a:r>
          <a:r>
            <a:rPr lang="en-US" b="1" i="0" cap="none" spc="0" dirty="0" err="1">
              <a:ln w="0"/>
              <a:effectLst>
                <a:outerShdw blurRad="38100" dist="19050" dir="2700000" algn="tl" rotWithShape="0">
                  <a:schemeClr val="dk1">
                    <a:alpha val="40000"/>
                  </a:schemeClr>
                </a:outerShdw>
              </a:effectLst>
              <a:latin typeface="Nunito" pitchFamily="2" charset="0"/>
            </a:rPr>
            <a:t>sencillas</a:t>
          </a:r>
          <a:r>
            <a:rPr lang="en-US" b="0" i="0" cap="none" spc="0" dirty="0">
              <a:ln w="0"/>
              <a:effectLst>
                <a:outerShdw blurRad="38100" dist="19050" dir="2700000" algn="tl" rotWithShape="0">
                  <a:schemeClr val="dk1">
                    <a:alpha val="40000"/>
                  </a:schemeClr>
                </a:outerShdw>
              </a:effectLst>
              <a:latin typeface="Nunito" pitchFamily="2" charset="0"/>
            </a:rPr>
            <a:t> y </a:t>
          </a:r>
          <a:r>
            <a:rPr lang="en-US" b="1" i="0" cap="none" spc="0" dirty="0" err="1">
              <a:ln w="0"/>
              <a:effectLst>
                <a:outerShdw blurRad="38100" dist="19050" dir="2700000" algn="tl" rotWithShape="0">
                  <a:schemeClr val="dk1">
                    <a:alpha val="40000"/>
                  </a:schemeClr>
                </a:outerShdw>
              </a:effectLst>
              <a:latin typeface="Nunito" pitchFamily="2" charset="0"/>
            </a:rPr>
            <a:t>eficientes</a:t>
          </a:r>
          <a:r>
            <a:rPr lang="en-US" b="0" i="0" cap="none" spc="0" dirty="0">
              <a:ln w="0"/>
              <a:effectLst>
                <a:outerShdw blurRad="38100" dist="19050" dir="2700000" algn="tl" rotWithShape="0">
                  <a:schemeClr val="dk1">
                    <a:alpha val="40000"/>
                  </a:schemeClr>
                </a:outerShdw>
              </a:effectLst>
              <a:latin typeface="Nunito" pitchFamily="2" charset="0"/>
            </a:rPr>
            <a:t> para </a:t>
          </a:r>
          <a:r>
            <a:rPr lang="en-US" b="0" i="0" cap="none" spc="0" dirty="0" err="1">
              <a:ln w="0"/>
              <a:effectLst>
                <a:outerShdw blurRad="38100" dist="19050" dir="2700000" algn="tl" rotWithShape="0">
                  <a:schemeClr val="dk1">
                    <a:alpha val="40000"/>
                  </a:schemeClr>
                </a:outerShdw>
              </a:effectLst>
              <a:latin typeface="Nunito" pitchFamily="2" charset="0"/>
            </a:rPr>
            <a:t>el</a:t>
          </a:r>
          <a:r>
            <a:rPr lang="en-US" b="0" i="0" cap="none" spc="0" dirty="0">
              <a:ln w="0"/>
              <a:effectLst>
                <a:outerShdw blurRad="38100" dist="19050" dir="2700000" algn="tl" rotWithShape="0">
                  <a:schemeClr val="dk1">
                    <a:alpha val="40000"/>
                  </a:schemeClr>
                </a:outerShdw>
              </a:effectLst>
              <a:latin typeface="Nunito" pitchFamily="2" charset="0"/>
            </a:rPr>
            <a:t> </a:t>
          </a:r>
          <a:r>
            <a:rPr lang="en-US" b="0" i="0" cap="none" spc="0" dirty="0" err="1">
              <a:ln w="0"/>
              <a:effectLst>
                <a:outerShdw blurRad="38100" dist="19050" dir="2700000" algn="tl" rotWithShape="0">
                  <a:schemeClr val="dk1">
                    <a:alpha val="40000"/>
                  </a:schemeClr>
                </a:outerShdw>
              </a:effectLst>
              <a:latin typeface="Nunito" pitchFamily="2" charset="0"/>
            </a:rPr>
            <a:t>etiquetado</a:t>
          </a:r>
          <a:endParaRPr lang="es-ES" b="0" cap="none" spc="0" dirty="0">
            <a:ln w="0"/>
            <a:effectLst>
              <a:outerShdw blurRad="38100" dist="19050" dir="2700000" algn="tl" rotWithShape="0">
                <a:schemeClr val="dk1">
                  <a:alpha val="40000"/>
                </a:schemeClr>
              </a:outerShdw>
            </a:effectLst>
            <a:latin typeface="Nunito" pitchFamily="2" charset="0"/>
          </a:endParaRPr>
        </a:p>
      </dgm:t>
    </dgm:pt>
    <dgm:pt modelId="{EFB58B5D-8249-4EEE-AA44-C04DB018B3D2}" type="parTrans" cxnId="{B59C00B5-9CB1-4DA2-8D2C-1E78EF3D4CB1}">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42066013-C3AB-4516-9AB1-75ECB526CFD7}" type="sibTrans" cxnId="{B59C00B5-9CB1-4DA2-8D2C-1E78EF3D4CB1}">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0D6F186-6B0C-474E-8C45-01B13D9F3C2A}" type="pres">
      <dgm:prSet presAssocID="{A3BED885-C6D0-40FE-A83A-EB4A08AB1808}" presName="Name0" presStyleCnt="0">
        <dgm:presLayoutVars>
          <dgm:chMax val="7"/>
          <dgm:chPref val="7"/>
          <dgm:dir/>
        </dgm:presLayoutVars>
      </dgm:prSet>
      <dgm:spPr/>
    </dgm:pt>
    <dgm:pt modelId="{80B51B5E-FBE2-4435-9033-E6120BF9F149}" type="pres">
      <dgm:prSet presAssocID="{A3BED885-C6D0-40FE-A83A-EB4A08AB1808}" presName="Name1" presStyleCnt="0"/>
      <dgm:spPr/>
    </dgm:pt>
    <dgm:pt modelId="{73124F26-6123-4615-9CAC-ABCC8A1006E6}" type="pres">
      <dgm:prSet presAssocID="{A3BED885-C6D0-40FE-A83A-EB4A08AB1808}" presName="cycle" presStyleCnt="0"/>
      <dgm:spPr/>
    </dgm:pt>
    <dgm:pt modelId="{38EF6B6A-D89E-4775-B75E-B2A127763BD0}" type="pres">
      <dgm:prSet presAssocID="{A3BED885-C6D0-40FE-A83A-EB4A08AB1808}" presName="srcNode" presStyleLbl="node1" presStyleIdx="0" presStyleCnt="6"/>
      <dgm:spPr/>
    </dgm:pt>
    <dgm:pt modelId="{81614507-4E4C-4221-AED4-37DCB0283B16}" type="pres">
      <dgm:prSet presAssocID="{A3BED885-C6D0-40FE-A83A-EB4A08AB1808}" presName="conn" presStyleLbl="parChTrans1D2" presStyleIdx="0" presStyleCnt="1"/>
      <dgm:spPr/>
    </dgm:pt>
    <dgm:pt modelId="{DDE66889-C1AB-4501-BE52-A4FA92CBC31A}" type="pres">
      <dgm:prSet presAssocID="{A3BED885-C6D0-40FE-A83A-EB4A08AB1808}" presName="extraNode" presStyleLbl="node1" presStyleIdx="0" presStyleCnt="6"/>
      <dgm:spPr/>
    </dgm:pt>
    <dgm:pt modelId="{A4700C91-AC64-4D6D-9C61-13710E9BF123}" type="pres">
      <dgm:prSet presAssocID="{A3BED885-C6D0-40FE-A83A-EB4A08AB1808}" presName="dstNode" presStyleLbl="node1" presStyleIdx="0" presStyleCnt="6"/>
      <dgm:spPr/>
    </dgm:pt>
    <dgm:pt modelId="{E31D37EE-5329-4105-B5B6-ED42D8697225}" type="pres">
      <dgm:prSet presAssocID="{E8F1E3C9-83E1-4B49-A63D-76009300FBD6}" presName="text_1" presStyleLbl="node1" presStyleIdx="0" presStyleCnt="6">
        <dgm:presLayoutVars>
          <dgm:bulletEnabled val="1"/>
        </dgm:presLayoutVars>
      </dgm:prSet>
      <dgm:spPr/>
    </dgm:pt>
    <dgm:pt modelId="{F55DAA3F-1CBA-44CB-836C-1C9C37C01776}" type="pres">
      <dgm:prSet presAssocID="{E8F1E3C9-83E1-4B49-A63D-76009300FBD6}" presName="accent_1" presStyleCnt="0"/>
      <dgm:spPr/>
    </dgm:pt>
    <dgm:pt modelId="{645328DF-15FC-44E7-A49F-53D7D85407C7}" type="pres">
      <dgm:prSet presAssocID="{E8F1E3C9-83E1-4B49-A63D-76009300FBD6}" presName="accentRepeatNode" presStyleLbl="solidFgAcc1" presStyleIdx="0" presStyleCnt="6"/>
      <dgm:spPr/>
    </dgm:pt>
    <dgm:pt modelId="{69F9E3A3-341F-4668-BEA7-C6D5F46C3596}" type="pres">
      <dgm:prSet presAssocID="{68F558CD-22CE-4E1D-BDF6-0E2F6E197694}" presName="text_2" presStyleLbl="node1" presStyleIdx="1" presStyleCnt="6">
        <dgm:presLayoutVars>
          <dgm:bulletEnabled val="1"/>
        </dgm:presLayoutVars>
      </dgm:prSet>
      <dgm:spPr/>
    </dgm:pt>
    <dgm:pt modelId="{7C878424-11F8-4C64-A704-194F574AB65F}" type="pres">
      <dgm:prSet presAssocID="{68F558CD-22CE-4E1D-BDF6-0E2F6E197694}" presName="accent_2" presStyleCnt="0"/>
      <dgm:spPr/>
    </dgm:pt>
    <dgm:pt modelId="{CBB8E264-9427-4A9A-88AC-17EBF527216D}" type="pres">
      <dgm:prSet presAssocID="{68F558CD-22CE-4E1D-BDF6-0E2F6E197694}" presName="accentRepeatNode" presStyleLbl="solidFgAcc1" presStyleIdx="1" presStyleCnt="6"/>
      <dgm:spPr/>
    </dgm:pt>
    <dgm:pt modelId="{B2F3ECF1-7599-4A94-84A8-C947D8CAD4A2}" type="pres">
      <dgm:prSet presAssocID="{38A0A2F3-5A40-4EDA-B619-64D33651010B}" presName="text_3" presStyleLbl="node1" presStyleIdx="2" presStyleCnt="6">
        <dgm:presLayoutVars>
          <dgm:bulletEnabled val="1"/>
        </dgm:presLayoutVars>
      </dgm:prSet>
      <dgm:spPr/>
    </dgm:pt>
    <dgm:pt modelId="{F4A388A5-900C-4EEF-96D3-317B8ABB1C49}" type="pres">
      <dgm:prSet presAssocID="{38A0A2F3-5A40-4EDA-B619-64D33651010B}" presName="accent_3" presStyleCnt="0"/>
      <dgm:spPr/>
    </dgm:pt>
    <dgm:pt modelId="{92BE91A7-FF9B-43DB-B4EF-8AA138B0F7E6}" type="pres">
      <dgm:prSet presAssocID="{38A0A2F3-5A40-4EDA-B619-64D33651010B}" presName="accentRepeatNode" presStyleLbl="solidFgAcc1" presStyleIdx="2" presStyleCnt="6"/>
      <dgm:spPr/>
    </dgm:pt>
    <dgm:pt modelId="{666D5E83-7102-4633-AB73-BBB0B0297B66}" type="pres">
      <dgm:prSet presAssocID="{A7E70C81-7C30-42A9-B729-C5F56FE45B26}" presName="text_4" presStyleLbl="node1" presStyleIdx="3" presStyleCnt="6">
        <dgm:presLayoutVars>
          <dgm:bulletEnabled val="1"/>
        </dgm:presLayoutVars>
      </dgm:prSet>
      <dgm:spPr/>
    </dgm:pt>
    <dgm:pt modelId="{A0D46568-4A05-4EC8-B07C-868E34023672}" type="pres">
      <dgm:prSet presAssocID="{A7E70C81-7C30-42A9-B729-C5F56FE45B26}" presName="accent_4" presStyleCnt="0"/>
      <dgm:spPr/>
    </dgm:pt>
    <dgm:pt modelId="{CDA2759F-BDCD-46E4-815A-7AE7A9194FAD}" type="pres">
      <dgm:prSet presAssocID="{A7E70C81-7C30-42A9-B729-C5F56FE45B26}" presName="accentRepeatNode" presStyleLbl="solidFgAcc1" presStyleIdx="3" presStyleCnt="6"/>
      <dgm:spPr/>
    </dgm:pt>
    <dgm:pt modelId="{6A00287A-6B77-46A6-B143-DAA977CAD202}" type="pres">
      <dgm:prSet presAssocID="{7421BC73-0252-4719-AD58-EDDF7B9697D4}" presName="text_5" presStyleLbl="node1" presStyleIdx="4" presStyleCnt="6">
        <dgm:presLayoutVars>
          <dgm:bulletEnabled val="1"/>
        </dgm:presLayoutVars>
      </dgm:prSet>
      <dgm:spPr/>
    </dgm:pt>
    <dgm:pt modelId="{94E01A36-5135-4A26-8137-A45944B0A319}" type="pres">
      <dgm:prSet presAssocID="{7421BC73-0252-4719-AD58-EDDF7B9697D4}" presName="accent_5" presStyleCnt="0"/>
      <dgm:spPr/>
    </dgm:pt>
    <dgm:pt modelId="{2A526071-8ACE-4D32-AE6D-CD4B49DA69AD}" type="pres">
      <dgm:prSet presAssocID="{7421BC73-0252-4719-AD58-EDDF7B9697D4}" presName="accentRepeatNode" presStyleLbl="solidFgAcc1" presStyleIdx="4" presStyleCnt="6"/>
      <dgm:spPr/>
    </dgm:pt>
    <dgm:pt modelId="{CB22775E-063F-4BC3-A886-22B9E2FAB575}" type="pres">
      <dgm:prSet presAssocID="{8A8F88D5-E4C8-46E4-BD18-9A3A9B3BAEEC}" presName="text_6" presStyleLbl="node1" presStyleIdx="5" presStyleCnt="6">
        <dgm:presLayoutVars>
          <dgm:bulletEnabled val="1"/>
        </dgm:presLayoutVars>
      </dgm:prSet>
      <dgm:spPr/>
    </dgm:pt>
    <dgm:pt modelId="{22507CF7-8D3E-410C-A83C-9BDE01458572}" type="pres">
      <dgm:prSet presAssocID="{8A8F88D5-E4C8-46E4-BD18-9A3A9B3BAEEC}" presName="accent_6" presStyleCnt="0"/>
      <dgm:spPr/>
    </dgm:pt>
    <dgm:pt modelId="{365602B7-E87B-4E7E-AB47-4C3A5C7497C4}" type="pres">
      <dgm:prSet presAssocID="{8A8F88D5-E4C8-46E4-BD18-9A3A9B3BAEEC}" presName="accentRepeatNode" presStyleLbl="solidFgAcc1" presStyleIdx="5" presStyleCnt="6"/>
      <dgm:spPr/>
    </dgm:pt>
  </dgm:ptLst>
  <dgm:cxnLst>
    <dgm:cxn modelId="{6504C80A-6B7F-47B0-A7CA-57A10A5E6A5A}" srcId="{A3BED885-C6D0-40FE-A83A-EB4A08AB1808}" destId="{38A0A2F3-5A40-4EDA-B619-64D33651010B}" srcOrd="2" destOrd="0" parTransId="{B1A85BFF-0538-42A3-93CE-9B756DEAF3D9}" sibTransId="{DDAF49A2-39FE-484B-89D4-FE0476BC0140}"/>
    <dgm:cxn modelId="{00D6520C-6005-4500-A7E7-1E824D594B05}" srcId="{A3BED885-C6D0-40FE-A83A-EB4A08AB1808}" destId="{68F558CD-22CE-4E1D-BDF6-0E2F6E197694}" srcOrd="1" destOrd="0" parTransId="{3C038B78-AFD7-4F3C-A1CC-89B90730BC35}" sibTransId="{D640DEC9-1A5C-44A0-B7BD-42674F7EE7C4}"/>
    <dgm:cxn modelId="{E07DBF68-545C-487C-BB33-AD30E299C2BF}" type="presOf" srcId="{7421BC73-0252-4719-AD58-EDDF7B9697D4}" destId="{6A00287A-6B77-46A6-B143-DAA977CAD202}" srcOrd="0" destOrd="0" presId="urn:microsoft.com/office/officeart/2008/layout/VerticalCurvedList"/>
    <dgm:cxn modelId="{C403F84B-B0FB-481C-9037-6C36EB0C96BD}" srcId="{A3BED885-C6D0-40FE-A83A-EB4A08AB1808}" destId="{E8F1E3C9-83E1-4B49-A63D-76009300FBD6}" srcOrd="0" destOrd="0" parTransId="{CF07BB07-F84D-4560-876C-461BD2882123}" sibTransId="{F9469B48-332A-426C-A045-F56DF1A9BC54}"/>
    <dgm:cxn modelId="{277F8D4E-55B2-4880-9499-E5A8DF2BCA40}" type="presOf" srcId="{8A8F88D5-E4C8-46E4-BD18-9A3A9B3BAEEC}" destId="{CB22775E-063F-4BC3-A886-22B9E2FAB575}" srcOrd="0" destOrd="0" presId="urn:microsoft.com/office/officeart/2008/layout/VerticalCurvedList"/>
    <dgm:cxn modelId="{F96DF370-EBB2-4C42-9D4B-756A360DF2F2}" type="presOf" srcId="{A3BED885-C6D0-40FE-A83A-EB4A08AB1808}" destId="{C0D6F186-6B0C-474E-8C45-01B13D9F3C2A}" srcOrd="0" destOrd="0" presId="urn:microsoft.com/office/officeart/2008/layout/VerticalCurvedList"/>
    <dgm:cxn modelId="{70D58151-4088-48FB-8349-85C43B29D7AE}" type="presOf" srcId="{68F558CD-22CE-4E1D-BDF6-0E2F6E197694}" destId="{69F9E3A3-341F-4668-BEA7-C6D5F46C3596}" srcOrd="0" destOrd="0" presId="urn:microsoft.com/office/officeart/2008/layout/VerticalCurvedList"/>
    <dgm:cxn modelId="{99AC979C-8502-4307-BFDB-88B6DD466637}" type="presOf" srcId="{E8F1E3C9-83E1-4B49-A63D-76009300FBD6}" destId="{E31D37EE-5329-4105-B5B6-ED42D8697225}" srcOrd="0" destOrd="0" presId="urn:microsoft.com/office/officeart/2008/layout/VerticalCurvedList"/>
    <dgm:cxn modelId="{5B8241AD-75EC-4119-B6FB-322655EF61D6}" type="presOf" srcId="{A7E70C81-7C30-42A9-B729-C5F56FE45B26}" destId="{666D5E83-7102-4633-AB73-BBB0B0297B66}" srcOrd="0" destOrd="0" presId="urn:microsoft.com/office/officeart/2008/layout/VerticalCurvedList"/>
    <dgm:cxn modelId="{013279B0-1CB7-4FD0-92D8-78E7B2BF78BF}" srcId="{A3BED885-C6D0-40FE-A83A-EB4A08AB1808}" destId="{7421BC73-0252-4719-AD58-EDDF7B9697D4}" srcOrd="4" destOrd="0" parTransId="{0CF18BE7-E768-4918-A86C-A529FEDF3B8C}" sibTransId="{9287269A-81FF-4BF0-B900-CF0304731F44}"/>
    <dgm:cxn modelId="{B59C00B5-9CB1-4DA2-8D2C-1E78EF3D4CB1}" srcId="{A3BED885-C6D0-40FE-A83A-EB4A08AB1808}" destId="{8A8F88D5-E4C8-46E4-BD18-9A3A9B3BAEEC}" srcOrd="5" destOrd="0" parTransId="{EFB58B5D-8249-4EEE-AA44-C04DB018B3D2}" sibTransId="{42066013-C3AB-4516-9AB1-75ECB526CFD7}"/>
    <dgm:cxn modelId="{FD8B23BF-5E05-4D3D-87DF-47C525EA42C4}" type="presOf" srcId="{38A0A2F3-5A40-4EDA-B619-64D33651010B}" destId="{B2F3ECF1-7599-4A94-84A8-C947D8CAD4A2}" srcOrd="0" destOrd="0" presId="urn:microsoft.com/office/officeart/2008/layout/VerticalCurvedList"/>
    <dgm:cxn modelId="{553654CB-9719-4706-A9B0-E9177037042C}" srcId="{A3BED885-C6D0-40FE-A83A-EB4A08AB1808}" destId="{A7E70C81-7C30-42A9-B729-C5F56FE45B26}" srcOrd="3" destOrd="0" parTransId="{920F0B08-8824-4EFC-A796-509BC8AB7614}" sibTransId="{15CBDA56-F14C-445A-9E97-7FF7464F3760}"/>
    <dgm:cxn modelId="{950A7FE5-5011-41C0-AC8F-832051A91286}" type="presOf" srcId="{F9469B48-332A-426C-A045-F56DF1A9BC54}" destId="{81614507-4E4C-4221-AED4-37DCB0283B16}" srcOrd="0" destOrd="0" presId="urn:microsoft.com/office/officeart/2008/layout/VerticalCurvedList"/>
    <dgm:cxn modelId="{C81DA2A5-8404-47FA-A5F3-89371FA51FAB}" type="presParOf" srcId="{C0D6F186-6B0C-474E-8C45-01B13D9F3C2A}" destId="{80B51B5E-FBE2-4435-9033-E6120BF9F149}" srcOrd="0" destOrd="0" presId="urn:microsoft.com/office/officeart/2008/layout/VerticalCurvedList"/>
    <dgm:cxn modelId="{8DEA29F6-E5F0-4FED-8E88-A649F4A327EE}" type="presParOf" srcId="{80B51B5E-FBE2-4435-9033-E6120BF9F149}" destId="{73124F26-6123-4615-9CAC-ABCC8A1006E6}" srcOrd="0" destOrd="0" presId="urn:microsoft.com/office/officeart/2008/layout/VerticalCurvedList"/>
    <dgm:cxn modelId="{0E53A76C-A542-4D6D-9742-BAFE7518CBE4}" type="presParOf" srcId="{73124F26-6123-4615-9CAC-ABCC8A1006E6}" destId="{38EF6B6A-D89E-4775-B75E-B2A127763BD0}" srcOrd="0" destOrd="0" presId="urn:microsoft.com/office/officeart/2008/layout/VerticalCurvedList"/>
    <dgm:cxn modelId="{1D1D0B1B-04BB-4033-9B36-0F671D1BEEFC}" type="presParOf" srcId="{73124F26-6123-4615-9CAC-ABCC8A1006E6}" destId="{81614507-4E4C-4221-AED4-37DCB0283B16}" srcOrd="1" destOrd="0" presId="urn:microsoft.com/office/officeart/2008/layout/VerticalCurvedList"/>
    <dgm:cxn modelId="{ADEE38FF-17AC-4A18-A1AB-6C0868FA1DB0}" type="presParOf" srcId="{73124F26-6123-4615-9CAC-ABCC8A1006E6}" destId="{DDE66889-C1AB-4501-BE52-A4FA92CBC31A}" srcOrd="2" destOrd="0" presId="urn:microsoft.com/office/officeart/2008/layout/VerticalCurvedList"/>
    <dgm:cxn modelId="{02A76DC6-A20A-4543-86FF-4F183CB8DCB6}" type="presParOf" srcId="{73124F26-6123-4615-9CAC-ABCC8A1006E6}" destId="{A4700C91-AC64-4D6D-9C61-13710E9BF123}" srcOrd="3" destOrd="0" presId="urn:microsoft.com/office/officeart/2008/layout/VerticalCurvedList"/>
    <dgm:cxn modelId="{19EF61CD-DF2F-4777-AE73-29C3E152D30D}" type="presParOf" srcId="{80B51B5E-FBE2-4435-9033-E6120BF9F149}" destId="{E31D37EE-5329-4105-B5B6-ED42D8697225}" srcOrd="1" destOrd="0" presId="urn:microsoft.com/office/officeart/2008/layout/VerticalCurvedList"/>
    <dgm:cxn modelId="{7D147B81-A0EC-4DC2-9B80-8DA40AF6A4C3}" type="presParOf" srcId="{80B51B5E-FBE2-4435-9033-E6120BF9F149}" destId="{F55DAA3F-1CBA-44CB-836C-1C9C37C01776}" srcOrd="2" destOrd="0" presId="urn:microsoft.com/office/officeart/2008/layout/VerticalCurvedList"/>
    <dgm:cxn modelId="{219EC102-6E5F-4E84-BBA2-04564ABF7E45}" type="presParOf" srcId="{F55DAA3F-1CBA-44CB-836C-1C9C37C01776}" destId="{645328DF-15FC-44E7-A49F-53D7D85407C7}" srcOrd="0" destOrd="0" presId="urn:microsoft.com/office/officeart/2008/layout/VerticalCurvedList"/>
    <dgm:cxn modelId="{5CDA412F-EC00-41FD-8F12-62D5E7057E48}" type="presParOf" srcId="{80B51B5E-FBE2-4435-9033-E6120BF9F149}" destId="{69F9E3A3-341F-4668-BEA7-C6D5F46C3596}" srcOrd="3" destOrd="0" presId="urn:microsoft.com/office/officeart/2008/layout/VerticalCurvedList"/>
    <dgm:cxn modelId="{2E45A00F-8259-4D39-ACA0-45D0A006A628}" type="presParOf" srcId="{80B51B5E-FBE2-4435-9033-E6120BF9F149}" destId="{7C878424-11F8-4C64-A704-194F574AB65F}" srcOrd="4" destOrd="0" presId="urn:microsoft.com/office/officeart/2008/layout/VerticalCurvedList"/>
    <dgm:cxn modelId="{C6014B4E-EDA5-46FB-9383-81FB563B2514}" type="presParOf" srcId="{7C878424-11F8-4C64-A704-194F574AB65F}" destId="{CBB8E264-9427-4A9A-88AC-17EBF527216D}" srcOrd="0" destOrd="0" presId="urn:microsoft.com/office/officeart/2008/layout/VerticalCurvedList"/>
    <dgm:cxn modelId="{31D374A8-B8D8-4472-8846-D99B89634D67}" type="presParOf" srcId="{80B51B5E-FBE2-4435-9033-E6120BF9F149}" destId="{B2F3ECF1-7599-4A94-84A8-C947D8CAD4A2}" srcOrd="5" destOrd="0" presId="urn:microsoft.com/office/officeart/2008/layout/VerticalCurvedList"/>
    <dgm:cxn modelId="{2C2A6C83-FF2B-4BA6-B3F7-37F6F4E1690A}" type="presParOf" srcId="{80B51B5E-FBE2-4435-9033-E6120BF9F149}" destId="{F4A388A5-900C-4EEF-96D3-317B8ABB1C49}" srcOrd="6" destOrd="0" presId="urn:microsoft.com/office/officeart/2008/layout/VerticalCurvedList"/>
    <dgm:cxn modelId="{2130CC62-5703-4369-8E54-84CE8B3F321B}" type="presParOf" srcId="{F4A388A5-900C-4EEF-96D3-317B8ABB1C49}" destId="{92BE91A7-FF9B-43DB-B4EF-8AA138B0F7E6}" srcOrd="0" destOrd="0" presId="urn:microsoft.com/office/officeart/2008/layout/VerticalCurvedList"/>
    <dgm:cxn modelId="{D6C238D7-33D5-40D0-BFD7-5DE675273A64}" type="presParOf" srcId="{80B51B5E-FBE2-4435-9033-E6120BF9F149}" destId="{666D5E83-7102-4633-AB73-BBB0B0297B66}" srcOrd="7" destOrd="0" presId="urn:microsoft.com/office/officeart/2008/layout/VerticalCurvedList"/>
    <dgm:cxn modelId="{FF8DCA55-A2BE-4C35-A0E7-1EED052E9F13}" type="presParOf" srcId="{80B51B5E-FBE2-4435-9033-E6120BF9F149}" destId="{A0D46568-4A05-4EC8-B07C-868E34023672}" srcOrd="8" destOrd="0" presId="urn:microsoft.com/office/officeart/2008/layout/VerticalCurvedList"/>
    <dgm:cxn modelId="{83EB0A1E-D4B0-467D-BB71-57ADB802F08F}" type="presParOf" srcId="{A0D46568-4A05-4EC8-B07C-868E34023672}" destId="{CDA2759F-BDCD-46E4-815A-7AE7A9194FAD}" srcOrd="0" destOrd="0" presId="urn:microsoft.com/office/officeart/2008/layout/VerticalCurvedList"/>
    <dgm:cxn modelId="{E549F767-8CEB-42A6-94DC-6FF740047797}" type="presParOf" srcId="{80B51B5E-FBE2-4435-9033-E6120BF9F149}" destId="{6A00287A-6B77-46A6-B143-DAA977CAD202}" srcOrd="9" destOrd="0" presId="urn:microsoft.com/office/officeart/2008/layout/VerticalCurvedList"/>
    <dgm:cxn modelId="{D270D2F1-8385-4160-B190-94C412128410}" type="presParOf" srcId="{80B51B5E-FBE2-4435-9033-E6120BF9F149}" destId="{94E01A36-5135-4A26-8137-A45944B0A319}" srcOrd="10" destOrd="0" presId="urn:microsoft.com/office/officeart/2008/layout/VerticalCurvedList"/>
    <dgm:cxn modelId="{71B40A0A-4EE6-4AE6-8286-4C8DEC66BAF5}" type="presParOf" srcId="{94E01A36-5135-4A26-8137-A45944B0A319}" destId="{2A526071-8ACE-4D32-AE6D-CD4B49DA69AD}" srcOrd="0" destOrd="0" presId="urn:microsoft.com/office/officeart/2008/layout/VerticalCurvedList"/>
    <dgm:cxn modelId="{CBA39EF0-B0F6-4827-B81A-9B78FE69E9FD}" type="presParOf" srcId="{80B51B5E-FBE2-4435-9033-E6120BF9F149}" destId="{CB22775E-063F-4BC3-A886-22B9E2FAB575}" srcOrd="11" destOrd="0" presId="urn:microsoft.com/office/officeart/2008/layout/VerticalCurvedList"/>
    <dgm:cxn modelId="{3B87B433-3024-4FBD-9FB8-B30B90D35C95}" type="presParOf" srcId="{80B51B5E-FBE2-4435-9033-E6120BF9F149}" destId="{22507CF7-8D3E-410C-A83C-9BDE01458572}" srcOrd="12" destOrd="0" presId="urn:microsoft.com/office/officeart/2008/layout/VerticalCurvedList"/>
    <dgm:cxn modelId="{43BB49CD-9FDE-49D0-932A-E358CDD44C5F}" type="presParOf" srcId="{22507CF7-8D3E-410C-A83C-9BDE01458572}" destId="{365602B7-E87B-4E7E-AB47-4C3A5C7497C4}" srcOrd="0" destOrd="0" presId="urn:microsoft.com/office/officeart/2008/layout/VerticalCurv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14507-4E4C-4221-AED4-37DCB0283B16}">
      <dsp:nvSpPr>
        <dsp:cNvPr id="0" name=""/>
        <dsp:cNvSpPr/>
      </dsp:nvSpPr>
      <dsp:spPr>
        <a:xfrm>
          <a:off x="-7734344" y="-1182009"/>
          <a:ext cx="9204774" cy="9204774"/>
        </a:xfrm>
        <a:prstGeom prst="blockArc">
          <a:avLst>
            <a:gd name="adj1" fmla="val 18900000"/>
            <a:gd name="adj2" fmla="val 2700000"/>
            <a:gd name="adj3" fmla="val 235"/>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1D37EE-5329-4105-B5B6-ED42D8697225}">
      <dsp:nvSpPr>
        <dsp:cNvPr id="0" name=""/>
        <dsp:cNvSpPr/>
      </dsp:nvSpPr>
      <dsp:spPr>
        <a:xfrm>
          <a:off x="547602" y="360234"/>
          <a:ext cx="13799016" cy="720194"/>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65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i="0" kern="1200" cap="none" spc="0" dirty="0" err="1">
              <a:ln w="0"/>
              <a:effectLst>
                <a:outerShdw blurRad="38100" dist="19050" dir="2700000" algn="tl" rotWithShape="0">
                  <a:schemeClr val="dk1">
                    <a:alpha val="40000"/>
                  </a:schemeClr>
                </a:outerShdw>
              </a:effectLst>
              <a:latin typeface="Nunito" pitchFamily="2" charset="0"/>
            </a:rPr>
            <a:t>Rendimiento</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err="1">
              <a:ln w="0"/>
              <a:effectLst>
                <a:outerShdw blurRad="38100" dist="19050" dir="2700000" algn="tl" rotWithShape="0">
                  <a:schemeClr val="dk1">
                    <a:alpha val="40000"/>
                  </a:schemeClr>
                </a:outerShdw>
              </a:effectLst>
              <a:latin typeface="Nunito" pitchFamily="2" charset="0"/>
            </a:rPr>
            <a:t>mejora</a:t>
          </a:r>
          <a:r>
            <a:rPr lang="en-US" sz="3100" b="0" i="0" kern="1200" cap="none" spc="0" dirty="0">
              <a:ln w="0"/>
              <a:effectLst>
                <a:outerShdw blurRad="38100" dist="19050" dir="2700000" algn="tl" rotWithShape="0">
                  <a:schemeClr val="dk1">
                    <a:alpha val="40000"/>
                  </a:schemeClr>
                </a:outerShdw>
              </a:effectLst>
              <a:latin typeface="Nunito" pitchFamily="2" charset="0"/>
            </a:rPr>
            <a:t> al </a:t>
          </a:r>
          <a:r>
            <a:rPr lang="en-US" sz="3100" b="1" i="0" kern="1200" cap="none" spc="0" dirty="0" err="1">
              <a:ln w="0"/>
              <a:effectLst>
                <a:outerShdw blurRad="38100" dist="19050" dir="2700000" algn="tl" rotWithShape="0">
                  <a:schemeClr val="dk1">
                    <a:alpha val="40000"/>
                  </a:schemeClr>
                </a:outerShdw>
              </a:effectLst>
              <a:latin typeface="Nunito" pitchFamily="2" charset="0"/>
            </a:rPr>
            <a:t>aumentar</a:t>
          </a:r>
          <a:r>
            <a:rPr lang="en-US" sz="3100" b="0" i="0" kern="1200" cap="none" spc="0" dirty="0">
              <a:ln w="0"/>
              <a:effectLst>
                <a:outerShdw blurRad="38100" dist="19050" dir="2700000" algn="tl" rotWithShape="0">
                  <a:schemeClr val="dk1">
                    <a:alpha val="40000"/>
                  </a:schemeClr>
                </a:outerShdw>
              </a:effectLst>
              <a:latin typeface="Nunito" pitchFamily="2" charset="0"/>
            </a:rPr>
            <a:t> la </a:t>
          </a:r>
          <a:r>
            <a:rPr lang="en-US" sz="3100" b="0" i="0" kern="1200" cap="none" spc="0" dirty="0" err="1">
              <a:ln w="0"/>
              <a:effectLst>
                <a:outerShdw blurRad="38100" dist="19050" dir="2700000" algn="tl" rotWithShape="0">
                  <a:schemeClr val="dk1">
                    <a:alpha val="40000"/>
                  </a:schemeClr>
                </a:outerShdw>
              </a:effectLst>
              <a:latin typeface="Nunito" pitchFamily="2" charset="0"/>
            </a:rPr>
            <a:t>cantidad</a:t>
          </a:r>
          <a:r>
            <a:rPr lang="en-US" sz="3100" b="0" i="0" kern="1200" cap="none" spc="0" dirty="0">
              <a:ln w="0"/>
              <a:effectLst>
                <a:outerShdw blurRad="38100" dist="19050" dir="2700000" algn="tl" rotWithShape="0">
                  <a:schemeClr val="dk1">
                    <a:alpha val="40000"/>
                  </a:schemeClr>
                </a:outerShdw>
              </a:effectLst>
              <a:latin typeface="Nunito" pitchFamily="2" charset="0"/>
            </a:rPr>
            <a:t> de </a:t>
          </a:r>
          <a:r>
            <a:rPr lang="en-US" sz="3100" b="1" i="0" kern="1200" cap="none" spc="0" dirty="0" err="1">
              <a:ln w="0"/>
              <a:effectLst>
                <a:outerShdw blurRad="38100" dist="19050" dir="2700000" algn="tl" rotWithShape="0">
                  <a:schemeClr val="dk1">
                    <a:alpha val="40000"/>
                  </a:schemeClr>
                </a:outerShdw>
              </a:effectLst>
              <a:latin typeface="Nunito" pitchFamily="2" charset="0"/>
            </a:rPr>
            <a:t>datos</a:t>
          </a:r>
          <a:r>
            <a:rPr lang="en-US" sz="3100" b="0" i="0" kern="1200" cap="none" spc="0" dirty="0">
              <a:ln w="0"/>
              <a:effectLst>
                <a:outerShdw blurRad="38100" dist="19050" dir="2700000" algn="tl" rotWithShape="0">
                  <a:schemeClr val="dk1">
                    <a:alpha val="40000"/>
                  </a:schemeClr>
                </a:outerShdw>
              </a:effectLst>
              <a:latin typeface="Nunito" pitchFamily="2" charset="0"/>
            </a:rPr>
            <a:t> de </a:t>
          </a:r>
          <a:r>
            <a:rPr lang="en-US" sz="3100" b="0" i="0" kern="1200" cap="none" spc="0" dirty="0" err="1">
              <a:ln w="0"/>
              <a:effectLst>
                <a:outerShdw blurRad="38100" dist="19050" dir="2700000" algn="tl" rotWithShape="0">
                  <a:schemeClr val="dk1">
                    <a:alpha val="40000"/>
                  </a:schemeClr>
                </a:outerShdw>
              </a:effectLst>
              <a:latin typeface="Nunito" pitchFamily="2" charset="0"/>
            </a:rPr>
            <a:t>aprendizaje</a:t>
          </a:r>
          <a:endParaRPr lang="es-ES" sz="3100" b="0" kern="1200" cap="none" spc="0" dirty="0">
            <a:ln w="0"/>
            <a:effectLst>
              <a:outerShdw blurRad="38100" dist="19050" dir="2700000" algn="tl" rotWithShape="0">
                <a:schemeClr val="dk1">
                  <a:alpha val="40000"/>
                </a:schemeClr>
              </a:outerShdw>
            </a:effectLst>
            <a:latin typeface="Nunito" pitchFamily="2" charset="0"/>
          </a:endParaRPr>
        </a:p>
      </dsp:txBody>
      <dsp:txXfrm>
        <a:off x="547602" y="360234"/>
        <a:ext cx="13799016" cy="720194"/>
      </dsp:txXfrm>
    </dsp:sp>
    <dsp:sp modelId="{645328DF-15FC-44E7-A49F-53D7D85407C7}">
      <dsp:nvSpPr>
        <dsp:cNvPr id="0" name=""/>
        <dsp:cNvSpPr/>
      </dsp:nvSpPr>
      <dsp:spPr>
        <a:xfrm>
          <a:off x="97480" y="270209"/>
          <a:ext cx="900243" cy="900243"/>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9F9E3A3-341F-4668-BEA7-C6D5F46C3596}">
      <dsp:nvSpPr>
        <dsp:cNvPr id="0" name=""/>
        <dsp:cNvSpPr/>
      </dsp:nvSpPr>
      <dsp:spPr>
        <a:xfrm>
          <a:off x="1140011" y="1440389"/>
          <a:ext cx="13206607" cy="720194"/>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65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i="0" kern="1200" cap="none" spc="0" dirty="0" err="1">
              <a:ln w="0"/>
              <a:effectLst>
                <a:outerShdw blurRad="38100" dist="19050" dir="2700000" algn="tl" rotWithShape="0">
                  <a:schemeClr val="dk1">
                    <a:alpha val="40000"/>
                  </a:schemeClr>
                </a:outerShdw>
              </a:effectLst>
              <a:latin typeface="Nunito" pitchFamily="2" charset="0"/>
            </a:rPr>
            <a:t>Reducción</a:t>
          </a:r>
          <a:r>
            <a:rPr lang="en-US" sz="3100" b="0" i="0" kern="1200" cap="none" spc="0" dirty="0">
              <a:ln w="0"/>
              <a:effectLst>
                <a:outerShdw blurRad="38100" dist="19050" dir="2700000" algn="tl" rotWithShape="0">
                  <a:schemeClr val="dk1">
                    <a:alpha val="40000"/>
                  </a:schemeClr>
                </a:outerShdw>
              </a:effectLst>
              <a:latin typeface="Nunito" pitchFamily="2" charset="0"/>
            </a:rPr>
            <a:t> de </a:t>
          </a:r>
          <a:r>
            <a:rPr lang="en-US" sz="3100" b="1" i="0" kern="1200" cap="none" spc="0" dirty="0" err="1">
              <a:ln w="0"/>
              <a:effectLst>
                <a:outerShdw blurRad="38100" dist="19050" dir="2700000" algn="tl" rotWithShape="0">
                  <a:schemeClr val="dk1">
                    <a:alpha val="40000"/>
                  </a:schemeClr>
                </a:outerShdw>
              </a:effectLst>
              <a:latin typeface="Nunito" pitchFamily="2" charset="0"/>
            </a:rPr>
            <a:t>etiquetas</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err="1">
              <a:ln w="0"/>
              <a:effectLst>
                <a:outerShdw blurRad="38100" dist="19050" dir="2700000" algn="tl" rotWithShape="0">
                  <a:schemeClr val="dk1">
                    <a:alpha val="40000"/>
                  </a:schemeClr>
                </a:outerShdw>
              </a:effectLst>
              <a:latin typeface="Nunito" pitchFamily="2" charset="0"/>
            </a:rPr>
            <a:t>mejora</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0" i="0" kern="1200" cap="none" spc="0" dirty="0" err="1">
              <a:ln w="0"/>
              <a:effectLst>
                <a:outerShdw blurRad="38100" dist="19050" dir="2700000" algn="tl" rotWithShape="0">
                  <a:schemeClr val="dk1">
                    <a:alpha val="40000"/>
                  </a:schemeClr>
                </a:outerShdw>
              </a:effectLst>
              <a:latin typeface="Nunito" pitchFamily="2" charset="0"/>
            </a:rPr>
            <a:t>los</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err="1">
              <a:ln w="0"/>
              <a:effectLst>
                <a:outerShdw blurRad="38100" dist="19050" dir="2700000" algn="tl" rotWithShape="0">
                  <a:schemeClr val="dk1">
                    <a:alpha val="40000"/>
                  </a:schemeClr>
                </a:outerShdw>
              </a:effectLst>
              <a:latin typeface="Nunito" pitchFamily="2" charset="0"/>
            </a:rPr>
            <a:t>resultados</a:t>
          </a:r>
          <a:r>
            <a:rPr lang="en-US" sz="3100" b="0" i="0" kern="1200" cap="none" spc="0" dirty="0">
              <a:ln w="0"/>
              <a:effectLst>
                <a:outerShdw blurRad="38100" dist="19050" dir="2700000" algn="tl" rotWithShape="0">
                  <a:schemeClr val="dk1">
                    <a:alpha val="40000"/>
                  </a:schemeClr>
                </a:outerShdw>
              </a:effectLst>
              <a:latin typeface="Nunito" pitchFamily="2" charset="0"/>
            </a:rPr>
            <a:t> </a:t>
          </a:r>
          <a:endParaRPr lang="es-ES" sz="3100" b="0" kern="1200" cap="none" spc="0" dirty="0">
            <a:ln w="0"/>
            <a:effectLst>
              <a:outerShdw blurRad="38100" dist="19050" dir="2700000" algn="tl" rotWithShape="0">
                <a:schemeClr val="dk1">
                  <a:alpha val="40000"/>
                </a:schemeClr>
              </a:outerShdw>
            </a:effectLst>
            <a:latin typeface="Nunito" pitchFamily="2" charset="0"/>
          </a:endParaRPr>
        </a:p>
      </dsp:txBody>
      <dsp:txXfrm>
        <a:off x="1140011" y="1440389"/>
        <a:ext cx="13206607" cy="720194"/>
      </dsp:txXfrm>
    </dsp:sp>
    <dsp:sp modelId="{CBB8E264-9427-4A9A-88AC-17EBF527216D}">
      <dsp:nvSpPr>
        <dsp:cNvPr id="0" name=""/>
        <dsp:cNvSpPr/>
      </dsp:nvSpPr>
      <dsp:spPr>
        <a:xfrm>
          <a:off x="689890" y="1350365"/>
          <a:ext cx="900243" cy="900243"/>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2F3ECF1-7599-4A94-84A8-C947D8CAD4A2}">
      <dsp:nvSpPr>
        <dsp:cNvPr id="0" name=""/>
        <dsp:cNvSpPr/>
      </dsp:nvSpPr>
      <dsp:spPr>
        <a:xfrm>
          <a:off x="1410905" y="2520544"/>
          <a:ext cx="12935713" cy="720194"/>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65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i="0" kern="1200" cap="none" spc="0" dirty="0">
              <a:ln w="0"/>
              <a:effectLst>
                <a:outerShdw blurRad="38100" dist="19050" dir="2700000" algn="tl" rotWithShape="0">
                  <a:schemeClr val="dk1">
                    <a:alpha val="40000"/>
                  </a:schemeClr>
                </a:outerShdw>
              </a:effectLst>
              <a:latin typeface="Nunito" pitchFamily="2" charset="0"/>
            </a:rPr>
            <a:t>No</a:t>
          </a:r>
          <a:r>
            <a:rPr lang="en-US" sz="3100" b="0" i="0" kern="1200" cap="none" spc="0" dirty="0">
              <a:ln w="0"/>
              <a:effectLst>
                <a:outerShdw blurRad="38100" dist="19050" dir="2700000" algn="tl" rotWithShape="0">
                  <a:schemeClr val="dk1">
                    <a:alpha val="40000"/>
                  </a:schemeClr>
                </a:outerShdw>
              </a:effectLst>
              <a:latin typeface="Nunito" pitchFamily="2" charset="0"/>
            </a:rPr>
            <a:t> hay </a:t>
          </a:r>
          <a:r>
            <a:rPr lang="en-US" sz="3100" b="1" i="0" kern="1200" cap="none" spc="0" dirty="0" err="1">
              <a:ln w="0"/>
              <a:effectLst>
                <a:outerShdw blurRad="38100" dist="19050" dir="2700000" algn="tl" rotWithShape="0">
                  <a:schemeClr val="dk1">
                    <a:alpha val="40000"/>
                  </a:schemeClr>
                </a:outerShdw>
              </a:effectLst>
              <a:latin typeface="Nunito" pitchFamily="2" charset="0"/>
            </a:rPr>
            <a:t>diferencias</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err="1">
              <a:ln w="0"/>
              <a:effectLst>
                <a:outerShdw blurRad="38100" dist="19050" dir="2700000" algn="tl" rotWithShape="0">
                  <a:schemeClr val="dk1">
                    <a:alpha val="40000"/>
                  </a:schemeClr>
                </a:outerShdw>
              </a:effectLst>
              <a:latin typeface="Nunito" pitchFamily="2" charset="0"/>
            </a:rPr>
            <a:t>significativas</a:t>
          </a:r>
          <a:r>
            <a:rPr lang="en-US" sz="3100" b="0" i="0" kern="1200" cap="none" spc="0" dirty="0">
              <a:ln w="0"/>
              <a:effectLst>
                <a:outerShdw blurRad="38100" dist="19050" dir="2700000" algn="tl" rotWithShape="0">
                  <a:schemeClr val="dk1">
                    <a:alpha val="40000"/>
                  </a:schemeClr>
                </a:outerShdw>
              </a:effectLst>
              <a:latin typeface="Nunito" pitchFamily="2" charset="0"/>
            </a:rPr>
            <a:t> entre </a:t>
          </a:r>
          <a:r>
            <a:rPr lang="en-US" sz="3100" b="0" i="0" kern="1200" cap="none" spc="0" dirty="0" err="1">
              <a:ln w="0"/>
              <a:effectLst>
                <a:outerShdw blurRad="38100" dist="19050" dir="2700000" algn="tl" rotWithShape="0">
                  <a:schemeClr val="dk1">
                    <a:alpha val="40000"/>
                  </a:schemeClr>
                </a:outerShdw>
              </a:effectLst>
              <a:latin typeface="Nunito" pitchFamily="2" charset="0"/>
            </a:rPr>
            <a:t>los</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a:ln w="0"/>
              <a:effectLst>
                <a:outerShdw blurRad="38100" dist="19050" dir="2700000" algn="tl" rotWithShape="0">
                  <a:schemeClr val="dk1">
                    <a:alpha val="40000"/>
                  </a:schemeClr>
                </a:outerShdw>
              </a:effectLst>
              <a:latin typeface="Nunito" pitchFamily="2" charset="0"/>
            </a:rPr>
            <a:t>folds</a:t>
          </a:r>
          <a:r>
            <a:rPr lang="en-US" sz="3100" b="0" i="0" kern="1200" cap="none" spc="0" dirty="0">
              <a:ln w="0"/>
              <a:effectLst>
                <a:outerShdw blurRad="38100" dist="19050" dir="2700000" algn="tl" rotWithShape="0">
                  <a:schemeClr val="dk1">
                    <a:alpha val="40000"/>
                  </a:schemeClr>
                </a:outerShdw>
              </a:effectLst>
              <a:latin typeface="Nunito" pitchFamily="2" charset="0"/>
            </a:rPr>
            <a:t> de un </a:t>
          </a:r>
          <a:r>
            <a:rPr lang="en-US" sz="3100" b="1" i="0" kern="1200" cap="none" spc="0" dirty="0" err="1">
              <a:ln w="0"/>
              <a:effectLst>
                <a:outerShdw blurRad="38100" dist="19050" dir="2700000" algn="tl" rotWithShape="0">
                  <a:schemeClr val="dk1">
                    <a:alpha val="40000"/>
                  </a:schemeClr>
                </a:outerShdw>
              </a:effectLst>
              <a:latin typeface="Nunito" pitchFamily="2" charset="0"/>
            </a:rPr>
            <a:t>mismo</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a:ln w="0"/>
              <a:effectLst>
                <a:outerShdw blurRad="38100" dist="19050" dir="2700000" algn="tl" rotWithShape="0">
                  <a:schemeClr val="dk1">
                    <a:alpha val="40000"/>
                  </a:schemeClr>
                </a:outerShdw>
              </a:effectLst>
              <a:latin typeface="Nunito" pitchFamily="2" charset="0"/>
            </a:rPr>
            <a:t>tagger</a:t>
          </a:r>
          <a:endParaRPr lang="es-ES" sz="3100" b="1" kern="1200" cap="none" spc="0" dirty="0">
            <a:ln w="0"/>
            <a:effectLst>
              <a:outerShdw blurRad="38100" dist="19050" dir="2700000" algn="tl" rotWithShape="0">
                <a:schemeClr val="dk1">
                  <a:alpha val="40000"/>
                </a:schemeClr>
              </a:outerShdw>
            </a:effectLst>
            <a:latin typeface="Nunito" pitchFamily="2" charset="0"/>
          </a:endParaRPr>
        </a:p>
      </dsp:txBody>
      <dsp:txXfrm>
        <a:off x="1410905" y="2520544"/>
        <a:ext cx="12935713" cy="720194"/>
      </dsp:txXfrm>
    </dsp:sp>
    <dsp:sp modelId="{92BE91A7-FF9B-43DB-B4EF-8AA138B0F7E6}">
      <dsp:nvSpPr>
        <dsp:cNvPr id="0" name=""/>
        <dsp:cNvSpPr/>
      </dsp:nvSpPr>
      <dsp:spPr>
        <a:xfrm>
          <a:off x="960784" y="2430520"/>
          <a:ext cx="900243" cy="900243"/>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66D5E83-7102-4633-AB73-BBB0B0297B66}">
      <dsp:nvSpPr>
        <dsp:cNvPr id="0" name=""/>
        <dsp:cNvSpPr/>
      </dsp:nvSpPr>
      <dsp:spPr>
        <a:xfrm>
          <a:off x="1410905" y="3600015"/>
          <a:ext cx="12935713" cy="720194"/>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65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i="0" kern="1200" cap="none" spc="0" dirty="0" err="1">
              <a:ln w="0"/>
              <a:effectLst>
                <a:outerShdw blurRad="38100" dist="19050" dir="2700000" algn="tl" rotWithShape="0">
                  <a:schemeClr val="dk1">
                    <a:alpha val="40000"/>
                  </a:schemeClr>
                </a:outerShdw>
              </a:effectLst>
              <a:latin typeface="Nunito" pitchFamily="2" charset="0"/>
            </a:rPr>
            <a:t>Perceptrón</a:t>
          </a:r>
          <a:r>
            <a:rPr lang="en-US" sz="3100" b="0" i="0" kern="1200" cap="none" spc="0" dirty="0">
              <a:ln w="0"/>
              <a:effectLst>
                <a:outerShdw blurRad="38100" dist="19050" dir="2700000" algn="tl" rotWithShape="0">
                  <a:schemeClr val="dk1">
                    <a:alpha val="40000"/>
                  </a:schemeClr>
                </a:outerShdw>
              </a:effectLst>
              <a:latin typeface="Nunito" pitchFamily="2" charset="0"/>
            </a:rPr>
            <a:t> es </a:t>
          </a:r>
          <a:r>
            <a:rPr lang="en-US" sz="3100" b="0" i="0" kern="1200" cap="none" spc="0" dirty="0" err="1">
              <a:ln w="0"/>
              <a:effectLst>
                <a:outerShdw blurRad="38100" dist="19050" dir="2700000" algn="tl" rotWithShape="0">
                  <a:schemeClr val="dk1">
                    <a:alpha val="40000"/>
                  </a:schemeClr>
                </a:outerShdw>
              </a:effectLst>
              <a:latin typeface="Nunito" pitchFamily="2" charset="0"/>
            </a:rPr>
            <a:t>el</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0" i="0" kern="1200" cap="none" spc="0" dirty="0" err="1">
              <a:ln w="0"/>
              <a:effectLst>
                <a:outerShdw blurRad="38100" dist="19050" dir="2700000" algn="tl" rotWithShape="0">
                  <a:schemeClr val="dk1">
                    <a:alpha val="40000"/>
                  </a:schemeClr>
                </a:outerShdw>
              </a:effectLst>
              <a:latin typeface="Nunito" pitchFamily="2" charset="0"/>
            </a:rPr>
            <a:t>etiquetador</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err="1">
              <a:ln w="0"/>
              <a:effectLst>
                <a:outerShdw blurRad="38100" dist="19050" dir="2700000" algn="tl" rotWithShape="0">
                  <a:schemeClr val="dk1">
                    <a:alpha val="40000"/>
                  </a:schemeClr>
                </a:outerShdw>
              </a:effectLst>
              <a:latin typeface="Nunito" pitchFamily="2" charset="0"/>
            </a:rPr>
            <a:t>más</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err="1">
              <a:ln w="0"/>
              <a:effectLst>
                <a:outerShdw blurRad="38100" dist="19050" dir="2700000" algn="tl" rotWithShape="0">
                  <a:schemeClr val="dk1">
                    <a:alpha val="40000"/>
                  </a:schemeClr>
                </a:outerShdw>
              </a:effectLst>
              <a:latin typeface="Nunito" pitchFamily="2" charset="0"/>
            </a:rPr>
            <a:t>efectivo</a:t>
          </a:r>
          <a:endParaRPr lang="es-ES" sz="3100" b="1" kern="1200" cap="none" spc="0" dirty="0">
            <a:ln w="0"/>
            <a:effectLst>
              <a:outerShdw blurRad="38100" dist="19050" dir="2700000" algn="tl" rotWithShape="0">
                <a:schemeClr val="dk1">
                  <a:alpha val="40000"/>
                </a:schemeClr>
              </a:outerShdw>
            </a:effectLst>
            <a:latin typeface="Nunito" pitchFamily="2" charset="0"/>
          </a:endParaRPr>
        </a:p>
      </dsp:txBody>
      <dsp:txXfrm>
        <a:off x="1410905" y="3600015"/>
        <a:ext cx="12935713" cy="720194"/>
      </dsp:txXfrm>
    </dsp:sp>
    <dsp:sp modelId="{CDA2759F-BDCD-46E4-815A-7AE7A9194FAD}">
      <dsp:nvSpPr>
        <dsp:cNvPr id="0" name=""/>
        <dsp:cNvSpPr/>
      </dsp:nvSpPr>
      <dsp:spPr>
        <a:xfrm>
          <a:off x="960784" y="3509991"/>
          <a:ext cx="900243" cy="900243"/>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A00287A-6B77-46A6-B143-DAA977CAD202}">
      <dsp:nvSpPr>
        <dsp:cNvPr id="0" name=""/>
        <dsp:cNvSpPr/>
      </dsp:nvSpPr>
      <dsp:spPr>
        <a:xfrm>
          <a:off x="1140011" y="4680170"/>
          <a:ext cx="13206607" cy="720194"/>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65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0" i="0" kern="1200" cap="none" spc="0" dirty="0" err="1">
              <a:ln w="0"/>
              <a:effectLst>
                <a:outerShdw blurRad="38100" dist="19050" dir="2700000" algn="tl" rotWithShape="0">
                  <a:schemeClr val="dk1">
                    <a:alpha val="40000"/>
                  </a:schemeClr>
                </a:outerShdw>
              </a:effectLst>
              <a:latin typeface="Nunito" pitchFamily="2" charset="0"/>
            </a:rPr>
            <a:t>Métodos</a:t>
          </a:r>
          <a:r>
            <a:rPr lang="en-US" sz="3100" b="0" i="0" kern="1200" cap="none" spc="0" dirty="0">
              <a:ln w="0"/>
              <a:effectLst>
                <a:outerShdw blurRad="38100" dist="19050" dir="2700000" algn="tl" rotWithShape="0">
                  <a:schemeClr val="dk1">
                    <a:alpha val="40000"/>
                  </a:schemeClr>
                </a:outerShdw>
              </a:effectLst>
              <a:latin typeface="Nunito" pitchFamily="2" charset="0"/>
            </a:rPr>
            <a:t> de </a:t>
          </a:r>
          <a:r>
            <a:rPr lang="en-US" sz="3100" b="1" i="0" kern="1200" cap="none" spc="0" dirty="0" err="1">
              <a:ln w="0"/>
              <a:effectLst>
                <a:outerShdw blurRad="38100" dist="19050" dir="2700000" algn="tl" rotWithShape="0">
                  <a:schemeClr val="dk1">
                    <a:alpha val="40000"/>
                  </a:schemeClr>
                </a:outerShdw>
              </a:effectLst>
              <a:latin typeface="Nunito" pitchFamily="2" charset="0"/>
            </a:rPr>
            <a:t>suavizado</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err="1">
              <a:ln w="0"/>
              <a:effectLst>
                <a:outerShdw blurRad="38100" dist="19050" dir="2700000" algn="tl" rotWithShape="0">
                  <a:schemeClr val="dk1">
                    <a:alpha val="40000"/>
                  </a:schemeClr>
                </a:outerShdw>
              </a:effectLst>
              <a:latin typeface="Nunito" pitchFamily="2" charset="0"/>
            </a:rPr>
            <a:t>mejoran</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0" i="0" kern="1200" cap="none" spc="0" dirty="0" err="1">
              <a:ln w="0"/>
              <a:effectLst>
                <a:outerShdw blurRad="38100" dist="19050" dir="2700000" algn="tl" rotWithShape="0">
                  <a:schemeClr val="dk1">
                    <a:alpha val="40000"/>
                  </a:schemeClr>
                </a:outerShdw>
              </a:effectLst>
              <a:latin typeface="Nunito" pitchFamily="2" charset="0"/>
            </a:rPr>
            <a:t>el</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1" i="0" kern="1200" cap="none" spc="0" dirty="0" err="1">
              <a:ln w="0"/>
              <a:effectLst>
                <a:outerShdw blurRad="38100" dist="19050" dir="2700000" algn="tl" rotWithShape="0">
                  <a:schemeClr val="dk1">
                    <a:alpha val="40000"/>
                  </a:schemeClr>
                </a:outerShdw>
              </a:effectLst>
              <a:latin typeface="Nunito" pitchFamily="2" charset="0"/>
            </a:rPr>
            <a:t>rendimiento</a:t>
          </a:r>
          <a:r>
            <a:rPr lang="en-US" sz="3100" b="0" i="0" kern="1200" cap="none" spc="0" dirty="0">
              <a:ln w="0"/>
              <a:effectLst>
                <a:outerShdw blurRad="38100" dist="19050" dir="2700000" algn="tl" rotWithShape="0">
                  <a:schemeClr val="dk1">
                    <a:alpha val="40000"/>
                  </a:schemeClr>
                </a:outerShdw>
              </a:effectLst>
              <a:latin typeface="Nunito" pitchFamily="2" charset="0"/>
            </a:rPr>
            <a:t> del </a:t>
          </a:r>
          <a:r>
            <a:rPr lang="en-US" sz="3100" b="0" i="0" kern="1200" cap="none" spc="0" dirty="0" err="1">
              <a:ln w="0"/>
              <a:effectLst>
                <a:outerShdw blurRad="38100" dist="19050" dir="2700000" algn="tl" rotWithShape="0">
                  <a:schemeClr val="dk1">
                    <a:alpha val="40000"/>
                  </a:schemeClr>
                </a:outerShdw>
              </a:effectLst>
              <a:latin typeface="Nunito" pitchFamily="2" charset="0"/>
            </a:rPr>
            <a:t>etiquetador</a:t>
          </a:r>
          <a:endParaRPr lang="es-ES" sz="3100" b="0" kern="1200" cap="none" spc="0" dirty="0">
            <a:ln w="0"/>
            <a:effectLst>
              <a:outerShdw blurRad="38100" dist="19050" dir="2700000" algn="tl" rotWithShape="0">
                <a:schemeClr val="dk1">
                  <a:alpha val="40000"/>
                </a:schemeClr>
              </a:outerShdw>
            </a:effectLst>
            <a:latin typeface="Nunito" pitchFamily="2" charset="0"/>
          </a:endParaRPr>
        </a:p>
      </dsp:txBody>
      <dsp:txXfrm>
        <a:off x="1140011" y="4680170"/>
        <a:ext cx="13206607" cy="720194"/>
      </dsp:txXfrm>
    </dsp:sp>
    <dsp:sp modelId="{2A526071-8ACE-4D32-AE6D-CD4B49DA69AD}">
      <dsp:nvSpPr>
        <dsp:cNvPr id="0" name=""/>
        <dsp:cNvSpPr/>
      </dsp:nvSpPr>
      <dsp:spPr>
        <a:xfrm>
          <a:off x="689890" y="4590146"/>
          <a:ext cx="900243" cy="900243"/>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B22775E-063F-4BC3-A886-22B9E2FAB575}">
      <dsp:nvSpPr>
        <dsp:cNvPr id="0" name=""/>
        <dsp:cNvSpPr/>
      </dsp:nvSpPr>
      <dsp:spPr>
        <a:xfrm>
          <a:off x="547602" y="5760326"/>
          <a:ext cx="13799016" cy="720194"/>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65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i="0" kern="1200" cap="none" spc="0" dirty="0" err="1">
              <a:ln w="0"/>
              <a:effectLst>
                <a:outerShdw blurRad="38100" dist="19050" dir="2700000" algn="tl" rotWithShape="0">
                  <a:schemeClr val="dk1">
                    <a:alpha val="40000"/>
                  </a:schemeClr>
                </a:outerShdw>
              </a:effectLst>
              <a:latin typeface="Nunito" pitchFamily="2" charset="0"/>
            </a:rPr>
            <a:t>SpaCy</a:t>
          </a:r>
          <a:r>
            <a:rPr lang="en-US" sz="3100" b="0" i="0" kern="1200" cap="none" spc="0" dirty="0">
              <a:ln w="0"/>
              <a:effectLst>
                <a:outerShdw blurRad="38100" dist="19050" dir="2700000" algn="tl" rotWithShape="0">
                  <a:schemeClr val="dk1">
                    <a:alpha val="40000"/>
                  </a:schemeClr>
                </a:outerShdw>
              </a:effectLst>
              <a:latin typeface="Nunito" pitchFamily="2" charset="0"/>
            </a:rPr>
            <a:t> y </a:t>
          </a:r>
          <a:r>
            <a:rPr lang="en-US" sz="3100" b="1" i="0" kern="1200" cap="none" spc="0" dirty="0">
              <a:ln w="0"/>
              <a:effectLst>
                <a:outerShdw blurRad="38100" dist="19050" dir="2700000" algn="tl" rotWithShape="0">
                  <a:schemeClr val="dk1">
                    <a:alpha val="40000"/>
                  </a:schemeClr>
                </a:outerShdw>
              </a:effectLst>
              <a:latin typeface="Nunito" pitchFamily="2" charset="0"/>
            </a:rPr>
            <a:t>Stanza</a:t>
          </a:r>
          <a:r>
            <a:rPr lang="en-US" sz="3100" b="0" i="0" kern="1200" cap="none" spc="0" dirty="0">
              <a:ln w="0"/>
              <a:effectLst>
                <a:outerShdw blurRad="38100" dist="19050" dir="2700000" algn="tl" rotWithShape="0">
                  <a:schemeClr val="dk1">
                    <a:alpha val="40000"/>
                  </a:schemeClr>
                </a:outerShdw>
              </a:effectLst>
              <a:latin typeface="Nunito" pitchFamily="2" charset="0"/>
            </a:rPr>
            <a:t> son </a:t>
          </a:r>
          <a:r>
            <a:rPr lang="en-US" sz="3100" b="1" i="0" kern="1200" cap="none" spc="0" dirty="0" err="1">
              <a:ln w="0"/>
              <a:effectLst>
                <a:outerShdw blurRad="38100" dist="19050" dir="2700000" algn="tl" rotWithShape="0">
                  <a:schemeClr val="dk1">
                    <a:alpha val="40000"/>
                  </a:schemeClr>
                </a:outerShdw>
              </a:effectLst>
              <a:latin typeface="Nunito" pitchFamily="2" charset="0"/>
            </a:rPr>
            <a:t>sencillas</a:t>
          </a:r>
          <a:r>
            <a:rPr lang="en-US" sz="3100" b="0" i="0" kern="1200" cap="none" spc="0" dirty="0">
              <a:ln w="0"/>
              <a:effectLst>
                <a:outerShdw blurRad="38100" dist="19050" dir="2700000" algn="tl" rotWithShape="0">
                  <a:schemeClr val="dk1">
                    <a:alpha val="40000"/>
                  </a:schemeClr>
                </a:outerShdw>
              </a:effectLst>
              <a:latin typeface="Nunito" pitchFamily="2" charset="0"/>
            </a:rPr>
            <a:t> y </a:t>
          </a:r>
          <a:r>
            <a:rPr lang="en-US" sz="3100" b="1" i="0" kern="1200" cap="none" spc="0" dirty="0" err="1">
              <a:ln w="0"/>
              <a:effectLst>
                <a:outerShdw blurRad="38100" dist="19050" dir="2700000" algn="tl" rotWithShape="0">
                  <a:schemeClr val="dk1">
                    <a:alpha val="40000"/>
                  </a:schemeClr>
                </a:outerShdw>
              </a:effectLst>
              <a:latin typeface="Nunito" pitchFamily="2" charset="0"/>
            </a:rPr>
            <a:t>eficientes</a:t>
          </a:r>
          <a:r>
            <a:rPr lang="en-US" sz="3100" b="0" i="0" kern="1200" cap="none" spc="0" dirty="0">
              <a:ln w="0"/>
              <a:effectLst>
                <a:outerShdw blurRad="38100" dist="19050" dir="2700000" algn="tl" rotWithShape="0">
                  <a:schemeClr val="dk1">
                    <a:alpha val="40000"/>
                  </a:schemeClr>
                </a:outerShdw>
              </a:effectLst>
              <a:latin typeface="Nunito" pitchFamily="2" charset="0"/>
            </a:rPr>
            <a:t> para </a:t>
          </a:r>
          <a:r>
            <a:rPr lang="en-US" sz="3100" b="0" i="0" kern="1200" cap="none" spc="0" dirty="0" err="1">
              <a:ln w="0"/>
              <a:effectLst>
                <a:outerShdw blurRad="38100" dist="19050" dir="2700000" algn="tl" rotWithShape="0">
                  <a:schemeClr val="dk1">
                    <a:alpha val="40000"/>
                  </a:schemeClr>
                </a:outerShdw>
              </a:effectLst>
              <a:latin typeface="Nunito" pitchFamily="2" charset="0"/>
            </a:rPr>
            <a:t>el</a:t>
          </a:r>
          <a:r>
            <a:rPr lang="en-US" sz="3100" b="0" i="0" kern="1200" cap="none" spc="0" dirty="0">
              <a:ln w="0"/>
              <a:effectLst>
                <a:outerShdw blurRad="38100" dist="19050" dir="2700000" algn="tl" rotWithShape="0">
                  <a:schemeClr val="dk1">
                    <a:alpha val="40000"/>
                  </a:schemeClr>
                </a:outerShdw>
              </a:effectLst>
              <a:latin typeface="Nunito" pitchFamily="2" charset="0"/>
            </a:rPr>
            <a:t> </a:t>
          </a:r>
          <a:r>
            <a:rPr lang="en-US" sz="3100" b="0" i="0" kern="1200" cap="none" spc="0" dirty="0" err="1">
              <a:ln w="0"/>
              <a:effectLst>
                <a:outerShdw blurRad="38100" dist="19050" dir="2700000" algn="tl" rotWithShape="0">
                  <a:schemeClr val="dk1">
                    <a:alpha val="40000"/>
                  </a:schemeClr>
                </a:outerShdw>
              </a:effectLst>
              <a:latin typeface="Nunito" pitchFamily="2" charset="0"/>
            </a:rPr>
            <a:t>etiquetado</a:t>
          </a:r>
          <a:endParaRPr lang="es-ES" sz="3100" b="0" kern="1200" cap="none" spc="0" dirty="0">
            <a:ln w="0"/>
            <a:effectLst>
              <a:outerShdw blurRad="38100" dist="19050" dir="2700000" algn="tl" rotWithShape="0">
                <a:schemeClr val="dk1">
                  <a:alpha val="40000"/>
                </a:schemeClr>
              </a:outerShdw>
            </a:effectLst>
            <a:latin typeface="Nunito" pitchFamily="2" charset="0"/>
          </a:endParaRPr>
        </a:p>
      </dsp:txBody>
      <dsp:txXfrm>
        <a:off x="547602" y="5760326"/>
        <a:ext cx="13799016" cy="720194"/>
      </dsp:txXfrm>
    </dsp:sp>
    <dsp:sp modelId="{365602B7-E87B-4E7E-AB47-4C3A5C7497C4}">
      <dsp:nvSpPr>
        <dsp:cNvPr id="0" name=""/>
        <dsp:cNvSpPr/>
      </dsp:nvSpPr>
      <dsp:spPr>
        <a:xfrm>
          <a:off x="97480" y="5670301"/>
          <a:ext cx="900243" cy="900243"/>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ea6e1d145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Para concluir podemos decir que: </a:t>
            </a:r>
            <a:endParaRPr/>
          </a:p>
        </p:txBody>
      </p:sp>
      <p:sp>
        <p:nvSpPr>
          <p:cNvPr id="235" name="Google Shape;235;g1ea6e1d145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43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ea6e1d145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 objetivo de este estudio es evaluar etiquetadores morfosintaticos en español, en función de distinto parametros, como el etiquetador, el número de muestras de entrenamiento o usar metodos de suavizado, entre otros. </a:t>
            </a:r>
            <a:endParaRPr/>
          </a:p>
          <a:p>
            <a:pPr marL="0" lvl="0" indent="0" algn="l" rtl="0">
              <a:spcBef>
                <a:spcPts val="0"/>
              </a:spcBef>
              <a:spcAft>
                <a:spcPts val="0"/>
              </a:spcAft>
              <a:buNone/>
            </a:pPr>
            <a:endParaRPr/>
          </a:p>
          <a:p>
            <a:pPr marL="0" lvl="0" indent="0" algn="l" rtl="0">
              <a:spcBef>
                <a:spcPts val="0"/>
              </a:spcBef>
              <a:spcAft>
                <a:spcPts val="0"/>
              </a:spcAft>
              <a:buNone/>
            </a:pPr>
            <a:r>
              <a:rPr lang="en-US"/>
              <a:t>Para ello, se ha usado como corpus principal el cess_esp, que es </a:t>
            </a:r>
            <a:r>
              <a:rPr lang="en-US" sz="1150">
                <a:solidFill>
                  <a:schemeClr val="dk1"/>
                </a:solidFill>
                <a:latin typeface="Calibri"/>
                <a:ea typeface="Calibri"/>
                <a:cs typeface="Calibri"/>
                <a:sym typeface="Calibri"/>
              </a:rPr>
              <a:t>treebank anotado que se deriva de una colección de noticias en español, el cual se encuentra accesible a través de la librería NLTK. </a:t>
            </a:r>
            <a:endParaRPr sz="115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US" sz="1150">
                <a:solidFill>
                  <a:schemeClr val="dk1"/>
                </a:solidFill>
                <a:latin typeface="Calibri"/>
                <a:ea typeface="Calibri"/>
                <a:cs typeface="Calibri"/>
                <a:sym typeface="Calibri"/>
              </a:rPr>
              <a:t>como parte del proceso de preparación de los datos, realizamos una transformación en el corpus “</a:t>
            </a:r>
            <a:r>
              <a:rPr lang="en-US" sz="1150" i="1">
                <a:solidFill>
                  <a:schemeClr val="dk1"/>
                </a:solidFill>
                <a:latin typeface="Calibri"/>
                <a:ea typeface="Calibri"/>
                <a:cs typeface="Calibri"/>
                <a:sym typeface="Calibri"/>
              </a:rPr>
              <a:t>cess-esp”.</a:t>
            </a:r>
            <a:r>
              <a:rPr lang="en-US" sz="1150">
                <a:solidFill>
                  <a:schemeClr val="dk1"/>
                </a:solidFill>
                <a:latin typeface="Calibri"/>
                <a:ea typeface="Calibri"/>
                <a:cs typeface="Calibri"/>
                <a:sym typeface="Calibri"/>
              </a:rPr>
              <a:t> Redujimos el número de etiquetas originales, que inicialmente era 289 etiquetas, a un conjunto reducido de 66 etiquetas.</a:t>
            </a:r>
            <a:endParaRPr sz="115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endParaRPr sz="115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US" sz="1150">
                <a:solidFill>
                  <a:schemeClr val="dk1"/>
                </a:solidFill>
                <a:latin typeface="Calibri"/>
                <a:ea typeface="Calibri"/>
                <a:cs typeface="Calibri"/>
                <a:sym typeface="Calibri"/>
              </a:rPr>
              <a:t>También se ha usado otro conjunto de datos, Alicia, para evaluar otras dos herramientas de NLP  </a:t>
            </a:r>
            <a:endParaRPr sz="1150">
              <a:solidFill>
                <a:schemeClr val="dk1"/>
              </a:solidFill>
              <a:latin typeface="Calibri"/>
              <a:ea typeface="Calibri"/>
              <a:cs typeface="Calibri"/>
              <a:sym typeface="Calibri"/>
            </a:endParaRPr>
          </a:p>
        </p:txBody>
      </p:sp>
      <p:sp>
        <p:nvSpPr>
          <p:cNvPr id="98" name="Google Shape;98;g1ea6e1d1458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a6e1d14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El objetivo de este estudio es evaluar etiquetadores morfosintaticos en español, en función de distinto parametros, como el etiquetador, el número de muestras de entrenamiento o usar metodos de suavizado, entre otros. </a:t>
            </a:r>
            <a:endParaRPr/>
          </a:p>
          <a:p>
            <a:pPr marL="0" lvl="0" indent="0" algn="l" rtl="0">
              <a:spcBef>
                <a:spcPts val="0"/>
              </a:spcBef>
              <a:spcAft>
                <a:spcPts val="0"/>
              </a:spcAft>
              <a:buNone/>
            </a:pPr>
            <a:endParaRPr/>
          </a:p>
          <a:p>
            <a:pPr marL="0" lvl="0" indent="0" algn="l" rtl="0">
              <a:spcBef>
                <a:spcPts val="0"/>
              </a:spcBef>
              <a:spcAft>
                <a:spcPts val="0"/>
              </a:spcAft>
              <a:buNone/>
            </a:pPr>
            <a:r>
              <a:rPr lang="en-US"/>
              <a:t>Para ello, se ha usado como corpus principal el cess_esp, que es </a:t>
            </a:r>
            <a:r>
              <a:rPr lang="en-US" sz="1150">
                <a:solidFill>
                  <a:schemeClr val="dk1"/>
                </a:solidFill>
                <a:latin typeface="Calibri"/>
                <a:ea typeface="Calibri"/>
                <a:cs typeface="Calibri"/>
                <a:sym typeface="Calibri"/>
              </a:rPr>
              <a:t>treebank anotado que se deriva de una colección de noticias en español, el cual se encuentra accesible a través de la librería NLTK. </a:t>
            </a:r>
            <a:endParaRPr sz="115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US" sz="1150">
                <a:solidFill>
                  <a:schemeClr val="dk1"/>
                </a:solidFill>
                <a:latin typeface="Calibri"/>
                <a:ea typeface="Calibri"/>
                <a:cs typeface="Calibri"/>
                <a:sym typeface="Calibri"/>
              </a:rPr>
              <a:t>como parte del proceso de preparación de los datos, realizamos una transformación en el corpus “</a:t>
            </a:r>
            <a:r>
              <a:rPr lang="en-US" sz="1150" i="1">
                <a:solidFill>
                  <a:schemeClr val="dk1"/>
                </a:solidFill>
                <a:latin typeface="Calibri"/>
                <a:ea typeface="Calibri"/>
                <a:cs typeface="Calibri"/>
                <a:sym typeface="Calibri"/>
              </a:rPr>
              <a:t>cess-esp”.</a:t>
            </a:r>
            <a:r>
              <a:rPr lang="en-US" sz="1150">
                <a:solidFill>
                  <a:schemeClr val="dk1"/>
                </a:solidFill>
                <a:latin typeface="Calibri"/>
                <a:ea typeface="Calibri"/>
                <a:cs typeface="Calibri"/>
                <a:sym typeface="Calibri"/>
              </a:rPr>
              <a:t> Redujimos el número de etiquetas originales, que inicialmente era 289 etiquetas, a un conjunto reducido de 66 etiquetas.</a:t>
            </a:r>
            <a:endParaRPr sz="115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endParaRPr sz="1150">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US" sz="1150">
                <a:solidFill>
                  <a:schemeClr val="dk1"/>
                </a:solidFill>
                <a:latin typeface="Calibri"/>
                <a:ea typeface="Calibri"/>
                <a:cs typeface="Calibri"/>
                <a:sym typeface="Calibri"/>
              </a:rPr>
              <a:t>También se ha usado otro conjunto de datos, Alicia, para evaluar otras dos herramientas de NLP  </a:t>
            </a:r>
            <a:endParaRPr sz="1150">
              <a:solidFill>
                <a:schemeClr val="dk1"/>
              </a:solidFill>
              <a:latin typeface="Calibri"/>
              <a:ea typeface="Calibri"/>
              <a:cs typeface="Calibri"/>
              <a:sym typeface="Calibri"/>
            </a:endParaRPr>
          </a:p>
        </p:txBody>
      </p:sp>
      <p:sp>
        <p:nvSpPr>
          <p:cNvPr id="115" name="Google Shape;115;g1ea6e1d14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Primero, se ha evaluado el etiquetador Modelos ocultos de Markov en función del número de etiquetas del corpus. Para ello se ha realizado una validacion cruzada con 10 particiones para el corpus reducido y el completo. </a:t>
            </a:r>
            <a:endParaRPr/>
          </a:p>
          <a:p>
            <a:pPr marL="0" lvl="0" indent="0" algn="l" rtl="0">
              <a:spcBef>
                <a:spcPts val="0"/>
              </a:spcBef>
              <a:spcAft>
                <a:spcPts val="0"/>
              </a:spcAft>
              <a:buNone/>
            </a:pPr>
            <a:r>
              <a:rPr lang="en-US"/>
              <a:t>En las siguientes gráficas observamos que el conjunto de datos reducido obtiene unos mejores que el corpus completo. </a:t>
            </a:r>
            <a:endParaRPr/>
          </a:p>
        </p:txBody>
      </p:sp>
      <p:sp>
        <p:nvSpPr>
          <p:cNvPr id="132" name="Google Shape;13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a6e1d145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Por otro lado, se ha estudiado este mismo modelo, pero en función de la cantidad de datos de aprendizaje. </a:t>
            </a:r>
            <a:endParaRPr/>
          </a:p>
          <a:p>
            <a:pPr marL="0" lvl="0" indent="0" algn="l" rtl="0">
              <a:spcBef>
                <a:spcPts val="0"/>
              </a:spcBef>
              <a:spcAft>
                <a:spcPts val="0"/>
              </a:spcAft>
              <a:buNone/>
            </a:pPr>
            <a:r>
              <a:rPr lang="en-US"/>
              <a:t>En la siguiente imagen se observa que a medida que el número de muestras de entrenamiento aumenta, el rendimiento del modelo es mayor. Sin embargo, a medida que el número de muestras de ntrenamiento es mayor, la mejora en el rendimiento del modelo es menos notoria</a:t>
            </a:r>
            <a:endParaRPr/>
          </a:p>
        </p:txBody>
      </p:sp>
      <p:sp>
        <p:nvSpPr>
          <p:cNvPr id="151" name="Google Shape;151;g1ea6e1d1458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a6e1d145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Respecto al etiquetador Tnt, el cual por defecto no usa ningún método de suavizado para palabras desconocidas, se ha estudiado cómo afecta al rendimiento del modelo incluir el etiquetador Affi tagger como método de suavizado. </a:t>
            </a:r>
            <a:endParaRPr/>
          </a:p>
          <a:p>
            <a:pPr marL="0" lvl="0" indent="0" algn="l" rtl="0">
              <a:spcBef>
                <a:spcPts val="0"/>
              </a:spcBef>
              <a:spcAft>
                <a:spcPts val="0"/>
              </a:spcAft>
              <a:buNone/>
            </a:pPr>
            <a:endParaRPr/>
          </a:p>
          <a:p>
            <a:pPr marL="0" lvl="0" indent="0" algn="l" rtl="0">
              <a:spcBef>
                <a:spcPts val="0"/>
              </a:spcBef>
              <a:spcAft>
                <a:spcPts val="0"/>
              </a:spcAft>
              <a:buNone/>
            </a:pPr>
            <a:r>
              <a:rPr lang="en-US"/>
              <a:t>Para ello, primero se ha entrenado el Affix tagger para obtener la longitud de sufijos óptimos, que es 3. Aunque es evidente el bajo rendimiento del etiquetador. </a:t>
            </a:r>
            <a:endParaRPr/>
          </a:p>
          <a:p>
            <a:pPr marL="0" lvl="0" indent="0" algn="l" rtl="0">
              <a:spcBef>
                <a:spcPts val="0"/>
              </a:spcBef>
              <a:spcAft>
                <a:spcPts val="0"/>
              </a:spcAft>
              <a:buNone/>
            </a:pPr>
            <a:endParaRPr/>
          </a:p>
          <a:p>
            <a:pPr marL="0" lvl="0" indent="0" algn="l" rtl="0">
              <a:spcBef>
                <a:spcPts val="0"/>
              </a:spcBef>
              <a:spcAft>
                <a:spcPts val="0"/>
              </a:spcAft>
              <a:buNone/>
            </a:pPr>
            <a:r>
              <a:rPr lang="en-US"/>
              <a:t>En la gráfica de la derecha se observa la comparativa entre los modelos que usan el método de suavizado y los que no, en función del corpus. </a:t>
            </a:r>
            <a:endParaRPr/>
          </a:p>
          <a:p>
            <a:pPr marL="0" lvl="0" indent="0" algn="l" rtl="0">
              <a:spcBef>
                <a:spcPts val="0"/>
              </a:spcBef>
              <a:spcAft>
                <a:spcPts val="0"/>
              </a:spcAft>
              <a:buNone/>
            </a:pPr>
            <a:r>
              <a:rPr lang="en-US"/>
              <a:t>Se observa una clara diferencia en el accuracy de los modelos que usan Affix tagger como método de suavizado para las palabras ocultas, el cual proporciona mejores resultados tanto en el corpus completo como en el reducido. Por lo que aunque el Affix tagger sea un modelo muy simple, solamente con incorporarlo en el etiquetador produce mejoras ya que es capaz de predecir laguna de las palabras desconocidas que anteriormente el tnt no ha sido capaz. </a:t>
            </a:r>
            <a:endParaRPr/>
          </a:p>
          <a:p>
            <a:pPr marL="0" lvl="0" indent="0" algn="l" rtl="0">
              <a:spcBef>
                <a:spcPts val="0"/>
              </a:spcBef>
              <a:spcAft>
                <a:spcPts val="0"/>
              </a:spcAft>
              <a:buNone/>
            </a:pPr>
            <a:endParaRPr/>
          </a:p>
          <a:p>
            <a:pPr marL="0" lvl="0" indent="0" algn="l" rtl="0">
              <a:spcBef>
                <a:spcPts val="0"/>
              </a:spcBef>
              <a:spcAft>
                <a:spcPts val="0"/>
              </a:spcAft>
              <a:buNone/>
            </a:pPr>
            <a:r>
              <a:rPr lang="en-US"/>
              <a:t>Por otro lado, se vuelve observar el patrón de que tanto los modelos que usan suavizado como los que no, el corpus redudio obtienen mejores resultados que el complto. </a:t>
            </a:r>
            <a:endParaRPr/>
          </a:p>
        </p:txBody>
      </p:sp>
      <p:sp>
        <p:nvSpPr>
          <p:cNvPr id="170" name="Google Shape;170;g1ea6e1d145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Por ultimo se ha evaluado el rendimiento de distintos etiquedarores para el corpus reducido. </a:t>
            </a:r>
            <a:endParaRPr/>
          </a:p>
          <a:p>
            <a:pPr marL="0" lvl="0" indent="0" algn="l" rtl="0">
              <a:spcBef>
                <a:spcPts val="0"/>
              </a:spcBef>
              <a:spcAft>
                <a:spcPts val="0"/>
              </a:spcAft>
              <a:buNone/>
            </a:pPr>
            <a:r>
              <a:rPr lang="en-US"/>
              <a:t>Como podemso ver en la siguiente gráfica el etiquetador perceptron es el que mejores accuracy obtiene </a:t>
            </a:r>
            <a:r>
              <a:rPr lang="en-US" sz="1150">
                <a:solidFill>
                  <a:schemeClr val="dk1"/>
                </a:solidFill>
                <a:latin typeface="Calibri"/>
                <a:ea typeface="Calibri"/>
                <a:cs typeface="Calibri"/>
                <a:sym typeface="Calibri"/>
              </a:rPr>
              <a:t>y se diferencia de los otros, por su capacidad para aprender patrones de etiquetado a partir de los datos de entrenamiento, Después, le sigue el Tnt con affix tagger, seguido de el HMM y brill tagger con un etiquetador inicial de HMM. Y por ultimo, el Tnt y Brill tagger con unigramas. </a:t>
            </a:r>
            <a:endParaRPr sz="1150">
              <a:solidFill>
                <a:schemeClr val="dk1"/>
              </a:solidFill>
              <a:latin typeface="Calibri"/>
              <a:ea typeface="Calibri"/>
              <a:cs typeface="Calibri"/>
              <a:sym typeface="Calibri"/>
            </a:endParaRPr>
          </a:p>
          <a:p>
            <a:pPr marL="0" lvl="0" indent="0" algn="l" rtl="0">
              <a:spcBef>
                <a:spcPts val="0"/>
              </a:spcBef>
              <a:spcAft>
                <a:spcPts val="0"/>
              </a:spcAft>
              <a:buNone/>
            </a:pPr>
            <a:endParaRPr sz="1150">
              <a:solidFill>
                <a:schemeClr val="dk1"/>
              </a:solidFill>
              <a:latin typeface="Calibri"/>
              <a:ea typeface="Calibri"/>
              <a:cs typeface="Calibri"/>
              <a:sym typeface="Calibri"/>
            </a:endParaRPr>
          </a:p>
          <a:p>
            <a:pPr marL="0" lvl="0" indent="0" algn="just" rtl="0">
              <a:lnSpc>
                <a:spcPct val="115000"/>
              </a:lnSpc>
              <a:spcBef>
                <a:spcPts val="1000"/>
              </a:spcBef>
              <a:spcAft>
                <a:spcPts val="0"/>
              </a:spcAft>
              <a:buNone/>
            </a:pPr>
            <a:r>
              <a:rPr lang="en-US" sz="1150">
                <a:solidFill>
                  <a:schemeClr val="dk1"/>
                </a:solidFill>
                <a:latin typeface="Calibri"/>
                <a:ea typeface="Calibri"/>
                <a:cs typeface="Calibri"/>
                <a:sym typeface="Calibri"/>
              </a:rPr>
              <a:t>Cabe destacar que en general, todos los etiquetadores presentaron buenos resultados, con valores por encima de 0.9 y que entre los distintos folds de validación cruzada no se observan diferencias significativas en el rendimiento de un mismo etiquetador.  </a:t>
            </a:r>
            <a:endParaRPr sz="1150">
              <a:solidFill>
                <a:schemeClr val="dk1"/>
              </a:solidFill>
              <a:latin typeface="Calibri"/>
              <a:ea typeface="Calibri"/>
              <a:cs typeface="Calibri"/>
              <a:sym typeface="Calibri"/>
            </a:endParaRPr>
          </a:p>
          <a:p>
            <a:pPr marL="0" lvl="0" indent="0" algn="just" rtl="0">
              <a:lnSpc>
                <a:spcPct val="115000"/>
              </a:lnSpc>
              <a:spcBef>
                <a:spcPts val="1000"/>
              </a:spcBef>
              <a:spcAft>
                <a:spcPts val="0"/>
              </a:spcAft>
              <a:buClr>
                <a:schemeClr val="dk1"/>
              </a:buClr>
              <a:buSzPts val="1100"/>
              <a:buFont typeface="Arial"/>
              <a:buNone/>
            </a:pPr>
            <a:endParaRPr sz="1150">
              <a:solidFill>
                <a:schemeClr val="dk1"/>
              </a:solidFill>
              <a:latin typeface="Calibri"/>
              <a:ea typeface="Calibri"/>
              <a:cs typeface="Calibri"/>
              <a:sym typeface="Calibri"/>
            </a:endParaRPr>
          </a:p>
        </p:txBody>
      </p:sp>
      <p:sp>
        <p:nvSpPr>
          <p:cNvPr id="191" name="Google Shape;19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Respecto a la evaluación de las herramientas Spacy y Stanza, brevemente podemos decir que son dos herramientas sencillas y con muchas funcionalidades de NLP, incluido en español. Ambas estan muy bien documentadas y tienen una gran comunidad que da apoyo y soporte. </a:t>
            </a:r>
            <a:endParaRPr/>
          </a:p>
          <a:p>
            <a:pPr marL="0" lvl="0" indent="0" algn="l" rtl="0">
              <a:spcBef>
                <a:spcPts val="0"/>
              </a:spcBef>
              <a:spcAft>
                <a:spcPts val="0"/>
              </a:spcAft>
              <a:buNone/>
            </a:pPr>
            <a:endParaRPr/>
          </a:p>
          <a:p>
            <a:pPr marL="0" lvl="0" indent="0" algn="l" rtl="0">
              <a:spcBef>
                <a:spcPts val="0"/>
              </a:spcBef>
              <a:spcAft>
                <a:spcPts val="0"/>
              </a:spcAft>
              <a:buNone/>
            </a:pPr>
            <a:r>
              <a:rPr lang="en-US"/>
              <a:t>Respecto a la tarea de etiquetado, en ambos casos se han obtenido resultados precisos. Pero en cuanto al reconocimiento de entidades nombradas los resultados han sido muy pobres, al menos con la funcionalidad por defecto y este corpus. </a:t>
            </a:r>
            <a:endParaRPr/>
          </a:p>
        </p:txBody>
      </p:sp>
      <p:sp>
        <p:nvSpPr>
          <p:cNvPr id="208" name="Google Shape;2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ea6e1d145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Para concluir podemos decir que: </a:t>
            </a:r>
            <a:endParaRPr/>
          </a:p>
        </p:txBody>
      </p:sp>
      <p:sp>
        <p:nvSpPr>
          <p:cNvPr id="235" name="Google Shape;235;g1ea6e1d145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643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15.png"/><Relationship Id="rId10" Type="http://schemas.microsoft.com/office/2007/relationships/diagramDrawing" Target="../diagrams/drawing1.xml"/><Relationship Id="rId4" Type="http://schemas.openxmlformats.org/officeDocument/2006/relationships/image" Target="../media/image16.pn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a:off x="-1109662" y="0"/>
            <a:ext cx="20507325" cy="10287000"/>
            <a:chOff x="0" y="0"/>
            <a:chExt cx="27343100" cy="13716000"/>
          </a:xfrm>
        </p:grpSpPr>
        <p:sp>
          <p:nvSpPr>
            <p:cNvPr id="85" name="Google Shape;85;p1"/>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extLst>
                  <a:ext uri="{BEBA8EAE-BF5A-486C-A8C5-ECC9F3942E4B}">
                    <a14:imgProps xmlns:a14="http://schemas.microsoft.com/office/drawing/2010/main">
                      <a14:imgLayer r:embed="rId4">
                        <a14:imgEffect>
                          <a14:saturation sat="0"/>
                        </a14:imgEffect>
                      </a14:imgLayer>
                    </a14:imgProps>
                  </a:ext>
                </a:extLst>
              </a:blip>
              <a:stretch>
                <a:fillRect/>
              </a:stretch>
            </a:blipFill>
            <a:ln>
              <a:noFill/>
            </a:ln>
          </p:spPr>
          <p:txBody>
            <a:bodyPr/>
            <a:lstStyle/>
            <a:p>
              <a:endParaRPr lang="es-ES" dirty="0"/>
            </a:p>
          </p:txBody>
        </p:sp>
        <p:sp>
          <p:nvSpPr>
            <p:cNvPr id="86" name="Google Shape;86;p1"/>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extLst>
                  <a:ext uri="{BEBA8EAE-BF5A-486C-A8C5-ECC9F3942E4B}">
                    <a14:imgProps xmlns:a14="http://schemas.microsoft.com/office/drawing/2010/main">
                      <a14:imgLayer r:embed="rId4">
                        <a14:imgEffect>
                          <a14:saturation sat="0"/>
                        </a14:imgEffect>
                      </a14:imgLayer>
                    </a14:imgProps>
                  </a:ext>
                </a:extLst>
              </a:blip>
              <a:stretch>
                <a:fillRect/>
              </a:stretch>
            </a:blipFill>
            <a:ln>
              <a:noFill/>
            </a:ln>
          </p:spPr>
          <p:txBody>
            <a:bodyPr/>
            <a:lstStyle/>
            <a:p>
              <a:endParaRPr lang="es-ES" dirty="0"/>
            </a:p>
          </p:txBody>
        </p:sp>
      </p:grpSp>
      <p:grpSp>
        <p:nvGrpSpPr>
          <p:cNvPr id="87" name="Google Shape;87;p1"/>
          <p:cNvGrpSpPr/>
          <p:nvPr/>
        </p:nvGrpSpPr>
        <p:grpSpPr>
          <a:xfrm>
            <a:off x="-576611" y="8208591"/>
            <a:ext cx="19974273" cy="1565640"/>
            <a:chOff x="0" y="-38100"/>
            <a:chExt cx="5260714" cy="412350"/>
          </a:xfrm>
        </p:grpSpPr>
        <p:sp>
          <p:nvSpPr>
            <p:cNvPr id="88" name="Google Shape;88;p1"/>
            <p:cNvSpPr/>
            <p:nvPr/>
          </p:nvSpPr>
          <p:spPr>
            <a:xfrm>
              <a:off x="0" y="0"/>
              <a:ext cx="5260714" cy="374250"/>
            </a:xfrm>
            <a:custGeom>
              <a:avLst/>
              <a:gdLst/>
              <a:ahLst/>
              <a:cxnLst/>
              <a:rect l="l" t="t" r="r" b="b"/>
              <a:pathLst>
                <a:path w="5260714" h="374250" extrusionOk="0">
                  <a:moveTo>
                    <a:pt x="0" y="0"/>
                  </a:moveTo>
                  <a:lnTo>
                    <a:pt x="5260714" y="0"/>
                  </a:lnTo>
                  <a:lnTo>
                    <a:pt x="5260714" y="374250"/>
                  </a:lnTo>
                  <a:lnTo>
                    <a:pt x="0" y="374250"/>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89" name="Google Shape;89;p1"/>
            <p:cNvSpPr txBox="1"/>
            <p:nvPr/>
          </p:nvSpPr>
          <p:spPr>
            <a:xfrm>
              <a:off x="0" y="-38100"/>
              <a:ext cx="5260714" cy="4123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 name="Google Shape;90;p1"/>
          <p:cNvSpPr/>
          <p:nvPr/>
        </p:nvSpPr>
        <p:spPr>
          <a:xfrm>
            <a:off x="12399945" y="6010601"/>
            <a:ext cx="3395204" cy="1049427"/>
          </a:xfrm>
          <a:custGeom>
            <a:avLst/>
            <a:gdLst/>
            <a:ahLst/>
            <a:cxnLst/>
            <a:rect l="l" t="t" r="r" b="b"/>
            <a:pathLst>
              <a:path w="3395204" h="1049427" extrusionOk="0">
                <a:moveTo>
                  <a:pt x="0" y="0"/>
                </a:moveTo>
                <a:lnTo>
                  <a:pt x="3395204" y="0"/>
                </a:lnTo>
                <a:lnTo>
                  <a:pt x="3395204" y="1049427"/>
                </a:lnTo>
                <a:lnTo>
                  <a:pt x="0" y="1049427"/>
                </a:lnTo>
                <a:lnTo>
                  <a:pt x="0" y="0"/>
                </a:lnTo>
                <a:close/>
              </a:path>
            </a:pathLst>
          </a:custGeom>
          <a:blipFill rotWithShape="1">
            <a:blip r:embed="rId5">
              <a:alphaModFix/>
            </a:blip>
            <a:stretch>
              <a:fillRect/>
            </a:stretch>
          </a:blipFill>
          <a:ln>
            <a:noFill/>
          </a:ln>
        </p:spPr>
        <p:txBody>
          <a:bodyPr/>
          <a:lstStyle/>
          <a:p>
            <a:endParaRPr lang="es-ES"/>
          </a:p>
        </p:txBody>
      </p:sp>
      <p:sp>
        <p:nvSpPr>
          <p:cNvPr id="91" name="Google Shape;91;p1"/>
          <p:cNvSpPr txBox="1"/>
          <p:nvPr/>
        </p:nvSpPr>
        <p:spPr>
          <a:xfrm>
            <a:off x="1668606" y="3365694"/>
            <a:ext cx="14950800" cy="33525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6600" b="1">
                <a:latin typeface="Nunito"/>
                <a:ea typeface="Nunito"/>
                <a:cs typeface="Nunito"/>
                <a:sym typeface="Nunito"/>
              </a:rPr>
              <a:t>EVALUACIÓN DE ETIQUETADORES MORFOSINTÁCTICOS PARA EL ESPAÑOL</a:t>
            </a:r>
            <a:endParaRPr sz="6600">
              <a:latin typeface="Nunito"/>
              <a:ea typeface="Nunito"/>
              <a:cs typeface="Nunito"/>
              <a:sym typeface="Nunito"/>
            </a:endParaRPr>
          </a:p>
        </p:txBody>
      </p:sp>
      <p:sp>
        <p:nvSpPr>
          <p:cNvPr id="92" name="Google Shape;92;p1"/>
          <p:cNvSpPr txBox="1"/>
          <p:nvPr/>
        </p:nvSpPr>
        <p:spPr>
          <a:xfrm>
            <a:off x="1028700" y="8743950"/>
            <a:ext cx="5577900" cy="4617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a:latin typeface="Nunito"/>
                <a:ea typeface="Nunito"/>
                <a:cs typeface="Nunito"/>
                <a:sym typeface="Nunito"/>
              </a:rPr>
              <a:t>Anna Llinares</a:t>
            </a:r>
            <a:endParaRPr/>
          </a:p>
        </p:txBody>
      </p:sp>
      <p:sp>
        <p:nvSpPr>
          <p:cNvPr id="93" name="Google Shape;93;p1"/>
          <p:cNvSpPr txBox="1"/>
          <p:nvPr/>
        </p:nvSpPr>
        <p:spPr>
          <a:xfrm>
            <a:off x="12777754" y="8743950"/>
            <a:ext cx="4481400" cy="4617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000">
                <a:latin typeface="Nunito"/>
                <a:ea typeface="Nunito"/>
                <a:cs typeface="Nunito"/>
                <a:sym typeface="Nunito"/>
              </a:rPr>
              <a:t>Trabajo Académico LC</a:t>
            </a:r>
            <a:endParaRPr/>
          </a:p>
        </p:txBody>
      </p:sp>
      <p:sp>
        <p:nvSpPr>
          <p:cNvPr id="94" name="Google Shape;94;p1"/>
          <p:cNvSpPr/>
          <p:nvPr/>
        </p:nvSpPr>
        <p:spPr>
          <a:xfrm>
            <a:off x="17216912" y="-911620"/>
            <a:ext cx="2942276" cy="2942276"/>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6">
              <a:alphaModFix amt="48000"/>
            </a:blip>
            <a:stretch>
              <a:fillRect/>
            </a:stretch>
          </a:blipFill>
          <a:ln>
            <a:noFill/>
          </a:ln>
        </p:spPr>
        <p:txBody>
          <a:bodyPr/>
          <a:lstStyle/>
          <a:p>
            <a:endParaRPr lang="es-ES"/>
          </a:p>
        </p:txBody>
      </p:sp>
      <p:sp>
        <p:nvSpPr>
          <p:cNvPr id="95" name="Google Shape;95;p1"/>
          <p:cNvSpPr/>
          <p:nvPr/>
        </p:nvSpPr>
        <p:spPr>
          <a:xfrm>
            <a:off x="313674" y="1422103"/>
            <a:ext cx="2942276" cy="2942276"/>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7">
              <a:alphaModFix amt="38000"/>
            </a:blip>
            <a:stretch>
              <a:fillRect/>
            </a:stretch>
          </a:blipFill>
          <a:ln>
            <a:noFill/>
          </a:ln>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grpSp>
        <p:nvGrpSpPr>
          <p:cNvPr id="237" name="Google Shape;237;g1ea6e1d1458_0_68"/>
          <p:cNvGrpSpPr/>
          <p:nvPr/>
        </p:nvGrpSpPr>
        <p:grpSpPr>
          <a:xfrm>
            <a:off x="-1109662" y="0"/>
            <a:ext cx="20507325" cy="10287000"/>
            <a:chOff x="0" y="0"/>
            <a:chExt cx="27343100" cy="13716000"/>
          </a:xfrm>
        </p:grpSpPr>
        <p:sp>
          <p:nvSpPr>
            <p:cNvPr id="238" name="Google Shape;238;g1ea6e1d1458_0_68"/>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239" name="Google Shape;239;g1ea6e1d1458_0_68"/>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240" name="Google Shape;240;g1ea6e1d1458_0_68"/>
          <p:cNvGrpSpPr/>
          <p:nvPr/>
        </p:nvGrpSpPr>
        <p:grpSpPr>
          <a:xfrm>
            <a:off x="1028700" y="1361281"/>
            <a:ext cx="16230707" cy="7897172"/>
            <a:chOff x="0" y="-38100"/>
            <a:chExt cx="4274726" cy="2079900"/>
          </a:xfrm>
        </p:grpSpPr>
        <p:sp>
          <p:nvSpPr>
            <p:cNvPr id="241" name="Google Shape;241;g1ea6e1d1458_0_68"/>
            <p:cNvSpPr/>
            <p:nvPr/>
          </p:nvSpPr>
          <p:spPr>
            <a:xfrm>
              <a:off x="0" y="0"/>
              <a:ext cx="4274726" cy="2041773"/>
            </a:xfrm>
            <a:custGeom>
              <a:avLst/>
              <a:gdLst/>
              <a:ahLst/>
              <a:cxnLst/>
              <a:rect l="l" t="t" r="r" b="b"/>
              <a:pathLst>
                <a:path w="4274726" h="2041773" extrusionOk="0">
                  <a:moveTo>
                    <a:pt x="0" y="0"/>
                  </a:moveTo>
                  <a:lnTo>
                    <a:pt x="4274726" y="0"/>
                  </a:lnTo>
                  <a:lnTo>
                    <a:pt x="4274726" y="2041773"/>
                  </a:lnTo>
                  <a:lnTo>
                    <a:pt x="0" y="2041773"/>
                  </a:lnTo>
                  <a:close/>
                </a:path>
              </a:pathLst>
            </a:custGeom>
            <a:solidFill>
              <a:srgbClr val="9FB7B7">
                <a:alpha val="33330"/>
              </a:srgbClr>
            </a:solidFill>
            <a:ln>
              <a:noFill/>
            </a:ln>
          </p:spPr>
          <p:txBody>
            <a:bodyPr/>
            <a:lstStyle/>
            <a:p>
              <a:endParaRPr lang="es-ES"/>
            </a:p>
          </p:txBody>
        </p:sp>
        <p:sp>
          <p:nvSpPr>
            <p:cNvPr id="242" name="Google Shape;242;g1ea6e1d1458_0_68"/>
            <p:cNvSpPr txBox="1"/>
            <p:nvPr/>
          </p:nvSpPr>
          <p:spPr>
            <a:xfrm>
              <a:off x="0" y="-38100"/>
              <a:ext cx="4274700" cy="2079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3" name="Google Shape;243;g1ea6e1d1458_0_68"/>
          <p:cNvGrpSpPr/>
          <p:nvPr/>
        </p:nvGrpSpPr>
        <p:grpSpPr>
          <a:xfrm>
            <a:off x="5139012" y="542643"/>
            <a:ext cx="8010028" cy="1874909"/>
            <a:chOff x="0" y="-38100"/>
            <a:chExt cx="2109623" cy="493800"/>
          </a:xfrm>
        </p:grpSpPr>
        <p:sp>
          <p:nvSpPr>
            <p:cNvPr id="244" name="Google Shape;244;g1ea6e1d1458_0_68"/>
            <p:cNvSpPr/>
            <p:nvPr/>
          </p:nvSpPr>
          <p:spPr>
            <a:xfrm>
              <a:off x="0" y="0"/>
              <a:ext cx="2109623" cy="455698"/>
            </a:xfrm>
            <a:custGeom>
              <a:avLst/>
              <a:gdLst/>
              <a:ahLst/>
              <a:cxnLst/>
              <a:rect l="l" t="t" r="r" b="b"/>
              <a:pathLst>
                <a:path w="2109623" h="455698" extrusionOk="0">
                  <a:moveTo>
                    <a:pt x="0" y="0"/>
                  </a:moveTo>
                  <a:lnTo>
                    <a:pt x="2109623" y="0"/>
                  </a:lnTo>
                  <a:lnTo>
                    <a:pt x="2109623" y="455698"/>
                  </a:lnTo>
                  <a:lnTo>
                    <a:pt x="0" y="455698"/>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245" name="Google Shape;245;g1ea6e1d1458_0_68"/>
            <p:cNvSpPr txBox="1"/>
            <p:nvPr/>
          </p:nvSpPr>
          <p:spPr>
            <a:xfrm>
              <a:off x="0" y="-38100"/>
              <a:ext cx="2109600" cy="493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6" name="Google Shape;246;g1ea6e1d1458_0_68"/>
          <p:cNvSpPr/>
          <p:nvPr/>
        </p:nvSpPr>
        <p:spPr>
          <a:xfrm flipH="1">
            <a:off x="16267535" y="7782610"/>
            <a:ext cx="2189615" cy="1982597"/>
          </a:xfrm>
          <a:custGeom>
            <a:avLst/>
            <a:gdLst/>
            <a:ahLst/>
            <a:cxnLst/>
            <a:rect l="l" t="t" r="r" b="b"/>
            <a:pathLst>
              <a:path w="2189615" h="1982597" extrusionOk="0">
                <a:moveTo>
                  <a:pt x="2189616" y="0"/>
                </a:moveTo>
                <a:lnTo>
                  <a:pt x="0" y="0"/>
                </a:lnTo>
                <a:lnTo>
                  <a:pt x="0" y="1982597"/>
                </a:lnTo>
                <a:lnTo>
                  <a:pt x="2189616" y="1982597"/>
                </a:lnTo>
                <a:lnTo>
                  <a:pt x="2189616" y="0"/>
                </a:lnTo>
                <a:close/>
              </a:path>
            </a:pathLst>
          </a:custGeom>
          <a:blipFill rotWithShape="1">
            <a:blip r:embed="rId4">
              <a:alphaModFix amt="73000"/>
            </a:blip>
            <a:stretch>
              <a:fillRect/>
            </a:stretch>
          </a:blipFill>
          <a:ln>
            <a:noFill/>
          </a:ln>
        </p:spPr>
        <p:txBody>
          <a:bodyPr/>
          <a:lstStyle/>
          <a:p>
            <a:endParaRPr lang="es-ES"/>
          </a:p>
        </p:txBody>
      </p:sp>
      <p:sp>
        <p:nvSpPr>
          <p:cNvPr id="247" name="Google Shape;247;g1ea6e1d1458_0_68"/>
          <p:cNvSpPr/>
          <p:nvPr/>
        </p:nvSpPr>
        <p:spPr>
          <a:xfrm>
            <a:off x="-2300107" y="1028700"/>
            <a:ext cx="4927677" cy="1532060"/>
          </a:xfrm>
          <a:custGeom>
            <a:avLst/>
            <a:gdLst/>
            <a:ahLst/>
            <a:cxnLst/>
            <a:rect l="l" t="t" r="r" b="b"/>
            <a:pathLst>
              <a:path w="4927677" h="1532060" extrusionOk="0">
                <a:moveTo>
                  <a:pt x="0" y="0"/>
                </a:moveTo>
                <a:lnTo>
                  <a:pt x="4927677" y="0"/>
                </a:lnTo>
                <a:lnTo>
                  <a:pt x="4927677" y="1532060"/>
                </a:lnTo>
                <a:lnTo>
                  <a:pt x="0" y="1532060"/>
                </a:lnTo>
                <a:lnTo>
                  <a:pt x="0" y="0"/>
                </a:lnTo>
                <a:close/>
              </a:path>
            </a:pathLst>
          </a:custGeom>
          <a:blipFill rotWithShape="1">
            <a:blip r:embed="rId5">
              <a:alphaModFix amt="73000"/>
            </a:blip>
            <a:stretch>
              <a:fillRect/>
            </a:stretch>
          </a:blipFill>
          <a:ln>
            <a:noFill/>
          </a:ln>
        </p:spPr>
        <p:txBody>
          <a:bodyPr/>
          <a:lstStyle/>
          <a:p>
            <a:endParaRPr lang="es-ES"/>
          </a:p>
        </p:txBody>
      </p:sp>
      <p:sp>
        <p:nvSpPr>
          <p:cNvPr id="248" name="Google Shape;248;g1ea6e1d1458_0_68"/>
          <p:cNvSpPr txBox="1"/>
          <p:nvPr/>
        </p:nvSpPr>
        <p:spPr>
          <a:xfrm>
            <a:off x="4543721" y="904875"/>
            <a:ext cx="9200700" cy="1017000"/>
          </a:xfrm>
          <a:prstGeom prst="rect">
            <a:avLst/>
          </a:prstGeom>
          <a:noFill/>
          <a:ln>
            <a:noFill/>
          </a:ln>
        </p:spPr>
        <p:txBody>
          <a:bodyPr spcFirstLastPara="1" wrap="square" lIns="0" tIns="0" rIns="0" bIns="0" anchor="t" anchorCtr="0">
            <a:spAutoFit/>
          </a:bodyPr>
          <a:lstStyle/>
          <a:p>
            <a:pPr marL="0" marR="0" lvl="0" indent="0" algn="ctr" rtl="0">
              <a:lnSpc>
                <a:spcPct val="140003"/>
              </a:lnSpc>
              <a:spcBef>
                <a:spcPts val="0"/>
              </a:spcBef>
              <a:spcAft>
                <a:spcPts val="0"/>
              </a:spcAft>
              <a:buNone/>
            </a:pPr>
            <a:r>
              <a:rPr lang="en-US" sz="6607" b="1">
                <a:latin typeface="Nunito"/>
                <a:ea typeface="Nunito"/>
                <a:cs typeface="Nunito"/>
                <a:sym typeface="Nunito"/>
              </a:rPr>
              <a:t>Conclusiones</a:t>
            </a:r>
            <a:endParaRPr>
              <a:latin typeface="Nunito"/>
              <a:ea typeface="Nunito"/>
              <a:cs typeface="Nunito"/>
              <a:sym typeface="Nunito"/>
            </a:endParaRPr>
          </a:p>
        </p:txBody>
      </p:sp>
      <p:sp>
        <p:nvSpPr>
          <p:cNvPr id="249" name="Google Shape;249;g1ea6e1d1458_0_68"/>
          <p:cNvSpPr txBox="1"/>
          <p:nvPr/>
        </p:nvSpPr>
        <p:spPr>
          <a:xfrm>
            <a:off x="1955288" y="2417545"/>
            <a:ext cx="14444100" cy="6784742"/>
          </a:xfrm>
          <a:prstGeom prst="rect">
            <a:avLst/>
          </a:prstGeom>
          <a:noFill/>
          <a:ln>
            <a:noFill/>
          </a:ln>
        </p:spPr>
        <p:txBody>
          <a:bodyPr spcFirstLastPara="1" wrap="square" lIns="0" tIns="0" rIns="0" bIns="0" anchor="t" anchorCtr="0">
            <a:spAutoFit/>
          </a:bodyPr>
          <a:lstStyle/>
          <a:p>
            <a:pPr marL="457200" marR="0" lvl="0" indent="-450786" algn="l" rtl="0">
              <a:lnSpc>
                <a:spcPct val="140011"/>
              </a:lnSpc>
              <a:spcBef>
                <a:spcPts val="0"/>
              </a:spcBef>
              <a:spcAft>
                <a:spcPts val="0"/>
              </a:spcAft>
              <a:buSzPts val="3499"/>
              <a:buFont typeface="Nunito"/>
              <a:buChar char="❏"/>
            </a:pPr>
            <a:r>
              <a:rPr lang="en-US" sz="3499" b="1" dirty="0" err="1">
                <a:latin typeface="Nunito"/>
                <a:ea typeface="Nunito"/>
                <a:cs typeface="Nunito"/>
                <a:sym typeface="Nunito"/>
              </a:rPr>
              <a:t>Rendimiento</a:t>
            </a:r>
            <a:r>
              <a:rPr lang="en-US" sz="3499" b="1" dirty="0">
                <a:latin typeface="Nunito"/>
                <a:ea typeface="Nunito"/>
                <a:cs typeface="Nunito"/>
                <a:sym typeface="Nunito"/>
              </a:rPr>
              <a:t> </a:t>
            </a:r>
            <a:r>
              <a:rPr lang="en-US" sz="3499" b="1" dirty="0" err="1">
                <a:latin typeface="Nunito"/>
                <a:ea typeface="Nunito"/>
                <a:cs typeface="Nunito"/>
                <a:sym typeface="Nunito"/>
              </a:rPr>
              <a:t>mejora</a:t>
            </a:r>
            <a:r>
              <a:rPr lang="en-US" sz="3499" b="1" dirty="0">
                <a:latin typeface="Nunito"/>
                <a:ea typeface="Nunito"/>
                <a:cs typeface="Nunito"/>
                <a:sym typeface="Nunito"/>
              </a:rPr>
              <a:t> </a:t>
            </a:r>
            <a:r>
              <a:rPr lang="en-US" sz="3499" dirty="0">
                <a:latin typeface="Nunito"/>
                <a:ea typeface="Nunito"/>
                <a:cs typeface="Nunito"/>
                <a:sym typeface="Nunito"/>
              </a:rPr>
              <a:t>al </a:t>
            </a:r>
            <a:r>
              <a:rPr lang="en-US" sz="3499" b="1" dirty="0" err="1">
                <a:latin typeface="Nunito"/>
                <a:ea typeface="Nunito"/>
                <a:cs typeface="Nunito"/>
                <a:sym typeface="Nunito"/>
              </a:rPr>
              <a:t>aumentar</a:t>
            </a:r>
            <a:r>
              <a:rPr lang="en-US" sz="3499" b="1" dirty="0">
                <a:latin typeface="Nunito"/>
                <a:ea typeface="Nunito"/>
                <a:cs typeface="Nunito"/>
                <a:sym typeface="Nunito"/>
              </a:rPr>
              <a:t> </a:t>
            </a:r>
            <a:r>
              <a:rPr lang="en-US" sz="3499" dirty="0">
                <a:latin typeface="Nunito"/>
                <a:ea typeface="Nunito"/>
                <a:cs typeface="Nunito"/>
                <a:sym typeface="Nunito"/>
              </a:rPr>
              <a:t>la </a:t>
            </a:r>
            <a:r>
              <a:rPr lang="en-US" sz="3499" dirty="0" err="1">
                <a:latin typeface="Nunito"/>
                <a:ea typeface="Nunito"/>
                <a:cs typeface="Nunito"/>
                <a:sym typeface="Nunito"/>
              </a:rPr>
              <a:t>cantidad</a:t>
            </a:r>
            <a:r>
              <a:rPr lang="en-US" sz="3499" dirty="0">
                <a:latin typeface="Nunito"/>
                <a:ea typeface="Nunito"/>
                <a:cs typeface="Nunito"/>
                <a:sym typeface="Nunito"/>
              </a:rPr>
              <a:t> de </a:t>
            </a:r>
            <a:r>
              <a:rPr lang="en-US" sz="3499" b="1" dirty="0" err="1">
                <a:latin typeface="Nunito"/>
                <a:ea typeface="Nunito"/>
                <a:cs typeface="Nunito"/>
                <a:sym typeface="Nunito"/>
              </a:rPr>
              <a:t>datos</a:t>
            </a:r>
            <a:r>
              <a:rPr lang="en-US" sz="3499" b="1" dirty="0">
                <a:latin typeface="Nunito"/>
                <a:ea typeface="Nunito"/>
                <a:cs typeface="Nunito"/>
                <a:sym typeface="Nunito"/>
              </a:rPr>
              <a:t> de training</a:t>
            </a:r>
            <a:r>
              <a:rPr lang="en-US" sz="3499" dirty="0">
                <a:latin typeface="Nunito"/>
                <a:ea typeface="Nunito"/>
                <a:cs typeface="Nunito"/>
                <a:sym typeface="Nunito"/>
              </a:rPr>
              <a:t>, </a:t>
            </a:r>
            <a:r>
              <a:rPr lang="en-US" sz="3499" dirty="0" err="1">
                <a:latin typeface="Nunito"/>
                <a:ea typeface="Nunito"/>
                <a:cs typeface="Nunito"/>
                <a:sym typeface="Nunito"/>
              </a:rPr>
              <a:t>pero</a:t>
            </a:r>
            <a:r>
              <a:rPr lang="en-US" sz="3499" dirty="0">
                <a:latin typeface="Nunito"/>
                <a:ea typeface="Nunito"/>
                <a:cs typeface="Nunito"/>
                <a:sym typeface="Nunito"/>
              </a:rPr>
              <a:t> </a:t>
            </a:r>
            <a:r>
              <a:rPr lang="en-US" sz="3499" dirty="0" err="1">
                <a:latin typeface="Nunito"/>
                <a:ea typeface="Nunito"/>
                <a:cs typeface="Nunito"/>
                <a:sym typeface="Nunito"/>
              </a:rPr>
              <a:t>menos</a:t>
            </a:r>
            <a:r>
              <a:rPr lang="en-US" sz="3499" dirty="0">
                <a:latin typeface="Nunito"/>
                <a:ea typeface="Nunito"/>
                <a:cs typeface="Nunito"/>
                <a:sym typeface="Nunito"/>
              </a:rPr>
              <a:t> </a:t>
            </a:r>
            <a:r>
              <a:rPr lang="en-US" sz="3499" dirty="0" err="1">
                <a:latin typeface="Nunito"/>
                <a:ea typeface="Nunito"/>
                <a:cs typeface="Nunito"/>
                <a:sym typeface="Nunito"/>
              </a:rPr>
              <a:t>significativamente</a:t>
            </a:r>
            <a:r>
              <a:rPr lang="en-US" sz="3499" dirty="0">
                <a:latin typeface="Nunito"/>
                <a:ea typeface="Nunito"/>
                <a:cs typeface="Nunito"/>
                <a:sym typeface="Nunito"/>
              </a:rPr>
              <a:t> </a:t>
            </a:r>
            <a:r>
              <a:rPr lang="en-US" sz="3499" dirty="0" err="1">
                <a:latin typeface="Nunito"/>
                <a:ea typeface="Nunito"/>
                <a:cs typeface="Nunito"/>
                <a:sym typeface="Nunito"/>
              </a:rPr>
              <a:t>después</a:t>
            </a:r>
            <a:r>
              <a:rPr lang="en-US" sz="3499" dirty="0">
                <a:latin typeface="Nunito"/>
                <a:ea typeface="Nunito"/>
                <a:cs typeface="Nunito"/>
                <a:sym typeface="Nunito"/>
              </a:rPr>
              <a:t> de </a:t>
            </a:r>
            <a:r>
              <a:rPr lang="en-US" sz="3499" dirty="0" err="1">
                <a:latin typeface="Nunito"/>
                <a:ea typeface="Nunito"/>
                <a:cs typeface="Nunito"/>
                <a:sym typeface="Nunito"/>
              </a:rPr>
              <a:t>cierto</a:t>
            </a:r>
            <a:r>
              <a:rPr lang="en-US" sz="3499" dirty="0">
                <a:latin typeface="Nunito"/>
                <a:ea typeface="Nunito"/>
                <a:cs typeface="Nunito"/>
                <a:sym typeface="Nunito"/>
              </a:rPr>
              <a:t> punto</a:t>
            </a:r>
          </a:p>
          <a:p>
            <a:pPr marL="457200" marR="0" lvl="0" indent="-450786" algn="l" rtl="0">
              <a:lnSpc>
                <a:spcPct val="140011"/>
              </a:lnSpc>
              <a:spcBef>
                <a:spcPts val="0"/>
              </a:spcBef>
              <a:spcAft>
                <a:spcPts val="0"/>
              </a:spcAft>
              <a:buClr>
                <a:srgbClr val="000000"/>
              </a:buClr>
              <a:buSzPts val="3499"/>
              <a:buFont typeface="Nunito"/>
              <a:buChar char="❏"/>
            </a:pPr>
            <a:r>
              <a:rPr lang="en-US" sz="3499" b="1" dirty="0" err="1">
                <a:latin typeface="Nunito"/>
                <a:ea typeface="Nunito"/>
                <a:cs typeface="Nunito"/>
                <a:sym typeface="Nunito"/>
              </a:rPr>
              <a:t>Reducción</a:t>
            </a:r>
            <a:r>
              <a:rPr lang="en-US" sz="3499" b="1" dirty="0">
                <a:latin typeface="Nunito"/>
                <a:ea typeface="Nunito"/>
                <a:cs typeface="Nunito"/>
                <a:sym typeface="Nunito"/>
              </a:rPr>
              <a:t> </a:t>
            </a:r>
            <a:r>
              <a:rPr lang="en-US" sz="3499" dirty="0">
                <a:latin typeface="Nunito"/>
                <a:ea typeface="Nunito"/>
                <a:cs typeface="Nunito"/>
                <a:sym typeface="Nunito"/>
              </a:rPr>
              <a:t>de </a:t>
            </a:r>
            <a:r>
              <a:rPr lang="en-US" sz="3499" dirty="0" err="1">
                <a:latin typeface="Nunito"/>
                <a:ea typeface="Nunito"/>
                <a:cs typeface="Nunito"/>
                <a:sym typeface="Nunito"/>
              </a:rPr>
              <a:t>etiquetas</a:t>
            </a:r>
            <a:r>
              <a:rPr lang="en-US" sz="3499" dirty="0">
                <a:latin typeface="Nunito"/>
                <a:ea typeface="Nunito"/>
                <a:cs typeface="Nunito"/>
                <a:sym typeface="Nunito"/>
              </a:rPr>
              <a:t> </a:t>
            </a:r>
            <a:r>
              <a:rPr lang="en-US" sz="3499" b="1" dirty="0" err="1">
                <a:latin typeface="Nunito"/>
                <a:ea typeface="Nunito"/>
                <a:cs typeface="Nunito"/>
                <a:sym typeface="Nunito"/>
              </a:rPr>
              <a:t>mejora</a:t>
            </a:r>
            <a:r>
              <a:rPr lang="en-US" sz="3499" b="1" dirty="0">
                <a:latin typeface="Nunito"/>
                <a:ea typeface="Nunito"/>
                <a:cs typeface="Nunito"/>
                <a:sym typeface="Nunito"/>
              </a:rPr>
              <a:t> </a:t>
            </a:r>
            <a:r>
              <a:rPr lang="en-US" sz="3499" dirty="0" err="1">
                <a:latin typeface="Nunito"/>
                <a:ea typeface="Nunito"/>
                <a:cs typeface="Nunito"/>
                <a:sym typeface="Nunito"/>
              </a:rPr>
              <a:t>los</a:t>
            </a:r>
            <a:r>
              <a:rPr lang="en-US" sz="3499" dirty="0">
                <a:latin typeface="Nunito"/>
                <a:ea typeface="Nunito"/>
                <a:cs typeface="Nunito"/>
                <a:sym typeface="Nunito"/>
              </a:rPr>
              <a:t> </a:t>
            </a:r>
            <a:r>
              <a:rPr lang="en-US" sz="3499" b="1" dirty="0" err="1">
                <a:latin typeface="Nunito"/>
                <a:ea typeface="Nunito"/>
                <a:cs typeface="Nunito"/>
                <a:sym typeface="Nunito"/>
              </a:rPr>
              <a:t>resultados</a:t>
            </a:r>
            <a:r>
              <a:rPr lang="en-US" sz="3499" b="1" dirty="0">
                <a:latin typeface="Nunito"/>
                <a:ea typeface="Nunito"/>
                <a:cs typeface="Nunito"/>
                <a:sym typeface="Nunito"/>
              </a:rPr>
              <a:t> </a:t>
            </a:r>
            <a:endParaRPr sz="3499" b="1" dirty="0">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Char char="❏"/>
            </a:pPr>
            <a:r>
              <a:rPr lang="en-US" sz="3499" b="1" dirty="0">
                <a:latin typeface="Nunito"/>
                <a:ea typeface="Nunito"/>
                <a:cs typeface="Nunito"/>
                <a:sym typeface="Nunito"/>
              </a:rPr>
              <a:t>No</a:t>
            </a:r>
            <a:r>
              <a:rPr lang="en-US" sz="3499" dirty="0">
                <a:latin typeface="Nunito"/>
                <a:ea typeface="Nunito"/>
                <a:cs typeface="Nunito"/>
                <a:sym typeface="Nunito"/>
              </a:rPr>
              <a:t> se </a:t>
            </a:r>
            <a:r>
              <a:rPr lang="en-US" sz="3499" dirty="0" err="1">
                <a:latin typeface="Nunito"/>
                <a:ea typeface="Nunito"/>
                <a:cs typeface="Nunito"/>
                <a:sym typeface="Nunito"/>
              </a:rPr>
              <a:t>han</a:t>
            </a:r>
            <a:r>
              <a:rPr lang="en-US" sz="3499" dirty="0">
                <a:latin typeface="Nunito"/>
                <a:ea typeface="Nunito"/>
                <a:cs typeface="Nunito"/>
                <a:sym typeface="Nunito"/>
              </a:rPr>
              <a:t> </a:t>
            </a:r>
            <a:r>
              <a:rPr lang="en-US" sz="3499" dirty="0" err="1">
                <a:latin typeface="Nunito"/>
                <a:ea typeface="Nunito"/>
                <a:cs typeface="Nunito"/>
                <a:sym typeface="Nunito"/>
              </a:rPr>
              <a:t>observado</a:t>
            </a:r>
            <a:r>
              <a:rPr lang="en-US" sz="3499" dirty="0">
                <a:latin typeface="Nunito"/>
                <a:ea typeface="Nunito"/>
                <a:cs typeface="Nunito"/>
                <a:sym typeface="Nunito"/>
              </a:rPr>
              <a:t> </a:t>
            </a:r>
            <a:r>
              <a:rPr lang="en-US" sz="3499" b="1" dirty="0" err="1">
                <a:latin typeface="Nunito"/>
                <a:ea typeface="Nunito"/>
                <a:cs typeface="Nunito"/>
                <a:sym typeface="Nunito"/>
              </a:rPr>
              <a:t>diferencias</a:t>
            </a:r>
            <a:r>
              <a:rPr lang="en-US" sz="3499" dirty="0">
                <a:latin typeface="Nunito"/>
                <a:ea typeface="Nunito"/>
                <a:cs typeface="Nunito"/>
                <a:sym typeface="Nunito"/>
              </a:rPr>
              <a:t> </a:t>
            </a:r>
            <a:r>
              <a:rPr lang="en-US" sz="3499" b="1" dirty="0" err="1">
                <a:latin typeface="Nunito"/>
                <a:ea typeface="Nunito"/>
                <a:cs typeface="Nunito"/>
                <a:sym typeface="Nunito"/>
              </a:rPr>
              <a:t>significativas</a:t>
            </a:r>
            <a:r>
              <a:rPr lang="en-US" sz="3499" dirty="0">
                <a:latin typeface="Nunito"/>
                <a:ea typeface="Nunito"/>
                <a:cs typeface="Nunito"/>
                <a:sym typeface="Nunito"/>
              </a:rPr>
              <a:t> entre </a:t>
            </a:r>
            <a:r>
              <a:rPr lang="en-US" sz="3499" dirty="0" err="1">
                <a:latin typeface="Nunito"/>
                <a:ea typeface="Nunito"/>
                <a:cs typeface="Nunito"/>
                <a:sym typeface="Nunito"/>
              </a:rPr>
              <a:t>los</a:t>
            </a:r>
            <a:r>
              <a:rPr lang="en-US" sz="3499" dirty="0">
                <a:latin typeface="Nunito"/>
                <a:ea typeface="Nunito"/>
                <a:cs typeface="Nunito"/>
                <a:sym typeface="Nunito"/>
              </a:rPr>
              <a:t> </a:t>
            </a:r>
            <a:r>
              <a:rPr lang="en-US" sz="3499" b="1" dirty="0">
                <a:latin typeface="Nunito"/>
                <a:ea typeface="Nunito"/>
                <a:cs typeface="Nunito"/>
                <a:sym typeface="Nunito"/>
              </a:rPr>
              <a:t>folds</a:t>
            </a:r>
            <a:r>
              <a:rPr lang="en-US" sz="3499" dirty="0">
                <a:latin typeface="Nunito"/>
                <a:ea typeface="Nunito"/>
                <a:cs typeface="Nunito"/>
                <a:sym typeface="Nunito"/>
              </a:rPr>
              <a:t> de un </a:t>
            </a:r>
            <a:r>
              <a:rPr lang="en-US" sz="3499" dirty="0" err="1">
                <a:latin typeface="Nunito"/>
                <a:ea typeface="Nunito"/>
                <a:cs typeface="Nunito"/>
                <a:sym typeface="Nunito"/>
              </a:rPr>
              <a:t>mismo</a:t>
            </a:r>
            <a:r>
              <a:rPr lang="en-US" sz="3499" dirty="0">
                <a:latin typeface="Nunito"/>
                <a:ea typeface="Nunito"/>
                <a:cs typeface="Nunito"/>
                <a:sym typeface="Nunito"/>
              </a:rPr>
              <a:t> </a:t>
            </a:r>
            <a:r>
              <a:rPr lang="en-US" sz="3499" b="1" dirty="0">
                <a:latin typeface="Nunito"/>
                <a:ea typeface="Nunito"/>
                <a:cs typeface="Nunito"/>
                <a:sym typeface="Nunito"/>
              </a:rPr>
              <a:t>tagger</a:t>
            </a:r>
            <a:endParaRPr sz="3499" dirty="0">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Char char="❏"/>
            </a:pPr>
            <a:r>
              <a:rPr lang="en-US" sz="3499" b="1" dirty="0" err="1">
                <a:latin typeface="Nunito"/>
                <a:ea typeface="Nunito"/>
                <a:cs typeface="Nunito"/>
                <a:sym typeface="Nunito"/>
              </a:rPr>
              <a:t>Perceptrón</a:t>
            </a:r>
            <a:r>
              <a:rPr lang="en-US" sz="3499" b="1" dirty="0">
                <a:latin typeface="Nunito"/>
                <a:ea typeface="Nunito"/>
                <a:cs typeface="Nunito"/>
                <a:sym typeface="Nunito"/>
              </a:rPr>
              <a:t> </a:t>
            </a:r>
            <a:r>
              <a:rPr lang="en-US" sz="3499" dirty="0" err="1">
                <a:latin typeface="Nunito"/>
                <a:ea typeface="Nunito"/>
                <a:cs typeface="Nunito"/>
                <a:sym typeface="Nunito"/>
              </a:rPr>
              <a:t>destaca</a:t>
            </a:r>
            <a:r>
              <a:rPr lang="en-US" sz="3499" dirty="0">
                <a:latin typeface="Nunito"/>
                <a:ea typeface="Nunito"/>
                <a:cs typeface="Nunito"/>
                <a:sym typeface="Nunito"/>
              </a:rPr>
              <a:t> </a:t>
            </a:r>
            <a:r>
              <a:rPr lang="en-US" sz="3499" dirty="0" err="1">
                <a:latin typeface="Nunito"/>
                <a:ea typeface="Nunito"/>
                <a:cs typeface="Nunito"/>
                <a:sym typeface="Nunito"/>
              </a:rPr>
              <a:t>como</a:t>
            </a:r>
            <a:r>
              <a:rPr lang="en-US" sz="3499" dirty="0">
                <a:latin typeface="Nunito"/>
                <a:ea typeface="Nunito"/>
                <a:cs typeface="Nunito"/>
                <a:sym typeface="Nunito"/>
              </a:rPr>
              <a:t> </a:t>
            </a:r>
            <a:r>
              <a:rPr lang="en-US" sz="3499" b="1" dirty="0" err="1">
                <a:latin typeface="Nunito"/>
                <a:ea typeface="Nunito"/>
                <a:cs typeface="Nunito"/>
                <a:sym typeface="Nunito"/>
              </a:rPr>
              <a:t>etiquetador</a:t>
            </a:r>
            <a:r>
              <a:rPr lang="en-US" sz="3499" b="1" dirty="0">
                <a:latin typeface="Nunito"/>
                <a:ea typeface="Nunito"/>
                <a:cs typeface="Nunito"/>
                <a:sym typeface="Nunito"/>
              </a:rPr>
              <a:t> </a:t>
            </a:r>
            <a:r>
              <a:rPr lang="en-US" sz="3499" b="1" dirty="0" err="1">
                <a:latin typeface="Nunito"/>
                <a:ea typeface="Nunito"/>
                <a:cs typeface="Nunito"/>
                <a:sym typeface="Nunito"/>
              </a:rPr>
              <a:t>más</a:t>
            </a:r>
            <a:r>
              <a:rPr lang="en-US" sz="3499" b="1" dirty="0">
                <a:latin typeface="Nunito"/>
                <a:ea typeface="Nunito"/>
                <a:cs typeface="Nunito"/>
                <a:sym typeface="Nunito"/>
              </a:rPr>
              <a:t> </a:t>
            </a:r>
            <a:r>
              <a:rPr lang="en-US" sz="3499" b="1" dirty="0" err="1">
                <a:latin typeface="Nunito"/>
                <a:ea typeface="Nunito"/>
                <a:cs typeface="Nunito"/>
                <a:sym typeface="Nunito"/>
              </a:rPr>
              <a:t>efectivo</a:t>
            </a:r>
            <a:endParaRPr sz="3499" b="1" dirty="0">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Char char="❏"/>
            </a:pPr>
            <a:r>
              <a:rPr lang="en-US" sz="3499" dirty="0" err="1">
                <a:latin typeface="Nunito"/>
                <a:ea typeface="Nunito"/>
                <a:cs typeface="Nunito"/>
                <a:sym typeface="Nunito"/>
              </a:rPr>
              <a:t>Uso</a:t>
            </a:r>
            <a:r>
              <a:rPr lang="en-US" sz="3499" dirty="0">
                <a:latin typeface="Nunito"/>
                <a:ea typeface="Nunito"/>
                <a:cs typeface="Nunito"/>
                <a:sym typeface="Nunito"/>
              </a:rPr>
              <a:t> de </a:t>
            </a:r>
            <a:r>
              <a:rPr lang="en-US" sz="3499" b="1" dirty="0" err="1">
                <a:latin typeface="Nunito"/>
                <a:ea typeface="Nunito"/>
                <a:cs typeface="Nunito"/>
                <a:sym typeface="Nunito"/>
              </a:rPr>
              <a:t>métodos</a:t>
            </a:r>
            <a:r>
              <a:rPr lang="en-US" sz="3499" b="1" dirty="0">
                <a:latin typeface="Nunito"/>
                <a:ea typeface="Nunito"/>
                <a:cs typeface="Nunito"/>
                <a:sym typeface="Nunito"/>
              </a:rPr>
              <a:t> </a:t>
            </a:r>
            <a:r>
              <a:rPr lang="en-US" sz="3499" dirty="0">
                <a:latin typeface="Nunito"/>
                <a:ea typeface="Nunito"/>
                <a:cs typeface="Nunito"/>
                <a:sym typeface="Nunito"/>
              </a:rPr>
              <a:t>de </a:t>
            </a:r>
            <a:r>
              <a:rPr lang="en-US" sz="3499" b="1" dirty="0" err="1">
                <a:latin typeface="Nunito"/>
                <a:ea typeface="Nunito"/>
                <a:cs typeface="Nunito"/>
                <a:sym typeface="Nunito"/>
              </a:rPr>
              <a:t>suavizado</a:t>
            </a:r>
            <a:r>
              <a:rPr lang="en-US" sz="3499" b="1" dirty="0">
                <a:latin typeface="Nunito"/>
                <a:ea typeface="Nunito"/>
                <a:cs typeface="Nunito"/>
                <a:sym typeface="Nunito"/>
              </a:rPr>
              <a:t> </a:t>
            </a:r>
            <a:r>
              <a:rPr lang="en-US" sz="3499" b="1" dirty="0" err="1">
                <a:latin typeface="Nunito"/>
                <a:ea typeface="Nunito"/>
                <a:cs typeface="Nunito"/>
                <a:sym typeface="Nunito"/>
              </a:rPr>
              <a:t>mejora</a:t>
            </a:r>
            <a:r>
              <a:rPr lang="en-US" sz="3499" b="1" dirty="0">
                <a:latin typeface="Nunito"/>
                <a:ea typeface="Nunito"/>
                <a:cs typeface="Nunito"/>
                <a:sym typeface="Nunito"/>
              </a:rPr>
              <a:t> </a:t>
            </a:r>
            <a:r>
              <a:rPr lang="en-US" sz="3499" dirty="0" err="1">
                <a:latin typeface="Nunito"/>
                <a:ea typeface="Nunito"/>
                <a:cs typeface="Nunito"/>
                <a:sym typeface="Nunito"/>
              </a:rPr>
              <a:t>el</a:t>
            </a:r>
            <a:r>
              <a:rPr lang="en-US" sz="3499" dirty="0">
                <a:latin typeface="Nunito"/>
                <a:ea typeface="Nunito"/>
                <a:cs typeface="Nunito"/>
                <a:sym typeface="Nunito"/>
              </a:rPr>
              <a:t> </a:t>
            </a:r>
            <a:r>
              <a:rPr lang="en-US" sz="3499" b="1" dirty="0" err="1">
                <a:latin typeface="Nunito"/>
                <a:ea typeface="Nunito"/>
                <a:cs typeface="Nunito"/>
                <a:sym typeface="Nunito"/>
              </a:rPr>
              <a:t>rendimiento</a:t>
            </a:r>
            <a:r>
              <a:rPr lang="en-US" sz="3499" b="1" dirty="0">
                <a:latin typeface="Nunito"/>
                <a:ea typeface="Nunito"/>
                <a:cs typeface="Nunito"/>
                <a:sym typeface="Nunito"/>
              </a:rPr>
              <a:t> </a:t>
            </a:r>
            <a:r>
              <a:rPr lang="en-US" sz="3499" dirty="0">
                <a:latin typeface="Nunito"/>
                <a:ea typeface="Nunito"/>
                <a:cs typeface="Nunito"/>
                <a:sym typeface="Nunito"/>
              </a:rPr>
              <a:t>del </a:t>
            </a:r>
            <a:r>
              <a:rPr lang="en-US" sz="3499" dirty="0" err="1">
                <a:latin typeface="Nunito"/>
                <a:ea typeface="Nunito"/>
                <a:cs typeface="Nunito"/>
                <a:sym typeface="Nunito"/>
              </a:rPr>
              <a:t>modelo</a:t>
            </a:r>
            <a:endParaRPr sz="3499" dirty="0">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Char char="❏"/>
            </a:pPr>
            <a:r>
              <a:rPr lang="en-US" sz="3499" dirty="0">
                <a:latin typeface="Nunito"/>
                <a:ea typeface="Nunito"/>
                <a:cs typeface="Nunito"/>
                <a:sym typeface="Nunito"/>
              </a:rPr>
              <a:t>Las </a:t>
            </a:r>
            <a:r>
              <a:rPr lang="en-US" sz="3499" dirty="0" err="1">
                <a:latin typeface="Nunito"/>
                <a:ea typeface="Nunito"/>
                <a:cs typeface="Nunito"/>
                <a:sym typeface="Nunito"/>
              </a:rPr>
              <a:t>herramientas</a:t>
            </a:r>
            <a:r>
              <a:rPr lang="en-US" sz="3499" dirty="0">
                <a:latin typeface="Nunito"/>
                <a:ea typeface="Nunito"/>
                <a:cs typeface="Nunito"/>
                <a:sym typeface="Nunito"/>
              </a:rPr>
              <a:t> </a:t>
            </a:r>
            <a:r>
              <a:rPr lang="en-US" sz="3499" b="1" dirty="0" err="1">
                <a:latin typeface="Nunito"/>
                <a:ea typeface="Nunito"/>
                <a:cs typeface="Nunito"/>
                <a:sym typeface="Nunito"/>
              </a:rPr>
              <a:t>SpaCy</a:t>
            </a:r>
            <a:r>
              <a:rPr lang="en-US" sz="3499" b="1" dirty="0">
                <a:latin typeface="Nunito"/>
                <a:ea typeface="Nunito"/>
                <a:cs typeface="Nunito"/>
                <a:sym typeface="Nunito"/>
              </a:rPr>
              <a:t> </a:t>
            </a:r>
            <a:r>
              <a:rPr lang="en-US" sz="3499" dirty="0">
                <a:latin typeface="Nunito"/>
                <a:ea typeface="Nunito"/>
                <a:cs typeface="Nunito"/>
                <a:sym typeface="Nunito"/>
              </a:rPr>
              <a:t>y </a:t>
            </a:r>
            <a:r>
              <a:rPr lang="en-US" sz="3499" b="1" dirty="0">
                <a:latin typeface="Nunito"/>
                <a:ea typeface="Nunito"/>
                <a:cs typeface="Nunito"/>
                <a:sym typeface="Nunito"/>
              </a:rPr>
              <a:t>Stanza, </a:t>
            </a:r>
            <a:r>
              <a:rPr lang="en-US" sz="3499" dirty="0">
                <a:latin typeface="Nunito"/>
                <a:ea typeface="Nunito"/>
                <a:cs typeface="Nunito"/>
                <a:sym typeface="Nunito"/>
              </a:rPr>
              <a:t>son </a:t>
            </a:r>
            <a:r>
              <a:rPr lang="en-US" sz="3499" dirty="0" err="1">
                <a:latin typeface="Nunito"/>
                <a:ea typeface="Nunito"/>
                <a:cs typeface="Nunito"/>
                <a:sym typeface="Nunito"/>
              </a:rPr>
              <a:t>bastante</a:t>
            </a:r>
            <a:r>
              <a:rPr lang="en-US" sz="3499" dirty="0">
                <a:latin typeface="Nunito"/>
                <a:ea typeface="Nunito"/>
                <a:cs typeface="Nunito"/>
                <a:sym typeface="Nunito"/>
              </a:rPr>
              <a:t> </a:t>
            </a:r>
            <a:r>
              <a:rPr lang="en-US" sz="3499" dirty="0" err="1">
                <a:latin typeface="Nunito"/>
                <a:ea typeface="Nunito"/>
                <a:cs typeface="Nunito"/>
                <a:sym typeface="Nunito"/>
              </a:rPr>
              <a:t>sencillas</a:t>
            </a:r>
            <a:r>
              <a:rPr lang="en-US" sz="3499" dirty="0">
                <a:latin typeface="Nunito"/>
                <a:ea typeface="Nunito"/>
                <a:cs typeface="Nunito"/>
                <a:sym typeface="Nunito"/>
              </a:rPr>
              <a:t> y </a:t>
            </a:r>
            <a:r>
              <a:rPr lang="en-US" sz="3499" dirty="0" err="1">
                <a:latin typeface="Nunito"/>
                <a:ea typeface="Nunito"/>
                <a:cs typeface="Nunito"/>
                <a:sym typeface="Nunito"/>
              </a:rPr>
              <a:t>trabajan</a:t>
            </a:r>
            <a:r>
              <a:rPr lang="en-US" sz="3499" dirty="0">
                <a:latin typeface="Nunito"/>
                <a:ea typeface="Nunito"/>
                <a:cs typeface="Nunito"/>
                <a:sym typeface="Nunito"/>
              </a:rPr>
              <a:t> </a:t>
            </a:r>
            <a:r>
              <a:rPr lang="en-US" sz="3499" b="1" dirty="0" err="1">
                <a:latin typeface="Nunito"/>
                <a:ea typeface="Nunito"/>
                <a:cs typeface="Nunito"/>
                <a:sym typeface="Nunito"/>
              </a:rPr>
              <a:t>correctamente</a:t>
            </a:r>
            <a:r>
              <a:rPr lang="en-US" sz="3499" b="1" dirty="0">
                <a:latin typeface="Nunito"/>
                <a:ea typeface="Nunito"/>
                <a:cs typeface="Nunito"/>
                <a:sym typeface="Nunito"/>
              </a:rPr>
              <a:t> </a:t>
            </a:r>
            <a:r>
              <a:rPr lang="en-US" sz="3499" dirty="0">
                <a:latin typeface="Nunito"/>
                <a:ea typeface="Nunito"/>
                <a:cs typeface="Nunito"/>
                <a:sym typeface="Nunito"/>
              </a:rPr>
              <a:t>con </a:t>
            </a:r>
            <a:r>
              <a:rPr lang="en-US" sz="3499" dirty="0" err="1">
                <a:latin typeface="Nunito"/>
                <a:ea typeface="Nunito"/>
                <a:cs typeface="Nunito"/>
                <a:sym typeface="Nunito"/>
              </a:rPr>
              <a:t>el</a:t>
            </a:r>
            <a:r>
              <a:rPr lang="en-US" sz="3499" dirty="0">
                <a:latin typeface="Nunito"/>
                <a:ea typeface="Nunito"/>
                <a:cs typeface="Nunito"/>
                <a:sym typeface="Nunito"/>
              </a:rPr>
              <a:t> </a:t>
            </a:r>
            <a:r>
              <a:rPr lang="en-US" sz="3499" b="1" dirty="0" err="1">
                <a:latin typeface="Nunito"/>
                <a:ea typeface="Nunito"/>
                <a:cs typeface="Nunito"/>
                <a:sym typeface="Nunito"/>
              </a:rPr>
              <a:t>etiquetado</a:t>
            </a:r>
            <a:r>
              <a:rPr lang="en-US" sz="3499" b="1" dirty="0">
                <a:latin typeface="Nunito"/>
                <a:ea typeface="Nunito"/>
                <a:cs typeface="Nunito"/>
                <a:sym typeface="Nunito"/>
              </a:rPr>
              <a:t> </a:t>
            </a:r>
            <a:r>
              <a:rPr lang="en-US" sz="3499" b="1" dirty="0" err="1">
                <a:latin typeface="Nunito"/>
                <a:ea typeface="Nunito"/>
                <a:cs typeface="Nunito"/>
                <a:sym typeface="Nunito"/>
              </a:rPr>
              <a:t>morfosintáctico</a:t>
            </a:r>
            <a:endParaRPr sz="3499" b="1" dirty="0">
              <a:latin typeface="Nunito"/>
              <a:ea typeface="Nunito"/>
              <a:cs typeface="Nunito"/>
              <a:sym typeface="Nunito"/>
            </a:endParaRPr>
          </a:p>
        </p:txBody>
      </p:sp>
    </p:spTree>
    <p:extLst>
      <p:ext uri="{BB962C8B-B14F-4D97-AF65-F5344CB8AC3E}">
        <p14:creationId xmlns:p14="http://schemas.microsoft.com/office/powerpoint/2010/main" val="20626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14"/>
          <p:cNvGrpSpPr/>
          <p:nvPr/>
        </p:nvGrpSpPr>
        <p:grpSpPr>
          <a:xfrm>
            <a:off x="-1109662" y="0"/>
            <a:ext cx="20507325" cy="10287000"/>
            <a:chOff x="0" y="0"/>
            <a:chExt cx="27343100" cy="13716000"/>
          </a:xfrm>
        </p:grpSpPr>
        <p:sp>
          <p:nvSpPr>
            <p:cNvPr id="255" name="Google Shape;255;p14"/>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256" name="Google Shape;256;p14"/>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257" name="Google Shape;257;p14"/>
          <p:cNvGrpSpPr/>
          <p:nvPr/>
        </p:nvGrpSpPr>
        <p:grpSpPr>
          <a:xfrm>
            <a:off x="-576611" y="8208591"/>
            <a:ext cx="19974273" cy="1565640"/>
            <a:chOff x="0" y="-38100"/>
            <a:chExt cx="5260714" cy="412350"/>
          </a:xfrm>
        </p:grpSpPr>
        <p:sp>
          <p:nvSpPr>
            <p:cNvPr id="258" name="Google Shape;258;p14"/>
            <p:cNvSpPr/>
            <p:nvPr/>
          </p:nvSpPr>
          <p:spPr>
            <a:xfrm>
              <a:off x="0" y="0"/>
              <a:ext cx="5260714" cy="374250"/>
            </a:xfrm>
            <a:custGeom>
              <a:avLst/>
              <a:gdLst/>
              <a:ahLst/>
              <a:cxnLst/>
              <a:rect l="l" t="t" r="r" b="b"/>
              <a:pathLst>
                <a:path w="5260714" h="374250" extrusionOk="0">
                  <a:moveTo>
                    <a:pt x="0" y="0"/>
                  </a:moveTo>
                  <a:lnTo>
                    <a:pt x="5260714" y="0"/>
                  </a:lnTo>
                  <a:lnTo>
                    <a:pt x="5260714" y="374250"/>
                  </a:lnTo>
                  <a:lnTo>
                    <a:pt x="0" y="374250"/>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259" name="Google Shape;259;p14"/>
            <p:cNvSpPr txBox="1"/>
            <p:nvPr/>
          </p:nvSpPr>
          <p:spPr>
            <a:xfrm>
              <a:off x="0" y="-38100"/>
              <a:ext cx="5260714" cy="4123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0" name="Google Shape;260;p14"/>
          <p:cNvSpPr/>
          <p:nvPr/>
        </p:nvSpPr>
        <p:spPr>
          <a:xfrm>
            <a:off x="12076251" y="1662606"/>
            <a:ext cx="2942276" cy="2942276"/>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4">
              <a:alphaModFix amt="38000"/>
            </a:blip>
            <a:stretch>
              <a:fillRect/>
            </a:stretch>
          </a:blipFill>
          <a:ln>
            <a:noFill/>
          </a:ln>
        </p:spPr>
        <p:txBody>
          <a:bodyPr/>
          <a:lstStyle/>
          <a:p>
            <a:endParaRPr lang="es-ES"/>
          </a:p>
        </p:txBody>
      </p:sp>
      <p:sp>
        <p:nvSpPr>
          <p:cNvPr id="261" name="Google Shape;261;p14"/>
          <p:cNvSpPr/>
          <p:nvPr/>
        </p:nvSpPr>
        <p:spPr>
          <a:xfrm flipH="1">
            <a:off x="2120044" y="6010601"/>
            <a:ext cx="3395204" cy="1049427"/>
          </a:xfrm>
          <a:custGeom>
            <a:avLst/>
            <a:gdLst/>
            <a:ahLst/>
            <a:cxnLst/>
            <a:rect l="l" t="t" r="r" b="b"/>
            <a:pathLst>
              <a:path w="3395204" h="1049427" extrusionOk="0">
                <a:moveTo>
                  <a:pt x="3395205" y="0"/>
                </a:moveTo>
                <a:lnTo>
                  <a:pt x="0" y="0"/>
                </a:lnTo>
                <a:lnTo>
                  <a:pt x="0" y="1049427"/>
                </a:lnTo>
                <a:lnTo>
                  <a:pt x="3395205" y="1049427"/>
                </a:lnTo>
                <a:lnTo>
                  <a:pt x="3395205" y="0"/>
                </a:lnTo>
                <a:close/>
              </a:path>
            </a:pathLst>
          </a:custGeom>
          <a:blipFill rotWithShape="1">
            <a:blip r:embed="rId5">
              <a:alphaModFix/>
            </a:blip>
            <a:stretch>
              <a:fillRect/>
            </a:stretch>
          </a:blipFill>
          <a:ln>
            <a:noFill/>
          </a:ln>
        </p:spPr>
        <p:txBody>
          <a:bodyPr/>
          <a:lstStyle/>
          <a:p>
            <a:endParaRPr lang="es-ES"/>
          </a:p>
        </p:txBody>
      </p:sp>
      <p:sp>
        <p:nvSpPr>
          <p:cNvPr id="262" name="Google Shape;262;p14"/>
          <p:cNvSpPr txBox="1"/>
          <p:nvPr/>
        </p:nvSpPr>
        <p:spPr>
          <a:xfrm>
            <a:off x="3269473" y="2924194"/>
            <a:ext cx="11749200" cy="1607400"/>
          </a:xfrm>
          <a:prstGeom prst="rect">
            <a:avLst/>
          </a:prstGeom>
          <a:noFill/>
          <a:ln>
            <a:noFill/>
          </a:ln>
        </p:spPr>
        <p:txBody>
          <a:bodyPr spcFirstLastPara="1" wrap="square" lIns="0" tIns="0" rIns="0" bIns="0" anchor="t" anchorCtr="0">
            <a:spAutoFit/>
          </a:bodyPr>
          <a:lstStyle/>
          <a:p>
            <a:pPr marL="0" marR="0" lvl="0" indent="0" algn="ctr" rtl="0">
              <a:lnSpc>
                <a:spcPct val="139998"/>
              </a:lnSpc>
              <a:spcBef>
                <a:spcPts val="0"/>
              </a:spcBef>
              <a:spcAft>
                <a:spcPts val="0"/>
              </a:spcAft>
              <a:buNone/>
            </a:pPr>
            <a:r>
              <a:rPr lang="en-US" sz="10443" b="1">
                <a:latin typeface="Fredoka"/>
                <a:ea typeface="Fredoka"/>
                <a:cs typeface="Fredoka"/>
                <a:sym typeface="Fredoka"/>
              </a:rPr>
              <a:t>¡</a:t>
            </a:r>
            <a:r>
              <a:rPr lang="en-US" sz="10443" b="1">
                <a:latin typeface="Nunito"/>
                <a:ea typeface="Nunito"/>
                <a:cs typeface="Nunito"/>
                <a:sym typeface="Nunito"/>
              </a:rPr>
              <a:t>Gracias</a:t>
            </a:r>
            <a:r>
              <a:rPr lang="en-US" sz="10443" b="1">
                <a:latin typeface="Fredoka"/>
                <a:ea typeface="Fredoka"/>
                <a:cs typeface="Fredoka"/>
                <a:sym typeface="Fredoka"/>
              </a:rPr>
              <a:t>!</a:t>
            </a:r>
            <a:endParaRPr/>
          </a:p>
        </p:txBody>
      </p:sp>
      <p:sp>
        <p:nvSpPr>
          <p:cNvPr id="263" name="Google Shape;263;p14"/>
          <p:cNvSpPr txBox="1"/>
          <p:nvPr/>
        </p:nvSpPr>
        <p:spPr>
          <a:xfrm>
            <a:off x="4190453" y="4762704"/>
            <a:ext cx="9907200" cy="615900"/>
          </a:xfrm>
          <a:prstGeom prst="rect">
            <a:avLst/>
          </a:prstGeom>
          <a:noFill/>
          <a:ln>
            <a:noFill/>
          </a:ln>
        </p:spPr>
        <p:txBody>
          <a:bodyPr spcFirstLastPara="1" wrap="square" lIns="0" tIns="0" rIns="0" bIns="0" anchor="t" anchorCtr="0">
            <a:spAutoFit/>
          </a:bodyPr>
          <a:lstStyle/>
          <a:p>
            <a:pPr marL="0" marR="0" lvl="0" indent="0" algn="ctr" rtl="0">
              <a:lnSpc>
                <a:spcPct val="140030"/>
              </a:lnSpc>
              <a:spcBef>
                <a:spcPts val="0"/>
              </a:spcBef>
              <a:spcAft>
                <a:spcPts val="0"/>
              </a:spcAft>
              <a:buNone/>
            </a:pPr>
            <a:r>
              <a:rPr lang="en-US" sz="4002" b="1">
                <a:latin typeface="Nunito"/>
                <a:ea typeface="Nunito"/>
                <a:cs typeface="Nunito"/>
                <a:sym typeface="Nunito"/>
              </a:rPr>
              <a:t>¿Alguna pregunta?</a:t>
            </a:r>
            <a:endParaRPr/>
          </a:p>
        </p:txBody>
      </p:sp>
      <p:sp>
        <p:nvSpPr>
          <p:cNvPr id="264" name="Google Shape;264;p14"/>
          <p:cNvSpPr txBox="1"/>
          <p:nvPr/>
        </p:nvSpPr>
        <p:spPr>
          <a:xfrm>
            <a:off x="1028700" y="8743950"/>
            <a:ext cx="5577900" cy="4617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a:latin typeface="Nunito"/>
                <a:ea typeface="Nunito"/>
                <a:cs typeface="Nunito"/>
                <a:sym typeface="Nunito"/>
              </a:rPr>
              <a:t>Anna Llinares </a:t>
            </a:r>
            <a:endParaRPr/>
          </a:p>
        </p:txBody>
      </p:sp>
      <p:sp>
        <p:nvSpPr>
          <p:cNvPr id="265" name="Google Shape;265;p14"/>
          <p:cNvSpPr txBox="1"/>
          <p:nvPr/>
        </p:nvSpPr>
        <p:spPr>
          <a:xfrm>
            <a:off x="12777754" y="8743950"/>
            <a:ext cx="4481400" cy="1108200"/>
          </a:xfrm>
          <a:prstGeom prst="rect">
            <a:avLst/>
          </a:prstGeom>
          <a:noFill/>
          <a:ln>
            <a:noFill/>
          </a:ln>
        </p:spPr>
        <p:txBody>
          <a:bodyPr spcFirstLastPara="1" wrap="square" lIns="0" tIns="0" rIns="0" bIns="0" anchor="t" anchorCtr="0">
            <a:spAutoFit/>
          </a:bodyPr>
          <a:lstStyle/>
          <a:p>
            <a:pPr marL="0" lvl="0" indent="0" algn="r" rtl="0">
              <a:lnSpc>
                <a:spcPct val="140000"/>
              </a:lnSpc>
              <a:spcBef>
                <a:spcPts val="0"/>
              </a:spcBef>
              <a:spcAft>
                <a:spcPts val="0"/>
              </a:spcAft>
              <a:buClr>
                <a:schemeClr val="dk1"/>
              </a:buClr>
              <a:buFont typeface="Arial"/>
              <a:buNone/>
            </a:pPr>
            <a:r>
              <a:rPr lang="en-US" sz="3000">
                <a:solidFill>
                  <a:schemeClr val="dk1"/>
                </a:solidFill>
                <a:latin typeface="Nunito"/>
                <a:ea typeface="Nunito"/>
                <a:cs typeface="Nunito"/>
                <a:sym typeface="Nunito"/>
              </a:rPr>
              <a:t>Trabajo Académico LC</a:t>
            </a:r>
            <a:endParaRPr>
              <a:solidFill>
                <a:schemeClr val="dk1"/>
              </a:solidFill>
            </a:endParaRPr>
          </a:p>
          <a:p>
            <a:pPr marL="0" marR="0" lvl="0" indent="0" algn="r" rtl="0">
              <a:lnSpc>
                <a:spcPct val="140000"/>
              </a:lnSpc>
              <a:spcBef>
                <a:spcPts val="0"/>
              </a:spcBef>
              <a:spcAft>
                <a:spcPts val="0"/>
              </a:spcAft>
              <a:buNone/>
            </a:pPr>
            <a:endParaRPr sz="30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g1ea6e1d1458_0_108"/>
          <p:cNvGrpSpPr/>
          <p:nvPr/>
        </p:nvGrpSpPr>
        <p:grpSpPr>
          <a:xfrm>
            <a:off x="-1109662" y="0"/>
            <a:ext cx="20507325" cy="10287000"/>
            <a:chOff x="0" y="0"/>
            <a:chExt cx="27343100" cy="13716000"/>
          </a:xfrm>
        </p:grpSpPr>
        <p:sp>
          <p:nvSpPr>
            <p:cNvPr id="101" name="Google Shape;101;g1ea6e1d1458_0_108"/>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102" name="Google Shape;102;g1ea6e1d1458_0_108"/>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103" name="Google Shape;103;g1ea6e1d1458_0_108"/>
          <p:cNvGrpSpPr/>
          <p:nvPr/>
        </p:nvGrpSpPr>
        <p:grpSpPr>
          <a:xfrm>
            <a:off x="1028700" y="1361281"/>
            <a:ext cx="16230707" cy="7897172"/>
            <a:chOff x="0" y="-38100"/>
            <a:chExt cx="4274726" cy="2079900"/>
          </a:xfrm>
        </p:grpSpPr>
        <p:sp>
          <p:nvSpPr>
            <p:cNvPr id="104" name="Google Shape;104;g1ea6e1d1458_0_108"/>
            <p:cNvSpPr/>
            <p:nvPr/>
          </p:nvSpPr>
          <p:spPr>
            <a:xfrm>
              <a:off x="0" y="0"/>
              <a:ext cx="4274726" cy="2041773"/>
            </a:xfrm>
            <a:custGeom>
              <a:avLst/>
              <a:gdLst/>
              <a:ahLst/>
              <a:cxnLst/>
              <a:rect l="l" t="t" r="r" b="b"/>
              <a:pathLst>
                <a:path w="4274726" h="2041773" extrusionOk="0">
                  <a:moveTo>
                    <a:pt x="0" y="0"/>
                  </a:moveTo>
                  <a:lnTo>
                    <a:pt x="4274726" y="0"/>
                  </a:lnTo>
                  <a:lnTo>
                    <a:pt x="4274726" y="2041773"/>
                  </a:lnTo>
                  <a:lnTo>
                    <a:pt x="0" y="2041773"/>
                  </a:lnTo>
                  <a:close/>
                </a:path>
              </a:pathLst>
            </a:custGeom>
            <a:solidFill>
              <a:srgbClr val="9FB7B7">
                <a:alpha val="33330"/>
              </a:srgbClr>
            </a:solidFill>
            <a:ln>
              <a:noFill/>
            </a:ln>
          </p:spPr>
          <p:txBody>
            <a:bodyPr/>
            <a:lstStyle/>
            <a:p>
              <a:endParaRPr lang="es-ES"/>
            </a:p>
          </p:txBody>
        </p:sp>
        <p:sp>
          <p:nvSpPr>
            <p:cNvPr id="105" name="Google Shape;105;g1ea6e1d1458_0_108"/>
            <p:cNvSpPr txBox="1"/>
            <p:nvPr/>
          </p:nvSpPr>
          <p:spPr>
            <a:xfrm>
              <a:off x="0" y="-38100"/>
              <a:ext cx="4274700" cy="2079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6" name="Google Shape;106;g1ea6e1d1458_0_108"/>
          <p:cNvGrpSpPr/>
          <p:nvPr/>
        </p:nvGrpSpPr>
        <p:grpSpPr>
          <a:xfrm>
            <a:off x="5139012" y="542643"/>
            <a:ext cx="8010028" cy="1874909"/>
            <a:chOff x="0" y="-38100"/>
            <a:chExt cx="2109623" cy="493800"/>
          </a:xfrm>
        </p:grpSpPr>
        <p:sp>
          <p:nvSpPr>
            <p:cNvPr id="107" name="Google Shape;107;g1ea6e1d1458_0_108"/>
            <p:cNvSpPr/>
            <p:nvPr/>
          </p:nvSpPr>
          <p:spPr>
            <a:xfrm>
              <a:off x="0" y="0"/>
              <a:ext cx="2109623" cy="455698"/>
            </a:xfrm>
            <a:custGeom>
              <a:avLst/>
              <a:gdLst/>
              <a:ahLst/>
              <a:cxnLst/>
              <a:rect l="l" t="t" r="r" b="b"/>
              <a:pathLst>
                <a:path w="2109623" h="455698" extrusionOk="0">
                  <a:moveTo>
                    <a:pt x="0" y="0"/>
                  </a:moveTo>
                  <a:lnTo>
                    <a:pt x="2109623" y="0"/>
                  </a:lnTo>
                  <a:lnTo>
                    <a:pt x="2109623" y="455698"/>
                  </a:lnTo>
                  <a:lnTo>
                    <a:pt x="0" y="455698"/>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108" name="Google Shape;108;g1ea6e1d1458_0_108"/>
            <p:cNvSpPr txBox="1"/>
            <p:nvPr/>
          </p:nvSpPr>
          <p:spPr>
            <a:xfrm>
              <a:off x="0" y="-38100"/>
              <a:ext cx="2109600" cy="493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9" name="Google Shape;109;g1ea6e1d1458_0_108"/>
          <p:cNvSpPr txBox="1"/>
          <p:nvPr/>
        </p:nvSpPr>
        <p:spPr>
          <a:xfrm>
            <a:off x="4543721" y="904875"/>
            <a:ext cx="9200700" cy="954300"/>
          </a:xfrm>
          <a:prstGeom prst="rect">
            <a:avLst/>
          </a:prstGeom>
          <a:noFill/>
          <a:ln>
            <a:noFill/>
          </a:ln>
        </p:spPr>
        <p:txBody>
          <a:bodyPr spcFirstLastPara="1" wrap="square" lIns="0" tIns="0" rIns="0" bIns="0" anchor="t" anchorCtr="0">
            <a:spAutoFit/>
          </a:bodyPr>
          <a:lstStyle/>
          <a:p>
            <a:pPr marL="0" marR="0" lvl="0" indent="0" algn="ctr" rtl="0">
              <a:lnSpc>
                <a:spcPct val="140003"/>
              </a:lnSpc>
              <a:spcBef>
                <a:spcPts val="0"/>
              </a:spcBef>
              <a:spcAft>
                <a:spcPts val="0"/>
              </a:spcAft>
              <a:buNone/>
            </a:pPr>
            <a:r>
              <a:rPr lang="en-US" sz="6200" b="1" dirty="0" err="1">
                <a:latin typeface="Nunito"/>
                <a:ea typeface="Nunito"/>
                <a:cs typeface="Nunito"/>
                <a:sym typeface="Nunito"/>
              </a:rPr>
              <a:t>Índice</a:t>
            </a:r>
            <a:endParaRPr sz="6200" dirty="0">
              <a:latin typeface="Nunito"/>
              <a:ea typeface="Nunito"/>
              <a:cs typeface="Nunito"/>
              <a:sym typeface="Nunito"/>
            </a:endParaRPr>
          </a:p>
        </p:txBody>
      </p:sp>
      <p:sp>
        <p:nvSpPr>
          <p:cNvPr id="110" name="Google Shape;110;g1ea6e1d1458_0_108"/>
          <p:cNvSpPr txBox="1"/>
          <p:nvPr/>
        </p:nvSpPr>
        <p:spPr>
          <a:xfrm>
            <a:off x="2246092" y="2909430"/>
            <a:ext cx="13795800" cy="5063100"/>
          </a:xfrm>
          <a:prstGeom prst="rect">
            <a:avLst/>
          </a:prstGeom>
          <a:noFill/>
          <a:ln>
            <a:noFill/>
          </a:ln>
        </p:spPr>
        <p:txBody>
          <a:bodyPr spcFirstLastPara="1" wrap="square" lIns="0" tIns="0" rIns="0" bIns="0" anchor="t" anchorCtr="0">
            <a:spAutoFit/>
          </a:bodyPr>
          <a:lstStyle/>
          <a:p>
            <a:pPr marL="457200" marR="0" lvl="0" indent="-450786" algn="l" rtl="0">
              <a:lnSpc>
                <a:spcPct val="140011"/>
              </a:lnSpc>
              <a:spcBef>
                <a:spcPts val="0"/>
              </a:spcBef>
              <a:spcAft>
                <a:spcPts val="0"/>
              </a:spcAft>
              <a:buSzPts val="3499"/>
              <a:buFont typeface="Nunito"/>
              <a:buAutoNum type="arabicPeriod"/>
            </a:pPr>
            <a:r>
              <a:rPr lang="en-US" sz="3499" b="1">
                <a:latin typeface="Nunito"/>
                <a:ea typeface="Nunito"/>
                <a:cs typeface="Nunito"/>
                <a:sym typeface="Nunito"/>
              </a:rPr>
              <a:t>Introducción</a:t>
            </a:r>
            <a:endParaRPr sz="3499" b="1">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AutoNum type="arabicPeriod"/>
            </a:pPr>
            <a:r>
              <a:rPr lang="en-US" sz="3499" b="1">
                <a:latin typeface="Nunito"/>
                <a:ea typeface="Nunito"/>
                <a:cs typeface="Nunito"/>
                <a:sym typeface="Nunito"/>
              </a:rPr>
              <a:t>HMM</a:t>
            </a:r>
            <a:r>
              <a:rPr lang="en-US" sz="3499">
                <a:latin typeface="Nunito"/>
                <a:ea typeface="Nunito"/>
                <a:cs typeface="Nunito"/>
                <a:sym typeface="Nunito"/>
              </a:rPr>
              <a:t>, en función del corpus</a:t>
            </a:r>
            <a:endParaRPr sz="3499">
              <a:solidFill>
                <a:schemeClr val="dk1"/>
              </a:solidFill>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AutoNum type="arabicPeriod"/>
            </a:pPr>
            <a:r>
              <a:rPr lang="en-US" sz="3499" b="1">
                <a:latin typeface="Nunito"/>
                <a:ea typeface="Nunito"/>
                <a:cs typeface="Nunito"/>
                <a:sym typeface="Nunito"/>
              </a:rPr>
              <a:t>HMM</a:t>
            </a:r>
            <a:endParaRPr sz="3499">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AutoNum type="arabicPeriod"/>
            </a:pPr>
            <a:r>
              <a:rPr lang="en-US" sz="3499" b="1">
                <a:latin typeface="Nunito"/>
                <a:ea typeface="Nunito"/>
                <a:cs typeface="Nunito"/>
                <a:sym typeface="Nunito"/>
              </a:rPr>
              <a:t>TnT</a:t>
            </a:r>
            <a:r>
              <a:rPr lang="en-US" sz="3499">
                <a:latin typeface="Nunito"/>
                <a:ea typeface="Nunito"/>
                <a:cs typeface="Nunito"/>
                <a:sym typeface="Nunito"/>
              </a:rPr>
              <a:t>: cómo afectan los métodos de suavizado en el tagger</a:t>
            </a:r>
            <a:endParaRPr sz="3499">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AutoNum type="arabicPeriod"/>
            </a:pPr>
            <a:r>
              <a:rPr lang="en-US" sz="3499" b="1">
                <a:latin typeface="Nunito"/>
                <a:ea typeface="Nunito"/>
                <a:cs typeface="Nunito"/>
                <a:sym typeface="Nunito"/>
              </a:rPr>
              <a:t>Otros etiquetadores</a:t>
            </a:r>
            <a:endParaRPr sz="3499" b="1">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AutoNum type="arabicPeriod"/>
            </a:pPr>
            <a:r>
              <a:rPr lang="en-US" sz="3499" b="1">
                <a:latin typeface="Nunito"/>
                <a:ea typeface="Nunito"/>
                <a:cs typeface="Nunito"/>
                <a:sym typeface="Nunito"/>
              </a:rPr>
              <a:t>Evaluación de otras herramientas</a:t>
            </a:r>
            <a:r>
              <a:rPr lang="en-US" sz="3499">
                <a:latin typeface="Nunito"/>
                <a:ea typeface="Nunito"/>
                <a:cs typeface="Nunito"/>
                <a:sym typeface="Nunito"/>
              </a:rPr>
              <a:t>: SpaCy y Stanza </a:t>
            </a:r>
            <a:endParaRPr sz="3499">
              <a:latin typeface="Nunito"/>
              <a:ea typeface="Nunito"/>
              <a:cs typeface="Nunito"/>
              <a:sym typeface="Nunito"/>
            </a:endParaRPr>
          </a:p>
          <a:p>
            <a:pPr marL="457200" marR="0" lvl="0" indent="-450786" algn="l" rtl="0">
              <a:lnSpc>
                <a:spcPct val="140011"/>
              </a:lnSpc>
              <a:spcBef>
                <a:spcPts val="0"/>
              </a:spcBef>
              <a:spcAft>
                <a:spcPts val="0"/>
              </a:spcAft>
              <a:buSzPts val="3499"/>
              <a:buFont typeface="Nunito"/>
              <a:buAutoNum type="arabicPeriod"/>
            </a:pPr>
            <a:r>
              <a:rPr lang="en-US" sz="3499" b="1">
                <a:latin typeface="Nunito"/>
                <a:ea typeface="Nunito"/>
                <a:cs typeface="Nunito"/>
                <a:sym typeface="Nunito"/>
              </a:rPr>
              <a:t>Conclusiones</a:t>
            </a:r>
            <a:endParaRPr sz="3499" b="1">
              <a:latin typeface="Nunito"/>
              <a:ea typeface="Nunito"/>
              <a:cs typeface="Nunito"/>
              <a:sym typeface="Nunito"/>
            </a:endParaRPr>
          </a:p>
        </p:txBody>
      </p:sp>
      <p:sp>
        <p:nvSpPr>
          <p:cNvPr id="111" name="Google Shape;111;g1ea6e1d1458_0_108"/>
          <p:cNvSpPr/>
          <p:nvPr/>
        </p:nvSpPr>
        <p:spPr>
          <a:xfrm>
            <a:off x="-1109662" y="-911620"/>
            <a:ext cx="2942276" cy="2942276"/>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4">
              <a:alphaModFix amt="73000"/>
            </a:blip>
            <a:stretch>
              <a:fillRect/>
            </a:stretch>
          </a:blipFill>
          <a:ln>
            <a:noFill/>
          </a:ln>
        </p:spPr>
        <p:txBody>
          <a:bodyPr/>
          <a:lstStyle/>
          <a:p>
            <a:endParaRPr lang="es-ES"/>
          </a:p>
        </p:txBody>
      </p:sp>
      <p:sp>
        <p:nvSpPr>
          <p:cNvPr id="112" name="Google Shape;112;g1ea6e1d1458_0_108"/>
          <p:cNvSpPr/>
          <p:nvPr/>
        </p:nvSpPr>
        <p:spPr>
          <a:xfrm>
            <a:off x="16590398" y="6983167"/>
            <a:ext cx="3395204" cy="1049427"/>
          </a:xfrm>
          <a:custGeom>
            <a:avLst/>
            <a:gdLst/>
            <a:ahLst/>
            <a:cxnLst/>
            <a:rect l="l" t="t" r="r" b="b"/>
            <a:pathLst>
              <a:path w="3395204" h="1049427" extrusionOk="0">
                <a:moveTo>
                  <a:pt x="0" y="0"/>
                </a:moveTo>
                <a:lnTo>
                  <a:pt x="3395204" y="0"/>
                </a:lnTo>
                <a:lnTo>
                  <a:pt x="3395204" y="1049427"/>
                </a:lnTo>
                <a:lnTo>
                  <a:pt x="0" y="1049427"/>
                </a:lnTo>
                <a:lnTo>
                  <a:pt x="0" y="0"/>
                </a:lnTo>
                <a:close/>
              </a:path>
            </a:pathLst>
          </a:custGeom>
          <a:blipFill rotWithShape="1">
            <a:blip r:embed="rId5">
              <a:alphaModFix amt="79000"/>
            </a:blip>
            <a:stretch>
              <a:fillRect/>
            </a:stretch>
          </a:blipFill>
          <a:ln>
            <a:noFill/>
          </a:ln>
        </p:spPr>
        <p:txBody>
          <a:bodyPr/>
          <a:lstStyle/>
          <a:p>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g1ea6e1d1458_0_0"/>
          <p:cNvGrpSpPr/>
          <p:nvPr/>
        </p:nvGrpSpPr>
        <p:grpSpPr>
          <a:xfrm>
            <a:off x="-1109662" y="0"/>
            <a:ext cx="20507325" cy="10287000"/>
            <a:chOff x="0" y="0"/>
            <a:chExt cx="27343100" cy="13716000"/>
          </a:xfrm>
        </p:grpSpPr>
        <p:sp>
          <p:nvSpPr>
            <p:cNvPr id="118" name="Google Shape;118;g1ea6e1d1458_0_0"/>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119" name="Google Shape;119;g1ea6e1d1458_0_0"/>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120" name="Google Shape;120;g1ea6e1d1458_0_0"/>
          <p:cNvGrpSpPr/>
          <p:nvPr/>
        </p:nvGrpSpPr>
        <p:grpSpPr>
          <a:xfrm>
            <a:off x="1028700" y="1361281"/>
            <a:ext cx="16230707" cy="7897172"/>
            <a:chOff x="0" y="-38100"/>
            <a:chExt cx="4274726" cy="2079900"/>
          </a:xfrm>
        </p:grpSpPr>
        <p:sp>
          <p:nvSpPr>
            <p:cNvPr id="121" name="Google Shape;121;g1ea6e1d1458_0_0"/>
            <p:cNvSpPr/>
            <p:nvPr/>
          </p:nvSpPr>
          <p:spPr>
            <a:xfrm>
              <a:off x="0" y="0"/>
              <a:ext cx="4274726" cy="2041773"/>
            </a:xfrm>
            <a:custGeom>
              <a:avLst/>
              <a:gdLst/>
              <a:ahLst/>
              <a:cxnLst/>
              <a:rect l="l" t="t" r="r" b="b"/>
              <a:pathLst>
                <a:path w="4274726" h="2041773" extrusionOk="0">
                  <a:moveTo>
                    <a:pt x="0" y="0"/>
                  </a:moveTo>
                  <a:lnTo>
                    <a:pt x="4274726" y="0"/>
                  </a:lnTo>
                  <a:lnTo>
                    <a:pt x="4274726" y="2041773"/>
                  </a:lnTo>
                  <a:lnTo>
                    <a:pt x="0" y="2041773"/>
                  </a:lnTo>
                  <a:close/>
                </a:path>
              </a:pathLst>
            </a:custGeom>
            <a:solidFill>
              <a:srgbClr val="9FB7B7">
                <a:alpha val="33330"/>
              </a:srgbClr>
            </a:solidFill>
            <a:ln>
              <a:noFill/>
            </a:ln>
          </p:spPr>
          <p:txBody>
            <a:bodyPr/>
            <a:lstStyle/>
            <a:p>
              <a:endParaRPr lang="es-ES"/>
            </a:p>
          </p:txBody>
        </p:sp>
        <p:sp>
          <p:nvSpPr>
            <p:cNvPr id="122" name="Google Shape;122;g1ea6e1d1458_0_0"/>
            <p:cNvSpPr txBox="1"/>
            <p:nvPr/>
          </p:nvSpPr>
          <p:spPr>
            <a:xfrm>
              <a:off x="0" y="-38100"/>
              <a:ext cx="4274700" cy="2079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3" name="Google Shape;123;g1ea6e1d1458_0_0"/>
          <p:cNvGrpSpPr/>
          <p:nvPr/>
        </p:nvGrpSpPr>
        <p:grpSpPr>
          <a:xfrm>
            <a:off x="5139012" y="542643"/>
            <a:ext cx="8010028" cy="1874909"/>
            <a:chOff x="0" y="-38100"/>
            <a:chExt cx="2109623" cy="493800"/>
          </a:xfrm>
        </p:grpSpPr>
        <p:sp>
          <p:nvSpPr>
            <p:cNvPr id="124" name="Google Shape;124;g1ea6e1d1458_0_0"/>
            <p:cNvSpPr/>
            <p:nvPr/>
          </p:nvSpPr>
          <p:spPr>
            <a:xfrm>
              <a:off x="0" y="0"/>
              <a:ext cx="2109623" cy="455698"/>
            </a:xfrm>
            <a:custGeom>
              <a:avLst/>
              <a:gdLst/>
              <a:ahLst/>
              <a:cxnLst/>
              <a:rect l="l" t="t" r="r" b="b"/>
              <a:pathLst>
                <a:path w="2109623" h="455698" extrusionOk="0">
                  <a:moveTo>
                    <a:pt x="0" y="0"/>
                  </a:moveTo>
                  <a:lnTo>
                    <a:pt x="2109623" y="0"/>
                  </a:lnTo>
                  <a:lnTo>
                    <a:pt x="2109623" y="455698"/>
                  </a:lnTo>
                  <a:lnTo>
                    <a:pt x="0" y="455698"/>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125" name="Google Shape;125;g1ea6e1d1458_0_0"/>
            <p:cNvSpPr txBox="1"/>
            <p:nvPr/>
          </p:nvSpPr>
          <p:spPr>
            <a:xfrm>
              <a:off x="0" y="-38100"/>
              <a:ext cx="2109600" cy="493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6" name="Google Shape;126;g1ea6e1d1458_0_0"/>
          <p:cNvSpPr txBox="1"/>
          <p:nvPr/>
        </p:nvSpPr>
        <p:spPr>
          <a:xfrm>
            <a:off x="4543721" y="904875"/>
            <a:ext cx="9200700" cy="1335750"/>
          </a:xfrm>
          <a:prstGeom prst="rect">
            <a:avLst/>
          </a:prstGeom>
          <a:noFill/>
          <a:ln>
            <a:noFill/>
          </a:ln>
        </p:spPr>
        <p:txBody>
          <a:bodyPr spcFirstLastPara="1" wrap="square" lIns="0" tIns="0" rIns="0" bIns="0" anchor="t" anchorCtr="0">
            <a:spAutoFit/>
          </a:bodyPr>
          <a:lstStyle/>
          <a:p>
            <a:pPr lvl="1" algn="ctr">
              <a:lnSpc>
                <a:spcPct val="140003"/>
              </a:lnSpc>
            </a:pPr>
            <a:r>
              <a:rPr lang="en-US" sz="6200" b="1" i="0" strike="noStrike" cap="none" dirty="0" err="1">
                <a:solidFill>
                  <a:srgbClr val="000000"/>
                </a:solidFill>
                <a:latin typeface="Nunito"/>
                <a:ea typeface="Nunito"/>
                <a:cs typeface="Nunito"/>
                <a:sym typeface="Nunito"/>
              </a:rPr>
              <a:t>Introducción</a:t>
            </a:r>
            <a:r>
              <a:rPr lang="en-US" sz="6200" b="1" i="0" u="none" strike="noStrike" cap="none" dirty="0">
                <a:solidFill>
                  <a:srgbClr val="000000"/>
                </a:solidFill>
                <a:latin typeface="Nunito"/>
                <a:ea typeface="Nunito"/>
                <a:cs typeface="Nunito"/>
                <a:sym typeface="Nunito"/>
              </a:rPr>
              <a:t> </a:t>
            </a:r>
            <a:endParaRPr sz="6200" dirty="0">
              <a:latin typeface="Nunito"/>
              <a:ea typeface="Nunito"/>
              <a:cs typeface="Nunito"/>
              <a:sym typeface="Nunito"/>
            </a:endParaRPr>
          </a:p>
        </p:txBody>
      </p:sp>
      <p:sp>
        <p:nvSpPr>
          <p:cNvPr id="127" name="Google Shape;127;g1ea6e1d1458_0_0"/>
          <p:cNvSpPr txBox="1"/>
          <p:nvPr/>
        </p:nvSpPr>
        <p:spPr>
          <a:xfrm>
            <a:off x="2246092" y="2909430"/>
            <a:ext cx="13795800" cy="6201900"/>
          </a:xfrm>
          <a:prstGeom prst="rect">
            <a:avLst/>
          </a:prstGeom>
          <a:noFill/>
          <a:ln>
            <a:noFill/>
          </a:ln>
        </p:spPr>
        <p:txBody>
          <a:bodyPr spcFirstLastPara="1" wrap="square" lIns="0" tIns="0" rIns="0" bIns="0" anchor="t" anchorCtr="0">
            <a:spAutoFit/>
          </a:bodyPr>
          <a:lstStyle/>
          <a:p>
            <a:pPr marL="457200" marR="0" lvl="0" indent="-450786" algn="l" rtl="0">
              <a:lnSpc>
                <a:spcPct val="140011"/>
              </a:lnSpc>
              <a:spcBef>
                <a:spcPts val="0"/>
              </a:spcBef>
              <a:spcAft>
                <a:spcPts val="0"/>
              </a:spcAft>
              <a:buSzPts val="3499"/>
              <a:buFont typeface="Nunito"/>
              <a:buChar char="❏"/>
            </a:pPr>
            <a:r>
              <a:rPr lang="en-US" sz="3499" b="1">
                <a:latin typeface="Nunito"/>
                <a:ea typeface="Nunito"/>
                <a:cs typeface="Nunito"/>
                <a:sym typeface="Nunito"/>
              </a:rPr>
              <a:t>Objetivo</a:t>
            </a:r>
            <a:r>
              <a:rPr lang="en-US" sz="3499">
                <a:latin typeface="Nunito"/>
                <a:ea typeface="Nunito"/>
                <a:cs typeface="Nunito"/>
                <a:sym typeface="Nunito"/>
              </a:rPr>
              <a:t>: Evaluación diferentes etiquetadores morfosintácticos en español, en función de diversos parámetros.</a:t>
            </a:r>
            <a:endParaRPr sz="3499">
              <a:latin typeface="Nunito"/>
              <a:ea typeface="Nunito"/>
              <a:cs typeface="Nunito"/>
              <a:sym typeface="Nunito"/>
            </a:endParaRPr>
          </a:p>
          <a:p>
            <a:pPr marL="457200" lvl="0" indent="-450786" algn="l" rtl="0">
              <a:lnSpc>
                <a:spcPct val="140011"/>
              </a:lnSpc>
              <a:spcBef>
                <a:spcPts val="1000"/>
              </a:spcBef>
              <a:spcAft>
                <a:spcPts val="0"/>
              </a:spcAft>
              <a:buClr>
                <a:schemeClr val="dk1"/>
              </a:buClr>
              <a:buSzPts val="3499"/>
              <a:buFont typeface="Nunito"/>
              <a:buChar char="❏"/>
            </a:pPr>
            <a:r>
              <a:rPr lang="en-US" sz="3499" b="1">
                <a:solidFill>
                  <a:schemeClr val="dk1"/>
                </a:solidFill>
                <a:latin typeface="Nunito"/>
                <a:ea typeface="Nunito"/>
                <a:cs typeface="Nunito"/>
                <a:sym typeface="Nunito"/>
              </a:rPr>
              <a:t>Corpus principal: cess_esp </a:t>
            </a:r>
            <a:endParaRPr sz="3499" b="1">
              <a:solidFill>
                <a:schemeClr val="dk1"/>
              </a:solidFill>
              <a:latin typeface="Nunito"/>
              <a:ea typeface="Nunito"/>
              <a:cs typeface="Nunito"/>
              <a:sym typeface="Nunito"/>
            </a:endParaRPr>
          </a:p>
          <a:p>
            <a:pPr marL="1828800" lvl="0" indent="-450786" algn="l" rtl="0">
              <a:lnSpc>
                <a:spcPct val="140011"/>
              </a:lnSpc>
              <a:spcBef>
                <a:spcPts val="0"/>
              </a:spcBef>
              <a:spcAft>
                <a:spcPts val="0"/>
              </a:spcAft>
              <a:buClr>
                <a:schemeClr val="dk1"/>
              </a:buClr>
              <a:buSzPts val="3499"/>
              <a:buFont typeface="Nunito"/>
              <a:buChar char="❏"/>
            </a:pPr>
            <a:r>
              <a:rPr lang="en-US" sz="3499">
                <a:solidFill>
                  <a:schemeClr val="dk1"/>
                </a:solidFill>
                <a:latin typeface="Nunito"/>
                <a:ea typeface="Nunito"/>
                <a:cs typeface="Nunito"/>
                <a:sym typeface="Nunito"/>
              </a:rPr>
              <a:t>Reducido (66 etiquetas)</a:t>
            </a:r>
            <a:endParaRPr sz="3499">
              <a:solidFill>
                <a:schemeClr val="dk1"/>
              </a:solidFill>
              <a:latin typeface="Nunito"/>
              <a:ea typeface="Nunito"/>
              <a:cs typeface="Nunito"/>
              <a:sym typeface="Nunito"/>
            </a:endParaRPr>
          </a:p>
          <a:p>
            <a:pPr marL="1828800" lvl="0" indent="-450786" algn="l" rtl="0">
              <a:lnSpc>
                <a:spcPct val="140011"/>
              </a:lnSpc>
              <a:spcBef>
                <a:spcPts val="0"/>
              </a:spcBef>
              <a:spcAft>
                <a:spcPts val="0"/>
              </a:spcAft>
              <a:buClr>
                <a:schemeClr val="dk1"/>
              </a:buClr>
              <a:buSzPts val="3499"/>
              <a:buFont typeface="Nunito"/>
              <a:buChar char="❏"/>
            </a:pPr>
            <a:r>
              <a:rPr lang="en-US" sz="3499">
                <a:solidFill>
                  <a:schemeClr val="dk1"/>
                </a:solidFill>
                <a:latin typeface="Nunito"/>
                <a:ea typeface="Nunito"/>
                <a:cs typeface="Nunito"/>
                <a:sym typeface="Nunito"/>
              </a:rPr>
              <a:t>Completo  (289 etiquetas)</a:t>
            </a:r>
            <a:endParaRPr sz="3499">
              <a:latin typeface="Nunito"/>
              <a:ea typeface="Nunito"/>
              <a:cs typeface="Nunito"/>
              <a:sym typeface="Nunito"/>
            </a:endParaRPr>
          </a:p>
          <a:p>
            <a:pPr marL="457200" marR="0" lvl="0" indent="-450786" algn="l" rtl="0">
              <a:lnSpc>
                <a:spcPct val="140011"/>
              </a:lnSpc>
              <a:spcBef>
                <a:spcPts val="1000"/>
              </a:spcBef>
              <a:spcAft>
                <a:spcPts val="0"/>
              </a:spcAft>
              <a:buSzPts val="3499"/>
              <a:buFont typeface="Nunito"/>
              <a:buChar char="❏"/>
            </a:pPr>
            <a:r>
              <a:rPr lang="en-US" sz="3499" b="1">
                <a:latin typeface="Nunito"/>
                <a:ea typeface="Nunito"/>
                <a:cs typeface="Nunito"/>
                <a:sym typeface="Nunito"/>
              </a:rPr>
              <a:t>Corpus Alicia</a:t>
            </a:r>
            <a:r>
              <a:rPr lang="en-US" sz="3499">
                <a:latin typeface="Nunito"/>
                <a:ea typeface="Nunito"/>
                <a:cs typeface="Nunito"/>
                <a:sym typeface="Nunito"/>
              </a:rPr>
              <a:t> para evaluar el rendimiento de otras dos herramientas: Staza y SpaCy</a:t>
            </a:r>
            <a:endParaRPr sz="3499">
              <a:latin typeface="Nunito"/>
              <a:ea typeface="Nunito"/>
              <a:cs typeface="Nunito"/>
              <a:sym typeface="Nunito"/>
            </a:endParaRPr>
          </a:p>
          <a:p>
            <a:pPr marL="0" marR="0" lvl="0" indent="0" algn="l" rtl="0">
              <a:lnSpc>
                <a:spcPct val="140011"/>
              </a:lnSpc>
              <a:spcBef>
                <a:spcPts val="1000"/>
              </a:spcBef>
              <a:spcAft>
                <a:spcPts val="0"/>
              </a:spcAft>
              <a:buNone/>
            </a:pPr>
            <a:endParaRPr sz="3499">
              <a:latin typeface="Nunito"/>
              <a:ea typeface="Nunito"/>
              <a:cs typeface="Nunito"/>
              <a:sym typeface="Nunito"/>
            </a:endParaRPr>
          </a:p>
        </p:txBody>
      </p:sp>
      <p:sp>
        <p:nvSpPr>
          <p:cNvPr id="128" name="Google Shape;128;g1ea6e1d1458_0_0"/>
          <p:cNvSpPr/>
          <p:nvPr/>
        </p:nvSpPr>
        <p:spPr>
          <a:xfrm>
            <a:off x="-1109662" y="-911620"/>
            <a:ext cx="2942276" cy="2942276"/>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4">
              <a:alphaModFix amt="73000"/>
            </a:blip>
            <a:stretch>
              <a:fillRect/>
            </a:stretch>
          </a:blipFill>
          <a:ln>
            <a:noFill/>
          </a:ln>
        </p:spPr>
        <p:txBody>
          <a:bodyPr/>
          <a:lstStyle/>
          <a:p>
            <a:endParaRPr lang="es-ES"/>
          </a:p>
        </p:txBody>
      </p:sp>
      <p:sp>
        <p:nvSpPr>
          <p:cNvPr id="129" name="Google Shape;129;g1ea6e1d1458_0_0"/>
          <p:cNvSpPr/>
          <p:nvPr/>
        </p:nvSpPr>
        <p:spPr>
          <a:xfrm>
            <a:off x="16590398" y="6983167"/>
            <a:ext cx="3395204" cy="1049427"/>
          </a:xfrm>
          <a:custGeom>
            <a:avLst/>
            <a:gdLst/>
            <a:ahLst/>
            <a:cxnLst/>
            <a:rect l="l" t="t" r="r" b="b"/>
            <a:pathLst>
              <a:path w="3395204" h="1049427" extrusionOk="0">
                <a:moveTo>
                  <a:pt x="0" y="0"/>
                </a:moveTo>
                <a:lnTo>
                  <a:pt x="3395204" y="0"/>
                </a:lnTo>
                <a:lnTo>
                  <a:pt x="3395204" y="1049427"/>
                </a:lnTo>
                <a:lnTo>
                  <a:pt x="0" y="1049427"/>
                </a:lnTo>
                <a:lnTo>
                  <a:pt x="0" y="0"/>
                </a:lnTo>
                <a:close/>
              </a:path>
            </a:pathLst>
          </a:custGeom>
          <a:blipFill rotWithShape="1">
            <a:blip r:embed="rId5">
              <a:alphaModFix amt="79000"/>
            </a:blip>
            <a:stretch>
              <a:fillRect/>
            </a:stretch>
          </a:blipFill>
          <a:ln>
            <a:noFill/>
          </a:ln>
        </p:spPr>
        <p:txBody>
          <a:bodyPr/>
          <a:lstStyle/>
          <a:p>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2"/>
          <p:cNvGrpSpPr/>
          <p:nvPr/>
        </p:nvGrpSpPr>
        <p:grpSpPr>
          <a:xfrm>
            <a:off x="-1109662" y="0"/>
            <a:ext cx="20507325" cy="10287000"/>
            <a:chOff x="0" y="0"/>
            <a:chExt cx="27343100" cy="13716000"/>
          </a:xfrm>
        </p:grpSpPr>
        <p:sp>
          <p:nvSpPr>
            <p:cNvPr id="135" name="Google Shape;135;p2"/>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136" name="Google Shape;136;p2"/>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137" name="Google Shape;137;p2"/>
          <p:cNvGrpSpPr/>
          <p:nvPr/>
        </p:nvGrpSpPr>
        <p:grpSpPr>
          <a:xfrm>
            <a:off x="783175" y="1361275"/>
            <a:ext cx="16700500" cy="7897070"/>
            <a:chOff x="0" y="-38100"/>
            <a:chExt cx="4274726" cy="2079873"/>
          </a:xfrm>
        </p:grpSpPr>
        <p:sp>
          <p:nvSpPr>
            <p:cNvPr id="138" name="Google Shape;138;p2"/>
            <p:cNvSpPr/>
            <p:nvPr/>
          </p:nvSpPr>
          <p:spPr>
            <a:xfrm>
              <a:off x="0" y="0"/>
              <a:ext cx="4274726" cy="2041773"/>
            </a:xfrm>
            <a:custGeom>
              <a:avLst/>
              <a:gdLst/>
              <a:ahLst/>
              <a:cxnLst/>
              <a:rect l="l" t="t" r="r" b="b"/>
              <a:pathLst>
                <a:path w="4274726" h="2041773" extrusionOk="0">
                  <a:moveTo>
                    <a:pt x="0" y="0"/>
                  </a:moveTo>
                  <a:lnTo>
                    <a:pt x="4274726" y="0"/>
                  </a:lnTo>
                  <a:lnTo>
                    <a:pt x="4274726" y="2041773"/>
                  </a:lnTo>
                  <a:lnTo>
                    <a:pt x="0" y="2041773"/>
                  </a:lnTo>
                  <a:close/>
                </a:path>
              </a:pathLst>
            </a:custGeom>
            <a:solidFill>
              <a:srgbClr val="9FB7B7">
                <a:alpha val="33333"/>
              </a:srgbClr>
            </a:solidFill>
            <a:ln>
              <a:noFill/>
            </a:ln>
          </p:spPr>
          <p:txBody>
            <a:bodyPr/>
            <a:lstStyle/>
            <a:p>
              <a:endParaRPr lang="es-ES"/>
            </a:p>
          </p:txBody>
        </p:sp>
        <p:sp>
          <p:nvSpPr>
            <p:cNvPr id="139" name="Google Shape;139;p2"/>
            <p:cNvSpPr txBox="1"/>
            <p:nvPr/>
          </p:nvSpPr>
          <p:spPr>
            <a:xfrm>
              <a:off x="0" y="-38100"/>
              <a:ext cx="4274726" cy="207987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2"/>
          <p:cNvGrpSpPr/>
          <p:nvPr/>
        </p:nvGrpSpPr>
        <p:grpSpPr>
          <a:xfrm>
            <a:off x="5139012" y="542644"/>
            <a:ext cx="8009976" cy="1874890"/>
            <a:chOff x="0" y="-38100"/>
            <a:chExt cx="2109623" cy="493798"/>
          </a:xfrm>
        </p:grpSpPr>
        <p:sp>
          <p:nvSpPr>
            <p:cNvPr id="141" name="Google Shape;141;p2"/>
            <p:cNvSpPr/>
            <p:nvPr/>
          </p:nvSpPr>
          <p:spPr>
            <a:xfrm>
              <a:off x="0" y="0"/>
              <a:ext cx="2109623" cy="455698"/>
            </a:xfrm>
            <a:custGeom>
              <a:avLst/>
              <a:gdLst/>
              <a:ahLst/>
              <a:cxnLst/>
              <a:rect l="l" t="t" r="r" b="b"/>
              <a:pathLst>
                <a:path w="2109623" h="455698" extrusionOk="0">
                  <a:moveTo>
                    <a:pt x="0" y="0"/>
                  </a:moveTo>
                  <a:lnTo>
                    <a:pt x="2109623" y="0"/>
                  </a:lnTo>
                  <a:lnTo>
                    <a:pt x="2109623" y="455698"/>
                  </a:lnTo>
                  <a:lnTo>
                    <a:pt x="0" y="455698"/>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142" name="Google Shape;142;p2"/>
            <p:cNvSpPr txBox="1"/>
            <p:nvPr/>
          </p:nvSpPr>
          <p:spPr>
            <a:xfrm>
              <a:off x="0" y="-38100"/>
              <a:ext cx="2109623" cy="49379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2"/>
          <p:cNvSpPr txBox="1"/>
          <p:nvPr/>
        </p:nvSpPr>
        <p:spPr>
          <a:xfrm>
            <a:off x="4543671" y="807425"/>
            <a:ext cx="9200700" cy="954300"/>
          </a:xfrm>
          <a:prstGeom prst="rect">
            <a:avLst/>
          </a:prstGeom>
          <a:noFill/>
          <a:ln>
            <a:noFill/>
          </a:ln>
        </p:spPr>
        <p:txBody>
          <a:bodyPr spcFirstLastPara="1" wrap="square" lIns="0" tIns="0" rIns="0" bIns="0" anchor="t" anchorCtr="0">
            <a:spAutoFit/>
          </a:bodyPr>
          <a:lstStyle/>
          <a:p>
            <a:pPr marL="0" marR="0" lvl="0" indent="0" algn="ctr" rtl="0">
              <a:lnSpc>
                <a:spcPct val="140003"/>
              </a:lnSpc>
              <a:spcBef>
                <a:spcPts val="0"/>
              </a:spcBef>
              <a:spcAft>
                <a:spcPts val="0"/>
              </a:spcAft>
              <a:buNone/>
            </a:pPr>
            <a:r>
              <a:rPr lang="en-US" sz="6200" b="1">
                <a:latin typeface="Nunito"/>
                <a:ea typeface="Nunito"/>
                <a:cs typeface="Nunito"/>
                <a:sym typeface="Nunito"/>
              </a:rPr>
              <a:t>HMM</a:t>
            </a:r>
            <a:endParaRPr sz="6200">
              <a:latin typeface="Nunito"/>
              <a:ea typeface="Nunito"/>
              <a:cs typeface="Nunito"/>
              <a:sym typeface="Nunito"/>
            </a:endParaRPr>
          </a:p>
        </p:txBody>
      </p:sp>
      <p:sp>
        <p:nvSpPr>
          <p:cNvPr id="144" name="Google Shape;144;p2"/>
          <p:cNvSpPr/>
          <p:nvPr/>
        </p:nvSpPr>
        <p:spPr>
          <a:xfrm>
            <a:off x="17139348" y="6940892"/>
            <a:ext cx="3395204" cy="1049427"/>
          </a:xfrm>
          <a:custGeom>
            <a:avLst/>
            <a:gdLst/>
            <a:ahLst/>
            <a:cxnLst/>
            <a:rect l="l" t="t" r="r" b="b"/>
            <a:pathLst>
              <a:path w="3395204" h="1049427" extrusionOk="0">
                <a:moveTo>
                  <a:pt x="0" y="0"/>
                </a:moveTo>
                <a:lnTo>
                  <a:pt x="3395204" y="0"/>
                </a:lnTo>
                <a:lnTo>
                  <a:pt x="3395204" y="1049427"/>
                </a:lnTo>
                <a:lnTo>
                  <a:pt x="0" y="1049427"/>
                </a:lnTo>
                <a:lnTo>
                  <a:pt x="0" y="0"/>
                </a:lnTo>
                <a:close/>
              </a:path>
            </a:pathLst>
          </a:custGeom>
          <a:blipFill rotWithShape="1">
            <a:blip r:embed="rId4">
              <a:alphaModFix amt="79000"/>
            </a:blip>
            <a:stretch>
              <a:fillRect/>
            </a:stretch>
          </a:blipFill>
          <a:ln>
            <a:noFill/>
          </a:ln>
        </p:spPr>
        <p:txBody>
          <a:bodyPr/>
          <a:lstStyle/>
          <a:p>
            <a:endParaRPr lang="es-ES"/>
          </a:p>
        </p:txBody>
      </p:sp>
      <p:sp>
        <p:nvSpPr>
          <p:cNvPr id="145" name="Google Shape;145;p2"/>
          <p:cNvSpPr/>
          <p:nvPr/>
        </p:nvSpPr>
        <p:spPr>
          <a:xfrm>
            <a:off x="-1109662" y="-911620"/>
            <a:ext cx="2942276" cy="2942276"/>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5">
              <a:alphaModFix amt="73000"/>
            </a:blip>
            <a:stretch>
              <a:fillRect/>
            </a:stretch>
          </a:blipFill>
          <a:ln>
            <a:noFill/>
          </a:ln>
        </p:spPr>
        <p:txBody>
          <a:bodyPr/>
          <a:lstStyle/>
          <a:p>
            <a:endParaRPr lang="es-ES"/>
          </a:p>
        </p:txBody>
      </p:sp>
      <p:pic>
        <p:nvPicPr>
          <p:cNvPr id="146" name="Google Shape;146;p2"/>
          <p:cNvPicPr preferRelativeResize="0"/>
          <p:nvPr/>
        </p:nvPicPr>
        <p:blipFill>
          <a:blip r:embed="rId6">
            <a:alphaModFix/>
          </a:blip>
          <a:stretch>
            <a:fillRect/>
          </a:stretch>
        </p:blipFill>
        <p:spPr>
          <a:xfrm>
            <a:off x="1282300" y="2798225"/>
            <a:ext cx="7498080" cy="5833646"/>
          </a:xfrm>
          <a:prstGeom prst="rect">
            <a:avLst/>
          </a:prstGeom>
          <a:noFill/>
          <a:ln>
            <a:noFill/>
          </a:ln>
        </p:spPr>
      </p:pic>
      <p:pic>
        <p:nvPicPr>
          <p:cNvPr id="147" name="Google Shape;147;p2"/>
          <p:cNvPicPr preferRelativeResize="0"/>
          <p:nvPr/>
        </p:nvPicPr>
        <p:blipFill>
          <a:blip r:embed="rId7">
            <a:alphaModFix/>
          </a:blip>
          <a:stretch>
            <a:fillRect/>
          </a:stretch>
        </p:blipFill>
        <p:spPr>
          <a:xfrm>
            <a:off x="9342950" y="2798225"/>
            <a:ext cx="7678330" cy="5833650"/>
          </a:xfrm>
          <a:prstGeom prst="rect">
            <a:avLst/>
          </a:prstGeom>
          <a:noFill/>
          <a:ln>
            <a:noFill/>
          </a:ln>
        </p:spPr>
      </p:pic>
      <p:sp>
        <p:nvSpPr>
          <p:cNvPr id="148" name="Google Shape;148;p2"/>
          <p:cNvSpPr txBox="1"/>
          <p:nvPr/>
        </p:nvSpPr>
        <p:spPr>
          <a:xfrm>
            <a:off x="1968513" y="1761725"/>
            <a:ext cx="14329800" cy="9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b="1">
                <a:latin typeface="Nunito"/>
                <a:ea typeface="Nunito"/>
                <a:cs typeface="Nunito"/>
                <a:sym typeface="Nunito"/>
              </a:rPr>
              <a:t>En función del número de etiquetas del corpus</a:t>
            </a:r>
            <a:endParaRPr sz="2200" b="1">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g1ea6e1d1458_0_16"/>
          <p:cNvGrpSpPr/>
          <p:nvPr/>
        </p:nvGrpSpPr>
        <p:grpSpPr>
          <a:xfrm>
            <a:off x="-1109662" y="0"/>
            <a:ext cx="20507325" cy="10287000"/>
            <a:chOff x="0" y="0"/>
            <a:chExt cx="27343100" cy="13716000"/>
          </a:xfrm>
        </p:grpSpPr>
        <p:sp>
          <p:nvSpPr>
            <p:cNvPr id="154" name="Google Shape;154;g1ea6e1d1458_0_16"/>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155" name="Google Shape;155;g1ea6e1d1458_0_16"/>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156" name="Google Shape;156;g1ea6e1d1458_0_16"/>
          <p:cNvGrpSpPr/>
          <p:nvPr/>
        </p:nvGrpSpPr>
        <p:grpSpPr>
          <a:xfrm>
            <a:off x="1028700" y="1361281"/>
            <a:ext cx="16230707" cy="7897172"/>
            <a:chOff x="0" y="-38100"/>
            <a:chExt cx="4274726" cy="2079900"/>
          </a:xfrm>
        </p:grpSpPr>
        <p:sp>
          <p:nvSpPr>
            <p:cNvPr id="157" name="Google Shape;157;g1ea6e1d1458_0_16"/>
            <p:cNvSpPr/>
            <p:nvPr/>
          </p:nvSpPr>
          <p:spPr>
            <a:xfrm>
              <a:off x="0" y="0"/>
              <a:ext cx="4274726" cy="2041773"/>
            </a:xfrm>
            <a:custGeom>
              <a:avLst/>
              <a:gdLst/>
              <a:ahLst/>
              <a:cxnLst/>
              <a:rect l="l" t="t" r="r" b="b"/>
              <a:pathLst>
                <a:path w="4274726" h="2041773" extrusionOk="0">
                  <a:moveTo>
                    <a:pt x="0" y="0"/>
                  </a:moveTo>
                  <a:lnTo>
                    <a:pt x="4274726" y="0"/>
                  </a:lnTo>
                  <a:lnTo>
                    <a:pt x="4274726" y="2041773"/>
                  </a:lnTo>
                  <a:lnTo>
                    <a:pt x="0" y="2041773"/>
                  </a:lnTo>
                  <a:close/>
                </a:path>
              </a:pathLst>
            </a:custGeom>
            <a:solidFill>
              <a:srgbClr val="9FB7B7">
                <a:alpha val="33330"/>
              </a:srgbClr>
            </a:solidFill>
            <a:ln>
              <a:noFill/>
            </a:ln>
          </p:spPr>
          <p:txBody>
            <a:bodyPr/>
            <a:lstStyle/>
            <a:p>
              <a:endParaRPr lang="es-ES"/>
            </a:p>
          </p:txBody>
        </p:sp>
        <p:sp>
          <p:nvSpPr>
            <p:cNvPr id="158" name="Google Shape;158;g1ea6e1d1458_0_16"/>
            <p:cNvSpPr txBox="1"/>
            <p:nvPr/>
          </p:nvSpPr>
          <p:spPr>
            <a:xfrm>
              <a:off x="0" y="-38100"/>
              <a:ext cx="4274700" cy="2079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 name="Google Shape;159;g1ea6e1d1458_0_16"/>
          <p:cNvGrpSpPr/>
          <p:nvPr/>
        </p:nvGrpSpPr>
        <p:grpSpPr>
          <a:xfrm>
            <a:off x="5139012" y="542643"/>
            <a:ext cx="8010028" cy="1874909"/>
            <a:chOff x="0" y="-38100"/>
            <a:chExt cx="2109623" cy="493800"/>
          </a:xfrm>
        </p:grpSpPr>
        <p:sp>
          <p:nvSpPr>
            <p:cNvPr id="160" name="Google Shape;160;g1ea6e1d1458_0_16"/>
            <p:cNvSpPr/>
            <p:nvPr/>
          </p:nvSpPr>
          <p:spPr>
            <a:xfrm>
              <a:off x="0" y="0"/>
              <a:ext cx="2109623" cy="455698"/>
            </a:xfrm>
            <a:custGeom>
              <a:avLst/>
              <a:gdLst/>
              <a:ahLst/>
              <a:cxnLst/>
              <a:rect l="l" t="t" r="r" b="b"/>
              <a:pathLst>
                <a:path w="2109623" h="455698" extrusionOk="0">
                  <a:moveTo>
                    <a:pt x="0" y="0"/>
                  </a:moveTo>
                  <a:lnTo>
                    <a:pt x="2109623" y="0"/>
                  </a:lnTo>
                  <a:lnTo>
                    <a:pt x="2109623" y="455698"/>
                  </a:lnTo>
                  <a:lnTo>
                    <a:pt x="0" y="455698"/>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161" name="Google Shape;161;g1ea6e1d1458_0_16"/>
            <p:cNvSpPr txBox="1"/>
            <p:nvPr/>
          </p:nvSpPr>
          <p:spPr>
            <a:xfrm>
              <a:off x="0" y="-38100"/>
              <a:ext cx="2109600" cy="493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2" name="Google Shape;162;g1ea6e1d1458_0_16"/>
          <p:cNvSpPr/>
          <p:nvPr/>
        </p:nvSpPr>
        <p:spPr>
          <a:xfrm>
            <a:off x="15824275" y="6533193"/>
            <a:ext cx="1949375" cy="1949375"/>
          </a:xfrm>
          <a:custGeom>
            <a:avLst/>
            <a:gdLst/>
            <a:ahLst/>
            <a:cxnLst/>
            <a:rect l="l" t="t" r="r" b="b"/>
            <a:pathLst>
              <a:path w="1949375" h="1949375" extrusionOk="0">
                <a:moveTo>
                  <a:pt x="0" y="0"/>
                </a:moveTo>
                <a:lnTo>
                  <a:pt x="1949375" y="0"/>
                </a:lnTo>
                <a:lnTo>
                  <a:pt x="1949375" y="1949375"/>
                </a:lnTo>
                <a:lnTo>
                  <a:pt x="0" y="1949375"/>
                </a:lnTo>
                <a:lnTo>
                  <a:pt x="0" y="0"/>
                </a:lnTo>
                <a:close/>
              </a:path>
            </a:pathLst>
          </a:custGeom>
          <a:blipFill rotWithShape="1">
            <a:blip r:embed="rId4">
              <a:alphaModFix amt="73000"/>
            </a:blip>
            <a:stretch>
              <a:fillRect/>
            </a:stretch>
          </a:blipFill>
          <a:ln>
            <a:noFill/>
          </a:ln>
        </p:spPr>
        <p:txBody>
          <a:bodyPr/>
          <a:lstStyle/>
          <a:p>
            <a:endParaRPr lang="es-ES"/>
          </a:p>
        </p:txBody>
      </p:sp>
      <p:sp>
        <p:nvSpPr>
          <p:cNvPr id="163" name="Google Shape;163;g1ea6e1d1458_0_16"/>
          <p:cNvSpPr/>
          <p:nvPr/>
        </p:nvSpPr>
        <p:spPr>
          <a:xfrm>
            <a:off x="-668902" y="1028700"/>
            <a:ext cx="3395204" cy="1049427"/>
          </a:xfrm>
          <a:custGeom>
            <a:avLst/>
            <a:gdLst/>
            <a:ahLst/>
            <a:cxnLst/>
            <a:rect l="l" t="t" r="r" b="b"/>
            <a:pathLst>
              <a:path w="3395204" h="1049427" extrusionOk="0">
                <a:moveTo>
                  <a:pt x="0" y="0"/>
                </a:moveTo>
                <a:lnTo>
                  <a:pt x="3395204" y="0"/>
                </a:lnTo>
                <a:lnTo>
                  <a:pt x="3395204" y="1049427"/>
                </a:lnTo>
                <a:lnTo>
                  <a:pt x="0" y="1049427"/>
                </a:lnTo>
                <a:lnTo>
                  <a:pt x="0" y="0"/>
                </a:lnTo>
                <a:close/>
              </a:path>
            </a:pathLst>
          </a:custGeom>
          <a:blipFill rotWithShape="1">
            <a:blip r:embed="rId5">
              <a:alphaModFix amt="73000"/>
            </a:blip>
            <a:stretch>
              <a:fillRect/>
            </a:stretch>
          </a:blipFill>
          <a:ln>
            <a:noFill/>
          </a:ln>
        </p:spPr>
        <p:txBody>
          <a:bodyPr/>
          <a:lstStyle/>
          <a:p>
            <a:endParaRPr lang="es-ES"/>
          </a:p>
        </p:txBody>
      </p:sp>
      <p:sp>
        <p:nvSpPr>
          <p:cNvPr id="164" name="Google Shape;164;g1ea6e1d1458_0_16"/>
          <p:cNvSpPr txBox="1"/>
          <p:nvPr/>
        </p:nvSpPr>
        <p:spPr>
          <a:xfrm>
            <a:off x="4543671" y="807425"/>
            <a:ext cx="9200700" cy="954300"/>
          </a:xfrm>
          <a:prstGeom prst="rect">
            <a:avLst/>
          </a:prstGeom>
          <a:noFill/>
          <a:ln>
            <a:noFill/>
          </a:ln>
        </p:spPr>
        <p:txBody>
          <a:bodyPr spcFirstLastPara="1" wrap="square" lIns="0" tIns="0" rIns="0" bIns="0" anchor="t" anchorCtr="0">
            <a:spAutoFit/>
          </a:bodyPr>
          <a:lstStyle/>
          <a:p>
            <a:pPr marL="0" marR="0" lvl="0" indent="0" algn="ctr" rtl="0">
              <a:lnSpc>
                <a:spcPct val="140003"/>
              </a:lnSpc>
              <a:spcBef>
                <a:spcPts val="0"/>
              </a:spcBef>
              <a:spcAft>
                <a:spcPts val="0"/>
              </a:spcAft>
              <a:buNone/>
            </a:pPr>
            <a:r>
              <a:rPr lang="en-US" sz="6200" b="1" dirty="0">
                <a:latin typeface="Nunito"/>
                <a:ea typeface="Nunito"/>
                <a:cs typeface="Nunito"/>
                <a:sym typeface="Nunito"/>
              </a:rPr>
              <a:t>HMM</a:t>
            </a:r>
            <a:endParaRPr sz="6200" dirty="0">
              <a:latin typeface="Nunito"/>
              <a:ea typeface="Nunito"/>
              <a:cs typeface="Nunito"/>
              <a:sym typeface="Nunito"/>
            </a:endParaRPr>
          </a:p>
        </p:txBody>
      </p:sp>
      <p:sp>
        <p:nvSpPr>
          <p:cNvPr id="165" name="Google Shape;165;g1ea6e1d1458_0_16"/>
          <p:cNvSpPr txBox="1"/>
          <p:nvPr/>
        </p:nvSpPr>
        <p:spPr>
          <a:xfrm>
            <a:off x="1968513" y="1761725"/>
            <a:ext cx="14329800" cy="9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b="1">
                <a:latin typeface="Nunito"/>
                <a:ea typeface="Nunito"/>
                <a:cs typeface="Nunito"/>
                <a:sym typeface="Nunito"/>
              </a:rPr>
              <a:t>En función de la cantidad de datos de aprendizaje</a:t>
            </a:r>
            <a:endParaRPr sz="2200" b="1">
              <a:latin typeface="Nunito"/>
              <a:ea typeface="Nunito"/>
              <a:cs typeface="Nunito"/>
              <a:sym typeface="Nunito"/>
            </a:endParaRPr>
          </a:p>
        </p:txBody>
      </p:sp>
      <p:pic>
        <p:nvPicPr>
          <p:cNvPr id="166" name="Google Shape;166;g1ea6e1d1458_0_16"/>
          <p:cNvPicPr preferRelativeResize="0"/>
          <p:nvPr/>
        </p:nvPicPr>
        <p:blipFill>
          <a:blip r:embed="rId6">
            <a:alphaModFix/>
          </a:blip>
          <a:stretch>
            <a:fillRect/>
          </a:stretch>
        </p:blipFill>
        <p:spPr>
          <a:xfrm>
            <a:off x="4533074" y="2608525"/>
            <a:ext cx="9200699" cy="6380033"/>
          </a:xfrm>
          <a:prstGeom prst="rect">
            <a:avLst/>
          </a:prstGeom>
          <a:noFill/>
          <a:ln>
            <a:noFill/>
          </a:ln>
        </p:spPr>
      </p:pic>
      <p:pic>
        <p:nvPicPr>
          <p:cNvPr id="167" name="Google Shape;167;g1ea6e1d1458_0_16"/>
          <p:cNvPicPr preferRelativeResize="0"/>
          <p:nvPr/>
        </p:nvPicPr>
        <p:blipFill>
          <a:blip r:embed="rId7">
            <a:alphaModFix/>
          </a:blip>
          <a:stretch>
            <a:fillRect/>
          </a:stretch>
        </p:blipFill>
        <p:spPr>
          <a:xfrm>
            <a:off x="10077975" y="2694638"/>
            <a:ext cx="838200" cy="16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pSp>
        <p:nvGrpSpPr>
          <p:cNvPr id="172" name="Google Shape;172;g1ea6e1d1458_0_43"/>
          <p:cNvGrpSpPr/>
          <p:nvPr/>
        </p:nvGrpSpPr>
        <p:grpSpPr>
          <a:xfrm>
            <a:off x="-1109662" y="0"/>
            <a:ext cx="20507325" cy="10287000"/>
            <a:chOff x="0" y="0"/>
            <a:chExt cx="27343100" cy="13716000"/>
          </a:xfrm>
        </p:grpSpPr>
        <p:sp>
          <p:nvSpPr>
            <p:cNvPr id="173" name="Google Shape;173;g1ea6e1d1458_0_43"/>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174" name="Google Shape;174;g1ea6e1d1458_0_43"/>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175" name="Google Shape;175;g1ea6e1d1458_0_43"/>
          <p:cNvGrpSpPr/>
          <p:nvPr/>
        </p:nvGrpSpPr>
        <p:grpSpPr>
          <a:xfrm>
            <a:off x="1028700" y="1361281"/>
            <a:ext cx="16230707" cy="7897172"/>
            <a:chOff x="0" y="-38100"/>
            <a:chExt cx="4274726" cy="2079900"/>
          </a:xfrm>
        </p:grpSpPr>
        <p:sp>
          <p:nvSpPr>
            <p:cNvPr id="176" name="Google Shape;176;g1ea6e1d1458_0_43"/>
            <p:cNvSpPr/>
            <p:nvPr/>
          </p:nvSpPr>
          <p:spPr>
            <a:xfrm>
              <a:off x="0" y="0"/>
              <a:ext cx="4274726" cy="2041773"/>
            </a:xfrm>
            <a:custGeom>
              <a:avLst/>
              <a:gdLst/>
              <a:ahLst/>
              <a:cxnLst/>
              <a:rect l="l" t="t" r="r" b="b"/>
              <a:pathLst>
                <a:path w="4274726" h="2041773" extrusionOk="0">
                  <a:moveTo>
                    <a:pt x="0" y="0"/>
                  </a:moveTo>
                  <a:lnTo>
                    <a:pt x="4274726" y="0"/>
                  </a:lnTo>
                  <a:lnTo>
                    <a:pt x="4274726" y="2041773"/>
                  </a:lnTo>
                  <a:lnTo>
                    <a:pt x="0" y="2041773"/>
                  </a:lnTo>
                  <a:close/>
                </a:path>
              </a:pathLst>
            </a:custGeom>
            <a:solidFill>
              <a:srgbClr val="9FB7B7">
                <a:alpha val="33330"/>
              </a:srgbClr>
            </a:solidFill>
            <a:ln>
              <a:noFill/>
            </a:ln>
          </p:spPr>
          <p:txBody>
            <a:bodyPr/>
            <a:lstStyle/>
            <a:p>
              <a:endParaRPr lang="es-ES"/>
            </a:p>
          </p:txBody>
        </p:sp>
        <p:sp>
          <p:nvSpPr>
            <p:cNvPr id="177" name="Google Shape;177;g1ea6e1d1458_0_43"/>
            <p:cNvSpPr txBox="1"/>
            <p:nvPr/>
          </p:nvSpPr>
          <p:spPr>
            <a:xfrm>
              <a:off x="0" y="-38100"/>
              <a:ext cx="4274700" cy="2079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8" name="Google Shape;178;g1ea6e1d1458_0_43"/>
          <p:cNvGrpSpPr/>
          <p:nvPr/>
        </p:nvGrpSpPr>
        <p:grpSpPr>
          <a:xfrm>
            <a:off x="5139012" y="542643"/>
            <a:ext cx="8010028" cy="1874909"/>
            <a:chOff x="0" y="-38100"/>
            <a:chExt cx="2109623" cy="493800"/>
          </a:xfrm>
        </p:grpSpPr>
        <p:sp>
          <p:nvSpPr>
            <p:cNvPr id="179" name="Google Shape;179;g1ea6e1d1458_0_43"/>
            <p:cNvSpPr/>
            <p:nvPr/>
          </p:nvSpPr>
          <p:spPr>
            <a:xfrm>
              <a:off x="0" y="0"/>
              <a:ext cx="2109623" cy="455698"/>
            </a:xfrm>
            <a:custGeom>
              <a:avLst/>
              <a:gdLst/>
              <a:ahLst/>
              <a:cxnLst/>
              <a:rect l="l" t="t" r="r" b="b"/>
              <a:pathLst>
                <a:path w="2109623" h="455698" extrusionOk="0">
                  <a:moveTo>
                    <a:pt x="0" y="0"/>
                  </a:moveTo>
                  <a:lnTo>
                    <a:pt x="2109623" y="0"/>
                  </a:lnTo>
                  <a:lnTo>
                    <a:pt x="2109623" y="455698"/>
                  </a:lnTo>
                  <a:lnTo>
                    <a:pt x="0" y="455698"/>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180" name="Google Shape;180;g1ea6e1d1458_0_43"/>
            <p:cNvSpPr txBox="1"/>
            <p:nvPr/>
          </p:nvSpPr>
          <p:spPr>
            <a:xfrm>
              <a:off x="0" y="-38100"/>
              <a:ext cx="2109600" cy="493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1" name="Google Shape;181;g1ea6e1d1458_0_43"/>
          <p:cNvSpPr/>
          <p:nvPr/>
        </p:nvSpPr>
        <p:spPr>
          <a:xfrm>
            <a:off x="15824275" y="6533193"/>
            <a:ext cx="1949375" cy="1949375"/>
          </a:xfrm>
          <a:custGeom>
            <a:avLst/>
            <a:gdLst/>
            <a:ahLst/>
            <a:cxnLst/>
            <a:rect l="l" t="t" r="r" b="b"/>
            <a:pathLst>
              <a:path w="1949375" h="1949375" extrusionOk="0">
                <a:moveTo>
                  <a:pt x="0" y="0"/>
                </a:moveTo>
                <a:lnTo>
                  <a:pt x="1949375" y="0"/>
                </a:lnTo>
                <a:lnTo>
                  <a:pt x="1949375" y="1949375"/>
                </a:lnTo>
                <a:lnTo>
                  <a:pt x="0" y="1949375"/>
                </a:lnTo>
                <a:lnTo>
                  <a:pt x="0" y="0"/>
                </a:lnTo>
                <a:close/>
              </a:path>
            </a:pathLst>
          </a:custGeom>
          <a:blipFill rotWithShape="1">
            <a:blip r:embed="rId4">
              <a:alphaModFix amt="73000"/>
            </a:blip>
            <a:stretch>
              <a:fillRect/>
            </a:stretch>
          </a:blipFill>
          <a:ln>
            <a:noFill/>
          </a:ln>
        </p:spPr>
        <p:txBody>
          <a:bodyPr/>
          <a:lstStyle/>
          <a:p>
            <a:endParaRPr lang="es-ES"/>
          </a:p>
        </p:txBody>
      </p:sp>
      <p:sp>
        <p:nvSpPr>
          <p:cNvPr id="182" name="Google Shape;182;g1ea6e1d1458_0_43"/>
          <p:cNvSpPr/>
          <p:nvPr/>
        </p:nvSpPr>
        <p:spPr>
          <a:xfrm>
            <a:off x="-668902" y="1028700"/>
            <a:ext cx="3395204" cy="1049427"/>
          </a:xfrm>
          <a:custGeom>
            <a:avLst/>
            <a:gdLst/>
            <a:ahLst/>
            <a:cxnLst/>
            <a:rect l="l" t="t" r="r" b="b"/>
            <a:pathLst>
              <a:path w="3395204" h="1049427" extrusionOk="0">
                <a:moveTo>
                  <a:pt x="0" y="0"/>
                </a:moveTo>
                <a:lnTo>
                  <a:pt x="3395204" y="0"/>
                </a:lnTo>
                <a:lnTo>
                  <a:pt x="3395204" y="1049427"/>
                </a:lnTo>
                <a:lnTo>
                  <a:pt x="0" y="1049427"/>
                </a:lnTo>
                <a:lnTo>
                  <a:pt x="0" y="0"/>
                </a:lnTo>
                <a:close/>
              </a:path>
            </a:pathLst>
          </a:custGeom>
          <a:blipFill rotWithShape="1">
            <a:blip r:embed="rId5">
              <a:alphaModFix amt="73000"/>
            </a:blip>
            <a:stretch>
              <a:fillRect/>
            </a:stretch>
          </a:blipFill>
          <a:ln>
            <a:noFill/>
          </a:ln>
        </p:spPr>
        <p:txBody>
          <a:bodyPr/>
          <a:lstStyle/>
          <a:p>
            <a:endParaRPr lang="es-ES"/>
          </a:p>
        </p:txBody>
      </p:sp>
      <p:sp>
        <p:nvSpPr>
          <p:cNvPr id="183" name="Google Shape;183;g1ea6e1d1458_0_43"/>
          <p:cNvSpPr txBox="1"/>
          <p:nvPr/>
        </p:nvSpPr>
        <p:spPr>
          <a:xfrm>
            <a:off x="4543671" y="807425"/>
            <a:ext cx="9200700" cy="954300"/>
          </a:xfrm>
          <a:prstGeom prst="rect">
            <a:avLst/>
          </a:prstGeom>
          <a:noFill/>
          <a:ln>
            <a:noFill/>
          </a:ln>
        </p:spPr>
        <p:txBody>
          <a:bodyPr spcFirstLastPara="1" wrap="square" lIns="0" tIns="0" rIns="0" bIns="0" anchor="t" anchorCtr="0">
            <a:spAutoFit/>
          </a:bodyPr>
          <a:lstStyle/>
          <a:p>
            <a:pPr marL="0" marR="0" lvl="0" indent="0" algn="ctr" rtl="0">
              <a:lnSpc>
                <a:spcPct val="140003"/>
              </a:lnSpc>
              <a:spcBef>
                <a:spcPts val="0"/>
              </a:spcBef>
              <a:spcAft>
                <a:spcPts val="0"/>
              </a:spcAft>
              <a:buNone/>
            </a:pPr>
            <a:r>
              <a:rPr lang="en-US" sz="6200" b="1" dirty="0" err="1">
                <a:latin typeface="Nunito"/>
                <a:ea typeface="Nunito"/>
                <a:cs typeface="Nunito"/>
                <a:sym typeface="Nunito"/>
              </a:rPr>
              <a:t>TnT</a:t>
            </a:r>
            <a:endParaRPr sz="6200" dirty="0">
              <a:latin typeface="Nunito"/>
              <a:ea typeface="Nunito"/>
              <a:cs typeface="Nunito"/>
              <a:sym typeface="Nunito"/>
            </a:endParaRPr>
          </a:p>
        </p:txBody>
      </p:sp>
      <p:sp>
        <p:nvSpPr>
          <p:cNvPr id="184" name="Google Shape;184;g1ea6e1d1458_0_43"/>
          <p:cNvSpPr txBox="1"/>
          <p:nvPr/>
        </p:nvSpPr>
        <p:spPr>
          <a:xfrm>
            <a:off x="1968513" y="1761725"/>
            <a:ext cx="14329800" cy="9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b="1">
                <a:latin typeface="Nunito"/>
                <a:ea typeface="Nunito"/>
                <a:cs typeface="Nunito"/>
                <a:sym typeface="Nunito"/>
              </a:rPr>
              <a:t>Incorporando Affix Tagger como método de suavizado</a:t>
            </a:r>
            <a:endParaRPr sz="2200" b="1">
              <a:latin typeface="Nunito"/>
              <a:ea typeface="Nunito"/>
              <a:cs typeface="Nunito"/>
              <a:sym typeface="Nunito"/>
            </a:endParaRPr>
          </a:p>
        </p:txBody>
      </p:sp>
      <p:pic>
        <p:nvPicPr>
          <p:cNvPr id="185" name="Google Shape;185;g1ea6e1d1458_0_43"/>
          <p:cNvPicPr preferRelativeResize="0"/>
          <p:nvPr/>
        </p:nvPicPr>
        <p:blipFill>
          <a:blip r:embed="rId6">
            <a:alphaModFix/>
          </a:blip>
          <a:stretch>
            <a:fillRect/>
          </a:stretch>
        </p:blipFill>
        <p:spPr>
          <a:xfrm>
            <a:off x="7545400" y="2535150"/>
            <a:ext cx="9197392" cy="6380800"/>
          </a:xfrm>
          <a:prstGeom prst="rect">
            <a:avLst/>
          </a:prstGeom>
          <a:noFill/>
          <a:ln>
            <a:noFill/>
          </a:ln>
        </p:spPr>
      </p:pic>
      <p:sp>
        <p:nvSpPr>
          <p:cNvPr id="186" name="Google Shape;186;g1ea6e1d1458_0_43"/>
          <p:cNvSpPr txBox="1"/>
          <p:nvPr/>
        </p:nvSpPr>
        <p:spPr>
          <a:xfrm>
            <a:off x="1566350" y="3090350"/>
            <a:ext cx="5038800" cy="527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700">
                <a:latin typeface="Nunito"/>
                <a:ea typeface="Nunito"/>
                <a:cs typeface="Nunito"/>
                <a:sym typeface="Nunito"/>
              </a:rPr>
              <a:t>Longitud del sufijo óptimo = 3 </a:t>
            </a:r>
            <a:endParaRPr sz="2700">
              <a:latin typeface="Nunito"/>
              <a:ea typeface="Nunito"/>
              <a:cs typeface="Nunito"/>
              <a:sym typeface="Nunito"/>
            </a:endParaRPr>
          </a:p>
        </p:txBody>
      </p:sp>
      <p:pic>
        <p:nvPicPr>
          <p:cNvPr id="187" name="Google Shape;187;g1ea6e1d1458_0_43"/>
          <p:cNvPicPr preferRelativeResize="0"/>
          <p:nvPr/>
        </p:nvPicPr>
        <p:blipFill>
          <a:blip r:embed="rId7">
            <a:alphaModFix/>
          </a:blip>
          <a:stretch>
            <a:fillRect/>
          </a:stretch>
        </p:blipFill>
        <p:spPr>
          <a:xfrm>
            <a:off x="1414400" y="4013175"/>
            <a:ext cx="5824599" cy="4018875"/>
          </a:xfrm>
          <a:prstGeom prst="rect">
            <a:avLst/>
          </a:prstGeom>
          <a:noFill/>
          <a:ln>
            <a:noFill/>
          </a:ln>
        </p:spPr>
      </p:pic>
      <p:sp>
        <p:nvSpPr>
          <p:cNvPr id="188" name="Google Shape;188;g1ea6e1d1458_0_43"/>
          <p:cNvSpPr/>
          <p:nvPr/>
        </p:nvSpPr>
        <p:spPr>
          <a:xfrm>
            <a:off x="12961125" y="2634950"/>
            <a:ext cx="1789200" cy="15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3" name="Imagen 2">
            <a:extLst>
              <a:ext uri="{FF2B5EF4-FFF2-40B4-BE49-F238E27FC236}">
                <a16:creationId xmlns:a16="http://schemas.microsoft.com/office/drawing/2014/main" id="{8A7F50BA-715C-C236-5DEB-13ACD9030EF6}"/>
              </a:ext>
            </a:extLst>
          </p:cNvPr>
          <p:cNvPicPr>
            <a:picLocks noChangeAspect="1"/>
          </p:cNvPicPr>
          <p:nvPr/>
        </p:nvPicPr>
        <p:blipFill>
          <a:blip r:embed="rId8"/>
          <a:stretch>
            <a:fillRect/>
          </a:stretch>
        </p:blipFill>
        <p:spPr>
          <a:xfrm>
            <a:off x="4510087" y="7879836"/>
            <a:ext cx="344479" cy="1025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3"/>
          <p:cNvGrpSpPr/>
          <p:nvPr/>
        </p:nvGrpSpPr>
        <p:grpSpPr>
          <a:xfrm>
            <a:off x="-1109662" y="0"/>
            <a:ext cx="20507325" cy="10287000"/>
            <a:chOff x="0" y="0"/>
            <a:chExt cx="27343100" cy="13716000"/>
          </a:xfrm>
        </p:grpSpPr>
        <p:sp>
          <p:nvSpPr>
            <p:cNvPr id="194" name="Google Shape;194;p3"/>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195" name="Google Shape;195;p3"/>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196" name="Google Shape;196;p3"/>
          <p:cNvGrpSpPr/>
          <p:nvPr/>
        </p:nvGrpSpPr>
        <p:grpSpPr>
          <a:xfrm>
            <a:off x="1028700" y="1361282"/>
            <a:ext cx="16230600" cy="7897018"/>
            <a:chOff x="0" y="-38100"/>
            <a:chExt cx="4274726" cy="2079873"/>
          </a:xfrm>
        </p:grpSpPr>
        <p:sp>
          <p:nvSpPr>
            <p:cNvPr id="197" name="Google Shape;197;p3"/>
            <p:cNvSpPr/>
            <p:nvPr/>
          </p:nvSpPr>
          <p:spPr>
            <a:xfrm>
              <a:off x="0" y="0"/>
              <a:ext cx="4274726" cy="2041773"/>
            </a:xfrm>
            <a:custGeom>
              <a:avLst/>
              <a:gdLst/>
              <a:ahLst/>
              <a:cxnLst/>
              <a:rect l="l" t="t" r="r" b="b"/>
              <a:pathLst>
                <a:path w="4274726" h="2041773" extrusionOk="0">
                  <a:moveTo>
                    <a:pt x="0" y="0"/>
                  </a:moveTo>
                  <a:lnTo>
                    <a:pt x="4274726" y="0"/>
                  </a:lnTo>
                  <a:lnTo>
                    <a:pt x="4274726" y="2041773"/>
                  </a:lnTo>
                  <a:lnTo>
                    <a:pt x="0" y="2041773"/>
                  </a:lnTo>
                  <a:close/>
                </a:path>
              </a:pathLst>
            </a:custGeom>
            <a:solidFill>
              <a:srgbClr val="9FB7B7">
                <a:alpha val="33333"/>
              </a:srgbClr>
            </a:solidFill>
            <a:ln>
              <a:noFill/>
            </a:ln>
          </p:spPr>
          <p:txBody>
            <a:bodyPr/>
            <a:lstStyle/>
            <a:p>
              <a:endParaRPr lang="es-ES"/>
            </a:p>
          </p:txBody>
        </p:sp>
        <p:sp>
          <p:nvSpPr>
            <p:cNvPr id="198" name="Google Shape;198;p3"/>
            <p:cNvSpPr txBox="1"/>
            <p:nvPr/>
          </p:nvSpPr>
          <p:spPr>
            <a:xfrm>
              <a:off x="0" y="-38100"/>
              <a:ext cx="4274726" cy="207987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9" name="Google Shape;199;p3"/>
          <p:cNvGrpSpPr/>
          <p:nvPr/>
        </p:nvGrpSpPr>
        <p:grpSpPr>
          <a:xfrm>
            <a:off x="5139012" y="542644"/>
            <a:ext cx="8009976" cy="1874890"/>
            <a:chOff x="0" y="-38100"/>
            <a:chExt cx="2109623" cy="493798"/>
          </a:xfrm>
        </p:grpSpPr>
        <p:sp>
          <p:nvSpPr>
            <p:cNvPr id="200" name="Google Shape;200;p3"/>
            <p:cNvSpPr/>
            <p:nvPr/>
          </p:nvSpPr>
          <p:spPr>
            <a:xfrm>
              <a:off x="0" y="0"/>
              <a:ext cx="2109623" cy="455698"/>
            </a:xfrm>
            <a:custGeom>
              <a:avLst/>
              <a:gdLst/>
              <a:ahLst/>
              <a:cxnLst/>
              <a:rect l="l" t="t" r="r" b="b"/>
              <a:pathLst>
                <a:path w="2109623" h="455698" extrusionOk="0">
                  <a:moveTo>
                    <a:pt x="0" y="0"/>
                  </a:moveTo>
                  <a:lnTo>
                    <a:pt x="2109623" y="0"/>
                  </a:lnTo>
                  <a:lnTo>
                    <a:pt x="2109623" y="455698"/>
                  </a:lnTo>
                  <a:lnTo>
                    <a:pt x="0" y="455698"/>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201" name="Google Shape;201;p3"/>
            <p:cNvSpPr txBox="1"/>
            <p:nvPr/>
          </p:nvSpPr>
          <p:spPr>
            <a:xfrm>
              <a:off x="0" y="-38100"/>
              <a:ext cx="2109623" cy="49379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2" name="Google Shape;202;p3"/>
          <p:cNvSpPr/>
          <p:nvPr/>
        </p:nvSpPr>
        <p:spPr>
          <a:xfrm>
            <a:off x="15824275" y="6533193"/>
            <a:ext cx="1949375" cy="1949375"/>
          </a:xfrm>
          <a:custGeom>
            <a:avLst/>
            <a:gdLst/>
            <a:ahLst/>
            <a:cxnLst/>
            <a:rect l="l" t="t" r="r" b="b"/>
            <a:pathLst>
              <a:path w="1949375" h="1949375" extrusionOk="0">
                <a:moveTo>
                  <a:pt x="0" y="0"/>
                </a:moveTo>
                <a:lnTo>
                  <a:pt x="1949375" y="0"/>
                </a:lnTo>
                <a:lnTo>
                  <a:pt x="1949375" y="1949375"/>
                </a:lnTo>
                <a:lnTo>
                  <a:pt x="0" y="1949375"/>
                </a:lnTo>
                <a:lnTo>
                  <a:pt x="0" y="0"/>
                </a:lnTo>
                <a:close/>
              </a:path>
            </a:pathLst>
          </a:custGeom>
          <a:blipFill rotWithShape="1">
            <a:blip r:embed="rId4">
              <a:alphaModFix amt="73000"/>
            </a:blip>
            <a:stretch>
              <a:fillRect/>
            </a:stretch>
          </a:blipFill>
          <a:ln>
            <a:noFill/>
          </a:ln>
        </p:spPr>
        <p:txBody>
          <a:bodyPr/>
          <a:lstStyle/>
          <a:p>
            <a:endParaRPr lang="es-ES"/>
          </a:p>
        </p:txBody>
      </p:sp>
      <p:sp>
        <p:nvSpPr>
          <p:cNvPr id="203" name="Google Shape;203;p3"/>
          <p:cNvSpPr/>
          <p:nvPr/>
        </p:nvSpPr>
        <p:spPr>
          <a:xfrm>
            <a:off x="-668902" y="1028700"/>
            <a:ext cx="3395204" cy="1049427"/>
          </a:xfrm>
          <a:custGeom>
            <a:avLst/>
            <a:gdLst/>
            <a:ahLst/>
            <a:cxnLst/>
            <a:rect l="l" t="t" r="r" b="b"/>
            <a:pathLst>
              <a:path w="3395204" h="1049427" extrusionOk="0">
                <a:moveTo>
                  <a:pt x="0" y="0"/>
                </a:moveTo>
                <a:lnTo>
                  <a:pt x="3395204" y="0"/>
                </a:lnTo>
                <a:lnTo>
                  <a:pt x="3395204" y="1049427"/>
                </a:lnTo>
                <a:lnTo>
                  <a:pt x="0" y="1049427"/>
                </a:lnTo>
                <a:lnTo>
                  <a:pt x="0" y="0"/>
                </a:lnTo>
                <a:close/>
              </a:path>
            </a:pathLst>
          </a:custGeom>
          <a:blipFill rotWithShape="1">
            <a:blip r:embed="rId5">
              <a:alphaModFix amt="73000"/>
            </a:blip>
            <a:stretch>
              <a:fillRect/>
            </a:stretch>
          </a:blipFill>
          <a:ln>
            <a:noFill/>
          </a:ln>
        </p:spPr>
        <p:txBody>
          <a:bodyPr/>
          <a:lstStyle/>
          <a:p>
            <a:endParaRPr lang="es-ES"/>
          </a:p>
        </p:txBody>
      </p:sp>
      <p:sp>
        <p:nvSpPr>
          <p:cNvPr id="204" name="Google Shape;204;p3"/>
          <p:cNvSpPr txBox="1"/>
          <p:nvPr/>
        </p:nvSpPr>
        <p:spPr>
          <a:xfrm>
            <a:off x="4543721" y="904875"/>
            <a:ext cx="9200700" cy="954300"/>
          </a:xfrm>
          <a:prstGeom prst="rect">
            <a:avLst/>
          </a:prstGeom>
          <a:noFill/>
          <a:ln>
            <a:noFill/>
          </a:ln>
        </p:spPr>
        <p:txBody>
          <a:bodyPr spcFirstLastPara="1" wrap="square" lIns="0" tIns="0" rIns="0" bIns="0" anchor="t" anchorCtr="0">
            <a:spAutoFit/>
          </a:bodyPr>
          <a:lstStyle/>
          <a:p>
            <a:pPr marL="0" marR="0" lvl="0" indent="0" algn="ctr" rtl="0">
              <a:lnSpc>
                <a:spcPct val="140003"/>
              </a:lnSpc>
              <a:spcBef>
                <a:spcPts val="0"/>
              </a:spcBef>
              <a:spcAft>
                <a:spcPts val="0"/>
              </a:spcAft>
              <a:buNone/>
            </a:pPr>
            <a:r>
              <a:rPr lang="en-US" sz="6200" b="1">
                <a:latin typeface="Nunito"/>
                <a:ea typeface="Nunito"/>
                <a:cs typeface="Nunito"/>
                <a:sym typeface="Nunito"/>
              </a:rPr>
              <a:t>Otros etiquetadores</a:t>
            </a:r>
            <a:endParaRPr sz="6200">
              <a:latin typeface="Nunito"/>
              <a:ea typeface="Nunito"/>
              <a:cs typeface="Nunito"/>
              <a:sym typeface="Nunito"/>
            </a:endParaRPr>
          </a:p>
        </p:txBody>
      </p:sp>
      <p:pic>
        <p:nvPicPr>
          <p:cNvPr id="205" name="Google Shape;205;p3"/>
          <p:cNvPicPr preferRelativeResize="0"/>
          <p:nvPr/>
        </p:nvPicPr>
        <p:blipFill>
          <a:blip r:embed="rId6">
            <a:alphaModFix/>
          </a:blip>
          <a:stretch>
            <a:fillRect/>
          </a:stretch>
        </p:blipFill>
        <p:spPr>
          <a:xfrm>
            <a:off x="4461763" y="2565725"/>
            <a:ext cx="9364474" cy="643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5"/>
          <p:cNvGrpSpPr/>
          <p:nvPr/>
        </p:nvGrpSpPr>
        <p:grpSpPr>
          <a:xfrm>
            <a:off x="-1109662" y="0"/>
            <a:ext cx="20507325" cy="10287000"/>
            <a:chOff x="0" y="0"/>
            <a:chExt cx="27343100" cy="13716000"/>
          </a:xfrm>
        </p:grpSpPr>
        <p:sp>
          <p:nvSpPr>
            <p:cNvPr id="211" name="Google Shape;211;p5"/>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212" name="Google Shape;212;p5"/>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213" name="Google Shape;213;p5"/>
          <p:cNvGrpSpPr/>
          <p:nvPr/>
        </p:nvGrpSpPr>
        <p:grpSpPr>
          <a:xfrm>
            <a:off x="1028700" y="3212651"/>
            <a:ext cx="7373827" cy="1397056"/>
            <a:chOff x="0" y="-38100"/>
            <a:chExt cx="1942065" cy="1592268"/>
          </a:xfrm>
        </p:grpSpPr>
        <p:sp>
          <p:nvSpPr>
            <p:cNvPr id="214" name="Google Shape;214;p5"/>
            <p:cNvSpPr/>
            <p:nvPr/>
          </p:nvSpPr>
          <p:spPr>
            <a:xfrm>
              <a:off x="0" y="0"/>
              <a:ext cx="1942065" cy="1554168"/>
            </a:xfrm>
            <a:custGeom>
              <a:avLst/>
              <a:gdLst/>
              <a:ahLst/>
              <a:cxnLst/>
              <a:rect l="l" t="t" r="r" b="b"/>
              <a:pathLst>
                <a:path w="1942065" h="1554168" extrusionOk="0">
                  <a:moveTo>
                    <a:pt x="0" y="0"/>
                  </a:moveTo>
                  <a:lnTo>
                    <a:pt x="1942065" y="0"/>
                  </a:lnTo>
                  <a:lnTo>
                    <a:pt x="1942065" y="1554168"/>
                  </a:lnTo>
                  <a:lnTo>
                    <a:pt x="0" y="1554168"/>
                  </a:lnTo>
                  <a:close/>
                </a:path>
              </a:pathLst>
            </a:custGeom>
            <a:solidFill>
              <a:srgbClr val="9FB7B7">
                <a:alpha val="33333"/>
              </a:srgbClr>
            </a:solidFill>
            <a:ln>
              <a:noFill/>
            </a:ln>
          </p:spPr>
          <p:txBody>
            <a:bodyPr/>
            <a:lstStyle/>
            <a:p>
              <a:endParaRPr lang="es-ES"/>
            </a:p>
          </p:txBody>
        </p:sp>
        <p:sp>
          <p:nvSpPr>
            <p:cNvPr id="215" name="Google Shape;215;p5"/>
            <p:cNvSpPr txBox="1"/>
            <p:nvPr/>
          </p:nvSpPr>
          <p:spPr>
            <a:xfrm>
              <a:off x="0" y="-38100"/>
              <a:ext cx="1942065" cy="159226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6" name="Google Shape;216;p5"/>
          <p:cNvGrpSpPr/>
          <p:nvPr/>
        </p:nvGrpSpPr>
        <p:grpSpPr>
          <a:xfrm>
            <a:off x="2517900" y="542650"/>
            <a:ext cx="13252102" cy="1874902"/>
            <a:chOff x="0" y="-38100"/>
            <a:chExt cx="3247348" cy="493798"/>
          </a:xfrm>
        </p:grpSpPr>
        <p:sp>
          <p:nvSpPr>
            <p:cNvPr id="217" name="Google Shape;217;p5"/>
            <p:cNvSpPr/>
            <p:nvPr/>
          </p:nvSpPr>
          <p:spPr>
            <a:xfrm>
              <a:off x="0" y="0"/>
              <a:ext cx="3247348" cy="455698"/>
            </a:xfrm>
            <a:custGeom>
              <a:avLst/>
              <a:gdLst/>
              <a:ahLst/>
              <a:cxnLst/>
              <a:rect l="l" t="t" r="r" b="b"/>
              <a:pathLst>
                <a:path w="3247348" h="455698" extrusionOk="0">
                  <a:moveTo>
                    <a:pt x="0" y="0"/>
                  </a:moveTo>
                  <a:lnTo>
                    <a:pt x="3247348" y="0"/>
                  </a:lnTo>
                  <a:lnTo>
                    <a:pt x="3247348" y="455698"/>
                  </a:lnTo>
                  <a:lnTo>
                    <a:pt x="0" y="455698"/>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218" name="Google Shape;218;p5"/>
            <p:cNvSpPr txBox="1"/>
            <p:nvPr/>
          </p:nvSpPr>
          <p:spPr>
            <a:xfrm>
              <a:off x="0" y="-38100"/>
              <a:ext cx="3247348" cy="49379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5"/>
          <p:cNvGrpSpPr/>
          <p:nvPr/>
        </p:nvGrpSpPr>
        <p:grpSpPr>
          <a:xfrm>
            <a:off x="9885525" y="3212651"/>
            <a:ext cx="7373827" cy="1397056"/>
            <a:chOff x="0" y="-38100"/>
            <a:chExt cx="1942065" cy="1592268"/>
          </a:xfrm>
        </p:grpSpPr>
        <p:sp>
          <p:nvSpPr>
            <p:cNvPr id="220" name="Google Shape;220;p5"/>
            <p:cNvSpPr/>
            <p:nvPr/>
          </p:nvSpPr>
          <p:spPr>
            <a:xfrm>
              <a:off x="0" y="0"/>
              <a:ext cx="1942065" cy="1554168"/>
            </a:xfrm>
            <a:custGeom>
              <a:avLst/>
              <a:gdLst/>
              <a:ahLst/>
              <a:cxnLst/>
              <a:rect l="l" t="t" r="r" b="b"/>
              <a:pathLst>
                <a:path w="1942065" h="1554168" extrusionOk="0">
                  <a:moveTo>
                    <a:pt x="0" y="0"/>
                  </a:moveTo>
                  <a:lnTo>
                    <a:pt x="1942065" y="0"/>
                  </a:lnTo>
                  <a:lnTo>
                    <a:pt x="1942065" y="1554168"/>
                  </a:lnTo>
                  <a:lnTo>
                    <a:pt x="0" y="1554168"/>
                  </a:lnTo>
                  <a:close/>
                </a:path>
              </a:pathLst>
            </a:custGeom>
            <a:solidFill>
              <a:srgbClr val="9FB7B7">
                <a:alpha val="33333"/>
              </a:srgbClr>
            </a:solidFill>
            <a:ln>
              <a:noFill/>
            </a:ln>
          </p:spPr>
          <p:txBody>
            <a:bodyPr/>
            <a:lstStyle/>
            <a:p>
              <a:endParaRPr lang="es-ES"/>
            </a:p>
          </p:txBody>
        </p:sp>
        <p:sp>
          <p:nvSpPr>
            <p:cNvPr id="221" name="Google Shape;221;p5"/>
            <p:cNvSpPr txBox="1"/>
            <p:nvPr/>
          </p:nvSpPr>
          <p:spPr>
            <a:xfrm>
              <a:off x="0" y="-38100"/>
              <a:ext cx="1942065" cy="159226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2" name="Google Shape;222;p5"/>
          <p:cNvSpPr txBox="1"/>
          <p:nvPr/>
        </p:nvSpPr>
        <p:spPr>
          <a:xfrm>
            <a:off x="2517916" y="904875"/>
            <a:ext cx="13252200" cy="1017000"/>
          </a:xfrm>
          <a:prstGeom prst="rect">
            <a:avLst/>
          </a:prstGeom>
          <a:noFill/>
          <a:ln>
            <a:noFill/>
          </a:ln>
        </p:spPr>
        <p:txBody>
          <a:bodyPr spcFirstLastPara="1" wrap="square" lIns="0" tIns="0" rIns="0" bIns="0" anchor="t" anchorCtr="0">
            <a:spAutoFit/>
          </a:bodyPr>
          <a:lstStyle/>
          <a:p>
            <a:pPr marL="0" marR="0" lvl="0" indent="0" algn="ctr" rtl="0">
              <a:lnSpc>
                <a:spcPct val="140003"/>
              </a:lnSpc>
              <a:spcBef>
                <a:spcPts val="0"/>
              </a:spcBef>
              <a:spcAft>
                <a:spcPts val="0"/>
              </a:spcAft>
              <a:buNone/>
            </a:pPr>
            <a:r>
              <a:rPr lang="en-US" sz="6607" b="1">
                <a:latin typeface="Nunito"/>
                <a:ea typeface="Nunito"/>
                <a:cs typeface="Nunito"/>
                <a:sym typeface="Nunito"/>
              </a:rPr>
              <a:t>Evaluación de otras herramientas</a:t>
            </a:r>
            <a:endParaRPr>
              <a:latin typeface="Nunito"/>
              <a:ea typeface="Nunito"/>
              <a:cs typeface="Nunito"/>
              <a:sym typeface="Nunito"/>
            </a:endParaRPr>
          </a:p>
        </p:txBody>
      </p:sp>
      <p:sp>
        <p:nvSpPr>
          <p:cNvPr id="223" name="Google Shape;223;p5"/>
          <p:cNvSpPr txBox="1"/>
          <p:nvPr/>
        </p:nvSpPr>
        <p:spPr>
          <a:xfrm>
            <a:off x="2517916" y="3811767"/>
            <a:ext cx="4156200" cy="585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800" b="1">
                <a:latin typeface="Nunito"/>
                <a:ea typeface="Nunito"/>
                <a:cs typeface="Nunito"/>
                <a:sym typeface="Nunito"/>
              </a:rPr>
              <a:t>SpaCy</a:t>
            </a:r>
            <a:endParaRPr b="1">
              <a:latin typeface="Nunito"/>
              <a:ea typeface="Nunito"/>
              <a:cs typeface="Nunito"/>
              <a:sym typeface="Nunito"/>
            </a:endParaRPr>
          </a:p>
        </p:txBody>
      </p:sp>
      <p:sp>
        <p:nvSpPr>
          <p:cNvPr id="224" name="Google Shape;224;p5"/>
          <p:cNvSpPr txBox="1"/>
          <p:nvPr/>
        </p:nvSpPr>
        <p:spPr>
          <a:xfrm>
            <a:off x="11494285" y="3811767"/>
            <a:ext cx="4156200" cy="585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800" b="1">
                <a:latin typeface="Nunito"/>
                <a:ea typeface="Nunito"/>
                <a:cs typeface="Nunito"/>
                <a:sym typeface="Nunito"/>
              </a:rPr>
              <a:t>Stanza</a:t>
            </a:r>
            <a:endParaRPr b="1">
              <a:latin typeface="Nunito"/>
              <a:ea typeface="Nunito"/>
              <a:cs typeface="Nunito"/>
              <a:sym typeface="Nunito"/>
            </a:endParaRPr>
          </a:p>
        </p:txBody>
      </p:sp>
      <p:sp>
        <p:nvSpPr>
          <p:cNvPr id="225" name="Google Shape;225;p5"/>
          <p:cNvSpPr/>
          <p:nvPr/>
        </p:nvSpPr>
        <p:spPr>
          <a:xfrm rot="5400000">
            <a:off x="3960025" y="2834325"/>
            <a:ext cx="1397100" cy="469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6" name="Google Shape;226;p5"/>
          <p:cNvSpPr/>
          <p:nvPr/>
        </p:nvSpPr>
        <p:spPr>
          <a:xfrm rot="5400000">
            <a:off x="12873888" y="2834325"/>
            <a:ext cx="1397100" cy="469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5"/>
          <p:cNvSpPr/>
          <p:nvPr/>
        </p:nvSpPr>
        <p:spPr>
          <a:xfrm>
            <a:off x="-2596432" y="224375"/>
            <a:ext cx="4927677" cy="1532060"/>
          </a:xfrm>
          <a:custGeom>
            <a:avLst/>
            <a:gdLst/>
            <a:ahLst/>
            <a:cxnLst/>
            <a:rect l="l" t="t" r="r" b="b"/>
            <a:pathLst>
              <a:path w="4927677" h="1532060" extrusionOk="0">
                <a:moveTo>
                  <a:pt x="0" y="0"/>
                </a:moveTo>
                <a:lnTo>
                  <a:pt x="4927677" y="0"/>
                </a:lnTo>
                <a:lnTo>
                  <a:pt x="4927677" y="1532060"/>
                </a:lnTo>
                <a:lnTo>
                  <a:pt x="0" y="1532060"/>
                </a:lnTo>
                <a:lnTo>
                  <a:pt x="0" y="0"/>
                </a:lnTo>
                <a:close/>
              </a:path>
            </a:pathLst>
          </a:custGeom>
          <a:blipFill rotWithShape="1">
            <a:blip r:embed="rId4">
              <a:alphaModFix amt="73000"/>
            </a:blip>
            <a:stretch>
              <a:fillRect/>
            </a:stretch>
          </a:blipFill>
          <a:ln>
            <a:noFill/>
          </a:ln>
        </p:spPr>
        <p:txBody>
          <a:bodyPr/>
          <a:lstStyle/>
          <a:p>
            <a:endParaRPr lang="es-ES"/>
          </a:p>
        </p:txBody>
      </p:sp>
      <p:sp>
        <p:nvSpPr>
          <p:cNvPr id="228" name="Google Shape;228;p5"/>
          <p:cNvSpPr/>
          <p:nvPr/>
        </p:nvSpPr>
        <p:spPr>
          <a:xfrm>
            <a:off x="15769993" y="2417550"/>
            <a:ext cx="4927677" cy="1532060"/>
          </a:xfrm>
          <a:custGeom>
            <a:avLst/>
            <a:gdLst/>
            <a:ahLst/>
            <a:cxnLst/>
            <a:rect l="l" t="t" r="r" b="b"/>
            <a:pathLst>
              <a:path w="4927677" h="1532060" extrusionOk="0">
                <a:moveTo>
                  <a:pt x="0" y="0"/>
                </a:moveTo>
                <a:lnTo>
                  <a:pt x="4927677" y="0"/>
                </a:lnTo>
                <a:lnTo>
                  <a:pt x="4927677" y="1532060"/>
                </a:lnTo>
                <a:lnTo>
                  <a:pt x="0" y="1532060"/>
                </a:lnTo>
                <a:lnTo>
                  <a:pt x="0" y="0"/>
                </a:lnTo>
                <a:close/>
              </a:path>
            </a:pathLst>
          </a:custGeom>
          <a:blipFill rotWithShape="1">
            <a:blip r:embed="rId4">
              <a:alphaModFix amt="73000"/>
            </a:blip>
            <a:stretch>
              <a:fillRect/>
            </a:stretch>
          </a:blipFill>
          <a:ln>
            <a:noFill/>
          </a:ln>
        </p:spPr>
        <p:txBody>
          <a:bodyPr/>
          <a:lstStyle/>
          <a:p>
            <a:endParaRPr lang="es-ES"/>
          </a:p>
        </p:txBody>
      </p:sp>
      <p:grpSp>
        <p:nvGrpSpPr>
          <p:cNvPr id="229" name="Google Shape;229;p5"/>
          <p:cNvGrpSpPr/>
          <p:nvPr/>
        </p:nvGrpSpPr>
        <p:grpSpPr>
          <a:xfrm>
            <a:off x="1028663" y="4715549"/>
            <a:ext cx="16230577" cy="4632132"/>
            <a:chOff x="0" y="-38100"/>
            <a:chExt cx="1942200" cy="1592400"/>
          </a:xfrm>
        </p:grpSpPr>
        <p:sp>
          <p:nvSpPr>
            <p:cNvPr id="230" name="Google Shape;230;p5"/>
            <p:cNvSpPr/>
            <p:nvPr/>
          </p:nvSpPr>
          <p:spPr>
            <a:xfrm>
              <a:off x="0" y="0"/>
              <a:ext cx="1942065" cy="1554168"/>
            </a:xfrm>
            <a:custGeom>
              <a:avLst/>
              <a:gdLst/>
              <a:ahLst/>
              <a:cxnLst/>
              <a:rect l="l" t="t" r="r" b="b"/>
              <a:pathLst>
                <a:path w="1942065" h="1554168" extrusionOk="0">
                  <a:moveTo>
                    <a:pt x="0" y="0"/>
                  </a:moveTo>
                  <a:lnTo>
                    <a:pt x="1942065" y="0"/>
                  </a:lnTo>
                  <a:lnTo>
                    <a:pt x="1942065" y="1554168"/>
                  </a:lnTo>
                  <a:lnTo>
                    <a:pt x="0" y="1554168"/>
                  </a:lnTo>
                  <a:close/>
                </a:path>
              </a:pathLst>
            </a:custGeom>
            <a:solidFill>
              <a:srgbClr val="9FB7B7">
                <a:alpha val="33330"/>
              </a:srgbClr>
            </a:solidFill>
            <a:ln>
              <a:noFill/>
            </a:ln>
          </p:spPr>
          <p:txBody>
            <a:bodyPr/>
            <a:lstStyle/>
            <a:p>
              <a:endParaRPr lang="es-ES"/>
            </a:p>
          </p:txBody>
        </p:sp>
        <p:sp>
          <p:nvSpPr>
            <p:cNvPr id="231" name="Google Shape;231;p5"/>
            <p:cNvSpPr txBox="1"/>
            <p:nvPr/>
          </p:nvSpPr>
          <p:spPr>
            <a:xfrm>
              <a:off x="0" y="-38100"/>
              <a:ext cx="1942200" cy="15924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2" name="Google Shape;232;p5"/>
          <p:cNvSpPr txBox="1"/>
          <p:nvPr/>
        </p:nvSpPr>
        <p:spPr>
          <a:xfrm>
            <a:off x="1820350" y="5228213"/>
            <a:ext cx="14393400" cy="3884100"/>
          </a:xfrm>
          <a:prstGeom prst="rect">
            <a:avLst/>
          </a:prstGeom>
          <a:noFill/>
          <a:ln>
            <a:noFill/>
          </a:ln>
        </p:spPr>
        <p:txBody>
          <a:bodyPr spcFirstLastPara="1" wrap="square" lIns="91425" tIns="91425" rIns="91425" bIns="91425" anchor="t" anchorCtr="0">
            <a:spAutoFit/>
          </a:bodyPr>
          <a:lstStyle/>
          <a:p>
            <a:pPr marL="457200" lvl="0" indent="-447675" algn="l" rtl="0">
              <a:lnSpc>
                <a:spcPct val="100000"/>
              </a:lnSpc>
              <a:spcBef>
                <a:spcPts val="1000"/>
              </a:spcBef>
              <a:spcAft>
                <a:spcPts val="0"/>
              </a:spcAft>
              <a:buClr>
                <a:schemeClr val="dk1"/>
              </a:buClr>
              <a:buSzPts val="3450"/>
              <a:buFont typeface="Fredoka"/>
              <a:buChar char="❏"/>
            </a:pPr>
            <a:r>
              <a:rPr lang="en-US" sz="3450">
                <a:solidFill>
                  <a:schemeClr val="dk1"/>
                </a:solidFill>
                <a:latin typeface="Nunito"/>
                <a:ea typeface="Nunito"/>
                <a:cs typeface="Nunito"/>
                <a:sym typeface="Nunito"/>
              </a:rPr>
              <a:t>Ambas ofrecen </a:t>
            </a:r>
            <a:r>
              <a:rPr lang="en-US" sz="3450" b="1">
                <a:solidFill>
                  <a:schemeClr val="dk1"/>
                </a:solidFill>
                <a:latin typeface="Nunito"/>
                <a:ea typeface="Nunito"/>
                <a:cs typeface="Nunito"/>
                <a:sym typeface="Nunito"/>
              </a:rPr>
              <a:t>funcionalidades </a:t>
            </a:r>
            <a:r>
              <a:rPr lang="en-US" sz="3450">
                <a:solidFill>
                  <a:schemeClr val="dk1"/>
                </a:solidFill>
                <a:latin typeface="Nunito"/>
                <a:ea typeface="Nunito"/>
                <a:cs typeface="Nunito"/>
                <a:sym typeface="Nunito"/>
              </a:rPr>
              <a:t>en </a:t>
            </a:r>
            <a:r>
              <a:rPr lang="en-US" sz="3450" b="1">
                <a:solidFill>
                  <a:schemeClr val="dk1"/>
                </a:solidFill>
                <a:latin typeface="Nunito"/>
                <a:ea typeface="Nunito"/>
                <a:cs typeface="Nunito"/>
                <a:sym typeface="Nunito"/>
              </a:rPr>
              <a:t>español</a:t>
            </a:r>
            <a:endParaRPr sz="3450" b="1">
              <a:solidFill>
                <a:schemeClr val="dk1"/>
              </a:solidFill>
              <a:latin typeface="Nunito"/>
              <a:ea typeface="Nunito"/>
              <a:cs typeface="Nunito"/>
              <a:sym typeface="Nunito"/>
            </a:endParaRPr>
          </a:p>
          <a:p>
            <a:pPr marL="457200" lvl="0" indent="-447675" algn="l" rtl="0">
              <a:lnSpc>
                <a:spcPct val="100000"/>
              </a:lnSpc>
              <a:spcBef>
                <a:spcPts val="1000"/>
              </a:spcBef>
              <a:spcAft>
                <a:spcPts val="0"/>
              </a:spcAft>
              <a:buClr>
                <a:schemeClr val="dk1"/>
              </a:buClr>
              <a:buSzPts val="3450"/>
              <a:buFont typeface="Fredoka"/>
              <a:buChar char="❏"/>
            </a:pPr>
            <a:r>
              <a:rPr lang="en-US" sz="3450" b="1">
                <a:solidFill>
                  <a:schemeClr val="dk1"/>
                </a:solidFill>
                <a:latin typeface="Nunito"/>
                <a:ea typeface="Nunito"/>
                <a:cs typeface="Nunito"/>
                <a:sym typeface="Nunito"/>
              </a:rPr>
              <a:t>Instalación sencilla </a:t>
            </a:r>
            <a:r>
              <a:rPr lang="en-US" sz="3450">
                <a:solidFill>
                  <a:schemeClr val="dk1"/>
                </a:solidFill>
                <a:latin typeface="Nunito"/>
                <a:ea typeface="Nunito"/>
                <a:cs typeface="Nunito"/>
                <a:sym typeface="Nunito"/>
              </a:rPr>
              <a:t>(SpaCy más simple)</a:t>
            </a:r>
            <a:endParaRPr sz="3450">
              <a:solidFill>
                <a:schemeClr val="dk1"/>
              </a:solidFill>
              <a:latin typeface="Nunito"/>
              <a:ea typeface="Nunito"/>
              <a:cs typeface="Nunito"/>
              <a:sym typeface="Nunito"/>
            </a:endParaRPr>
          </a:p>
          <a:p>
            <a:pPr marL="457200" lvl="0" indent="-447675" algn="l" rtl="0">
              <a:lnSpc>
                <a:spcPct val="100000"/>
              </a:lnSpc>
              <a:spcBef>
                <a:spcPts val="1000"/>
              </a:spcBef>
              <a:spcAft>
                <a:spcPts val="0"/>
              </a:spcAft>
              <a:buClr>
                <a:schemeClr val="dk1"/>
              </a:buClr>
              <a:buSzPts val="3450"/>
              <a:buFont typeface="Fredoka"/>
              <a:buChar char="❏"/>
            </a:pPr>
            <a:r>
              <a:rPr lang="en-US" sz="3450" b="1">
                <a:solidFill>
                  <a:schemeClr val="dk1"/>
                </a:solidFill>
                <a:latin typeface="Nunito"/>
                <a:ea typeface="Nunito"/>
                <a:cs typeface="Nunito"/>
                <a:sym typeface="Nunito"/>
              </a:rPr>
              <a:t>Documentación extensa </a:t>
            </a:r>
            <a:r>
              <a:rPr lang="en-US" sz="3450">
                <a:solidFill>
                  <a:schemeClr val="dk1"/>
                </a:solidFill>
                <a:latin typeface="Nunito"/>
                <a:ea typeface="Nunito"/>
                <a:cs typeface="Nunito"/>
                <a:sym typeface="Nunito"/>
              </a:rPr>
              <a:t>en línea y una </a:t>
            </a:r>
            <a:r>
              <a:rPr lang="en-US" sz="3450" b="1">
                <a:solidFill>
                  <a:schemeClr val="dk1"/>
                </a:solidFill>
                <a:latin typeface="Nunito"/>
                <a:ea typeface="Nunito"/>
                <a:cs typeface="Nunito"/>
                <a:sym typeface="Nunito"/>
              </a:rPr>
              <a:t>amplia comunidad </a:t>
            </a:r>
            <a:r>
              <a:rPr lang="en-US" sz="3450">
                <a:solidFill>
                  <a:schemeClr val="dk1"/>
                </a:solidFill>
                <a:latin typeface="Nunito"/>
                <a:ea typeface="Nunito"/>
                <a:cs typeface="Nunito"/>
                <a:sym typeface="Nunito"/>
              </a:rPr>
              <a:t>de soporte</a:t>
            </a:r>
            <a:endParaRPr sz="3450">
              <a:solidFill>
                <a:schemeClr val="dk1"/>
              </a:solidFill>
              <a:latin typeface="Nunito"/>
              <a:ea typeface="Nunito"/>
              <a:cs typeface="Nunito"/>
              <a:sym typeface="Nunito"/>
            </a:endParaRPr>
          </a:p>
          <a:p>
            <a:pPr marL="457200" lvl="0" indent="-447675" algn="l" rtl="0">
              <a:lnSpc>
                <a:spcPct val="100000"/>
              </a:lnSpc>
              <a:spcBef>
                <a:spcPts val="1000"/>
              </a:spcBef>
              <a:spcAft>
                <a:spcPts val="0"/>
              </a:spcAft>
              <a:buClr>
                <a:schemeClr val="dk1"/>
              </a:buClr>
              <a:buSzPts val="3450"/>
              <a:buFont typeface="Fredoka"/>
              <a:buChar char="❏"/>
            </a:pPr>
            <a:r>
              <a:rPr lang="en-US" sz="3450" b="1">
                <a:solidFill>
                  <a:schemeClr val="dk1"/>
                </a:solidFill>
                <a:latin typeface="Nunito"/>
                <a:ea typeface="Nunito"/>
                <a:cs typeface="Nunito"/>
                <a:sym typeface="Nunito"/>
              </a:rPr>
              <a:t>Etiquetado </a:t>
            </a:r>
            <a:r>
              <a:rPr lang="en-US" sz="3450">
                <a:solidFill>
                  <a:schemeClr val="dk1"/>
                </a:solidFill>
                <a:latin typeface="Nunito"/>
                <a:ea typeface="Nunito"/>
                <a:cs typeface="Nunito"/>
                <a:sym typeface="Nunito"/>
              </a:rPr>
              <a:t>morfosintáctico con </a:t>
            </a:r>
            <a:r>
              <a:rPr lang="en-US" sz="3450" b="1">
                <a:solidFill>
                  <a:schemeClr val="dk1"/>
                </a:solidFill>
                <a:latin typeface="Nunito"/>
                <a:ea typeface="Nunito"/>
                <a:cs typeface="Nunito"/>
                <a:sym typeface="Nunito"/>
              </a:rPr>
              <a:t>resultados precisos</a:t>
            </a:r>
            <a:endParaRPr sz="3450" b="1">
              <a:solidFill>
                <a:schemeClr val="dk1"/>
              </a:solidFill>
              <a:latin typeface="Nunito"/>
              <a:ea typeface="Nunito"/>
              <a:cs typeface="Nunito"/>
              <a:sym typeface="Nunito"/>
            </a:endParaRPr>
          </a:p>
          <a:p>
            <a:pPr marL="457200" lvl="0" indent="-447675" algn="l" rtl="0">
              <a:spcBef>
                <a:spcPts val="1000"/>
              </a:spcBef>
              <a:spcAft>
                <a:spcPts val="1000"/>
              </a:spcAft>
              <a:buClr>
                <a:schemeClr val="dk1"/>
              </a:buClr>
              <a:buSzPts val="3450"/>
              <a:buFont typeface="Fredoka"/>
              <a:buChar char="❏"/>
            </a:pPr>
            <a:r>
              <a:rPr lang="en-US" sz="3450">
                <a:solidFill>
                  <a:schemeClr val="dk1"/>
                </a:solidFill>
                <a:latin typeface="Nunito"/>
                <a:ea typeface="Nunito"/>
                <a:cs typeface="Nunito"/>
                <a:sym typeface="Nunito"/>
              </a:rPr>
              <a:t>Método </a:t>
            </a:r>
            <a:r>
              <a:rPr lang="en-US" sz="3450" b="1">
                <a:solidFill>
                  <a:schemeClr val="dk1"/>
                </a:solidFill>
                <a:latin typeface="Nunito"/>
                <a:ea typeface="Nunito"/>
                <a:cs typeface="Nunito"/>
                <a:sym typeface="Nunito"/>
              </a:rPr>
              <a:t>NER </a:t>
            </a:r>
            <a:r>
              <a:rPr lang="en-US" sz="3450">
                <a:solidFill>
                  <a:schemeClr val="dk1"/>
                </a:solidFill>
                <a:latin typeface="Nunito"/>
                <a:ea typeface="Nunito"/>
                <a:cs typeface="Nunito"/>
                <a:sym typeface="Nunito"/>
              </a:rPr>
              <a:t>con </a:t>
            </a:r>
            <a:r>
              <a:rPr lang="en-US" sz="3450" b="1">
                <a:solidFill>
                  <a:schemeClr val="dk1"/>
                </a:solidFill>
                <a:latin typeface="Nunito"/>
                <a:ea typeface="Nunito"/>
                <a:cs typeface="Nunito"/>
                <a:sym typeface="Nunito"/>
              </a:rPr>
              <a:t>resultados </a:t>
            </a:r>
            <a:r>
              <a:rPr lang="en-US" sz="3450">
                <a:solidFill>
                  <a:schemeClr val="dk1"/>
                </a:solidFill>
                <a:latin typeface="Nunito"/>
                <a:ea typeface="Nunito"/>
                <a:cs typeface="Nunito"/>
                <a:sym typeface="Nunito"/>
              </a:rPr>
              <a:t>muy </a:t>
            </a:r>
            <a:r>
              <a:rPr lang="en-US" sz="3450" b="1">
                <a:solidFill>
                  <a:schemeClr val="dk1"/>
                </a:solidFill>
                <a:latin typeface="Nunito"/>
                <a:ea typeface="Nunito"/>
                <a:cs typeface="Nunito"/>
                <a:sym typeface="Nunito"/>
              </a:rPr>
              <a:t>pobres</a:t>
            </a:r>
            <a:endParaRPr sz="3450" b="1">
              <a:solidFill>
                <a:schemeClr val="dk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g1ea6e1d1458_0_68"/>
          <p:cNvGrpSpPr/>
          <p:nvPr/>
        </p:nvGrpSpPr>
        <p:grpSpPr>
          <a:xfrm>
            <a:off x="-1109662" y="0"/>
            <a:ext cx="20507325" cy="10287000"/>
            <a:chOff x="0" y="0"/>
            <a:chExt cx="27343100" cy="13716000"/>
          </a:xfrm>
        </p:grpSpPr>
        <p:sp>
          <p:nvSpPr>
            <p:cNvPr id="238" name="Google Shape;238;g1ea6e1d1458_0_68"/>
            <p:cNvSpPr/>
            <p:nvPr/>
          </p:nvSpPr>
          <p:spPr>
            <a:xfrm>
              <a:off x="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sp>
          <p:nvSpPr>
            <p:cNvPr id="239" name="Google Shape;239;g1ea6e1d1458_0_68"/>
            <p:cNvSpPr/>
            <p:nvPr/>
          </p:nvSpPr>
          <p:spPr>
            <a:xfrm>
              <a:off x="13627100" y="0"/>
              <a:ext cx="13716000" cy="13716000"/>
            </a:xfrm>
            <a:custGeom>
              <a:avLst/>
              <a:gdLst/>
              <a:ahLst/>
              <a:cxnLst/>
              <a:rect l="l" t="t" r="r" b="b"/>
              <a:pathLst>
                <a:path w="13716000" h="13716000" extrusionOk="0">
                  <a:moveTo>
                    <a:pt x="0" y="0"/>
                  </a:moveTo>
                  <a:lnTo>
                    <a:pt x="13716000" y="0"/>
                  </a:lnTo>
                  <a:lnTo>
                    <a:pt x="13716000" y="13716000"/>
                  </a:lnTo>
                  <a:lnTo>
                    <a:pt x="0" y="13716000"/>
                  </a:lnTo>
                  <a:lnTo>
                    <a:pt x="0" y="0"/>
                  </a:lnTo>
                  <a:close/>
                </a:path>
              </a:pathLst>
            </a:custGeom>
            <a:blipFill rotWithShape="1">
              <a:blip r:embed="rId3">
                <a:alphaModFix/>
              </a:blip>
              <a:stretch>
                <a:fillRect/>
              </a:stretch>
            </a:blipFill>
            <a:ln>
              <a:noFill/>
            </a:ln>
          </p:spPr>
          <p:txBody>
            <a:bodyPr/>
            <a:lstStyle/>
            <a:p>
              <a:endParaRPr lang="es-ES"/>
            </a:p>
          </p:txBody>
        </p:sp>
      </p:grpSp>
      <p:grpSp>
        <p:nvGrpSpPr>
          <p:cNvPr id="240" name="Google Shape;240;g1ea6e1d1458_0_68"/>
          <p:cNvGrpSpPr/>
          <p:nvPr/>
        </p:nvGrpSpPr>
        <p:grpSpPr>
          <a:xfrm>
            <a:off x="1028700" y="1361281"/>
            <a:ext cx="16230707" cy="7897172"/>
            <a:chOff x="0" y="-38100"/>
            <a:chExt cx="4274726" cy="2079900"/>
          </a:xfrm>
        </p:grpSpPr>
        <p:sp>
          <p:nvSpPr>
            <p:cNvPr id="241" name="Google Shape;241;g1ea6e1d1458_0_68"/>
            <p:cNvSpPr/>
            <p:nvPr/>
          </p:nvSpPr>
          <p:spPr>
            <a:xfrm>
              <a:off x="0" y="0"/>
              <a:ext cx="4274726" cy="2041773"/>
            </a:xfrm>
            <a:custGeom>
              <a:avLst/>
              <a:gdLst/>
              <a:ahLst/>
              <a:cxnLst/>
              <a:rect l="l" t="t" r="r" b="b"/>
              <a:pathLst>
                <a:path w="4274726" h="2041773" extrusionOk="0">
                  <a:moveTo>
                    <a:pt x="0" y="0"/>
                  </a:moveTo>
                  <a:lnTo>
                    <a:pt x="4274726" y="0"/>
                  </a:lnTo>
                  <a:lnTo>
                    <a:pt x="4274726" y="2041773"/>
                  </a:lnTo>
                  <a:lnTo>
                    <a:pt x="0" y="2041773"/>
                  </a:lnTo>
                  <a:close/>
                </a:path>
              </a:pathLst>
            </a:custGeom>
            <a:solidFill>
              <a:srgbClr val="9FB7B7">
                <a:alpha val="33330"/>
              </a:srgbClr>
            </a:solidFill>
            <a:ln>
              <a:noFill/>
            </a:ln>
          </p:spPr>
          <p:txBody>
            <a:bodyPr/>
            <a:lstStyle/>
            <a:p>
              <a:endParaRPr lang="es-ES"/>
            </a:p>
          </p:txBody>
        </p:sp>
        <p:sp>
          <p:nvSpPr>
            <p:cNvPr id="242" name="Google Shape;242;g1ea6e1d1458_0_68"/>
            <p:cNvSpPr txBox="1"/>
            <p:nvPr/>
          </p:nvSpPr>
          <p:spPr>
            <a:xfrm>
              <a:off x="0" y="-38100"/>
              <a:ext cx="4274700" cy="2079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3" name="Google Shape;243;g1ea6e1d1458_0_68"/>
          <p:cNvGrpSpPr/>
          <p:nvPr/>
        </p:nvGrpSpPr>
        <p:grpSpPr>
          <a:xfrm>
            <a:off x="5139012" y="542643"/>
            <a:ext cx="8010028" cy="1874909"/>
            <a:chOff x="0" y="-38100"/>
            <a:chExt cx="2109623" cy="493800"/>
          </a:xfrm>
        </p:grpSpPr>
        <p:sp>
          <p:nvSpPr>
            <p:cNvPr id="244" name="Google Shape;244;g1ea6e1d1458_0_68"/>
            <p:cNvSpPr/>
            <p:nvPr/>
          </p:nvSpPr>
          <p:spPr>
            <a:xfrm>
              <a:off x="0" y="0"/>
              <a:ext cx="2109623" cy="455698"/>
            </a:xfrm>
            <a:custGeom>
              <a:avLst/>
              <a:gdLst/>
              <a:ahLst/>
              <a:cxnLst/>
              <a:rect l="l" t="t" r="r" b="b"/>
              <a:pathLst>
                <a:path w="2109623" h="455698" extrusionOk="0">
                  <a:moveTo>
                    <a:pt x="0" y="0"/>
                  </a:moveTo>
                  <a:lnTo>
                    <a:pt x="2109623" y="0"/>
                  </a:lnTo>
                  <a:lnTo>
                    <a:pt x="2109623" y="455698"/>
                  </a:lnTo>
                  <a:lnTo>
                    <a:pt x="0" y="455698"/>
                  </a:lnTo>
                  <a:close/>
                </a:path>
              </a:pathLst>
            </a:custGeom>
            <a:solidFill>
              <a:srgbClr val="9FB7B7">
                <a:alpha val="80000"/>
              </a:srgbClr>
            </a:solidFill>
            <a:ln w="38100" cap="sq" cmpd="sng">
              <a:solidFill>
                <a:srgbClr val="F1F2F2">
                  <a:alpha val="80000"/>
                </a:srgbClr>
              </a:solidFill>
              <a:prstDash val="solid"/>
              <a:miter lim="8000"/>
              <a:headEnd type="none" w="sm" len="sm"/>
              <a:tailEnd type="none" w="sm" len="sm"/>
            </a:ln>
          </p:spPr>
          <p:txBody>
            <a:bodyPr/>
            <a:lstStyle/>
            <a:p>
              <a:endParaRPr lang="es-ES"/>
            </a:p>
          </p:txBody>
        </p:sp>
        <p:sp>
          <p:nvSpPr>
            <p:cNvPr id="245" name="Google Shape;245;g1ea6e1d1458_0_68"/>
            <p:cNvSpPr txBox="1"/>
            <p:nvPr/>
          </p:nvSpPr>
          <p:spPr>
            <a:xfrm>
              <a:off x="0" y="-38100"/>
              <a:ext cx="2109600" cy="493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6" name="Google Shape;246;g1ea6e1d1458_0_68"/>
          <p:cNvSpPr/>
          <p:nvPr/>
        </p:nvSpPr>
        <p:spPr>
          <a:xfrm flipH="1">
            <a:off x="16267535" y="7782610"/>
            <a:ext cx="2189615" cy="1982597"/>
          </a:xfrm>
          <a:custGeom>
            <a:avLst/>
            <a:gdLst/>
            <a:ahLst/>
            <a:cxnLst/>
            <a:rect l="l" t="t" r="r" b="b"/>
            <a:pathLst>
              <a:path w="2189615" h="1982597" extrusionOk="0">
                <a:moveTo>
                  <a:pt x="2189616" y="0"/>
                </a:moveTo>
                <a:lnTo>
                  <a:pt x="0" y="0"/>
                </a:lnTo>
                <a:lnTo>
                  <a:pt x="0" y="1982597"/>
                </a:lnTo>
                <a:lnTo>
                  <a:pt x="2189616" y="1982597"/>
                </a:lnTo>
                <a:lnTo>
                  <a:pt x="2189616" y="0"/>
                </a:lnTo>
                <a:close/>
              </a:path>
            </a:pathLst>
          </a:custGeom>
          <a:blipFill rotWithShape="1">
            <a:blip r:embed="rId4">
              <a:alphaModFix amt="73000"/>
            </a:blip>
            <a:stretch>
              <a:fillRect/>
            </a:stretch>
          </a:blipFill>
          <a:ln>
            <a:noFill/>
          </a:ln>
        </p:spPr>
        <p:txBody>
          <a:bodyPr/>
          <a:lstStyle/>
          <a:p>
            <a:endParaRPr lang="es-ES"/>
          </a:p>
        </p:txBody>
      </p:sp>
      <p:sp>
        <p:nvSpPr>
          <p:cNvPr id="247" name="Google Shape;247;g1ea6e1d1458_0_68"/>
          <p:cNvSpPr/>
          <p:nvPr/>
        </p:nvSpPr>
        <p:spPr>
          <a:xfrm>
            <a:off x="-2300107" y="1028700"/>
            <a:ext cx="4927677" cy="1532060"/>
          </a:xfrm>
          <a:custGeom>
            <a:avLst/>
            <a:gdLst/>
            <a:ahLst/>
            <a:cxnLst/>
            <a:rect l="l" t="t" r="r" b="b"/>
            <a:pathLst>
              <a:path w="4927677" h="1532060" extrusionOk="0">
                <a:moveTo>
                  <a:pt x="0" y="0"/>
                </a:moveTo>
                <a:lnTo>
                  <a:pt x="4927677" y="0"/>
                </a:lnTo>
                <a:lnTo>
                  <a:pt x="4927677" y="1532060"/>
                </a:lnTo>
                <a:lnTo>
                  <a:pt x="0" y="1532060"/>
                </a:lnTo>
                <a:lnTo>
                  <a:pt x="0" y="0"/>
                </a:lnTo>
                <a:close/>
              </a:path>
            </a:pathLst>
          </a:custGeom>
          <a:blipFill rotWithShape="1">
            <a:blip r:embed="rId5">
              <a:alphaModFix amt="73000"/>
            </a:blip>
            <a:stretch>
              <a:fillRect/>
            </a:stretch>
          </a:blipFill>
          <a:ln>
            <a:noFill/>
          </a:ln>
        </p:spPr>
        <p:txBody>
          <a:bodyPr/>
          <a:lstStyle/>
          <a:p>
            <a:endParaRPr lang="es-ES"/>
          </a:p>
        </p:txBody>
      </p:sp>
      <p:sp>
        <p:nvSpPr>
          <p:cNvPr id="248" name="Google Shape;248;g1ea6e1d1458_0_68"/>
          <p:cNvSpPr txBox="1"/>
          <p:nvPr/>
        </p:nvSpPr>
        <p:spPr>
          <a:xfrm>
            <a:off x="4543721" y="904875"/>
            <a:ext cx="9200700" cy="1017000"/>
          </a:xfrm>
          <a:prstGeom prst="rect">
            <a:avLst/>
          </a:prstGeom>
          <a:noFill/>
          <a:ln>
            <a:noFill/>
          </a:ln>
        </p:spPr>
        <p:txBody>
          <a:bodyPr spcFirstLastPara="1" wrap="square" lIns="0" tIns="0" rIns="0" bIns="0" anchor="t" anchorCtr="0">
            <a:spAutoFit/>
          </a:bodyPr>
          <a:lstStyle/>
          <a:p>
            <a:pPr marL="0" marR="0" lvl="0" indent="0" algn="ctr" rtl="0">
              <a:lnSpc>
                <a:spcPct val="140003"/>
              </a:lnSpc>
              <a:spcBef>
                <a:spcPts val="0"/>
              </a:spcBef>
              <a:spcAft>
                <a:spcPts val="0"/>
              </a:spcAft>
              <a:buNone/>
            </a:pPr>
            <a:r>
              <a:rPr lang="en-US" sz="6607" b="1">
                <a:latin typeface="Nunito"/>
                <a:ea typeface="Nunito"/>
                <a:cs typeface="Nunito"/>
                <a:sym typeface="Nunito"/>
              </a:rPr>
              <a:t>Conclusiones</a:t>
            </a:r>
            <a:endParaRPr>
              <a:latin typeface="Nunito"/>
              <a:ea typeface="Nunito"/>
              <a:cs typeface="Nunito"/>
              <a:sym typeface="Nunito"/>
            </a:endParaRPr>
          </a:p>
        </p:txBody>
      </p:sp>
      <p:graphicFrame>
        <p:nvGraphicFramePr>
          <p:cNvPr id="8" name="Diagrama 7">
            <a:extLst>
              <a:ext uri="{FF2B5EF4-FFF2-40B4-BE49-F238E27FC236}">
                <a16:creationId xmlns:a16="http://schemas.microsoft.com/office/drawing/2014/main" id="{732F5563-2064-F6CB-957F-07945A2C5DB9}"/>
              </a:ext>
            </a:extLst>
          </p:cNvPr>
          <p:cNvGraphicFramePr/>
          <p:nvPr>
            <p:extLst>
              <p:ext uri="{D42A27DB-BD31-4B8C-83A1-F6EECF244321}">
                <p14:modId xmlns:p14="http://schemas.microsoft.com/office/powerpoint/2010/main" val="60506090"/>
              </p:ext>
            </p:extLst>
          </p:nvPr>
        </p:nvGraphicFramePr>
        <p:xfrm>
          <a:off x="1955288" y="2417545"/>
          <a:ext cx="14444100" cy="684075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Google Shape;128;g1ea6e1d1458_0_0">
            <a:extLst>
              <a:ext uri="{FF2B5EF4-FFF2-40B4-BE49-F238E27FC236}">
                <a16:creationId xmlns:a16="http://schemas.microsoft.com/office/drawing/2014/main" id="{8D5343C4-13C1-7A06-491A-B55B5B6AA332}"/>
              </a:ext>
            </a:extLst>
          </p:cNvPr>
          <p:cNvSpPr/>
          <p:nvPr/>
        </p:nvSpPr>
        <p:spPr>
          <a:xfrm flipV="1">
            <a:off x="2037928" y="2701874"/>
            <a:ext cx="918214" cy="862685"/>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11">
              <a:alphaModFix amt="73000"/>
            </a:blip>
            <a:stretch>
              <a:fillRect/>
            </a:stretch>
          </a:blipFill>
          <a:ln>
            <a:noFill/>
          </a:ln>
        </p:spPr>
        <p:txBody>
          <a:bodyPr/>
          <a:lstStyle/>
          <a:p>
            <a:endParaRPr lang="es-ES"/>
          </a:p>
        </p:txBody>
      </p:sp>
      <p:sp>
        <p:nvSpPr>
          <p:cNvPr id="10" name="Google Shape;128;g1ea6e1d1458_0_0">
            <a:extLst>
              <a:ext uri="{FF2B5EF4-FFF2-40B4-BE49-F238E27FC236}">
                <a16:creationId xmlns:a16="http://schemas.microsoft.com/office/drawing/2014/main" id="{533A7629-C10D-2A15-6EA7-9D137C32E8CD}"/>
              </a:ext>
            </a:extLst>
          </p:cNvPr>
          <p:cNvSpPr/>
          <p:nvPr/>
        </p:nvSpPr>
        <p:spPr>
          <a:xfrm flipV="1">
            <a:off x="2635880" y="3789314"/>
            <a:ext cx="918214" cy="862685"/>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11">
              <a:alphaModFix amt="73000"/>
            </a:blip>
            <a:stretch>
              <a:fillRect/>
            </a:stretch>
          </a:blipFill>
          <a:ln>
            <a:noFill/>
          </a:ln>
        </p:spPr>
        <p:txBody>
          <a:bodyPr/>
          <a:lstStyle/>
          <a:p>
            <a:endParaRPr lang="es-ES"/>
          </a:p>
        </p:txBody>
      </p:sp>
      <p:sp>
        <p:nvSpPr>
          <p:cNvPr id="11" name="Google Shape;128;g1ea6e1d1458_0_0">
            <a:extLst>
              <a:ext uri="{FF2B5EF4-FFF2-40B4-BE49-F238E27FC236}">
                <a16:creationId xmlns:a16="http://schemas.microsoft.com/office/drawing/2014/main" id="{465B5244-A1FB-8914-592F-FF0B46C0E359}"/>
              </a:ext>
            </a:extLst>
          </p:cNvPr>
          <p:cNvSpPr/>
          <p:nvPr/>
        </p:nvSpPr>
        <p:spPr>
          <a:xfrm flipV="1">
            <a:off x="2903356" y="4851854"/>
            <a:ext cx="918214" cy="862685"/>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11">
              <a:alphaModFix amt="73000"/>
            </a:blip>
            <a:stretch>
              <a:fillRect/>
            </a:stretch>
          </a:blipFill>
          <a:ln>
            <a:noFill/>
          </a:ln>
        </p:spPr>
        <p:txBody>
          <a:bodyPr/>
          <a:lstStyle/>
          <a:p>
            <a:endParaRPr lang="es-ES"/>
          </a:p>
        </p:txBody>
      </p:sp>
      <p:sp>
        <p:nvSpPr>
          <p:cNvPr id="12" name="Google Shape;128;g1ea6e1d1458_0_0">
            <a:extLst>
              <a:ext uri="{FF2B5EF4-FFF2-40B4-BE49-F238E27FC236}">
                <a16:creationId xmlns:a16="http://schemas.microsoft.com/office/drawing/2014/main" id="{1B9BC575-0CFC-B519-7B65-9DC293985AC3}"/>
              </a:ext>
            </a:extLst>
          </p:cNvPr>
          <p:cNvSpPr/>
          <p:nvPr/>
        </p:nvSpPr>
        <p:spPr>
          <a:xfrm flipV="1">
            <a:off x="2922118" y="5935847"/>
            <a:ext cx="918214" cy="862685"/>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11">
              <a:alphaModFix amt="73000"/>
            </a:blip>
            <a:stretch>
              <a:fillRect/>
            </a:stretch>
          </a:blipFill>
          <a:ln>
            <a:noFill/>
          </a:ln>
        </p:spPr>
        <p:txBody>
          <a:bodyPr/>
          <a:lstStyle/>
          <a:p>
            <a:endParaRPr lang="es-ES"/>
          </a:p>
        </p:txBody>
      </p:sp>
      <p:sp>
        <p:nvSpPr>
          <p:cNvPr id="13" name="Google Shape;128;g1ea6e1d1458_0_0">
            <a:extLst>
              <a:ext uri="{FF2B5EF4-FFF2-40B4-BE49-F238E27FC236}">
                <a16:creationId xmlns:a16="http://schemas.microsoft.com/office/drawing/2014/main" id="{69C8E204-26F1-88CD-81C5-5467592F4028}"/>
              </a:ext>
            </a:extLst>
          </p:cNvPr>
          <p:cNvSpPr/>
          <p:nvPr/>
        </p:nvSpPr>
        <p:spPr>
          <a:xfrm flipV="1">
            <a:off x="2623180" y="7026735"/>
            <a:ext cx="918214" cy="862685"/>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11">
              <a:alphaModFix amt="73000"/>
            </a:blip>
            <a:stretch>
              <a:fillRect/>
            </a:stretch>
          </a:blipFill>
          <a:ln>
            <a:noFill/>
          </a:ln>
        </p:spPr>
        <p:txBody>
          <a:bodyPr/>
          <a:lstStyle/>
          <a:p>
            <a:endParaRPr lang="es-ES"/>
          </a:p>
        </p:txBody>
      </p:sp>
      <p:sp>
        <p:nvSpPr>
          <p:cNvPr id="14" name="Google Shape;128;g1ea6e1d1458_0_0">
            <a:extLst>
              <a:ext uri="{FF2B5EF4-FFF2-40B4-BE49-F238E27FC236}">
                <a16:creationId xmlns:a16="http://schemas.microsoft.com/office/drawing/2014/main" id="{4B20558E-22B5-896C-2029-9BF8BA716B59}"/>
              </a:ext>
            </a:extLst>
          </p:cNvPr>
          <p:cNvSpPr/>
          <p:nvPr/>
        </p:nvSpPr>
        <p:spPr>
          <a:xfrm flipV="1">
            <a:off x="2052545" y="8111843"/>
            <a:ext cx="918214" cy="862685"/>
          </a:xfrm>
          <a:custGeom>
            <a:avLst/>
            <a:gdLst/>
            <a:ahLst/>
            <a:cxnLst/>
            <a:rect l="l" t="t" r="r" b="b"/>
            <a:pathLst>
              <a:path w="2942276" h="2942276" extrusionOk="0">
                <a:moveTo>
                  <a:pt x="0" y="0"/>
                </a:moveTo>
                <a:lnTo>
                  <a:pt x="2942276" y="0"/>
                </a:lnTo>
                <a:lnTo>
                  <a:pt x="2942276" y="2942276"/>
                </a:lnTo>
                <a:lnTo>
                  <a:pt x="0" y="2942276"/>
                </a:lnTo>
                <a:lnTo>
                  <a:pt x="0" y="0"/>
                </a:lnTo>
                <a:close/>
              </a:path>
            </a:pathLst>
          </a:custGeom>
          <a:blipFill rotWithShape="1">
            <a:blip r:embed="rId11">
              <a:alphaModFix amt="73000"/>
            </a:blip>
            <a:stretch>
              <a:fillRect/>
            </a:stretch>
          </a:blipFill>
          <a:ln>
            <a:noFill/>
          </a:ln>
        </p:spPr>
        <p:txBody>
          <a:bodyPr/>
          <a:lstStyle/>
          <a:p>
            <a:endParaRPr lang="es-ES"/>
          </a:p>
        </p:txBody>
      </p:sp>
    </p:spTree>
    <p:extLst>
      <p:ext uri="{BB962C8B-B14F-4D97-AF65-F5344CB8AC3E}">
        <p14:creationId xmlns:p14="http://schemas.microsoft.com/office/powerpoint/2010/main" val="302927411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1140</Words>
  <Application>Microsoft Office PowerPoint</Application>
  <PresentationFormat>Personalizado</PresentationFormat>
  <Paragraphs>84</Paragraphs>
  <Slides>11</Slides>
  <Notes>11</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Nunito</vt:lpstr>
      <vt:lpstr>Fredoka</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allill Llinares</dc:creator>
  <cp:lastModifiedBy>allill Llinares</cp:lastModifiedBy>
  <cp:revision>3</cp:revision>
  <dcterms:created xsi:type="dcterms:W3CDTF">2006-08-16T00:00:00Z</dcterms:created>
  <dcterms:modified xsi:type="dcterms:W3CDTF">2023-11-03T00:50:28Z</dcterms:modified>
</cp:coreProperties>
</file>