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1"/>
  </p:notesMasterIdLst>
  <p:sldIdLst>
    <p:sldId id="298" r:id="rId2"/>
    <p:sldId id="300" r:id="rId3"/>
    <p:sldId id="313" r:id="rId4"/>
    <p:sldId id="347" r:id="rId5"/>
    <p:sldId id="323" r:id="rId6"/>
    <p:sldId id="334" r:id="rId7"/>
    <p:sldId id="336" r:id="rId8"/>
    <p:sldId id="350" r:id="rId9"/>
    <p:sldId id="351" r:id="rId10"/>
    <p:sldId id="332" r:id="rId11"/>
    <p:sldId id="314" r:id="rId12"/>
    <p:sldId id="315" r:id="rId13"/>
    <p:sldId id="344" r:id="rId14"/>
    <p:sldId id="345" r:id="rId15"/>
    <p:sldId id="342" r:id="rId16"/>
    <p:sldId id="331" r:id="rId17"/>
    <p:sldId id="353" r:id="rId18"/>
    <p:sldId id="354" r:id="rId19"/>
    <p:sldId id="352" r:id="rId20"/>
  </p:sldIdLst>
  <p:sldSz cx="12192000" cy="6858000"/>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Yijing Chen" initials="YC" lastIdx="12" clrIdx="0">
    <p:extLst>
      <p:ext uri="{19B8F6BF-5375-455C-9EA6-DF929625EA0E}">
        <p15:presenceInfo xmlns:p15="http://schemas.microsoft.com/office/powerpoint/2012/main" userId="S-1-5-21-124525095-708259637-1543119021-1473610" providerId="AD"/>
      </p:ext>
    </p:extLst>
  </p:cmAuthor>
  <p:cmAuthor id="2" name="Rahee Ghosh Peshawaria" initials="RGP" lastIdx="7" clrIdx="1">
    <p:extLst>
      <p:ext uri="{19B8F6BF-5375-455C-9EA6-DF929625EA0E}">
        <p15:presenceInfo xmlns:p15="http://schemas.microsoft.com/office/powerpoint/2012/main" userId="S-1-5-21-2127521184-1604012920-1887927527-1242735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5291"/>
    <a:srgbClr val="0078D7"/>
    <a:srgbClr val="002050"/>
    <a:srgbClr val="FF8C00"/>
    <a:srgbClr val="008770"/>
    <a:srgbClr val="00B0E3"/>
    <a:srgbClr val="008272"/>
    <a:srgbClr val="00188F"/>
    <a:srgbClr val="C78E00"/>
    <a:srgbClr val="D83B0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010" autoAdjust="0"/>
    <p:restoredTop sz="84080" autoAdjust="0"/>
  </p:normalViewPr>
  <p:slideViewPr>
    <p:cSldViewPr snapToGrid="0">
      <p:cViewPr varScale="1">
        <p:scale>
          <a:sx n="74" d="100"/>
          <a:sy n="74" d="100"/>
        </p:scale>
        <p:origin x="1292" y="44"/>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ommentAuthors" Target="commentAuthors.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ric Lunnin (Kforce)" userId="39584a29-d273-41cd-a0f9-2fd8cc174408" providerId="ADAL" clId="{4BBF96F7-09C3-4124-819C-B5079C1B749F}"/>
    <pc:docChg chg="undo custSel modSld modMainMaster modNotesMaster">
      <pc:chgData name="Eric Lunnin (Kforce)" userId="39584a29-d273-41cd-a0f9-2fd8cc174408" providerId="ADAL" clId="{4BBF96F7-09C3-4124-819C-B5079C1B749F}" dt="2017-05-11T03:03:59.156" v="158" actId="1076"/>
      <pc:docMkLst>
        <pc:docMk/>
      </pc:docMkLst>
      <pc:sldChg chg="delSp modSp modNotesTx">
        <pc:chgData name="Eric Lunnin (Kforce)" userId="39584a29-d273-41cd-a0f9-2fd8cc174408" providerId="ADAL" clId="{4BBF96F7-09C3-4124-819C-B5079C1B749F}" dt="2017-05-11T03:02:04.196" v="157" actId="0"/>
        <pc:sldMkLst>
          <pc:docMk/>
          <pc:sldMk cId="1381200247" sldId="353"/>
        </pc:sldMkLst>
        <pc:spChg chg="mod">
          <ac:chgData name="Eric Lunnin (Kforce)" userId="39584a29-d273-41cd-a0f9-2fd8cc174408" providerId="ADAL" clId="{4BBF96F7-09C3-4124-819C-B5079C1B749F}" dt="2017-05-11T03:02:04.196" v="157" actId="0"/>
          <ac:spMkLst>
            <pc:docMk/>
            <pc:sldMk cId="1381200247" sldId="353"/>
            <ac:spMk id="2" creationId="{00000000-0000-0000-0000-000000000000}"/>
          </ac:spMkLst>
        </pc:spChg>
        <pc:spChg chg="del">
          <ac:chgData name="Eric Lunnin (Kforce)" userId="39584a29-d273-41cd-a0f9-2fd8cc174408" providerId="ADAL" clId="{4BBF96F7-09C3-4124-819C-B5079C1B749F}" dt="2017-05-11T03:00:45.303" v="17" actId="478"/>
          <ac:spMkLst>
            <pc:docMk/>
            <pc:sldMk cId="1381200247" sldId="353"/>
            <ac:spMk id="24" creationId="{00000000-0000-0000-0000-000000000000}"/>
          </ac:spMkLst>
        </pc:spChg>
        <pc:spChg chg="mod">
          <ac:chgData name="Eric Lunnin (Kforce)" userId="39584a29-d273-41cd-a0f9-2fd8cc174408" providerId="ADAL" clId="{4BBF96F7-09C3-4124-819C-B5079C1B749F}" dt="2017-05-10T21:11:24.126" v="13" actId="14100"/>
          <ac:spMkLst>
            <pc:docMk/>
            <pc:sldMk cId="1381200247" sldId="353"/>
            <ac:spMk id="14" creationId="{00000000-0000-0000-0000-000000000000}"/>
          </ac:spMkLst>
        </pc:spChg>
        <pc:spChg chg="mod">
          <ac:chgData name="Eric Lunnin (Kforce)" userId="39584a29-d273-41cd-a0f9-2fd8cc174408" providerId="ADAL" clId="{4BBF96F7-09C3-4124-819C-B5079C1B749F}" dt="2017-05-10T21:11:09.190" v="12" actId="1076"/>
          <ac:spMkLst>
            <pc:docMk/>
            <pc:sldMk cId="1381200247" sldId="353"/>
            <ac:spMk id="15" creationId="{00000000-0000-0000-0000-000000000000}"/>
          </ac:spMkLst>
        </pc:spChg>
      </pc:sldChg>
      <pc:sldChg chg="modSp modNotesTx">
        <pc:chgData name="Eric Lunnin (Kforce)" userId="39584a29-d273-41cd-a0f9-2fd8cc174408" providerId="ADAL" clId="{4BBF96F7-09C3-4124-819C-B5079C1B749F}" dt="2017-05-10T21:05:35.713" v="6" actId="20577"/>
        <pc:sldMkLst>
          <pc:docMk/>
          <pc:sldMk cId="2876706214" sldId="354"/>
        </pc:sldMkLst>
        <pc:spChg chg="mod">
          <ac:chgData name="Eric Lunnin (Kforce)" userId="39584a29-d273-41cd-a0f9-2fd8cc174408" providerId="ADAL" clId="{4BBF96F7-09C3-4124-819C-B5079C1B749F}" dt="2017-05-10T21:05:09.285" v="2" actId="0"/>
          <ac:spMkLst>
            <pc:docMk/>
            <pc:sldMk cId="2876706214" sldId="354"/>
            <ac:spMk id="8" creationId="{00000000-0000-0000-0000-000000000000}"/>
          </ac:spMkLst>
        </pc:spChg>
        <pc:grpChg chg="mod">
          <ac:chgData name="Eric Lunnin (Kforce)" userId="39584a29-d273-41cd-a0f9-2fd8cc174408" providerId="ADAL" clId="{4BBF96F7-09C3-4124-819C-B5079C1B749F}" dt="2017-05-10T21:04:29.809" v="1" actId="1076"/>
          <ac:grpSpMkLst>
            <pc:docMk/>
            <pc:sldMk cId="2876706214" sldId="354"/>
            <ac:grpSpMk id="4" creationId="{00000000-0000-0000-0000-000000000000}"/>
          </ac:grpSpMkLst>
        </pc:grpChg>
        <pc:picChg chg="mod">
          <ac:chgData name="Eric Lunnin (Kforce)" userId="39584a29-d273-41cd-a0f9-2fd8cc174408" providerId="ADAL" clId="{4BBF96F7-09C3-4124-819C-B5079C1B749F}" dt="2017-05-10T21:05:19.471" v="3" actId="0"/>
          <ac:picMkLst>
            <pc:docMk/>
            <pc:sldMk cId="2876706214" sldId="354"/>
            <ac:picMk id="6" creationId="{00000000-0000-0000-0000-000000000000}"/>
          </ac:picMkLst>
        </pc:picChg>
      </pc:sldChg>
      <pc:sldMasterChg chg="modSldLayout">
        <pc:chgData name="Eric Lunnin (Kforce)" userId="39584a29-d273-41cd-a0f9-2fd8cc174408" providerId="ADAL" clId="{4BBF96F7-09C3-4124-819C-B5079C1B749F}" dt="2017-05-11T03:03:59.156" v="158" actId="1076"/>
        <pc:sldMasterMkLst>
          <pc:docMk/>
          <pc:sldMasterMk cId="4275354062" sldId="2147483660"/>
        </pc:sldMasterMkLst>
        <pc:sldLayoutChg chg="modSp">
          <pc:sldLayoutMkLst>
            <pc:docMk/>
            <pc:sldMasterMk cId="4275354062" sldId="2147483660"/>
            <pc:sldLayoutMk cId="1927721364" sldId="2147483661"/>
          </pc:sldLayoutMkLst>
          <pc:picChg chg="mod">
            <ac:picMkLst>
              <pc:docMk/>
              <pc:sldMasterMk cId="4275354062" sldId="2147483660"/>
              <pc:sldLayoutMk cId="1927721364" sldId="2147483661"/>
              <ac:picMk id="14" creationId="{00000000-0000-0000-0000-000000000000}"/>
            </ac:picMkLst>
          </pc:picChg>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169920" cy="481727"/>
          </a:xfrm>
          <a:prstGeom prst="rect">
            <a:avLst/>
          </a:prstGeom>
        </p:spPr>
        <p:txBody>
          <a:bodyPr vert="horz" lIns="96648" tIns="48325" rIns="96648" bIns="48325" rtlCol="0"/>
          <a:lstStyle>
            <a:lvl1pPr algn="l">
              <a:defRPr sz="1300"/>
            </a:lvl1pPr>
          </a:lstStyle>
          <a:p>
            <a:endParaRPr lang="en-US" dirty="0"/>
          </a:p>
        </p:txBody>
      </p:sp>
      <p:sp>
        <p:nvSpPr>
          <p:cNvPr id="3" name="Date Placeholder 2"/>
          <p:cNvSpPr>
            <a:spLocks noGrp="1"/>
          </p:cNvSpPr>
          <p:nvPr>
            <p:ph type="dt" idx="1"/>
          </p:nvPr>
        </p:nvSpPr>
        <p:spPr>
          <a:xfrm>
            <a:off x="4143587" y="1"/>
            <a:ext cx="3169920" cy="481727"/>
          </a:xfrm>
          <a:prstGeom prst="rect">
            <a:avLst/>
          </a:prstGeom>
        </p:spPr>
        <p:txBody>
          <a:bodyPr vert="horz" lIns="96648" tIns="48325" rIns="96648" bIns="48325" rtlCol="0"/>
          <a:lstStyle>
            <a:lvl1pPr algn="r">
              <a:defRPr sz="1300"/>
            </a:lvl1pPr>
          </a:lstStyle>
          <a:p>
            <a:fld id="{58BB8464-E05F-433D-84E0-260999A018C7}" type="datetimeFigureOut">
              <a:rPr lang="en-US" smtClean="0"/>
              <a:t>5/10/2017</a:t>
            </a:fld>
            <a:endParaRPr lang="en-US" dirty="0"/>
          </a:p>
        </p:txBody>
      </p:sp>
      <p:sp>
        <p:nvSpPr>
          <p:cNvPr id="4" name="Slide Image Placeholder 3"/>
          <p:cNvSpPr>
            <a:spLocks noGrp="1" noRot="1" noChangeAspect="1"/>
          </p:cNvSpPr>
          <p:nvPr>
            <p:ph type="sldImg" idx="2"/>
          </p:nvPr>
        </p:nvSpPr>
        <p:spPr>
          <a:xfrm>
            <a:off x="777875" y="1200150"/>
            <a:ext cx="5759450" cy="3240088"/>
          </a:xfrm>
          <a:prstGeom prst="rect">
            <a:avLst/>
          </a:prstGeom>
          <a:noFill/>
          <a:ln w="12700">
            <a:solidFill>
              <a:prstClr val="black"/>
            </a:solidFill>
          </a:ln>
        </p:spPr>
        <p:txBody>
          <a:bodyPr vert="horz" lIns="96648" tIns="48325" rIns="96648" bIns="48325" rtlCol="0" anchor="ctr"/>
          <a:lstStyle/>
          <a:p>
            <a:endParaRPr lang="en-US" dirty="0"/>
          </a:p>
        </p:txBody>
      </p:sp>
      <p:sp>
        <p:nvSpPr>
          <p:cNvPr id="5" name="Notes Placeholder 4"/>
          <p:cNvSpPr>
            <a:spLocks noGrp="1"/>
          </p:cNvSpPr>
          <p:nvPr>
            <p:ph type="body" sz="quarter" idx="3"/>
          </p:nvPr>
        </p:nvSpPr>
        <p:spPr>
          <a:xfrm>
            <a:off x="731520" y="4620578"/>
            <a:ext cx="5852160" cy="3780473"/>
          </a:xfrm>
          <a:prstGeom prst="rect">
            <a:avLst/>
          </a:prstGeom>
        </p:spPr>
        <p:txBody>
          <a:bodyPr vert="horz" lIns="96648" tIns="48325" rIns="96648" bIns="48325"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5"/>
            <a:ext cx="3169920" cy="481726"/>
          </a:xfrm>
          <a:prstGeom prst="rect">
            <a:avLst/>
          </a:prstGeom>
        </p:spPr>
        <p:txBody>
          <a:bodyPr vert="horz" lIns="96648" tIns="48325" rIns="96648" bIns="48325" rtlCol="0" anchor="b"/>
          <a:lstStyle>
            <a:lvl1pPr algn="l">
              <a:defRPr sz="1300"/>
            </a:lvl1pPr>
          </a:lstStyle>
          <a:p>
            <a:endParaRPr lang="en-US" dirty="0"/>
          </a:p>
        </p:txBody>
      </p:sp>
      <p:sp>
        <p:nvSpPr>
          <p:cNvPr id="7" name="Slide Number Placeholder 6"/>
          <p:cNvSpPr>
            <a:spLocks noGrp="1"/>
          </p:cNvSpPr>
          <p:nvPr>
            <p:ph type="sldNum" sz="quarter" idx="5"/>
          </p:nvPr>
        </p:nvSpPr>
        <p:spPr>
          <a:xfrm>
            <a:off x="4143587" y="9119475"/>
            <a:ext cx="3169920" cy="481726"/>
          </a:xfrm>
          <a:prstGeom prst="rect">
            <a:avLst/>
          </a:prstGeom>
        </p:spPr>
        <p:txBody>
          <a:bodyPr vert="horz" lIns="96648" tIns="48325" rIns="96648" bIns="48325" rtlCol="0" anchor="b"/>
          <a:lstStyle>
            <a:lvl1pPr algn="r">
              <a:defRPr sz="1300"/>
            </a:lvl1pPr>
          </a:lstStyle>
          <a:p>
            <a:fld id="{52C2D322-474A-446D-9BD6-85AF011F6ED6}" type="slidenum">
              <a:rPr lang="en-US" smtClean="0"/>
              <a:t>‹#›</a:t>
            </a:fld>
            <a:endParaRPr lang="en-US" dirty="0"/>
          </a:p>
        </p:txBody>
      </p:sp>
    </p:spTree>
    <p:extLst>
      <p:ext uri="{BB962C8B-B14F-4D97-AF65-F5344CB8AC3E}">
        <p14:creationId xmlns:p14="http://schemas.microsoft.com/office/powerpoint/2010/main" val="39417504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blogs.microsoft.com/transform/2016/04/24/how-manufacturers-are-creating-the-digital-intelligent-and-predictive-factory/#sm.0001q3qurpfqzdmzshm1ze5411zli"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blogs.microsoft.com/transform/2016/04/24/how-manufacturers-are-creating-the-digital-intelligent-and-predictive-factory/#sm.0001q3qurpfqzdmzshm1ze5411zli"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2C2D322-474A-446D-9BD6-85AF011F6ED6}" type="slidenum">
              <a:rPr lang="en-US" smtClean="0"/>
              <a:t>1</a:t>
            </a:fld>
            <a:endParaRPr lang="en-US" dirty="0"/>
          </a:p>
        </p:txBody>
      </p:sp>
    </p:spTree>
    <p:extLst>
      <p:ext uri="{BB962C8B-B14F-4D97-AF65-F5344CB8AC3E}">
        <p14:creationId xmlns:p14="http://schemas.microsoft.com/office/powerpoint/2010/main" val="28490360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2C2D322-474A-446D-9BD6-85AF011F6ED6}" type="slidenum">
              <a:rPr lang="en-US" smtClean="0"/>
              <a:t>10</a:t>
            </a:fld>
            <a:endParaRPr lang="en-US" dirty="0"/>
          </a:p>
        </p:txBody>
      </p:sp>
    </p:spTree>
    <p:extLst>
      <p:ext uri="{BB962C8B-B14F-4D97-AF65-F5344CB8AC3E}">
        <p14:creationId xmlns:p14="http://schemas.microsoft.com/office/powerpoint/2010/main" val="1222673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2C2D322-474A-446D-9BD6-85AF011F6ED6}" type="slidenum">
              <a:rPr lang="en-US" smtClean="0"/>
              <a:t>11</a:t>
            </a:fld>
            <a:endParaRPr lang="en-US" dirty="0"/>
          </a:p>
        </p:txBody>
      </p:sp>
    </p:spTree>
    <p:extLst>
      <p:ext uri="{BB962C8B-B14F-4D97-AF65-F5344CB8AC3E}">
        <p14:creationId xmlns:p14="http://schemas.microsoft.com/office/powerpoint/2010/main" val="39171462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Segoe UI Light" pitchFamily="34" charset="0"/>
            </a:endParaRPr>
          </a:p>
        </p:txBody>
      </p:sp>
      <p:sp>
        <p:nvSpPr>
          <p:cNvPr id="4" name="Slide Number Placeholder 3"/>
          <p:cNvSpPr>
            <a:spLocks noGrp="1"/>
          </p:cNvSpPr>
          <p:nvPr>
            <p:ph type="sldNum" sz="quarter" idx="10"/>
          </p:nvPr>
        </p:nvSpPr>
        <p:spPr/>
        <p:txBody>
          <a:bodyPr/>
          <a:lstStyle/>
          <a:p>
            <a:fld id="{A7178F21-7BB5-4F00-9D27-A734FECBAC34}" type="slidenum">
              <a:rPr lang="en-US" smtClean="0"/>
              <a:t>12</a:t>
            </a:fld>
            <a:endParaRPr lang="en-US" dirty="0"/>
          </a:p>
        </p:txBody>
      </p:sp>
    </p:spTree>
    <p:extLst>
      <p:ext uri="{BB962C8B-B14F-4D97-AF65-F5344CB8AC3E}">
        <p14:creationId xmlns:p14="http://schemas.microsoft.com/office/powerpoint/2010/main" val="4923830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Segoe UI Light" pitchFamily="34" charset="0"/>
            </a:endParaRPr>
          </a:p>
        </p:txBody>
      </p:sp>
      <p:sp>
        <p:nvSpPr>
          <p:cNvPr id="4" name="Slide Number Placeholder 3"/>
          <p:cNvSpPr>
            <a:spLocks noGrp="1"/>
          </p:cNvSpPr>
          <p:nvPr>
            <p:ph type="sldNum" sz="quarter" idx="10"/>
          </p:nvPr>
        </p:nvSpPr>
        <p:spPr/>
        <p:txBody>
          <a:bodyPr/>
          <a:lstStyle/>
          <a:p>
            <a:fld id="{A7178F21-7BB5-4F00-9D27-A734FECBAC34}" type="slidenum">
              <a:rPr lang="en-US" smtClean="0"/>
              <a:t>13</a:t>
            </a:fld>
            <a:endParaRPr lang="en-US" dirty="0"/>
          </a:p>
        </p:txBody>
      </p:sp>
    </p:spTree>
    <p:extLst>
      <p:ext uri="{BB962C8B-B14F-4D97-AF65-F5344CB8AC3E}">
        <p14:creationId xmlns:p14="http://schemas.microsoft.com/office/powerpoint/2010/main" val="33655826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Segoe UI Light" pitchFamily="34" charset="0"/>
            </a:endParaRPr>
          </a:p>
        </p:txBody>
      </p:sp>
      <p:sp>
        <p:nvSpPr>
          <p:cNvPr id="4" name="Slide Number Placeholder 3"/>
          <p:cNvSpPr>
            <a:spLocks noGrp="1"/>
          </p:cNvSpPr>
          <p:nvPr>
            <p:ph type="sldNum" sz="quarter" idx="10"/>
          </p:nvPr>
        </p:nvSpPr>
        <p:spPr/>
        <p:txBody>
          <a:bodyPr/>
          <a:lstStyle/>
          <a:p>
            <a:fld id="{A7178F21-7BB5-4F00-9D27-A734FECBAC34}" type="slidenum">
              <a:rPr lang="en-US" smtClean="0"/>
              <a:t>14</a:t>
            </a:fld>
            <a:endParaRPr lang="en-US" dirty="0"/>
          </a:p>
        </p:txBody>
      </p:sp>
    </p:spTree>
    <p:extLst>
      <p:ext uri="{BB962C8B-B14F-4D97-AF65-F5344CB8AC3E}">
        <p14:creationId xmlns:p14="http://schemas.microsoft.com/office/powerpoint/2010/main" val="30680237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Segoe UI Light" pitchFamily="34" charset="0"/>
            </a:endParaRPr>
          </a:p>
        </p:txBody>
      </p:sp>
      <p:sp>
        <p:nvSpPr>
          <p:cNvPr id="4" name="Slide Number Placeholder 3"/>
          <p:cNvSpPr>
            <a:spLocks noGrp="1"/>
          </p:cNvSpPr>
          <p:nvPr>
            <p:ph type="sldNum" sz="quarter" idx="10"/>
          </p:nvPr>
        </p:nvSpPr>
        <p:spPr/>
        <p:txBody>
          <a:bodyPr/>
          <a:lstStyle/>
          <a:p>
            <a:fld id="{A7178F21-7BB5-4F00-9D27-A734FECBAC34}" type="slidenum">
              <a:rPr lang="en-US" smtClean="0"/>
              <a:t>15</a:t>
            </a:fld>
            <a:endParaRPr lang="en-US" dirty="0"/>
          </a:p>
        </p:txBody>
      </p:sp>
    </p:spTree>
    <p:extLst>
      <p:ext uri="{BB962C8B-B14F-4D97-AF65-F5344CB8AC3E}">
        <p14:creationId xmlns:p14="http://schemas.microsoft.com/office/powerpoint/2010/main" val="138666818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2C2D322-474A-446D-9BD6-85AF011F6ED6}" type="slidenum">
              <a:rPr lang="en-US" smtClean="0"/>
              <a:t>16</a:t>
            </a:fld>
            <a:endParaRPr lang="en-US" dirty="0"/>
          </a:p>
        </p:txBody>
      </p:sp>
    </p:spTree>
    <p:extLst>
      <p:ext uri="{BB962C8B-B14F-4D97-AF65-F5344CB8AC3E}">
        <p14:creationId xmlns:p14="http://schemas.microsoft.com/office/powerpoint/2010/main" val="385831547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sz="800" b="1" dirty="0"/>
              <a:t>Jabil</a:t>
            </a:r>
          </a:p>
          <a:p>
            <a:endParaRPr lang="en-US" sz="800" dirty="0"/>
          </a:p>
          <a:p>
            <a:r>
              <a:rPr lang="en-US" sz="800" b="1" dirty="0"/>
              <a:t>Customer profile:</a:t>
            </a:r>
            <a:r>
              <a:rPr lang="en-US" sz="800" dirty="0"/>
              <a:t> Florida-based Jabil is one of the world’s leading design and manufacturing solution providers.</a:t>
            </a:r>
          </a:p>
          <a:p>
            <a:endParaRPr lang="en-US" sz="800" dirty="0"/>
          </a:p>
          <a:p>
            <a:r>
              <a:rPr lang="en-US" sz="800" b="1" dirty="0"/>
              <a:t>Challenge:</a:t>
            </a:r>
            <a:r>
              <a:rPr lang="en-US" sz="800" dirty="0"/>
              <a:t> Jabil wanted to create a solution that would identify errors or failures early in the manufacturing process – before they even occurred.</a:t>
            </a:r>
          </a:p>
          <a:p>
            <a:endParaRPr lang="en-US" sz="800" dirty="0"/>
          </a:p>
          <a:p>
            <a:r>
              <a:rPr lang="en-US" sz="800" b="1" dirty="0"/>
              <a:t>Strategy:</a:t>
            </a:r>
            <a:r>
              <a:rPr lang="en-US" sz="800" dirty="0"/>
              <a:t> Working with Microsoft, Jabil’s developed a solution, which uses Microsoft Azure services, analyzing millions of data points from machines running dozens of steps through the manufacturing process, predicting failures earlier in the process.</a:t>
            </a:r>
          </a:p>
          <a:p>
            <a:endParaRPr lang="en-US" sz="800" dirty="0"/>
          </a:p>
          <a:p>
            <a:r>
              <a:rPr lang="en-US" sz="800" b="1" dirty="0"/>
              <a:t>Results:</a:t>
            </a:r>
            <a:r>
              <a:rPr lang="en-US" sz="800" dirty="0"/>
              <a:t> Jabil was able to predict failures early in the processes with an 80% accuracy contributing to a scrap and re-work savings of 17 percent, and an energy savings of 10 percent. These are considered significant improvements and Jabil is in the process of implementing these solutions in their factories in Malaysia and Mexico. </a:t>
            </a:r>
          </a:p>
          <a:p>
            <a:endParaRPr lang="en-US" sz="800" dirty="0"/>
          </a:p>
          <a:p>
            <a:r>
              <a:rPr lang="en-US" sz="800" b="1" dirty="0"/>
              <a:t>Additional information:</a:t>
            </a:r>
            <a:endParaRPr lang="en-US" sz="800" dirty="0"/>
          </a:p>
          <a:p>
            <a:pPr marL="181216" indent="-181216">
              <a:buFont typeface="Arial" panose="020B0604020202020204" pitchFamily="34" charset="0"/>
              <a:buChar char="•"/>
            </a:pPr>
            <a:r>
              <a:rPr lang="en-US" dirty="0">
                <a:hlinkClick r:id="rId3"/>
              </a:rPr>
              <a:t>http://blogs.microsoft.com/transform/2016/04/24/how-manufacturers-are-creating-the-digital-intelligent-and-predictive-factory/#sm.0001q3qurpfqzdmzshm1ze5411zli</a:t>
            </a:r>
            <a:r>
              <a:rPr lang="en-US" dirty="0"/>
              <a:t> </a:t>
            </a:r>
          </a:p>
          <a:p>
            <a:pPr marL="181216" indent="-181216">
              <a:buFont typeface="Arial" panose="020B0604020202020204" pitchFamily="34" charset="0"/>
              <a:buChar char="•"/>
            </a:pPr>
            <a:r>
              <a:rPr lang="en-US" dirty="0"/>
              <a:t>https://www.youtube.com/watch?v=bGVRH1Lfqe8</a:t>
            </a:r>
          </a:p>
          <a:p>
            <a:pPr marL="181216" indent="-181216">
              <a:buFont typeface="Arial" panose="020B0604020202020204" pitchFamily="34" charset="0"/>
              <a:buChar char="•"/>
            </a:pPr>
            <a:endParaRPr lang="en-US" sz="800" dirty="0"/>
          </a:p>
          <a:p>
            <a:r>
              <a:rPr lang="en-US" sz="800" b="1" i="1" dirty="0"/>
              <a:t>&lt;Click&gt;</a:t>
            </a:r>
            <a:endParaRPr lang="en-US" b="1" dirty="0"/>
          </a:p>
        </p:txBody>
      </p:sp>
      <p:sp>
        <p:nvSpPr>
          <p:cNvPr id="4" name="Slide Number Placeholder 3"/>
          <p:cNvSpPr>
            <a:spLocks noGrp="1"/>
          </p:cNvSpPr>
          <p:nvPr>
            <p:ph type="sldNum" sz="quarter" idx="10"/>
          </p:nvPr>
        </p:nvSpPr>
        <p:spPr/>
        <p:txBody>
          <a:bodyPr/>
          <a:lstStyle/>
          <a:p>
            <a:pPr defTabSz="981178">
              <a:defRPr/>
            </a:pPr>
            <a:fld id="{A5B258F2-B2E5-4175-B339-81AEE5988F5F}" type="slidenum">
              <a:rPr lang="en-US" sz="1900" kern="0">
                <a:solidFill>
                  <a:sysClr val="windowText" lastClr="000000"/>
                </a:solidFill>
              </a:rPr>
              <a:pPr defTabSz="981178">
                <a:defRPr/>
              </a:pPr>
              <a:t>17</a:t>
            </a:fld>
            <a:endParaRPr lang="en-US" sz="1900" kern="0" dirty="0">
              <a:solidFill>
                <a:sysClr val="windowText" lastClr="000000"/>
              </a:solidFill>
            </a:endParaRPr>
          </a:p>
        </p:txBody>
      </p:sp>
      <p:sp>
        <p:nvSpPr>
          <p:cNvPr id="15" name="Slide Image Placeholder 14"/>
          <p:cNvSpPr>
            <a:spLocks noGrp="1" noRot="1" noChangeAspect="1"/>
          </p:cNvSpPr>
          <p:nvPr>
            <p:ph type="sldImg"/>
          </p:nvPr>
        </p:nvSpPr>
        <p:spPr/>
      </p:sp>
    </p:spTree>
    <p:extLst>
      <p:ext uri="{BB962C8B-B14F-4D97-AF65-F5344CB8AC3E}">
        <p14:creationId xmlns:p14="http://schemas.microsoft.com/office/powerpoint/2010/main" val="5525644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latin typeface="Segoe UI" panose="020B0502040204020203" pitchFamily="34" charset="0"/>
                <a:cs typeface="Segoe UI" panose="020B0502040204020203" pitchFamily="34" charset="0"/>
              </a:rPr>
              <a:t>Video:</a:t>
            </a:r>
          </a:p>
          <a:p>
            <a:pPr marL="181216" indent="-181216">
              <a:buFont typeface="Arial" panose="020B0604020202020204" pitchFamily="34" charset="0"/>
              <a:buChar char="•"/>
            </a:pPr>
            <a:r>
              <a:rPr lang="en-US" b="1" dirty="0">
                <a:latin typeface="Segoe UI" panose="020B0502040204020203" pitchFamily="34" charset="0"/>
                <a:cs typeface="Segoe UI" panose="020B0502040204020203" pitchFamily="34" charset="0"/>
              </a:rPr>
              <a:t>URL:</a:t>
            </a:r>
            <a:r>
              <a:rPr lang="en-US" dirty="0">
                <a:latin typeface="Segoe UI" panose="020B0502040204020203" pitchFamily="34" charset="0"/>
                <a:cs typeface="Segoe UI" panose="020B0502040204020203" pitchFamily="34" charset="0"/>
              </a:rPr>
              <a:t> </a:t>
            </a:r>
            <a:r>
              <a:rPr lang="en-US" dirty="0">
                <a:solidFill>
                  <a:schemeClr val="accent3"/>
                </a:solidFill>
                <a:latin typeface="Segoe UI" panose="020B0502040204020203" pitchFamily="34" charset="0"/>
                <a:cs typeface="Segoe UI" panose="020B0502040204020203" pitchFamily="34" charset="0"/>
              </a:rPr>
              <a:t>https://www.youtube.com/watch?v=bGVRH1Lfqe8</a:t>
            </a:r>
            <a:endParaRPr lang="en-US" b="1" dirty="0">
              <a:latin typeface="Segoe UI" panose="020B0502040204020203" pitchFamily="34" charset="0"/>
              <a:cs typeface="Segoe UI" panose="020B0502040204020203" pitchFamily="34" charset="0"/>
            </a:endParaRPr>
          </a:p>
          <a:p>
            <a:r>
              <a:rPr lang="en-US" sz="800" b="1" dirty="0"/>
              <a:t>Additional information:</a:t>
            </a:r>
            <a:endParaRPr lang="en-US" sz="800" dirty="0"/>
          </a:p>
          <a:p>
            <a:pPr marL="181216" indent="-181216">
              <a:buFont typeface="Arial" panose="020B0604020202020204" pitchFamily="34" charset="0"/>
              <a:buChar char="•"/>
            </a:pPr>
            <a:r>
              <a:rPr lang="en-US" dirty="0">
                <a:hlinkClick r:id="rId3"/>
              </a:rPr>
              <a:t>http://blogs.microsoft.com/transform/2016/04/24/how-manufacturers-are-creating-the-digital-intelligent-and-predictive-factory/#sm.0001q3qurpfqzdmzshm1ze5411zli</a:t>
            </a:r>
            <a:r>
              <a:rPr lang="en-US" dirty="0"/>
              <a:t> </a:t>
            </a:r>
            <a:endParaRPr lang="en-US" dirty="0">
              <a:solidFill>
                <a:schemeClr val="accent3"/>
              </a:solidFill>
              <a:latin typeface="Segoe UI" panose="020B0502040204020203" pitchFamily="34" charset="0"/>
              <a:cs typeface="Segoe UI" panose="020B0502040204020203" pitchFamily="34" charset="0"/>
            </a:endParaRPr>
          </a:p>
          <a:p>
            <a:pPr marL="181216" indent="-181216">
              <a:buFont typeface="Arial" panose="020B0604020202020204" pitchFamily="34" charset="0"/>
              <a:buChar char="•"/>
            </a:pPr>
            <a:endParaRPr lang="en-US" dirty="0"/>
          </a:p>
          <a:p>
            <a:endParaRPr lang="en-US" dirty="0"/>
          </a:p>
        </p:txBody>
      </p:sp>
      <p:sp>
        <p:nvSpPr>
          <p:cNvPr id="4" name="Slide Number Placeholder 3"/>
          <p:cNvSpPr>
            <a:spLocks noGrp="1"/>
          </p:cNvSpPr>
          <p:nvPr>
            <p:ph type="sldNum" sz="quarter" idx="10"/>
          </p:nvPr>
        </p:nvSpPr>
        <p:spPr/>
        <p:txBody>
          <a:bodyPr/>
          <a:lstStyle/>
          <a:p>
            <a:fld id="{4B03FD98-CD5B-4ADD-8DA6-FE36A8C66EA7}" type="slidenum">
              <a:rPr lang="en-US" smtClean="0"/>
              <a:pPr/>
              <a:t>18</a:t>
            </a:fld>
            <a:endParaRPr lang="en-US" dirty="0"/>
          </a:p>
        </p:txBody>
      </p:sp>
    </p:spTree>
    <p:extLst>
      <p:ext uri="{BB962C8B-B14F-4D97-AF65-F5344CB8AC3E}">
        <p14:creationId xmlns:p14="http://schemas.microsoft.com/office/powerpoint/2010/main" val="86253951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Segoe UI Light" pitchFamily="34" charset="0"/>
            </a:endParaRPr>
          </a:p>
        </p:txBody>
      </p:sp>
      <p:sp>
        <p:nvSpPr>
          <p:cNvPr id="4" name="Slide Number Placeholder 3"/>
          <p:cNvSpPr>
            <a:spLocks noGrp="1"/>
          </p:cNvSpPr>
          <p:nvPr>
            <p:ph type="sldNum" sz="quarter" idx="10"/>
          </p:nvPr>
        </p:nvSpPr>
        <p:spPr/>
        <p:txBody>
          <a:bodyPr/>
          <a:lstStyle/>
          <a:p>
            <a:fld id="{A7178F21-7BB5-4F00-9D27-A734FECBAC34}" type="slidenum">
              <a:rPr lang="en-US" smtClean="0"/>
              <a:t>19</a:t>
            </a:fld>
            <a:endParaRPr lang="en-US" dirty="0"/>
          </a:p>
        </p:txBody>
      </p:sp>
    </p:spTree>
    <p:extLst>
      <p:ext uri="{BB962C8B-B14F-4D97-AF65-F5344CB8AC3E}">
        <p14:creationId xmlns:p14="http://schemas.microsoft.com/office/powerpoint/2010/main" val="9965189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2C2D322-474A-446D-9BD6-85AF011F6ED6}" type="slidenum">
              <a:rPr lang="en-US" smtClean="0"/>
              <a:t>2</a:t>
            </a:fld>
            <a:endParaRPr lang="en-US" dirty="0"/>
          </a:p>
        </p:txBody>
      </p:sp>
    </p:spTree>
    <p:extLst>
      <p:ext uri="{BB962C8B-B14F-4D97-AF65-F5344CB8AC3E}">
        <p14:creationId xmlns:p14="http://schemas.microsoft.com/office/powerpoint/2010/main" val="23574412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2C2D322-474A-446D-9BD6-85AF011F6ED6}" type="slidenum">
              <a:rPr lang="en-US" smtClean="0"/>
              <a:t>3</a:t>
            </a:fld>
            <a:endParaRPr lang="en-US" dirty="0"/>
          </a:p>
        </p:txBody>
      </p:sp>
    </p:spTree>
    <p:extLst>
      <p:ext uri="{BB962C8B-B14F-4D97-AF65-F5344CB8AC3E}">
        <p14:creationId xmlns:p14="http://schemas.microsoft.com/office/powerpoint/2010/main" val="15914418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2C2D322-474A-446D-9BD6-85AF011F6ED6}" type="slidenum">
              <a:rPr lang="en-US" smtClean="0"/>
              <a:t>4</a:t>
            </a:fld>
            <a:endParaRPr lang="en-US" dirty="0"/>
          </a:p>
        </p:txBody>
      </p:sp>
    </p:spTree>
    <p:extLst>
      <p:ext uri="{BB962C8B-B14F-4D97-AF65-F5344CB8AC3E}">
        <p14:creationId xmlns:p14="http://schemas.microsoft.com/office/powerpoint/2010/main" val="40691350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2C2D322-474A-446D-9BD6-85AF011F6ED6}" type="slidenum">
              <a:rPr lang="en-US" smtClean="0"/>
              <a:t>5</a:t>
            </a:fld>
            <a:endParaRPr lang="en-US" dirty="0"/>
          </a:p>
        </p:txBody>
      </p:sp>
    </p:spTree>
    <p:extLst>
      <p:ext uri="{BB962C8B-B14F-4D97-AF65-F5344CB8AC3E}">
        <p14:creationId xmlns:p14="http://schemas.microsoft.com/office/powerpoint/2010/main" val="31459781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2C2D322-474A-446D-9BD6-85AF011F6ED6}" type="slidenum">
              <a:rPr lang="en-US" smtClean="0"/>
              <a:t>6</a:t>
            </a:fld>
            <a:endParaRPr lang="en-US" dirty="0"/>
          </a:p>
        </p:txBody>
      </p:sp>
    </p:spTree>
    <p:extLst>
      <p:ext uri="{BB962C8B-B14F-4D97-AF65-F5344CB8AC3E}">
        <p14:creationId xmlns:p14="http://schemas.microsoft.com/office/powerpoint/2010/main" val="40142199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2C2D322-474A-446D-9BD6-85AF011F6ED6}" type="slidenum">
              <a:rPr lang="en-US" smtClean="0"/>
              <a:t>7</a:t>
            </a:fld>
            <a:endParaRPr lang="en-US" dirty="0"/>
          </a:p>
        </p:txBody>
      </p:sp>
    </p:spTree>
    <p:extLst>
      <p:ext uri="{BB962C8B-B14F-4D97-AF65-F5344CB8AC3E}">
        <p14:creationId xmlns:p14="http://schemas.microsoft.com/office/powerpoint/2010/main" val="39644626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2C2D322-474A-446D-9BD6-85AF011F6ED6}" type="slidenum">
              <a:rPr lang="en-US" smtClean="0"/>
              <a:t>8</a:t>
            </a:fld>
            <a:endParaRPr lang="en-US" dirty="0"/>
          </a:p>
        </p:txBody>
      </p:sp>
    </p:spTree>
    <p:extLst>
      <p:ext uri="{BB962C8B-B14F-4D97-AF65-F5344CB8AC3E}">
        <p14:creationId xmlns:p14="http://schemas.microsoft.com/office/powerpoint/2010/main" val="11093390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2C2D322-474A-446D-9BD6-85AF011F6ED6}" type="slidenum">
              <a:rPr lang="en-US" smtClean="0"/>
              <a:t>9</a:t>
            </a:fld>
            <a:endParaRPr lang="en-US" dirty="0"/>
          </a:p>
        </p:txBody>
      </p:sp>
    </p:spTree>
    <p:extLst>
      <p:ext uri="{BB962C8B-B14F-4D97-AF65-F5344CB8AC3E}">
        <p14:creationId xmlns:p14="http://schemas.microsoft.com/office/powerpoint/2010/main" val="227435492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hoto">
    <p:spTree>
      <p:nvGrpSpPr>
        <p:cNvPr id="1" name=""/>
        <p:cNvGrpSpPr/>
        <p:nvPr/>
      </p:nvGrpSpPr>
      <p:grpSpPr>
        <a:xfrm>
          <a:off x="0" y="0"/>
          <a:ext cx="0" cy="0"/>
          <a:chOff x="0" y="0"/>
          <a:chExt cx="0" cy="0"/>
        </a:xfrm>
      </p:grpSpPr>
      <p:sp>
        <p:nvSpPr>
          <p:cNvPr id="2" name="Rectangle 1"/>
          <p:cNvSpPr/>
          <p:nvPr userDrawn="1"/>
        </p:nvSpPr>
        <p:spPr bwMode="auto">
          <a:xfrm>
            <a:off x="0" y="0"/>
            <a:ext cx="12192000" cy="6857999"/>
          </a:xfrm>
          <a:prstGeom prst="rect">
            <a:avLst/>
          </a:prstGeom>
          <a:blipFill dpi="0" rotWithShape="1">
            <a:blip r:embed="rId2" cstate="print">
              <a:extLst>
                <a:ext uri="{28A0092B-C50C-407E-A947-70E740481C1C}">
                  <a14:useLocalDpi xmlns:a14="http://schemas.microsoft.com/office/drawing/2010/main"/>
                </a:ext>
              </a:extLst>
            </a:blip>
            <a:srcRect/>
            <a:stretch>
              <a:fillRect/>
            </a:stretch>
          </a:bli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dirty="0"/>
          </a:p>
        </p:txBody>
      </p:sp>
      <p:sp>
        <p:nvSpPr>
          <p:cNvPr id="7" name="Rectangle 6"/>
          <p:cNvSpPr/>
          <p:nvPr userDrawn="1"/>
        </p:nvSpPr>
        <p:spPr bwMode="auto">
          <a:xfrm>
            <a:off x="260772" y="2537460"/>
            <a:ext cx="6274974" cy="3132919"/>
          </a:xfrm>
          <a:prstGeom prst="rect">
            <a:avLst/>
          </a:prstGeom>
          <a:solidFill>
            <a:srgbClr val="0078D7">
              <a:alpha val="8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3" tIns="143370" rIns="179213" bIns="143370" numCol="1" spcCol="0" rtlCol="0" fromWordArt="0" anchor="t" anchorCtr="0" forceAA="0" compatLnSpc="1">
            <a:prstTxWarp prst="textNoShape">
              <a:avLst/>
            </a:prstTxWarp>
            <a:noAutofit/>
          </a:bodyPr>
          <a:lstStyle/>
          <a:p>
            <a:pPr algn="ctr" defTabSz="913740" fontAlgn="base">
              <a:lnSpc>
                <a:spcPct val="90000"/>
              </a:lnSpc>
              <a:spcBef>
                <a:spcPct val="0"/>
              </a:spcBef>
              <a:spcAft>
                <a:spcPct val="0"/>
              </a:spcAft>
            </a:pPr>
            <a:endParaRPr lang="en-US" sz="2352" dirty="0">
              <a:gradFill>
                <a:gsLst>
                  <a:gs pos="0">
                    <a:srgbClr val="FFFFFF"/>
                  </a:gs>
                  <a:gs pos="100000">
                    <a:srgbClr val="FFFFFF"/>
                  </a:gs>
                </a:gsLst>
                <a:lin ang="5400000" scaled="0"/>
              </a:gradFill>
              <a:ea typeface="Segoe UI" pitchFamily="34" charset="0"/>
              <a:cs typeface="Segoe UI" pitchFamily="34" charset="0"/>
            </a:endParaRPr>
          </a:p>
        </p:txBody>
      </p:sp>
      <p:sp>
        <p:nvSpPr>
          <p:cNvPr id="8" name="Title 1"/>
          <p:cNvSpPr>
            <a:spLocks noGrp="1"/>
          </p:cNvSpPr>
          <p:nvPr>
            <p:ph type="title" hasCustomPrompt="1"/>
          </p:nvPr>
        </p:nvSpPr>
        <p:spPr bwMode="auto">
          <a:xfrm>
            <a:off x="259826" y="2536743"/>
            <a:ext cx="6261291" cy="2293620"/>
          </a:xfrm>
          <a:noFill/>
        </p:spPr>
        <p:txBody>
          <a:bodyPr lIns="182880" tIns="91440" rIns="182880" bIns="91440" anchor="b" anchorCtr="0"/>
          <a:lstStyle>
            <a:lvl1pPr>
              <a:defRPr sz="4800" spc="-98" baseline="0">
                <a:gradFill>
                  <a:gsLst>
                    <a:gs pos="72727">
                      <a:srgbClr val="FFFFFF"/>
                    </a:gs>
                    <a:gs pos="36000">
                      <a:srgbClr val="FFFFFF"/>
                    </a:gs>
                  </a:gsLst>
                  <a:lin ang="5400000" scaled="0"/>
                </a:gradFill>
              </a:defRPr>
            </a:lvl1pPr>
          </a:lstStyle>
          <a:p>
            <a:r>
              <a:rPr lang="en-US" dirty="0"/>
              <a:t>Presentation title</a:t>
            </a:r>
          </a:p>
        </p:txBody>
      </p:sp>
      <p:sp>
        <p:nvSpPr>
          <p:cNvPr id="11" name="TextBox 10"/>
          <p:cNvSpPr txBox="1"/>
          <p:nvPr userDrawn="1"/>
        </p:nvSpPr>
        <p:spPr>
          <a:xfrm>
            <a:off x="259826" y="4831080"/>
            <a:ext cx="6275920" cy="840016"/>
          </a:xfrm>
          <a:prstGeom prst="rect">
            <a:avLst/>
          </a:prstGeom>
          <a:noFill/>
        </p:spPr>
        <p:txBody>
          <a:bodyPr wrap="square" lIns="182880" tIns="146304" rIns="182880" bIns="146304" rtlCol="0" anchor="ctr" anchorCtr="0">
            <a:noAutofit/>
          </a:bodyPr>
          <a:lstStyle/>
          <a:p>
            <a:pPr>
              <a:lnSpc>
                <a:spcPct val="90000"/>
              </a:lnSpc>
              <a:spcAft>
                <a:spcPts val="600"/>
              </a:spcAft>
              <a:defRPr/>
            </a:pPr>
            <a:r>
              <a:rPr lang="en-US" sz="2400" kern="0" dirty="0">
                <a:solidFill>
                  <a:srgbClr val="9BD2FF"/>
                </a:solidFill>
                <a:cs typeface="Segoe UI Semilight" panose="020B0402040204020203" pitchFamily="34" charset="0"/>
              </a:rPr>
              <a:t>Cortana Intelligence Suite</a:t>
            </a:r>
          </a:p>
        </p:txBody>
      </p:sp>
      <p:cxnSp>
        <p:nvCxnSpPr>
          <p:cNvPr id="12" name="Straight Connector 11"/>
          <p:cNvCxnSpPr>
            <a:cxnSpLocks/>
          </p:cNvCxnSpPr>
          <p:nvPr userDrawn="1"/>
        </p:nvCxnSpPr>
        <p:spPr>
          <a:xfrm>
            <a:off x="459403" y="4872330"/>
            <a:ext cx="5163883" cy="0"/>
          </a:xfrm>
          <a:prstGeom prst="line">
            <a:avLst/>
          </a:prstGeom>
          <a:ln w="3175">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pic>
        <p:nvPicPr>
          <p:cNvPr id="14" name="Picture 13"/>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bwMode="invGray">
          <a:xfrm>
            <a:off x="10073337" y="6171126"/>
            <a:ext cx="1792845" cy="384107"/>
          </a:xfrm>
          <a:prstGeom prst="rect">
            <a:avLst/>
          </a:prstGeom>
        </p:spPr>
      </p:pic>
    </p:spTree>
    <p:extLst>
      <p:ext uri="{BB962C8B-B14F-4D97-AF65-F5344CB8AC3E}">
        <p14:creationId xmlns:p14="http://schemas.microsoft.com/office/powerpoint/2010/main" val="19277213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2" y="1189176"/>
            <a:ext cx="5378548" cy="2377940"/>
          </a:xfrm>
        </p:spPr>
        <p:txBody>
          <a:bodyPr wrap="square">
            <a:spAutoFit/>
          </a:bodyPr>
          <a:lstStyle>
            <a:lvl1pPr marL="281565" indent="-281565">
              <a:spcBef>
                <a:spcPts val="1200"/>
              </a:spcBef>
              <a:buClr>
                <a:schemeClr val="tx2"/>
              </a:buClr>
              <a:buFont typeface="Arial" pitchFamily="34" charset="0"/>
              <a:buChar char="•"/>
              <a:defRPr sz="3135">
                <a:gradFill>
                  <a:gsLst>
                    <a:gs pos="1250">
                      <a:schemeClr val="tx2"/>
                    </a:gs>
                    <a:gs pos="99000">
                      <a:schemeClr val="tx2"/>
                    </a:gs>
                  </a:gsLst>
                  <a:lin ang="5400000" scaled="0"/>
                </a:gradFill>
              </a:defRPr>
            </a:lvl1pPr>
            <a:lvl2pPr marL="520496" indent="-228510">
              <a:defRPr sz="2352"/>
            </a:lvl2pPr>
            <a:lvl3pPr marL="685531" indent="-165036">
              <a:tabLst/>
              <a:defRPr sz="1960"/>
            </a:lvl3pPr>
            <a:lvl4pPr marL="863261" indent="-177730">
              <a:defRPr/>
            </a:lvl4pPr>
            <a:lvl5pPr marL="1028296" indent="-165036">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5" y="1189176"/>
            <a:ext cx="5378548" cy="2377940"/>
          </a:xfrm>
        </p:spPr>
        <p:txBody>
          <a:bodyPr wrap="square">
            <a:spAutoFit/>
          </a:bodyPr>
          <a:lstStyle>
            <a:lvl1pPr marL="281565" indent="-281565">
              <a:spcBef>
                <a:spcPts val="1200"/>
              </a:spcBef>
              <a:buClr>
                <a:schemeClr val="tx2"/>
              </a:buClr>
              <a:buFont typeface="Arial" pitchFamily="34" charset="0"/>
              <a:buChar char="•"/>
              <a:defRPr sz="3135">
                <a:gradFill>
                  <a:gsLst>
                    <a:gs pos="1250">
                      <a:schemeClr val="tx2"/>
                    </a:gs>
                    <a:gs pos="99000">
                      <a:schemeClr val="tx2"/>
                    </a:gs>
                  </a:gsLst>
                  <a:lin ang="5400000" scaled="0"/>
                </a:gradFill>
              </a:defRPr>
            </a:lvl1pPr>
            <a:lvl2pPr marL="520496" indent="-228510">
              <a:defRPr sz="2352"/>
            </a:lvl2pPr>
            <a:lvl3pPr marL="685531" indent="-165036">
              <a:tabLst/>
              <a:defRPr sz="1960"/>
            </a:lvl3pPr>
            <a:lvl4pPr marL="863261" indent="-177730">
              <a:defRPr/>
            </a:lvl4pPr>
            <a:lvl5pPr marL="1028296" indent="-165036">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63172782"/>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2" y="1189176"/>
            <a:ext cx="5378548" cy="2377940"/>
          </a:xfrm>
        </p:spPr>
        <p:txBody>
          <a:bodyPr wrap="square">
            <a:spAutoFit/>
          </a:bodyPr>
          <a:lstStyle>
            <a:lvl1pPr marL="281565" indent="-281565">
              <a:spcBef>
                <a:spcPts val="1200"/>
              </a:spcBef>
              <a:buClr>
                <a:schemeClr val="tx1"/>
              </a:buClr>
              <a:buFont typeface="Arial" pitchFamily="34" charset="0"/>
              <a:buChar char="•"/>
              <a:defRPr sz="3135"/>
            </a:lvl1pPr>
            <a:lvl2pPr marL="520496" indent="-228510">
              <a:defRPr sz="2352"/>
            </a:lvl2pPr>
            <a:lvl3pPr marL="685531" indent="-165036">
              <a:tabLst/>
              <a:defRPr sz="1960"/>
            </a:lvl3pPr>
            <a:lvl4pPr marL="863261" indent="-177730">
              <a:defRPr/>
            </a:lvl4pPr>
            <a:lvl5pPr marL="1028296" indent="-165036">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5" y="1189176"/>
            <a:ext cx="5378548" cy="2377940"/>
          </a:xfrm>
        </p:spPr>
        <p:txBody>
          <a:bodyPr wrap="square">
            <a:spAutoFit/>
          </a:bodyPr>
          <a:lstStyle>
            <a:lvl1pPr marL="281565" indent="-281565">
              <a:spcBef>
                <a:spcPts val="1200"/>
              </a:spcBef>
              <a:buClr>
                <a:schemeClr val="tx1"/>
              </a:buClr>
              <a:buFont typeface="Arial" pitchFamily="34" charset="0"/>
              <a:buChar char="•"/>
              <a:defRPr sz="3135"/>
            </a:lvl1pPr>
            <a:lvl2pPr marL="520496" indent="-228510">
              <a:defRPr sz="2352"/>
            </a:lvl2pPr>
            <a:lvl3pPr marL="685531" indent="-165036">
              <a:tabLst/>
              <a:defRPr sz="1960"/>
            </a:lvl3pPr>
            <a:lvl4pPr marL="863261" indent="-177730">
              <a:defRPr/>
            </a:lvl4pPr>
            <a:lvl5pPr marL="1028296" indent="-165036">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603367253"/>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438228149"/>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1186356"/>
            <a:ext cx="9859116" cy="2697988"/>
          </a:xfrm>
          <a:noFill/>
        </p:spPr>
        <p:txBody>
          <a:bodyPr tIns="91440" bIns="91440" anchor="t" anchorCtr="0"/>
          <a:lstStyle>
            <a:lvl1pPr>
              <a:defRPr sz="7055"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1" y="3877279"/>
            <a:ext cx="9860674" cy="1793881"/>
          </a:xfrm>
          <a:noFill/>
        </p:spPr>
        <p:txBody>
          <a:bodyPr lIns="182880" tIns="146304" rIns="182880" bIns="146304">
            <a:noAutofit/>
          </a:bodyPr>
          <a:lstStyle>
            <a:lvl1pPr marL="0" indent="0">
              <a:spcBef>
                <a:spcPts val="0"/>
              </a:spcBef>
              <a:buNone/>
              <a:defRPr sz="352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115695972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1186356"/>
            <a:ext cx="9859116" cy="2697988"/>
          </a:xfrm>
          <a:noFill/>
        </p:spPr>
        <p:txBody>
          <a:bodyPr tIns="91440" bIns="91440" anchor="t" anchorCtr="0"/>
          <a:lstStyle>
            <a:lvl1pPr>
              <a:defRPr lang="en-US" sz="7055"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11754595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74"/>
            <a:ext cx="11653523" cy="1158793"/>
          </a:xfrm>
          <a:noFill/>
        </p:spPr>
        <p:txBody>
          <a:bodyPr tIns="91440" bIns="91440" anchor="t" anchorCtr="0">
            <a:spAutoFit/>
          </a:bodyPr>
          <a:lstStyle>
            <a:lvl1pPr>
              <a:defRPr sz="7055"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7491107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74"/>
            <a:ext cx="11653523" cy="1158793"/>
          </a:xfrm>
          <a:noFill/>
        </p:spPr>
        <p:txBody>
          <a:bodyPr tIns="91440" bIns="91440" anchor="t" anchorCtr="0">
            <a:spAutoFit/>
          </a:bodyPr>
          <a:lstStyle>
            <a:lvl1pPr>
              <a:defRPr sz="7055"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03195061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74"/>
            <a:ext cx="11653523" cy="1158793"/>
          </a:xfrm>
          <a:noFill/>
        </p:spPr>
        <p:txBody>
          <a:bodyPr tIns="91440" bIns="91440" anchor="t" anchorCtr="0">
            <a:spAutoFit/>
          </a:bodyPr>
          <a:lstStyle>
            <a:lvl1pPr>
              <a:defRPr sz="7055"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98168885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Slide Number Placeholder 2"/>
          <p:cNvSpPr>
            <a:spLocks noGrp="1"/>
          </p:cNvSpPr>
          <p:nvPr>
            <p:ph type="sldNum" sz="quarter" idx="4"/>
          </p:nvPr>
        </p:nvSpPr>
        <p:spPr>
          <a:xfrm>
            <a:off x="9448800" y="6492875"/>
            <a:ext cx="2743200" cy="365125"/>
          </a:xfrm>
          <a:prstGeom prst="rect">
            <a:avLst/>
          </a:prstGeom>
        </p:spPr>
        <p:txBody>
          <a:bodyPr vert="horz" lIns="91440" tIns="45720" rIns="91440" bIns="45720" rtlCol="0" anchor="ctr"/>
          <a:lstStyle>
            <a:lvl1pPr algn="r">
              <a:defRPr sz="1200">
                <a:solidFill>
                  <a:srgbClr val="808080"/>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A34B8C21-472C-43AD-8B9F-5964D09AB204}" type="slidenum">
              <a:rPr kumimoji="0" lang="en-IN" sz="1200" b="0" i="0" u="none" strike="noStrike" kern="1200" cap="none" spc="0" normalizeH="0" baseline="0" noProof="0" smtClean="0">
                <a:ln>
                  <a:noFill/>
                </a:ln>
                <a:solidFill>
                  <a:srgbClr val="80808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IN" sz="1200" b="0" i="0" u="none" strike="noStrike" kern="1200" cap="none" spc="0" normalizeH="0" baseline="0" noProof="0" dirty="0">
              <a:ln>
                <a:noFill/>
              </a:ln>
              <a:solidFill>
                <a:srgbClr val="808080"/>
              </a:solidFill>
              <a:effectLst/>
              <a:uLnTx/>
              <a:uFillTx/>
              <a:latin typeface="Segoe UI"/>
              <a:ea typeface="+mn-ea"/>
              <a:cs typeface="+mn-cs"/>
            </a:endParaRPr>
          </a:p>
        </p:txBody>
      </p:sp>
    </p:spTree>
    <p:extLst>
      <p:ext uri="{BB962C8B-B14F-4D97-AF65-F5344CB8AC3E}">
        <p14:creationId xmlns:p14="http://schemas.microsoft.com/office/powerpoint/2010/main" val="653195276"/>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022885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Photo">
    <p:spTree>
      <p:nvGrpSpPr>
        <p:cNvPr id="1" name=""/>
        <p:cNvGrpSpPr/>
        <p:nvPr/>
      </p:nvGrpSpPr>
      <p:grpSpPr>
        <a:xfrm>
          <a:off x="0" y="0"/>
          <a:ext cx="0" cy="0"/>
          <a:chOff x="0" y="0"/>
          <a:chExt cx="0" cy="0"/>
        </a:xfrm>
      </p:grpSpPr>
      <p:pic>
        <p:nvPicPr>
          <p:cNvPr id="13" name="Picture 12"/>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434" y="1"/>
            <a:ext cx="12203447" cy="6868607"/>
          </a:xfrm>
          <a:prstGeom prst="rect">
            <a:avLst/>
          </a:prstGeom>
        </p:spPr>
      </p:pic>
      <p:sp>
        <p:nvSpPr>
          <p:cNvPr id="8" name="Title 1"/>
          <p:cNvSpPr>
            <a:spLocks noGrp="1"/>
          </p:cNvSpPr>
          <p:nvPr>
            <p:ph type="title" hasCustomPrompt="1"/>
          </p:nvPr>
        </p:nvSpPr>
        <p:spPr bwMode="auto">
          <a:xfrm>
            <a:off x="268293" y="970410"/>
            <a:ext cx="6261291" cy="2293620"/>
          </a:xfrm>
          <a:noFill/>
        </p:spPr>
        <p:txBody>
          <a:bodyPr lIns="182880" tIns="91440" rIns="182880" bIns="91440" anchor="b" anchorCtr="0"/>
          <a:lstStyle>
            <a:lvl1pPr marL="0" algn="l" defTabSz="914005" rtl="0" eaLnBrk="1" latinLnBrk="0" hangingPunct="1">
              <a:lnSpc>
                <a:spcPct val="90000"/>
              </a:lnSpc>
              <a:spcBef>
                <a:spcPct val="0"/>
              </a:spcBef>
              <a:buNone/>
              <a:defRPr lang="en-US" sz="4800" b="0" kern="1200" cap="none" spc="-100" baseline="0" dirty="0">
                <a:ln w="3175">
                  <a:noFill/>
                </a:ln>
                <a:solidFill>
                  <a:schemeClr val="bg1"/>
                </a:solidFill>
                <a:effectLst/>
                <a:latin typeface="+mj-lt"/>
                <a:ea typeface="+mn-ea"/>
                <a:cs typeface="Segoe UI" pitchFamily="34" charset="0"/>
              </a:defRPr>
            </a:lvl1pPr>
          </a:lstStyle>
          <a:p>
            <a:r>
              <a:rPr lang="en-US" dirty="0"/>
              <a:t>Presentation title</a:t>
            </a:r>
          </a:p>
        </p:txBody>
      </p:sp>
    </p:spTree>
    <p:extLst>
      <p:ext uri="{BB962C8B-B14F-4D97-AF65-F5344CB8AC3E}">
        <p14:creationId xmlns:p14="http://schemas.microsoft.com/office/powerpoint/2010/main" val="12805988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
        <p:nvSpPr>
          <p:cNvPr id="2" name="Slide Number Placeholder 2"/>
          <p:cNvSpPr>
            <a:spLocks noGrp="1"/>
          </p:cNvSpPr>
          <p:nvPr>
            <p:ph type="sldNum" sz="quarter" idx="4"/>
          </p:nvPr>
        </p:nvSpPr>
        <p:spPr>
          <a:xfrm>
            <a:off x="9448800" y="6492875"/>
            <a:ext cx="2743200" cy="365125"/>
          </a:xfrm>
          <a:prstGeom prst="rect">
            <a:avLst/>
          </a:prstGeom>
        </p:spPr>
        <p:txBody>
          <a:bodyPr vert="horz" lIns="91440" tIns="45720" rIns="91440" bIns="45720" rtlCol="0" anchor="ctr"/>
          <a:lstStyle>
            <a:lvl1pPr algn="r">
              <a:defRPr sz="1200">
                <a:solidFill>
                  <a:schemeClr val="tx1"/>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A34B8C21-472C-43AD-8B9F-5964D09AB204}" type="slidenum">
              <a:rPr kumimoji="0" lang="en-IN" sz="1200" b="0" i="0" u="none" strike="noStrike" kern="1200" cap="none" spc="0" normalizeH="0" baseline="0" noProof="0" smtClean="0">
                <a:ln>
                  <a:noFill/>
                </a:ln>
                <a:solidFill>
                  <a:srgbClr val="FFFFFF"/>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IN" sz="1200" b="0" i="0" u="none" strike="noStrike" kern="1200" cap="none" spc="0" normalizeH="0" baseline="0" noProof="0" dirty="0">
              <a:ln>
                <a:noFill/>
              </a:ln>
              <a:solidFill>
                <a:srgbClr val="FFFFFF"/>
              </a:solidFill>
              <a:effectLst/>
              <a:uLnTx/>
              <a:uFillTx/>
              <a:latin typeface="Segoe UI"/>
              <a:ea typeface="+mn-ea"/>
              <a:cs typeface="+mn-cs"/>
            </a:endParaRPr>
          </a:p>
        </p:txBody>
      </p:sp>
    </p:spTree>
    <p:extLst>
      <p:ext uri="{BB962C8B-B14F-4D97-AF65-F5344CB8AC3E}">
        <p14:creationId xmlns:p14="http://schemas.microsoft.com/office/powerpoint/2010/main" val="204221048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134060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2"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3" tIns="45703" rIns="45703" bIns="45703" numCol="1" spcCol="0" rtlCol="0" fromWordArt="0" anchor="ctr" anchorCtr="0" forceAA="0" compatLnSpc="1">
            <a:prstTxWarp prst="textNoShape">
              <a:avLst/>
            </a:prstTxWarp>
            <a:noAutofit/>
          </a:bodyPr>
          <a:lstStyle/>
          <a:p>
            <a:pPr marL="0" marR="0" lvl="0" indent="0" algn="ctr" defTabSz="913740" rtl="0" eaLnBrk="1" fontAlgn="base" latinLnBrk="0" hangingPunct="1">
              <a:lnSpc>
                <a:spcPct val="100000"/>
              </a:lnSpc>
              <a:spcBef>
                <a:spcPct val="0"/>
              </a:spcBef>
              <a:spcAft>
                <a:spcPct val="0"/>
              </a:spcAft>
              <a:buClrTx/>
              <a:buSzTx/>
              <a:buFontTx/>
              <a:buNone/>
              <a:tabLst/>
              <a:defRPr/>
            </a:pPr>
            <a:endParaRPr kumimoji="0" lang="en-US" sz="1764"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 name="Text Placeholder 4"/>
          <p:cNvSpPr>
            <a:spLocks noGrp="1"/>
          </p:cNvSpPr>
          <p:nvPr>
            <p:ph type="body" sz="quarter" idx="10"/>
          </p:nvPr>
        </p:nvSpPr>
        <p:spPr>
          <a:xfrm>
            <a:off x="269240" y="1197324"/>
            <a:ext cx="11653522" cy="1956973"/>
          </a:xfrm>
        </p:spPr>
        <p:txBody>
          <a:bodyPr/>
          <a:lstStyle>
            <a:lvl1pPr marL="0" indent="0">
              <a:buNone/>
              <a:defRPr sz="3233">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39592"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728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798199"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29884"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76028510"/>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41" y="6170061"/>
            <a:ext cx="11623331" cy="395317"/>
          </a:xfrm>
          <a:prstGeom prst="rect">
            <a:avLst/>
          </a:prstGeom>
          <a:noFill/>
          <a:ln w="12700">
            <a:noFill/>
            <a:miter lim="800000"/>
            <a:headEnd type="none" w="sm" len="sm"/>
            <a:tailEnd type="none" w="sm" len="sm"/>
          </a:ln>
          <a:effectLst/>
        </p:spPr>
        <p:txBody>
          <a:bodyPr vert="horz" wrap="square" lIns="179213" tIns="143370" rIns="179213" bIns="143370" numCol="1" anchor="t" anchorCtr="0" compatLnSpc="1">
            <a:prstTxWarp prst="textNoShape">
              <a:avLst/>
            </a:prstTxWarp>
            <a:spAutoFit/>
          </a:bodyPr>
          <a:lstStyle/>
          <a:p>
            <a:pPr marL="0" marR="0" lvl="0" indent="0" algn="l" defTabSz="913562" rtl="0" eaLnBrk="0" fontAlgn="auto" latinLnBrk="0" hangingPunct="0">
              <a:lnSpc>
                <a:spcPct val="100000"/>
              </a:lnSpc>
              <a:spcBef>
                <a:spcPts val="0"/>
              </a:spcBef>
              <a:spcAft>
                <a:spcPts val="0"/>
              </a:spcAft>
              <a:buClrTx/>
              <a:buSzTx/>
              <a:buFontTx/>
              <a:buNone/>
              <a:tabLst/>
              <a:defRPr/>
            </a:pPr>
            <a:r>
              <a:rPr kumimoji="0" lang="en-US" sz="686" b="0" i="0" u="none" strike="noStrike" kern="1200" cap="none" spc="0" normalizeH="0" baseline="0" noProof="0" dirty="0">
                <a:ln>
                  <a:noFill/>
                </a:ln>
                <a:gradFill>
                  <a:gsLst>
                    <a:gs pos="0">
                      <a:srgbClr val="505050"/>
                    </a:gs>
                    <a:gs pos="100000">
                      <a:srgbClr val="505050"/>
                    </a:gs>
                  </a:gsLst>
                  <a:lin ang="5400000" scaled="0"/>
                </a:gradFill>
                <a:effectLst/>
                <a:uLnTx/>
                <a:uFillTx/>
                <a:latin typeface="Segoe UI"/>
                <a:ea typeface="+mn-ea"/>
                <a:cs typeface="Segoe UI" pitchFamily="34" charset="0"/>
              </a:rPr>
              <a:t>© 2014 Microsoft Corporation. All rights reserved. </a:t>
            </a:r>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bwMode="invGray">
          <a:xfrm>
            <a:off x="450203" y="3083653"/>
            <a:ext cx="3223861" cy="690694"/>
          </a:xfrm>
          <a:prstGeom prst="rect">
            <a:avLst/>
          </a:prstGeom>
        </p:spPr>
      </p:pic>
    </p:spTree>
    <p:extLst>
      <p:ext uri="{BB962C8B-B14F-4D97-AF65-F5344CB8AC3E}">
        <p14:creationId xmlns:p14="http://schemas.microsoft.com/office/powerpoint/2010/main" val="1013787850"/>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40" y="1189179"/>
            <a:ext cx="11653523" cy="2396047"/>
          </a:xfrm>
          <a:prstGeom prst="rect">
            <a:avLst/>
          </a:prstGeom>
        </p:spPr>
        <p:txBody>
          <a:bodyPr/>
          <a:lstStyle>
            <a:lvl1pPr marL="284677" indent="-284677">
              <a:buClr>
                <a:schemeClr val="tx1"/>
              </a:buClr>
              <a:buSzPct val="90000"/>
              <a:buFont typeface="Arial" pitchFamily="34" charset="0"/>
              <a:buChar char="•"/>
              <a:defRPr sz="3527">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019" indent="-275344">
              <a:buClr>
                <a:schemeClr val="tx1"/>
              </a:buClr>
              <a:buSzPct val="90000"/>
              <a:buFont typeface="Arial" pitchFamily="34" charset="0"/>
              <a:buChar char="•"/>
              <a:defRPr sz="3135">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4696" indent="-284677">
              <a:buClr>
                <a:schemeClr val="tx1"/>
              </a:buClr>
              <a:buSzPct val="90000"/>
              <a:buFont typeface="Arial" pitchFamily="34" charset="0"/>
              <a:buChar char="•"/>
              <a:defRPr sz="2744">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8705" indent="-224009">
              <a:buClr>
                <a:schemeClr val="tx1"/>
              </a:buClr>
              <a:buSzPct val="90000"/>
              <a:buFont typeface="Arial" pitchFamily="34" charset="0"/>
              <a:buChar char="•"/>
              <a:defRPr sz="2352">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2713" indent="-224009">
              <a:buClr>
                <a:schemeClr val="tx1"/>
              </a:buClr>
              <a:buSzPct val="90000"/>
              <a:buFont typeface="Arial" pitchFamily="34" charset="0"/>
              <a:buChar char="•"/>
              <a:defRPr sz="196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2" y="6238877"/>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5"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52178339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_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Slide Number Placeholder 2"/>
          <p:cNvSpPr>
            <a:spLocks noGrp="1"/>
          </p:cNvSpPr>
          <p:nvPr>
            <p:ph type="sldNum" sz="quarter" idx="4"/>
          </p:nvPr>
        </p:nvSpPr>
        <p:spPr>
          <a:xfrm>
            <a:off x="9448800" y="6492875"/>
            <a:ext cx="2743200" cy="365125"/>
          </a:xfrm>
          <a:prstGeom prst="rect">
            <a:avLst/>
          </a:prstGeom>
        </p:spPr>
        <p:txBody>
          <a:bodyPr vert="horz" lIns="91440" tIns="45720" rIns="91440" bIns="45720" rtlCol="0" anchor="ctr"/>
          <a:lstStyle>
            <a:lvl1pPr algn="r">
              <a:defRPr sz="1200">
                <a:solidFill>
                  <a:srgbClr val="808080"/>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A34B8C21-472C-43AD-8B9F-5964D09AB204}" type="slidenum">
              <a:rPr kumimoji="0" lang="en-IN" sz="1200" b="0" i="0" u="none" strike="noStrike" kern="1200" cap="none" spc="0" normalizeH="0" baseline="0" noProof="0" smtClean="0">
                <a:ln>
                  <a:noFill/>
                </a:ln>
                <a:solidFill>
                  <a:srgbClr val="80808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IN" sz="1200" b="0" i="0" u="none" strike="noStrike" kern="1200" cap="none" spc="0" normalizeH="0" baseline="0" noProof="0" dirty="0">
              <a:ln>
                <a:noFill/>
              </a:ln>
              <a:solidFill>
                <a:srgbClr val="808080"/>
              </a:solidFill>
              <a:effectLst/>
              <a:uLnTx/>
              <a:uFillTx/>
              <a:latin typeface="Segoe UI"/>
              <a:ea typeface="+mn-ea"/>
              <a:cs typeface="+mn-cs"/>
            </a:endParaRPr>
          </a:p>
        </p:txBody>
      </p:sp>
    </p:spTree>
    <p:extLst>
      <p:ext uri="{BB962C8B-B14F-4D97-AF65-F5344CB8AC3E}">
        <p14:creationId xmlns:p14="http://schemas.microsoft.com/office/powerpoint/2010/main" val="784295032"/>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cSld name="Demo_embedded">
    <p:spTree>
      <p:nvGrpSpPr>
        <p:cNvPr id="1" name=""/>
        <p:cNvGrpSpPr/>
        <p:nvPr/>
      </p:nvGrpSpPr>
      <p:grpSpPr>
        <a:xfrm>
          <a:off x="0" y="0"/>
          <a:ext cx="0" cy="0"/>
          <a:chOff x="0" y="0"/>
          <a:chExt cx="0" cy="0"/>
        </a:xfrm>
      </p:grpSpPr>
      <p:sp>
        <p:nvSpPr>
          <p:cNvPr id="2" name="Title 1"/>
          <p:cNvSpPr>
            <a:spLocks noGrp="1"/>
          </p:cNvSpPr>
          <p:nvPr>
            <p:ph type="title"/>
          </p:nvPr>
        </p:nvSpPr>
        <p:spPr>
          <a:xfrm>
            <a:off x="228600" y="266700"/>
            <a:ext cx="2469118" cy="2612424"/>
          </a:xfrm>
        </p:spPr>
        <p:txBody>
          <a:bodyPr anchor="t"/>
          <a:lstStyle/>
          <a:p>
            <a:r>
              <a:rPr lang="en-US"/>
              <a:t>Click to edit Master title style</a:t>
            </a:r>
            <a:endParaRPr lang="en-US" dirty="0"/>
          </a:p>
        </p:txBody>
      </p:sp>
      <p:pic>
        <p:nvPicPr>
          <p:cNvPr id="11" name="Content Placeholder 2"/>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2697717" y="584200"/>
            <a:ext cx="9113283" cy="5689600"/>
          </a:xfrm>
          <a:prstGeom prst="rect">
            <a:avLst/>
          </a:prstGeom>
        </p:spPr>
      </p:pic>
      <p:sp>
        <p:nvSpPr>
          <p:cNvPr id="13" name="Media Placeholder 8"/>
          <p:cNvSpPr>
            <a:spLocks noGrp="1"/>
          </p:cNvSpPr>
          <p:nvPr>
            <p:ph type="media" sz="quarter" idx="11" hasCustomPrompt="1"/>
          </p:nvPr>
        </p:nvSpPr>
        <p:spPr>
          <a:xfrm>
            <a:off x="3268663" y="1135892"/>
            <a:ext cx="7956550" cy="4510087"/>
          </a:xfrm>
        </p:spPr>
        <p:txBody>
          <a:bodyPr/>
          <a:lstStyle>
            <a:lvl1pPr>
              <a:defRPr baseline="0"/>
            </a:lvl1pPr>
          </a:lstStyle>
          <a:p>
            <a:r>
              <a:rPr lang="en-US" dirty="0"/>
              <a:t>Click to insert demo video</a:t>
            </a:r>
          </a:p>
        </p:txBody>
      </p:sp>
      <p:pic>
        <p:nvPicPr>
          <p:cNvPr id="5" name="Content Placeholder 2"/>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2697717" y="584200"/>
            <a:ext cx="9113283" cy="5689600"/>
          </a:xfrm>
          <a:prstGeom prst="rect">
            <a:avLst/>
          </a:prstGeom>
        </p:spPr>
      </p:pic>
      <p:pic>
        <p:nvPicPr>
          <p:cNvPr id="6" name="Content Placeholder 2"/>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2697717" y="584200"/>
            <a:ext cx="9113283" cy="5689600"/>
          </a:xfrm>
          <a:prstGeom prst="rect">
            <a:avLst/>
          </a:prstGeom>
        </p:spPr>
      </p:pic>
    </p:spTree>
    <p:extLst>
      <p:ext uri="{BB962C8B-B14F-4D97-AF65-F5344CB8AC3E}">
        <p14:creationId xmlns:p14="http://schemas.microsoft.com/office/powerpoint/2010/main" val="197831571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3877273"/>
            <a:ext cx="6273418" cy="1794661"/>
          </a:xfrm>
          <a:noFill/>
        </p:spPr>
        <p:txBody>
          <a:bodyPr lIns="146304" tIns="109728" rIns="146304" bIns="109728">
            <a:noAutofit/>
          </a:bodyPr>
          <a:lstStyle>
            <a:lvl1pPr marL="0" indent="0">
              <a:spcBef>
                <a:spcPts val="0"/>
              </a:spcBef>
              <a:buNone/>
              <a:defRPr sz="3135"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69303" y="2075840"/>
            <a:ext cx="8067760" cy="1801436"/>
          </a:xfrm>
          <a:noFill/>
        </p:spPr>
        <p:txBody>
          <a:bodyPr lIns="146304" tIns="91440" rIns="146304" bIns="91440" anchor="t" anchorCtr="0"/>
          <a:lstStyle>
            <a:lvl1pPr>
              <a:defRPr sz="5292" spc="-98" baseline="0">
                <a:gradFill>
                  <a:gsLst>
                    <a:gs pos="3333">
                      <a:schemeClr val="tx2"/>
                    </a:gs>
                    <a:gs pos="39000">
                      <a:schemeClr val="tx2"/>
                    </a:gs>
                  </a:gsLst>
                  <a:lin ang="5400000" scaled="0"/>
                </a:gradFill>
              </a:defRPr>
            </a:lvl1pPr>
          </a:lstStyle>
          <a:p>
            <a:r>
              <a:rPr lang="en-US" dirty="0"/>
              <a:t>Presentation title</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bwMode="invGray">
          <a:xfrm>
            <a:off x="448585" y="476320"/>
            <a:ext cx="1792850" cy="384107"/>
          </a:xfrm>
          <a:prstGeom prst="rect">
            <a:avLst/>
          </a:prstGeom>
        </p:spPr>
      </p:pic>
    </p:spTree>
    <p:extLst>
      <p:ext uri="{BB962C8B-B14F-4D97-AF65-F5344CB8AC3E}">
        <p14:creationId xmlns:p14="http://schemas.microsoft.com/office/powerpoint/2010/main" val="79677368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40" y="1189179"/>
            <a:ext cx="11653523" cy="1985641"/>
          </a:xfrm>
        </p:spPr>
        <p:txBody>
          <a:bodyPr/>
          <a:lstStyle>
            <a:lvl1pPr marL="0" indent="0">
              <a:buNone/>
              <a:defRPr>
                <a:gradFill>
                  <a:gsLst>
                    <a:gs pos="1250">
                      <a:schemeClr val="tx2"/>
                    </a:gs>
                    <a:gs pos="99000">
                      <a:schemeClr val="tx2"/>
                    </a:gs>
                  </a:gsLst>
                  <a:lin ang="5400000" scaled="0"/>
                </a:gradFill>
              </a:defRPr>
            </a:lvl1pPr>
            <a:lvl2pPr marL="0" indent="0">
              <a:buFontTx/>
              <a:buNone/>
              <a:defRPr sz="1960"/>
            </a:lvl2pPr>
            <a:lvl3pPr marL="224009" indent="0">
              <a:buNone/>
              <a:defRPr/>
            </a:lvl3pPr>
            <a:lvl4pPr marL="448015" indent="0">
              <a:buNone/>
              <a:defRPr/>
            </a:lvl4pPr>
            <a:lvl5pPr marL="672024"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63569686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40" y="1189179"/>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0"/>
            </a:lvl2pPr>
            <a:lvl3pPr marL="224009" indent="0">
              <a:buNone/>
              <a:defRPr/>
            </a:lvl3pPr>
            <a:lvl4pPr marL="448015" indent="0">
              <a:buNone/>
              <a:defRPr/>
            </a:lvl4pPr>
            <a:lvl5pPr marL="672024"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90284476"/>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40" y="1189179"/>
            <a:ext cx="11653523" cy="1985641"/>
          </a:xfrm>
        </p:spPr>
        <p:txBody>
          <a:bodyPr>
            <a:spAutoFit/>
          </a:bodyPr>
          <a:lstStyle>
            <a:lvl1pPr>
              <a:defRPr sz="3527">
                <a:gradFill>
                  <a:gsLst>
                    <a:gs pos="1250">
                      <a:schemeClr val="tx2"/>
                    </a:gs>
                    <a:gs pos="99000">
                      <a:schemeClr val="tx2"/>
                    </a:gs>
                  </a:gsLst>
                  <a:lin ang="5400000" scaled="0"/>
                </a:gra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78225012"/>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40" y="1189179"/>
            <a:ext cx="11653523" cy="1985641"/>
          </a:xfrm>
        </p:spPr>
        <p:txBody>
          <a:bodyPr>
            <a:spAutoFit/>
          </a:bodyPr>
          <a:lstStyle>
            <a:lvl1pPr>
              <a:defRPr sz="3527"/>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279875200"/>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2" y="1189176"/>
            <a:ext cx="5378548" cy="2420188"/>
          </a:xfrm>
        </p:spPr>
        <p:txBody>
          <a:bodyPr wrap="square">
            <a:spAutoFit/>
          </a:bodyPr>
          <a:lstStyle>
            <a:lvl1pPr marL="0" indent="0">
              <a:spcBef>
                <a:spcPts val="1200"/>
              </a:spcBef>
              <a:buClr>
                <a:schemeClr val="tx1"/>
              </a:buClr>
              <a:buFont typeface="Wingdings" pitchFamily="2" charset="2"/>
              <a:buNone/>
              <a:defRPr sz="3527">
                <a:gradFill>
                  <a:gsLst>
                    <a:gs pos="1250">
                      <a:schemeClr val="tx2"/>
                    </a:gs>
                    <a:gs pos="99000">
                      <a:schemeClr val="tx2"/>
                    </a:gs>
                  </a:gsLst>
                  <a:lin ang="5400000" scaled="0"/>
                </a:gradFill>
              </a:defRPr>
            </a:lvl1pPr>
            <a:lvl2pPr marL="0" indent="0">
              <a:buNone/>
              <a:defRPr sz="1960"/>
            </a:lvl2pPr>
            <a:lvl3pPr marL="227119" indent="0">
              <a:buNone/>
              <a:tabLst/>
              <a:defRPr sz="1960"/>
            </a:lvl3pPr>
            <a:lvl4pPr marL="451127" indent="0">
              <a:buNone/>
              <a:defRPr/>
            </a:lvl4pPr>
            <a:lvl5pPr marL="672024"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5" y="1189176"/>
            <a:ext cx="5378548" cy="2420188"/>
          </a:xfrm>
        </p:spPr>
        <p:txBody>
          <a:bodyPr wrap="square">
            <a:spAutoFit/>
          </a:bodyPr>
          <a:lstStyle>
            <a:lvl1pPr marL="0" indent="0">
              <a:spcBef>
                <a:spcPts val="1200"/>
              </a:spcBef>
              <a:buClr>
                <a:schemeClr val="tx1"/>
              </a:buClr>
              <a:buFont typeface="Wingdings" pitchFamily="2" charset="2"/>
              <a:buNone/>
              <a:defRPr sz="3527">
                <a:gradFill>
                  <a:gsLst>
                    <a:gs pos="1250">
                      <a:schemeClr val="tx2"/>
                    </a:gs>
                    <a:gs pos="99000">
                      <a:schemeClr val="tx2"/>
                    </a:gs>
                  </a:gsLst>
                  <a:lin ang="5400000" scaled="0"/>
                </a:gradFill>
              </a:defRPr>
            </a:lvl1pPr>
            <a:lvl2pPr marL="0" indent="0">
              <a:buNone/>
              <a:defRPr sz="1960"/>
            </a:lvl2pPr>
            <a:lvl3pPr marL="227119" indent="0">
              <a:buNone/>
              <a:tabLst/>
              <a:defRPr sz="1960"/>
            </a:lvl3pPr>
            <a:lvl4pPr marL="451127" indent="0">
              <a:buNone/>
              <a:defRPr/>
            </a:lvl4pPr>
            <a:lvl5pPr marL="672024"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67080115"/>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2" y="1189176"/>
            <a:ext cx="5378548" cy="2420188"/>
          </a:xfrm>
        </p:spPr>
        <p:txBody>
          <a:bodyPr wrap="square">
            <a:spAutoFit/>
          </a:bodyPr>
          <a:lstStyle>
            <a:lvl1pPr marL="0" indent="0">
              <a:spcBef>
                <a:spcPts val="1200"/>
              </a:spcBef>
              <a:buClr>
                <a:schemeClr val="tx1"/>
              </a:buClr>
              <a:buFont typeface="Wingdings" pitchFamily="2" charset="2"/>
              <a:buNone/>
              <a:defRPr sz="3527"/>
            </a:lvl1pPr>
            <a:lvl2pPr marL="0" indent="0">
              <a:buNone/>
              <a:defRPr sz="1960"/>
            </a:lvl2pPr>
            <a:lvl3pPr marL="227119" indent="0">
              <a:buNone/>
              <a:tabLst/>
              <a:defRPr sz="1960"/>
            </a:lvl3pPr>
            <a:lvl4pPr marL="451127" indent="0">
              <a:buNone/>
              <a:defRPr/>
            </a:lvl4pPr>
            <a:lvl5pPr marL="672024"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5" y="1189176"/>
            <a:ext cx="5378548" cy="2420188"/>
          </a:xfrm>
        </p:spPr>
        <p:txBody>
          <a:bodyPr wrap="square">
            <a:spAutoFit/>
          </a:bodyPr>
          <a:lstStyle>
            <a:lvl1pPr marL="0" indent="0">
              <a:spcBef>
                <a:spcPts val="1200"/>
              </a:spcBef>
              <a:buClr>
                <a:schemeClr val="tx1"/>
              </a:buClr>
              <a:buFont typeface="Wingdings" pitchFamily="2" charset="2"/>
              <a:buNone/>
              <a:defRPr sz="3527"/>
            </a:lvl1pPr>
            <a:lvl2pPr marL="0" indent="0">
              <a:buNone/>
              <a:defRPr sz="1960"/>
            </a:lvl2pPr>
            <a:lvl3pPr marL="227119" indent="0">
              <a:buNone/>
              <a:tabLst/>
              <a:defRPr sz="1960"/>
            </a:lvl3pPr>
            <a:lvl4pPr marL="451127" indent="0">
              <a:buNone/>
              <a:defRPr/>
            </a:lvl4pPr>
            <a:lvl5pPr marL="672024"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77641572"/>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image" Target="../media/image1.emf"/><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1" y="289513"/>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2" y="1189178"/>
            <a:ext cx="11653521" cy="2052030"/>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Slide Number Placeholder 2"/>
          <p:cNvSpPr>
            <a:spLocks noGrp="1"/>
          </p:cNvSpPr>
          <p:nvPr>
            <p:ph type="sldNum" sz="quarter" idx="4"/>
          </p:nvPr>
        </p:nvSpPr>
        <p:spPr>
          <a:xfrm>
            <a:off x="9448800" y="6492875"/>
            <a:ext cx="2743200" cy="365125"/>
          </a:xfrm>
          <a:prstGeom prst="rect">
            <a:avLst/>
          </a:prstGeom>
        </p:spPr>
        <p:txBody>
          <a:bodyPr vert="horz" lIns="91440" tIns="45720" rIns="91440" bIns="45720" rtlCol="0" anchor="ctr"/>
          <a:lstStyle>
            <a:lvl1pPr algn="r">
              <a:defRPr sz="1200">
                <a:solidFill>
                  <a:srgbClr val="808080"/>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A34B8C21-472C-43AD-8B9F-5964D09AB204}" type="slidenum">
              <a:rPr kumimoji="0" lang="en-IN" sz="1200" b="0" i="0" u="none" strike="noStrike" kern="1200" cap="none" spc="0" normalizeH="0" baseline="0" noProof="0" smtClean="0">
                <a:ln>
                  <a:noFill/>
                </a:ln>
                <a:solidFill>
                  <a:srgbClr val="80808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IN" sz="1200" b="0" i="0" u="none" strike="noStrike" kern="1200" cap="none" spc="0" normalizeH="0" baseline="0" noProof="0" dirty="0">
              <a:ln>
                <a:noFill/>
              </a:ln>
              <a:solidFill>
                <a:srgbClr val="808080"/>
              </a:solidFill>
              <a:effectLst/>
              <a:uLnTx/>
              <a:uFillTx/>
              <a:latin typeface="Segoe UI"/>
              <a:ea typeface="+mn-ea"/>
              <a:cs typeface="+mn-cs"/>
            </a:endParaRPr>
          </a:p>
        </p:txBody>
      </p:sp>
      <p:pic>
        <p:nvPicPr>
          <p:cNvPr id="6" name="Picture 5"/>
          <p:cNvPicPr>
            <a:picLocks noChangeAspect="1"/>
          </p:cNvPicPr>
          <p:nvPr userDrawn="1"/>
        </p:nvPicPr>
        <p:blipFill>
          <a:blip r:embed="rId28"/>
          <a:stretch>
            <a:fillRect/>
          </a:stretch>
        </p:blipFill>
        <p:spPr>
          <a:xfrm>
            <a:off x="12240323" y="0"/>
            <a:ext cx="1397517" cy="6858000"/>
          </a:xfrm>
          <a:prstGeom prst="rect">
            <a:avLst/>
          </a:prstGeom>
        </p:spPr>
      </p:pic>
    </p:spTree>
    <p:extLst>
      <p:ext uri="{BB962C8B-B14F-4D97-AF65-F5344CB8AC3E}">
        <p14:creationId xmlns:p14="http://schemas.microsoft.com/office/powerpoint/2010/main" val="4275354062"/>
      </p:ext>
    </p:extLst>
  </p:cSld>
  <p:clrMap bg1="lt1" tx1="dk1" bg2="lt2" tx2="dk2" accent1="accent1" accent2="accent2" accent3="accent3" accent4="accent4" accent5="accent5" accent6="accent6" hlink="hlink" folHlink="folHlink"/>
  <p:sldLayoutIdLst>
    <p:sldLayoutId id="2147483661" r:id="rId1"/>
    <p:sldLayoutId id="2147483689"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 id="2147483674" r:id="rId15"/>
    <p:sldLayoutId id="2147483675" r:id="rId16"/>
    <p:sldLayoutId id="2147483676" r:id="rId17"/>
    <p:sldLayoutId id="2147483677" r:id="rId18"/>
    <p:sldLayoutId id="2147483678" r:id="rId19"/>
    <p:sldLayoutId id="2147483679" r:id="rId20"/>
    <p:sldLayoutId id="2147483680" r:id="rId21"/>
    <p:sldLayoutId id="2147483681" r:id="rId22"/>
    <p:sldLayoutId id="2147483682" r:id="rId23"/>
    <p:sldLayoutId id="2147483683" r:id="rId24"/>
    <p:sldLayoutId id="2147483685" r:id="rId25"/>
    <p:sldLayoutId id="2147483690" r:id="rId26"/>
  </p:sldLayoutIdLst>
  <p:transition>
    <p:fade/>
  </p:transition>
  <p:hf hdr="0" ftr="0" dt="0"/>
  <p:txStyles>
    <p:titleStyle>
      <a:lvl1pPr algn="l" defTabSz="914005" rtl="0" eaLnBrk="1" latinLnBrk="0" hangingPunct="1">
        <a:lnSpc>
          <a:spcPct val="90000"/>
        </a:lnSpc>
        <a:spcBef>
          <a:spcPct val="0"/>
        </a:spcBef>
        <a:buNone/>
        <a:defRPr lang="en-US" sz="4703"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012" marR="0" indent="-336012" algn="l" defTabSz="914005" rtl="0" eaLnBrk="1" fontAlgn="auto" latinLnBrk="0" hangingPunct="1">
        <a:lnSpc>
          <a:spcPct val="90000"/>
        </a:lnSpc>
        <a:spcBef>
          <a:spcPct val="20000"/>
        </a:spcBef>
        <a:spcAft>
          <a:spcPts val="0"/>
        </a:spcAft>
        <a:buClrTx/>
        <a:buSzPct val="90000"/>
        <a:buFont typeface="Arial" pitchFamily="34" charset="0"/>
        <a:buChar char="•"/>
        <a:tabLst/>
        <a:defRPr sz="3919" kern="1200" spc="0" baseline="0">
          <a:gradFill>
            <a:gsLst>
              <a:gs pos="1250">
                <a:schemeClr val="tx1"/>
              </a:gs>
              <a:gs pos="100000">
                <a:schemeClr val="tx1"/>
              </a:gs>
            </a:gsLst>
            <a:lin ang="5400000" scaled="0"/>
          </a:gradFill>
          <a:latin typeface="+mj-lt"/>
          <a:ea typeface="+mn-ea"/>
          <a:cs typeface="+mn-cs"/>
        </a:defRPr>
      </a:lvl1pPr>
      <a:lvl2pPr marL="572465" marR="0" indent="-236452" algn="l" defTabSz="914005" rtl="0" eaLnBrk="1" fontAlgn="auto" latinLnBrk="0" hangingPunct="1">
        <a:lnSpc>
          <a:spcPct val="90000"/>
        </a:lnSpc>
        <a:spcBef>
          <a:spcPct val="20000"/>
        </a:spcBef>
        <a:spcAft>
          <a:spcPts val="0"/>
        </a:spcAft>
        <a:buClrTx/>
        <a:buSzPct val="90000"/>
        <a:buFont typeface="Arial" pitchFamily="34" charset="0"/>
        <a:buChar char="•"/>
        <a:tabLst/>
        <a:defRPr sz="2352" kern="1200" spc="0" baseline="0">
          <a:gradFill>
            <a:gsLst>
              <a:gs pos="1250">
                <a:schemeClr val="tx1"/>
              </a:gs>
              <a:gs pos="100000">
                <a:schemeClr val="tx1"/>
              </a:gs>
            </a:gsLst>
            <a:lin ang="5400000" scaled="0"/>
          </a:gradFill>
          <a:latin typeface="+mn-lt"/>
          <a:ea typeface="+mn-ea"/>
          <a:cs typeface="+mn-cs"/>
        </a:defRPr>
      </a:lvl2pPr>
      <a:lvl3pPr marL="784027" marR="0" indent="-224009" algn="l" defTabSz="914005" rtl="0" eaLnBrk="1" fontAlgn="auto" latinLnBrk="0" hangingPunct="1">
        <a:lnSpc>
          <a:spcPct val="90000"/>
        </a:lnSpc>
        <a:spcBef>
          <a:spcPct val="20000"/>
        </a:spcBef>
        <a:spcAft>
          <a:spcPts val="0"/>
        </a:spcAft>
        <a:buClrTx/>
        <a:buSzPct val="90000"/>
        <a:buFont typeface="Arial" pitchFamily="34" charset="0"/>
        <a:buChar char="•"/>
        <a:tabLst/>
        <a:defRPr sz="1960" kern="1200" spc="0" baseline="0">
          <a:gradFill>
            <a:gsLst>
              <a:gs pos="1250">
                <a:schemeClr val="tx1"/>
              </a:gs>
              <a:gs pos="100000">
                <a:schemeClr val="tx1"/>
              </a:gs>
            </a:gsLst>
            <a:lin ang="5400000" scaled="0"/>
          </a:gradFill>
          <a:latin typeface="+mn-lt"/>
          <a:ea typeface="+mn-ea"/>
          <a:cs typeface="+mn-cs"/>
        </a:defRPr>
      </a:lvl3pPr>
      <a:lvl4pPr marL="1008036" marR="0" indent="-224009" algn="l" defTabSz="914005" rtl="0" eaLnBrk="1" fontAlgn="auto" latinLnBrk="0" hangingPunct="1">
        <a:lnSpc>
          <a:spcPct val="90000"/>
        </a:lnSpc>
        <a:spcBef>
          <a:spcPct val="20000"/>
        </a:spcBef>
        <a:spcAft>
          <a:spcPts val="0"/>
        </a:spcAft>
        <a:buClrTx/>
        <a:buSzPct val="90000"/>
        <a:buFont typeface="Arial" pitchFamily="34" charset="0"/>
        <a:buChar char="•"/>
        <a:tabLst/>
        <a:defRPr sz="1764" kern="1200" spc="0" baseline="0">
          <a:gradFill>
            <a:gsLst>
              <a:gs pos="1250">
                <a:schemeClr val="tx1"/>
              </a:gs>
              <a:gs pos="100000">
                <a:schemeClr val="tx1"/>
              </a:gs>
            </a:gsLst>
            <a:lin ang="5400000" scaled="0"/>
          </a:gradFill>
          <a:latin typeface="+mn-lt"/>
          <a:ea typeface="+mn-ea"/>
          <a:cs typeface="+mn-cs"/>
        </a:defRPr>
      </a:lvl4pPr>
      <a:lvl5pPr marL="1232043" marR="0" indent="-224009" algn="l" defTabSz="914005" rtl="0" eaLnBrk="1" fontAlgn="auto" latinLnBrk="0" hangingPunct="1">
        <a:lnSpc>
          <a:spcPct val="90000"/>
        </a:lnSpc>
        <a:spcBef>
          <a:spcPct val="20000"/>
        </a:spcBef>
        <a:spcAft>
          <a:spcPts val="0"/>
        </a:spcAft>
        <a:buClrTx/>
        <a:buSzPct val="90000"/>
        <a:buFont typeface="Arial" pitchFamily="34" charset="0"/>
        <a:buChar char="•"/>
        <a:tabLst/>
        <a:defRPr sz="1764" kern="1200" spc="0" baseline="0">
          <a:gradFill>
            <a:gsLst>
              <a:gs pos="1250">
                <a:schemeClr val="tx1"/>
              </a:gs>
              <a:gs pos="100000">
                <a:schemeClr val="tx1"/>
              </a:gs>
            </a:gsLst>
            <a:lin ang="5400000" scaled="0"/>
          </a:gradFill>
          <a:latin typeface="+mn-lt"/>
          <a:ea typeface="+mn-ea"/>
          <a:cs typeface="+mn-cs"/>
        </a:defRPr>
      </a:lvl5pPr>
      <a:lvl6pPr marL="2513513" indent="-228501" algn="l" defTabSz="914005" rtl="0" eaLnBrk="1" latinLnBrk="0" hangingPunct="1">
        <a:spcBef>
          <a:spcPct val="20000"/>
        </a:spcBef>
        <a:buFont typeface="Arial" pitchFamily="34" charset="0"/>
        <a:buChar char="•"/>
        <a:defRPr sz="1960" kern="1200">
          <a:solidFill>
            <a:schemeClr val="tx1"/>
          </a:solidFill>
          <a:latin typeface="+mn-lt"/>
          <a:ea typeface="+mn-ea"/>
          <a:cs typeface="+mn-cs"/>
        </a:defRPr>
      </a:lvl6pPr>
      <a:lvl7pPr marL="2970516" indent="-228501" algn="l" defTabSz="914005" rtl="0" eaLnBrk="1" latinLnBrk="0" hangingPunct="1">
        <a:spcBef>
          <a:spcPct val="20000"/>
        </a:spcBef>
        <a:buFont typeface="Arial" pitchFamily="34" charset="0"/>
        <a:buChar char="•"/>
        <a:defRPr sz="1960" kern="1200">
          <a:solidFill>
            <a:schemeClr val="tx1"/>
          </a:solidFill>
          <a:latin typeface="+mn-lt"/>
          <a:ea typeface="+mn-ea"/>
          <a:cs typeface="+mn-cs"/>
        </a:defRPr>
      </a:lvl7pPr>
      <a:lvl8pPr marL="3427519" indent="-228501" algn="l" defTabSz="914005" rtl="0" eaLnBrk="1" latinLnBrk="0" hangingPunct="1">
        <a:spcBef>
          <a:spcPct val="20000"/>
        </a:spcBef>
        <a:buFont typeface="Arial" pitchFamily="34" charset="0"/>
        <a:buChar char="•"/>
        <a:defRPr sz="1960" kern="1200">
          <a:solidFill>
            <a:schemeClr val="tx1"/>
          </a:solidFill>
          <a:latin typeface="+mn-lt"/>
          <a:ea typeface="+mn-ea"/>
          <a:cs typeface="+mn-cs"/>
        </a:defRPr>
      </a:lvl8pPr>
      <a:lvl9pPr marL="3884522" indent="-228501" algn="l" defTabSz="914005" rtl="0" eaLnBrk="1" latinLnBrk="0" hangingPunct="1">
        <a:spcBef>
          <a:spcPct val="20000"/>
        </a:spcBef>
        <a:buFont typeface="Arial" pitchFamily="34" charset="0"/>
        <a:buChar char="•"/>
        <a:defRPr sz="1960" kern="1200">
          <a:solidFill>
            <a:schemeClr val="tx1"/>
          </a:solidFill>
          <a:latin typeface="+mn-lt"/>
          <a:ea typeface="+mn-ea"/>
          <a:cs typeface="+mn-cs"/>
        </a:defRPr>
      </a:lvl9pPr>
    </p:bodyStyle>
    <p:otherStyle>
      <a:defPPr>
        <a:defRPr lang="en-US"/>
      </a:defPPr>
      <a:lvl1pPr marL="0" algn="l" defTabSz="914005" rtl="0" eaLnBrk="1" latinLnBrk="0" hangingPunct="1">
        <a:defRPr sz="1764" kern="1200">
          <a:solidFill>
            <a:schemeClr val="tx1"/>
          </a:solidFill>
          <a:latin typeface="+mn-lt"/>
          <a:ea typeface="+mn-ea"/>
          <a:cs typeface="+mn-cs"/>
        </a:defRPr>
      </a:lvl1pPr>
      <a:lvl2pPr marL="457002" algn="l" defTabSz="914005" rtl="0" eaLnBrk="1" latinLnBrk="0" hangingPunct="1">
        <a:defRPr sz="1764" kern="1200">
          <a:solidFill>
            <a:schemeClr val="tx1"/>
          </a:solidFill>
          <a:latin typeface="+mn-lt"/>
          <a:ea typeface="+mn-ea"/>
          <a:cs typeface="+mn-cs"/>
        </a:defRPr>
      </a:lvl2pPr>
      <a:lvl3pPr marL="914005" algn="l" defTabSz="914005" rtl="0" eaLnBrk="1" latinLnBrk="0" hangingPunct="1">
        <a:defRPr sz="1764" kern="1200">
          <a:solidFill>
            <a:schemeClr val="tx1"/>
          </a:solidFill>
          <a:latin typeface="+mn-lt"/>
          <a:ea typeface="+mn-ea"/>
          <a:cs typeface="+mn-cs"/>
        </a:defRPr>
      </a:lvl3pPr>
      <a:lvl4pPr marL="1371007" algn="l" defTabSz="914005" rtl="0" eaLnBrk="1" latinLnBrk="0" hangingPunct="1">
        <a:defRPr sz="1764" kern="1200">
          <a:solidFill>
            <a:schemeClr val="tx1"/>
          </a:solidFill>
          <a:latin typeface="+mn-lt"/>
          <a:ea typeface="+mn-ea"/>
          <a:cs typeface="+mn-cs"/>
        </a:defRPr>
      </a:lvl4pPr>
      <a:lvl5pPr marL="1828010" algn="l" defTabSz="914005" rtl="0" eaLnBrk="1" latinLnBrk="0" hangingPunct="1">
        <a:defRPr sz="1764" kern="1200">
          <a:solidFill>
            <a:schemeClr val="tx1"/>
          </a:solidFill>
          <a:latin typeface="+mn-lt"/>
          <a:ea typeface="+mn-ea"/>
          <a:cs typeface="+mn-cs"/>
        </a:defRPr>
      </a:lvl5pPr>
      <a:lvl6pPr marL="2285013" algn="l" defTabSz="914005" rtl="0" eaLnBrk="1" latinLnBrk="0" hangingPunct="1">
        <a:defRPr sz="1764" kern="1200">
          <a:solidFill>
            <a:schemeClr val="tx1"/>
          </a:solidFill>
          <a:latin typeface="+mn-lt"/>
          <a:ea typeface="+mn-ea"/>
          <a:cs typeface="+mn-cs"/>
        </a:defRPr>
      </a:lvl6pPr>
      <a:lvl7pPr marL="2742015" algn="l" defTabSz="914005" rtl="0" eaLnBrk="1" latinLnBrk="0" hangingPunct="1">
        <a:defRPr sz="1764" kern="1200">
          <a:solidFill>
            <a:schemeClr val="tx1"/>
          </a:solidFill>
          <a:latin typeface="+mn-lt"/>
          <a:ea typeface="+mn-ea"/>
          <a:cs typeface="+mn-cs"/>
        </a:defRPr>
      </a:lvl7pPr>
      <a:lvl8pPr marL="3199017" algn="l" defTabSz="914005" rtl="0" eaLnBrk="1" latinLnBrk="0" hangingPunct="1">
        <a:defRPr sz="1764" kern="1200">
          <a:solidFill>
            <a:schemeClr val="tx1"/>
          </a:solidFill>
          <a:latin typeface="+mn-lt"/>
          <a:ea typeface="+mn-ea"/>
          <a:cs typeface="+mn-cs"/>
        </a:defRPr>
      </a:lvl8pPr>
      <a:lvl9pPr marL="3656021" algn="l" defTabSz="914005" rtl="0" eaLnBrk="1" latinLnBrk="0" hangingPunct="1">
        <a:defRPr sz="1764"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15.xml"/><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12.xml"/><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26.xml"/><Relationship Id="rId6" Type="http://schemas.openxmlformats.org/officeDocument/2006/relationships/image" Target="../media/image14.png"/><Relationship Id="rId5" Type="http://schemas.openxmlformats.org/officeDocument/2006/relationships/hyperlink" Target="https://www.youtube.com/watch?v=bGVRH1Lfqe8" TargetMode="External"/><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Quality Assurance</a:t>
            </a:r>
          </a:p>
        </p:txBody>
      </p:sp>
    </p:spTree>
    <p:extLst>
      <p:ext uri="{BB962C8B-B14F-4D97-AF65-F5344CB8AC3E}">
        <p14:creationId xmlns:p14="http://schemas.microsoft.com/office/powerpoint/2010/main" val="65248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4"/>
          <p:cNvGrpSpPr>
            <a:grpSpLocks noChangeAspect="1"/>
          </p:cNvGrpSpPr>
          <p:nvPr/>
        </p:nvGrpSpPr>
        <p:grpSpPr bwMode="auto">
          <a:xfrm>
            <a:off x="0" y="850900"/>
            <a:ext cx="12198350" cy="6080125"/>
            <a:chOff x="0" y="536"/>
            <a:chExt cx="7684" cy="3830"/>
          </a:xfrm>
        </p:grpSpPr>
        <p:sp>
          <p:nvSpPr>
            <p:cNvPr id="4" name="AutoShape 3"/>
            <p:cNvSpPr>
              <a:spLocks noChangeAspect="1" noChangeArrowheads="1" noTextEdit="1"/>
            </p:cNvSpPr>
            <p:nvPr/>
          </p:nvSpPr>
          <p:spPr bwMode="auto">
            <a:xfrm>
              <a:off x="0" y="536"/>
              <a:ext cx="7684" cy="3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5" name="Group 205"/>
            <p:cNvGrpSpPr>
              <a:grpSpLocks/>
            </p:cNvGrpSpPr>
            <p:nvPr/>
          </p:nvGrpSpPr>
          <p:grpSpPr bwMode="auto">
            <a:xfrm>
              <a:off x="0" y="538"/>
              <a:ext cx="7682" cy="3830"/>
              <a:chOff x="0" y="538"/>
              <a:chExt cx="7682" cy="3830"/>
            </a:xfrm>
          </p:grpSpPr>
          <p:sp>
            <p:nvSpPr>
              <p:cNvPr id="572" name="Rectangle 5"/>
              <p:cNvSpPr>
                <a:spLocks noChangeArrowheads="1"/>
              </p:cNvSpPr>
              <p:nvPr/>
            </p:nvSpPr>
            <p:spPr bwMode="auto">
              <a:xfrm>
                <a:off x="0" y="538"/>
                <a:ext cx="7682" cy="3782"/>
              </a:xfrm>
              <a:prstGeom prst="rect">
                <a:avLst/>
              </a:prstGeom>
              <a:solidFill>
                <a:srgbClr val="64E2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73" name="Rectangle 6"/>
              <p:cNvSpPr>
                <a:spLocks noChangeArrowheads="1"/>
              </p:cNvSpPr>
              <p:nvPr/>
            </p:nvSpPr>
            <p:spPr bwMode="auto">
              <a:xfrm>
                <a:off x="0" y="538"/>
                <a:ext cx="7682" cy="3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74" name="Rectangle 7"/>
              <p:cNvSpPr>
                <a:spLocks noChangeArrowheads="1"/>
              </p:cNvSpPr>
              <p:nvPr/>
            </p:nvSpPr>
            <p:spPr bwMode="auto">
              <a:xfrm>
                <a:off x="0" y="4032"/>
                <a:ext cx="7682" cy="289"/>
              </a:xfrm>
              <a:prstGeom prst="rect">
                <a:avLst/>
              </a:prstGeom>
              <a:solidFill>
                <a:srgbClr val="4C9D4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75" name="Rectangle 8"/>
              <p:cNvSpPr>
                <a:spLocks noChangeArrowheads="1"/>
              </p:cNvSpPr>
              <p:nvPr/>
            </p:nvSpPr>
            <p:spPr bwMode="auto">
              <a:xfrm>
                <a:off x="0" y="4032"/>
                <a:ext cx="7682" cy="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76" name="Rectangle 9"/>
              <p:cNvSpPr>
                <a:spLocks noChangeArrowheads="1"/>
              </p:cNvSpPr>
              <p:nvPr/>
            </p:nvSpPr>
            <p:spPr bwMode="auto">
              <a:xfrm>
                <a:off x="2483" y="4118"/>
                <a:ext cx="5199" cy="82"/>
              </a:xfrm>
              <a:prstGeom prst="rect">
                <a:avLst/>
              </a:prstGeom>
              <a:solidFill>
                <a:srgbClr val="28282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77" name="Freeform 10"/>
              <p:cNvSpPr>
                <a:spLocks/>
              </p:cNvSpPr>
              <p:nvPr/>
            </p:nvSpPr>
            <p:spPr bwMode="auto">
              <a:xfrm>
                <a:off x="2067" y="2284"/>
                <a:ext cx="336" cy="1149"/>
              </a:xfrm>
              <a:custGeom>
                <a:avLst/>
                <a:gdLst>
                  <a:gd name="T0" fmla="*/ 304 w 336"/>
                  <a:gd name="T1" fmla="*/ 0 h 1149"/>
                  <a:gd name="T2" fmla="*/ 32 w 336"/>
                  <a:gd name="T3" fmla="*/ 0 h 1149"/>
                  <a:gd name="T4" fmla="*/ 0 w 336"/>
                  <a:gd name="T5" fmla="*/ 1149 h 1149"/>
                  <a:gd name="T6" fmla="*/ 336 w 336"/>
                  <a:gd name="T7" fmla="*/ 1149 h 1149"/>
                  <a:gd name="T8" fmla="*/ 304 w 336"/>
                  <a:gd name="T9" fmla="*/ 0 h 1149"/>
                </a:gdLst>
                <a:ahLst/>
                <a:cxnLst>
                  <a:cxn ang="0">
                    <a:pos x="T0" y="T1"/>
                  </a:cxn>
                  <a:cxn ang="0">
                    <a:pos x="T2" y="T3"/>
                  </a:cxn>
                  <a:cxn ang="0">
                    <a:pos x="T4" y="T5"/>
                  </a:cxn>
                  <a:cxn ang="0">
                    <a:pos x="T6" y="T7"/>
                  </a:cxn>
                  <a:cxn ang="0">
                    <a:pos x="T8" y="T9"/>
                  </a:cxn>
                </a:cxnLst>
                <a:rect l="0" t="0" r="r" b="b"/>
                <a:pathLst>
                  <a:path w="336" h="1149">
                    <a:moveTo>
                      <a:pt x="304" y="0"/>
                    </a:moveTo>
                    <a:lnTo>
                      <a:pt x="32" y="0"/>
                    </a:lnTo>
                    <a:lnTo>
                      <a:pt x="0" y="1149"/>
                    </a:lnTo>
                    <a:lnTo>
                      <a:pt x="336" y="1149"/>
                    </a:lnTo>
                    <a:lnTo>
                      <a:pt x="304" y="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78" name="Freeform 11"/>
              <p:cNvSpPr>
                <a:spLocks/>
              </p:cNvSpPr>
              <p:nvPr/>
            </p:nvSpPr>
            <p:spPr bwMode="auto">
              <a:xfrm>
                <a:off x="2067" y="2284"/>
                <a:ext cx="336" cy="1149"/>
              </a:xfrm>
              <a:custGeom>
                <a:avLst/>
                <a:gdLst>
                  <a:gd name="T0" fmla="*/ 304 w 336"/>
                  <a:gd name="T1" fmla="*/ 0 h 1149"/>
                  <a:gd name="T2" fmla="*/ 32 w 336"/>
                  <a:gd name="T3" fmla="*/ 0 h 1149"/>
                  <a:gd name="T4" fmla="*/ 0 w 336"/>
                  <a:gd name="T5" fmla="*/ 1149 h 1149"/>
                  <a:gd name="T6" fmla="*/ 336 w 336"/>
                  <a:gd name="T7" fmla="*/ 1149 h 1149"/>
                  <a:gd name="T8" fmla="*/ 304 w 336"/>
                  <a:gd name="T9" fmla="*/ 0 h 1149"/>
                </a:gdLst>
                <a:ahLst/>
                <a:cxnLst>
                  <a:cxn ang="0">
                    <a:pos x="T0" y="T1"/>
                  </a:cxn>
                  <a:cxn ang="0">
                    <a:pos x="T2" y="T3"/>
                  </a:cxn>
                  <a:cxn ang="0">
                    <a:pos x="T4" y="T5"/>
                  </a:cxn>
                  <a:cxn ang="0">
                    <a:pos x="T6" y="T7"/>
                  </a:cxn>
                  <a:cxn ang="0">
                    <a:pos x="T8" y="T9"/>
                  </a:cxn>
                </a:cxnLst>
                <a:rect l="0" t="0" r="r" b="b"/>
                <a:pathLst>
                  <a:path w="336" h="1149">
                    <a:moveTo>
                      <a:pt x="304" y="0"/>
                    </a:moveTo>
                    <a:lnTo>
                      <a:pt x="32" y="0"/>
                    </a:lnTo>
                    <a:lnTo>
                      <a:pt x="0" y="1149"/>
                    </a:lnTo>
                    <a:lnTo>
                      <a:pt x="336" y="1149"/>
                    </a:lnTo>
                    <a:lnTo>
                      <a:pt x="30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79" name="Freeform 12"/>
              <p:cNvSpPr>
                <a:spLocks/>
              </p:cNvSpPr>
              <p:nvPr/>
            </p:nvSpPr>
            <p:spPr bwMode="auto">
              <a:xfrm>
                <a:off x="2235" y="2284"/>
                <a:ext cx="168" cy="1119"/>
              </a:xfrm>
              <a:custGeom>
                <a:avLst/>
                <a:gdLst>
                  <a:gd name="T0" fmla="*/ 136 w 168"/>
                  <a:gd name="T1" fmla="*/ 0 h 1119"/>
                  <a:gd name="T2" fmla="*/ 0 w 168"/>
                  <a:gd name="T3" fmla="*/ 0 h 1119"/>
                  <a:gd name="T4" fmla="*/ 0 w 168"/>
                  <a:gd name="T5" fmla="*/ 1119 h 1119"/>
                  <a:gd name="T6" fmla="*/ 168 w 168"/>
                  <a:gd name="T7" fmla="*/ 1119 h 1119"/>
                  <a:gd name="T8" fmla="*/ 136 w 168"/>
                  <a:gd name="T9" fmla="*/ 0 h 1119"/>
                </a:gdLst>
                <a:ahLst/>
                <a:cxnLst>
                  <a:cxn ang="0">
                    <a:pos x="T0" y="T1"/>
                  </a:cxn>
                  <a:cxn ang="0">
                    <a:pos x="T2" y="T3"/>
                  </a:cxn>
                  <a:cxn ang="0">
                    <a:pos x="T4" y="T5"/>
                  </a:cxn>
                  <a:cxn ang="0">
                    <a:pos x="T6" y="T7"/>
                  </a:cxn>
                  <a:cxn ang="0">
                    <a:pos x="T8" y="T9"/>
                  </a:cxn>
                </a:cxnLst>
                <a:rect l="0" t="0" r="r" b="b"/>
                <a:pathLst>
                  <a:path w="168" h="1119">
                    <a:moveTo>
                      <a:pt x="136" y="0"/>
                    </a:moveTo>
                    <a:lnTo>
                      <a:pt x="0" y="0"/>
                    </a:lnTo>
                    <a:lnTo>
                      <a:pt x="0" y="1119"/>
                    </a:lnTo>
                    <a:lnTo>
                      <a:pt x="168" y="1119"/>
                    </a:lnTo>
                    <a:lnTo>
                      <a:pt x="136" y="0"/>
                    </a:lnTo>
                    <a:close/>
                  </a:path>
                </a:pathLst>
              </a:custGeom>
              <a:solidFill>
                <a:srgbClr val="67676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80" name="Freeform 13"/>
              <p:cNvSpPr>
                <a:spLocks/>
              </p:cNvSpPr>
              <p:nvPr/>
            </p:nvSpPr>
            <p:spPr bwMode="auto">
              <a:xfrm>
                <a:off x="2235" y="2284"/>
                <a:ext cx="168" cy="1119"/>
              </a:xfrm>
              <a:custGeom>
                <a:avLst/>
                <a:gdLst>
                  <a:gd name="T0" fmla="*/ 136 w 168"/>
                  <a:gd name="T1" fmla="*/ 0 h 1119"/>
                  <a:gd name="T2" fmla="*/ 0 w 168"/>
                  <a:gd name="T3" fmla="*/ 0 h 1119"/>
                  <a:gd name="T4" fmla="*/ 0 w 168"/>
                  <a:gd name="T5" fmla="*/ 1119 h 1119"/>
                  <a:gd name="T6" fmla="*/ 168 w 168"/>
                  <a:gd name="T7" fmla="*/ 1119 h 1119"/>
                  <a:gd name="T8" fmla="*/ 136 w 168"/>
                  <a:gd name="T9" fmla="*/ 0 h 1119"/>
                </a:gdLst>
                <a:ahLst/>
                <a:cxnLst>
                  <a:cxn ang="0">
                    <a:pos x="T0" y="T1"/>
                  </a:cxn>
                  <a:cxn ang="0">
                    <a:pos x="T2" y="T3"/>
                  </a:cxn>
                  <a:cxn ang="0">
                    <a:pos x="T4" y="T5"/>
                  </a:cxn>
                  <a:cxn ang="0">
                    <a:pos x="T6" y="T7"/>
                  </a:cxn>
                  <a:cxn ang="0">
                    <a:pos x="T8" y="T9"/>
                  </a:cxn>
                </a:cxnLst>
                <a:rect l="0" t="0" r="r" b="b"/>
                <a:pathLst>
                  <a:path w="168" h="1119">
                    <a:moveTo>
                      <a:pt x="136" y="0"/>
                    </a:moveTo>
                    <a:lnTo>
                      <a:pt x="0" y="0"/>
                    </a:lnTo>
                    <a:lnTo>
                      <a:pt x="0" y="1119"/>
                    </a:lnTo>
                    <a:lnTo>
                      <a:pt x="168" y="1119"/>
                    </a:lnTo>
                    <a:lnTo>
                      <a:pt x="13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81" name="Rectangle 14"/>
              <p:cNvSpPr>
                <a:spLocks noChangeArrowheads="1"/>
              </p:cNvSpPr>
              <p:nvPr/>
            </p:nvSpPr>
            <p:spPr bwMode="auto">
              <a:xfrm>
                <a:off x="366" y="3403"/>
                <a:ext cx="2117" cy="79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82" name="Rectangle 15"/>
              <p:cNvSpPr>
                <a:spLocks noChangeArrowheads="1"/>
              </p:cNvSpPr>
              <p:nvPr/>
            </p:nvSpPr>
            <p:spPr bwMode="auto">
              <a:xfrm>
                <a:off x="366" y="3403"/>
                <a:ext cx="2117" cy="7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83" name="Rectangle 16"/>
              <p:cNvSpPr>
                <a:spLocks noChangeArrowheads="1"/>
              </p:cNvSpPr>
              <p:nvPr/>
            </p:nvSpPr>
            <p:spPr bwMode="auto">
              <a:xfrm>
                <a:off x="576" y="3867"/>
                <a:ext cx="224" cy="333"/>
              </a:xfrm>
              <a:prstGeom prst="rect">
                <a:avLst/>
              </a:prstGeom>
              <a:solidFill>
                <a:srgbClr val="409AE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84" name="Rectangle 17"/>
              <p:cNvSpPr>
                <a:spLocks noChangeArrowheads="1"/>
              </p:cNvSpPr>
              <p:nvPr/>
            </p:nvSpPr>
            <p:spPr bwMode="auto">
              <a:xfrm>
                <a:off x="576" y="3867"/>
                <a:ext cx="224" cy="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85" name="Freeform 18"/>
              <p:cNvSpPr>
                <a:spLocks/>
              </p:cNvSpPr>
              <p:nvPr/>
            </p:nvSpPr>
            <p:spPr bwMode="auto">
              <a:xfrm>
                <a:off x="576" y="3867"/>
                <a:ext cx="224" cy="333"/>
              </a:xfrm>
              <a:custGeom>
                <a:avLst/>
                <a:gdLst>
                  <a:gd name="T0" fmla="*/ 224 w 224"/>
                  <a:gd name="T1" fmla="*/ 0 h 333"/>
                  <a:gd name="T2" fmla="*/ 0 w 224"/>
                  <a:gd name="T3" fmla="*/ 0 h 333"/>
                  <a:gd name="T4" fmla="*/ 0 w 224"/>
                  <a:gd name="T5" fmla="*/ 333 h 333"/>
                  <a:gd name="T6" fmla="*/ 224 w 224"/>
                  <a:gd name="T7" fmla="*/ 0 h 333"/>
                </a:gdLst>
                <a:ahLst/>
                <a:cxnLst>
                  <a:cxn ang="0">
                    <a:pos x="T0" y="T1"/>
                  </a:cxn>
                  <a:cxn ang="0">
                    <a:pos x="T2" y="T3"/>
                  </a:cxn>
                  <a:cxn ang="0">
                    <a:pos x="T4" y="T5"/>
                  </a:cxn>
                  <a:cxn ang="0">
                    <a:pos x="T6" y="T7"/>
                  </a:cxn>
                </a:cxnLst>
                <a:rect l="0" t="0" r="r" b="b"/>
                <a:pathLst>
                  <a:path w="224" h="333">
                    <a:moveTo>
                      <a:pt x="224" y="0"/>
                    </a:moveTo>
                    <a:lnTo>
                      <a:pt x="0" y="0"/>
                    </a:lnTo>
                    <a:lnTo>
                      <a:pt x="0" y="333"/>
                    </a:lnTo>
                    <a:lnTo>
                      <a:pt x="224" y="0"/>
                    </a:lnTo>
                    <a:close/>
                  </a:path>
                </a:pathLst>
              </a:custGeom>
              <a:solidFill>
                <a:srgbClr val="53A4E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86" name="Freeform 19"/>
              <p:cNvSpPr>
                <a:spLocks/>
              </p:cNvSpPr>
              <p:nvPr/>
            </p:nvSpPr>
            <p:spPr bwMode="auto">
              <a:xfrm>
                <a:off x="576" y="3867"/>
                <a:ext cx="224" cy="333"/>
              </a:xfrm>
              <a:custGeom>
                <a:avLst/>
                <a:gdLst>
                  <a:gd name="T0" fmla="*/ 224 w 224"/>
                  <a:gd name="T1" fmla="*/ 0 h 333"/>
                  <a:gd name="T2" fmla="*/ 0 w 224"/>
                  <a:gd name="T3" fmla="*/ 0 h 333"/>
                  <a:gd name="T4" fmla="*/ 0 w 224"/>
                  <a:gd name="T5" fmla="*/ 333 h 333"/>
                  <a:gd name="T6" fmla="*/ 224 w 224"/>
                  <a:gd name="T7" fmla="*/ 0 h 333"/>
                </a:gdLst>
                <a:ahLst/>
                <a:cxnLst>
                  <a:cxn ang="0">
                    <a:pos x="T0" y="T1"/>
                  </a:cxn>
                  <a:cxn ang="0">
                    <a:pos x="T2" y="T3"/>
                  </a:cxn>
                  <a:cxn ang="0">
                    <a:pos x="T4" y="T5"/>
                  </a:cxn>
                  <a:cxn ang="0">
                    <a:pos x="T6" y="T7"/>
                  </a:cxn>
                </a:cxnLst>
                <a:rect l="0" t="0" r="r" b="b"/>
                <a:pathLst>
                  <a:path w="224" h="333">
                    <a:moveTo>
                      <a:pt x="224" y="0"/>
                    </a:moveTo>
                    <a:lnTo>
                      <a:pt x="0" y="0"/>
                    </a:lnTo>
                    <a:lnTo>
                      <a:pt x="0" y="333"/>
                    </a:lnTo>
                    <a:lnTo>
                      <a:pt x="22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87" name="Freeform 20"/>
              <p:cNvSpPr>
                <a:spLocks noEditPoints="1"/>
              </p:cNvSpPr>
              <p:nvPr/>
            </p:nvSpPr>
            <p:spPr bwMode="auto">
              <a:xfrm>
                <a:off x="576" y="3867"/>
                <a:ext cx="224" cy="333"/>
              </a:xfrm>
              <a:custGeom>
                <a:avLst/>
                <a:gdLst>
                  <a:gd name="T0" fmla="*/ 204 w 224"/>
                  <a:gd name="T1" fmla="*/ 22 h 333"/>
                  <a:gd name="T2" fmla="*/ 204 w 224"/>
                  <a:gd name="T3" fmla="*/ 311 h 333"/>
                  <a:gd name="T4" fmla="*/ 20 w 224"/>
                  <a:gd name="T5" fmla="*/ 311 h 333"/>
                  <a:gd name="T6" fmla="*/ 20 w 224"/>
                  <a:gd name="T7" fmla="*/ 22 h 333"/>
                  <a:gd name="T8" fmla="*/ 204 w 224"/>
                  <a:gd name="T9" fmla="*/ 22 h 333"/>
                  <a:gd name="T10" fmla="*/ 224 w 224"/>
                  <a:gd name="T11" fmla="*/ 0 h 333"/>
                  <a:gd name="T12" fmla="*/ 0 w 224"/>
                  <a:gd name="T13" fmla="*/ 0 h 333"/>
                  <a:gd name="T14" fmla="*/ 0 w 224"/>
                  <a:gd name="T15" fmla="*/ 333 h 333"/>
                  <a:gd name="T16" fmla="*/ 224 w 224"/>
                  <a:gd name="T17" fmla="*/ 333 h 333"/>
                  <a:gd name="T18" fmla="*/ 224 w 224"/>
                  <a:gd name="T19" fmla="*/ 0 h 3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4" h="333">
                    <a:moveTo>
                      <a:pt x="204" y="22"/>
                    </a:moveTo>
                    <a:lnTo>
                      <a:pt x="204" y="311"/>
                    </a:lnTo>
                    <a:lnTo>
                      <a:pt x="20" y="311"/>
                    </a:lnTo>
                    <a:lnTo>
                      <a:pt x="20" y="22"/>
                    </a:lnTo>
                    <a:lnTo>
                      <a:pt x="204" y="22"/>
                    </a:lnTo>
                    <a:close/>
                    <a:moveTo>
                      <a:pt x="224" y="0"/>
                    </a:moveTo>
                    <a:lnTo>
                      <a:pt x="0" y="0"/>
                    </a:lnTo>
                    <a:lnTo>
                      <a:pt x="0" y="333"/>
                    </a:lnTo>
                    <a:lnTo>
                      <a:pt x="224" y="333"/>
                    </a:lnTo>
                    <a:lnTo>
                      <a:pt x="224" y="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88" name="Freeform 21"/>
              <p:cNvSpPr>
                <a:spLocks noEditPoints="1"/>
              </p:cNvSpPr>
              <p:nvPr/>
            </p:nvSpPr>
            <p:spPr bwMode="auto">
              <a:xfrm>
                <a:off x="576" y="3867"/>
                <a:ext cx="224" cy="333"/>
              </a:xfrm>
              <a:custGeom>
                <a:avLst/>
                <a:gdLst>
                  <a:gd name="T0" fmla="*/ 204 w 224"/>
                  <a:gd name="T1" fmla="*/ 22 h 333"/>
                  <a:gd name="T2" fmla="*/ 204 w 224"/>
                  <a:gd name="T3" fmla="*/ 311 h 333"/>
                  <a:gd name="T4" fmla="*/ 20 w 224"/>
                  <a:gd name="T5" fmla="*/ 311 h 333"/>
                  <a:gd name="T6" fmla="*/ 20 w 224"/>
                  <a:gd name="T7" fmla="*/ 22 h 333"/>
                  <a:gd name="T8" fmla="*/ 204 w 224"/>
                  <a:gd name="T9" fmla="*/ 22 h 333"/>
                  <a:gd name="T10" fmla="*/ 224 w 224"/>
                  <a:gd name="T11" fmla="*/ 0 h 333"/>
                  <a:gd name="T12" fmla="*/ 0 w 224"/>
                  <a:gd name="T13" fmla="*/ 0 h 333"/>
                  <a:gd name="T14" fmla="*/ 0 w 224"/>
                  <a:gd name="T15" fmla="*/ 333 h 333"/>
                  <a:gd name="T16" fmla="*/ 224 w 224"/>
                  <a:gd name="T17" fmla="*/ 333 h 333"/>
                  <a:gd name="T18" fmla="*/ 224 w 224"/>
                  <a:gd name="T19" fmla="*/ 0 h 3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4" h="333">
                    <a:moveTo>
                      <a:pt x="204" y="22"/>
                    </a:moveTo>
                    <a:lnTo>
                      <a:pt x="204" y="311"/>
                    </a:lnTo>
                    <a:lnTo>
                      <a:pt x="20" y="311"/>
                    </a:lnTo>
                    <a:lnTo>
                      <a:pt x="20" y="22"/>
                    </a:lnTo>
                    <a:lnTo>
                      <a:pt x="204" y="22"/>
                    </a:lnTo>
                    <a:moveTo>
                      <a:pt x="224" y="0"/>
                    </a:moveTo>
                    <a:lnTo>
                      <a:pt x="0" y="0"/>
                    </a:lnTo>
                    <a:lnTo>
                      <a:pt x="0" y="333"/>
                    </a:lnTo>
                    <a:lnTo>
                      <a:pt x="224" y="333"/>
                    </a:lnTo>
                    <a:lnTo>
                      <a:pt x="22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89" name="Rectangle 22"/>
              <p:cNvSpPr>
                <a:spLocks noChangeArrowheads="1"/>
              </p:cNvSpPr>
              <p:nvPr/>
            </p:nvSpPr>
            <p:spPr bwMode="auto">
              <a:xfrm>
                <a:off x="588" y="4028"/>
                <a:ext cx="202" cy="1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90" name="Freeform 23"/>
              <p:cNvSpPr>
                <a:spLocks/>
              </p:cNvSpPr>
              <p:nvPr/>
            </p:nvSpPr>
            <p:spPr bwMode="auto">
              <a:xfrm>
                <a:off x="588" y="4028"/>
                <a:ext cx="202" cy="10"/>
              </a:xfrm>
              <a:custGeom>
                <a:avLst/>
                <a:gdLst>
                  <a:gd name="T0" fmla="*/ 0 w 202"/>
                  <a:gd name="T1" fmla="*/ 10 h 10"/>
                  <a:gd name="T2" fmla="*/ 202 w 202"/>
                  <a:gd name="T3" fmla="*/ 10 h 10"/>
                  <a:gd name="T4" fmla="*/ 202 w 202"/>
                  <a:gd name="T5" fmla="*/ 0 h 10"/>
                  <a:gd name="T6" fmla="*/ 0 w 202"/>
                  <a:gd name="T7" fmla="*/ 0 h 10"/>
                </a:gdLst>
                <a:ahLst/>
                <a:cxnLst>
                  <a:cxn ang="0">
                    <a:pos x="T0" y="T1"/>
                  </a:cxn>
                  <a:cxn ang="0">
                    <a:pos x="T2" y="T3"/>
                  </a:cxn>
                  <a:cxn ang="0">
                    <a:pos x="T4" y="T5"/>
                  </a:cxn>
                  <a:cxn ang="0">
                    <a:pos x="T6" y="T7"/>
                  </a:cxn>
                </a:cxnLst>
                <a:rect l="0" t="0" r="r" b="b"/>
                <a:pathLst>
                  <a:path w="202" h="10">
                    <a:moveTo>
                      <a:pt x="0" y="10"/>
                    </a:moveTo>
                    <a:lnTo>
                      <a:pt x="202" y="10"/>
                    </a:lnTo>
                    <a:lnTo>
                      <a:pt x="202"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91" name="Rectangle 24"/>
              <p:cNvSpPr>
                <a:spLocks noChangeArrowheads="1"/>
              </p:cNvSpPr>
              <p:nvPr/>
            </p:nvSpPr>
            <p:spPr bwMode="auto">
              <a:xfrm>
                <a:off x="818" y="3867"/>
                <a:ext cx="227" cy="333"/>
              </a:xfrm>
              <a:prstGeom prst="rect">
                <a:avLst/>
              </a:prstGeom>
              <a:solidFill>
                <a:srgbClr val="409AE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92" name="Rectangle 25"/>
              <p:cNvSpPr>
                <a:spLocks noChangeArrowheads="1"/>
              </p:cNvSpPr>
              <p:nvPr/>
            </p:nvSpPr>
            <p:spPr bwMode="auto">
              <a:xfrm>
                <a:off x="818" y="3867"/>
                <a:ext cx="227" cy="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93" name="Freeform 26"/>
              <p:cNvSpPr>
                <a:spLocks/>
              </p:cNvSpPr>
              <p:nvPr/>
            </p:nvSpPr>
            <p:spPr bwMode="auto">
              <a:xfrm>
                <a:off x="818" y="3867"/>
                <a:ext cx="227" cy="333"/>
              </a:xfrm>
              <a:custGeom>
                <a:avLst/>
                <a:gdLst>
                  <a:gd name="T0" fmla="*/ 227 w 227"/>
                  <a:gd name="T1" fmla="*/ 0 h 333"/>
                  <a:gd name="T2" fmla="*/ 0 w 227"/>
                  <a:gd name="T3" fmla="*/ 0 h 333"/>
                  <a:gd name="T4" fmla="*/ 0 w 227"/>
                  <a:gd name="T5" fmla="*/ 333 h 333"/>
                  <a:gd name="T6" fmla="*/ 227 w 227"/>
                  <a:gd name="T7" fmla="*/ 0 h 333"/>
                </a:gdLst>
                <a:ahLst/>
                <a:cxnLst>
                  <a:cxn ang="0">
                    <a:pos x="T0" y="T1"/>
                  </a:cxn>
                  <a:cxn ang="0">
                    <a:pos x="T2" y="T3"/>
                  </a:cxn>
                  <a:cxn ang="0">
                    <a:pos x="T4" y="T5"/>
                  </a:cxn>
                  <a:cxn ang="0">
                    <a:pos x="T6" y="T7"/>
                  </a:cxn>
                </a:cxnLst>
                <a:rect l="0" t="0" r="r" b="b"/>
                <a:pathLst>
                  <a:path w="227" h="333">
                    <a:moveTo>
                      <a:pt x="227" y="0"/>
                    </a:moveTo>
                    <a:lnTo>
                      <a:pt x="0" y="0"/>
                    </a:lnTo>
                    <a:lnTo>
                      <a:pt x="0" y="333"/>
                    </a:lnTo>
                    <a:lnTo>
                      <a:pt x="227" y="0"/>
                    </a:lnTo>
                    <a:close/>
                  </a:path>
                </a:pathLst>
              </a:custGeom>
              <a:solidFill>
                <a:srgbClr val="53A4E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94" name="Freeform 27"/>
              <p:cNvSpPr>
                <a:spLocks/>
              </p:cNvSpPr>
              <p:nvPr/>
            </p:nvSpPr>
            <p:spPr bwMode="auto">
              <a:xfrm>
                <a:off x="818" y="3867"/>
                <a:ext cx="227" cy="333"/>
              </a:xfrm>
              <a:custGeom>
                <a:avLst/>
                <a:gdLst>
                  <a:gd name="T0" fmla="*/ 227 w 227"/>
                  <a:gd name="T1" fmla="*/ 0 h 333"/>
                  <a:gd name="T2" fmla="*/ 0 w 227"/>
                  <a:gd name="T3" fmla="*/ 0 h 333"/>
                  <a:gd name="T4" fmla="*/ 0 w 227"/>
                  <a:gd name="T5" fmla="*/ 333 h 333"/>
                  <a:gd name="T6" fmla="*/ 227 w 227"/>
                  <a:gd name="T7" fmla="*/ 0 h 333"/>
                </a:gdLst>
                <a:ahLst/>
                <a:cxnLst>
                  <a:cxn ang="0">
                    <a:pos x="T0" y="T1"/>
                  </a:cxn>
                  <a:cxn ang="0">
                    <a:pos x="T2" y="T3"/>
                  </a:cxn>
                  <a:cxn ang="0">
                    <a:pos x="T4" y="T5"/>
                  </a:cxn>
                  <a:cxn ang="0">
                    <a:pos x="T6" y="T7"/>
                  </a:cxn>
                </a:cxnLst>
                <a:rect l="0" t="0" r="r" b="b"/>
                <a:pathLst>
                  <a:path w="227" h="333">
                    <a:moveTo>
                      <a:pt x="227" y="0"/>
                    </a:moveTo>
                    <a:lnTo>
                      <a:pt x="0" y="0"/>
                    </a:lnTo>
                    <a:lnTo>
                      <a:pt x="0" y="333"/>
                    </a:lnTo>
                    <a:lnTo>
                      <a:pt x="22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95" name="Freeform 28"/>
              <p:cNvSpPr>
                <a:spLocks noEditPoints="1"/>
              </p:cNvSpPr>
              <p:nvPr/>
            </p:nvSpPr>
            <p:spPr bwMode="auto">
              <a:xfrm>
                <a:off x="818" y="3867"/>
                <a:ext cx="227" cy="333"/>
              </a:xfrm>
              <a:custGeom>
                <a:avLst/>
                <a:gdLst>
                  <a:gd name="T0" fmla="*/ 205 w 227"/>
                  <a:gd name="T1" fmla="*/ 22 h 333"/>
                  <a:gd name="T2" fmla="*/ 205 w 227"/>
                  <a:gd name="T3" fmla="*/ 311 h 333"/>
                  <a:gd name="T4" fmla="*/ 20 w 227"/>
                  <a:gd name="T5" fmla="*/ 311 h 333"/>
                  <a:gd name="T6" fmla="*/ 20 w 227"/>
                  <a:gd name="T7" fmla="*/ 22 h 333"/>
                  <a:gd name="T8" fmla="*/ 205 w 227"/>
                  <a:gd name="T9" fmla="*/ 22 h 333"/>
                  <a:gd name="T10" fmla="*/ 227 w 227"/>
                  <a:gd name="T11" fmla="*/ 0 h 333"/>
                  <a:gd name="T12" fmla="*/ 0 w 227"/>
                  <a:gd name="T13" fmla="*/ 0 h 333"/>
                  <a:gd name="T14" fmla="*/ 0 w 227"/>
                  <a:gd name="T15" fmla="*/ 333 h 333"/>
                  <a:gd name="T16" fmla="*/ 227 w 227"/>
                  <a:gd name="T17" fmla="*/ 333 h 333"/>
                  <a:gd name="T18" fmla="*/ 227 w 227"/>
                  <a:gd name="T19" fmla="*/ 0 h 3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7" h="333">
                    <a:moveTo>
                      <a:pt x="205" y="22"/>
                    </a:moveTo>
                    <a:lnTo>
                      <a:pt x="205" y="311"/>
                    </a:lnTo>
                    <a:lnTo>
                      <a:pt x="20" y="311"/>
                    </a:lnTo>
                    <a:lnTo>
                      <a:pt x="20" y="22"/>
                    </a:lnTo>
                    <a:lnTo>
                      <a:pt x="205" y="22"/>
                    </a:lnTo>
                    <a:close/>
                    <a:moveTo>
                      <a:pt x="227" y="0"/>
                    </a:moveTo>
                    <a:lnTo>
                      <a:pt x="0" y="0"/>
                    </a:lnTo>
                    <a:lnTo>
                      <a:pt x="0" y="333"/>
                    </a:lnTo>
                    <a:lnTo>
                      <a:pt x="227" y="333"/>
                    </a:lnTo>
                    <a:lnTo>
                      <a:pt x="227" y="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96" name="Freeform 29"/>
              <p:cNvSpPr>
                <a:spLocks noEditPoints="1"/>
              </p:cNvSpPr>
              <p:nvPr/>
            </p:nvSpPr>
            <p:spPr bwMode="auto">
              <a:xfrm>
                <a:off x="818" y="3867"/>
                <a:ext cx="227" cy="333"/>
              </a:xfrm>
              <a:custGeom>
                <a:avLst/>
                <a:gdLst>
                  <a:gd name="T0" fmla="*/ 205 w 227"/>
                  <a:gd name="T1" fmla="*/ 22 h 333"/>
                  <a:gd name="T2" fmla="*/ 205 w 227"/>
                  <a:gd name="T3" fmla="*/ 311 h 333"/>
                  <a:gd name="T4" fmla="*/ 20 w 227"/>
                  <a:gd name="T5" fmla="*/ 311 h 333"/>
                  <a:gd name="T6" fmla="*/ 20 w 227"/>
                  <a:gd name="T7" fmla="*/ 22 h 333"/>
                  <a:gd name="T8" fmla="*/ 205 w 227"/>
                  <a:gd name="T9" fmla="*/ 22 h 333"/>
                  <a:gd name="T10" fmla="*/ 227 w 227"/>
                  <a:gd name="T11" fmla="*/ 0 h 333"/>
                  <a:gd name="T12" fmla="*/ 0 w 227"/>
                  <a:gd name="T13" fmla="*/ 0 h 333"/>
                  <a:gd name="T14" fmla="*/ 0 w 227"/>
                  <a:gd name="T15" fmla="*/ 333 h 333"/>
                  <a:gd name="T16" fmla="*/ 227 w 227"/>
                  <a:gd name="T17" fmla="*/ 333 h 333"/>
                  <a:gd name="T18" fmla="*/ 227 w 227"/>
                  <a:gd name="T19" fmla="*/ 0 h 3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7" h="333">
                    <a:moveTo>
                      <a:pt x="205" y="22"/>
                    </a:moveTo>
                    <a:lnTo>
                      <a:pt x="205" y="311"/>
                    </a:lnTo>
                    <a:lnTo>
                      <a:pt x="20" y="311"/>
                    </a:lnTo>
                    <a:lnTo>
                      <a:pt x="20" y="22"/>
                    </a:lnTo>
                    <a:lnTo>
                      <a:pt x="205" y="22"/>
                    </a:lnTo>
                    <a:moveTo>
                      <a:pt x="227" y="0"/>
                    </a:moveTo>
                    <a:lnTo>
                      <a:pt x="0" y="0"/>
                    </a:lnTo>
                    <a:lnTo>
                      <a:pt x="0" y="333"/>
                    </a:lnTo>
                    <a:lnTo>
                      <a:pt x="227" y="333"/>
                    </a:lnTo>
                    <a:lnTo>
                      <a:pt x="22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97" name="Rectangle 30"/>
              <p:cNvSpPr>
                <a:spLocks noChangeArrowheads="1"/>
              </p:cNvSpPr>
              <p:nvPr/>
            </p:nvSpPr>
            <p:spPr bwMode="auto">
              <a:xfrm>
                <a:off x="832" y="4028"/>
                <a:ext cx="201" cy="1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98" name="Freeform 31"/>
              <p:cNvSpPr>
                <a:spLocks/>
              </p:cNvSpPr>
              <p:nvPr/>
            </p:nvSpPr>
            <p:spPr bwMode="auto">
              <a:xfrm>
                <a:off x="832" y="4028"/>
                <a:ext cx="201" cy="10"/>
              </a:xfrm>
              <a:custGeom>
                <a:avLst/>
                <a:gdLst>
                  <a:gd name="T0" fmla="*/ 0 w 201"/>
                  <a:gd name="T1" fmla="*/ 10 h 10"/>
                  <a:gd name="T2" fmla="*/ 201 w 201"/>
                  <a:gd name="T3" fmla="*/ 10 h 10"/>
                  <a:gd name="T4" fmla="*/ 201 w 201"/>
                  <a:gd name="T5" fmla="*/ 0 h 10"/>
                  <a:gd name="T6" fmla="*/ 0 w 201"/>
                  <a:gd name="T7" fmla="*/ 0 h 10"/>
                </a:gdLst>
                <a:ahLst/>
                <a:cxnLst>
                  <a:cxn ang="0">
                    <a:pos x="T0" y="T1"/>
                  </a:cxn>
                  <a:cxn ang="0">
                    <a:pos x="T2" y="T3"/>
                  </a:cxn>
                  <a:cxn ang="0">
                    <a:pos x="T4" y="T5"/>
                  </a:cxn>
                  <a:cxn ang="0">
                    <a:pos x="T6" y="T7"/>
                  </a:cxn>
                </a:cxnLst>
                <a:rect l="0" t="0" r="r" b="b"/>
                <a:pathLst>
                  <a:path w="201" h="10">
                    <a:moveTo>
                      <a:pt x="0" y="10"/>
                    </a:moveTo>
                    <a:lnTo>
                      <a:pt x="201" y="10"/>
                    </a:lnTo>
                    <a:lnTo>
                      <a:pt x="20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99" name="Rectangle 32"/>
              <p:cNvSpPr>
                <a:spLocks noChangeArrowheads="1"/>
              </p:cNvSpPr>
              <p:nvPr/>
            </p:nvSpPr>
            <p:spPr bwMode="auto">
              <a:xfrm>
                <a:off x="1209" y="3513"/>
                <a:ext cx="190" cy="190"/>
              </a:xfrm>
              <a:prstGeom prst="rect">
                <a:avLst/>
              </a:prstGeom>
              <a:solidFill>
                <a:srgbClr val="409AE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00" name="Rectangle 33"/>
              <p:cNvSpPr>
                <a:spLocks noChangeArrowheads="1"/>
              </p:cNvSpPr>
              <p:nvPr/>
            </p:nvSpPr>
            <p:spPr bwMode="auto">
              <a:xfrm>
                <a:off x="1209" y="3513"/>
                <a:ext cx="190"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01" name="Freeform 34"/>
              <p:cNvSpPr>
                <a:spLocks noEditPoints="1"/>
              </p:cNvSpPr>
              <p:nvPr/>
            </p:nvSpPr>
            <p:spPr bwMode="auto">
              <a:xfrm>
                <a:off x="1209" y="3513"/>
                <a:ext cx="190" cy="190"/>
              </a:xfrm>
              <a:custGeom>
                <a:avLst/>
                <a:gdLst>
                  <a:gd name="T0" fmla="*/ 174 w 190"/>
                  <a:gd name="T1" fmla="*/ 14 h 190"/>
                  <a:gd name="T2" fmla="*/ 174 w 190"/>
                  <a:gd name="T3" fmla="*/ 174 h 190"/>
                  <a:gd name="T4" fmla="*/ 14 w 190"/>
                  <a:gd name="T5" fmla="*/ 174 h 190"/>
                  <a:gd name="T6" fmla="*/ 14 w 190"/>
                  <a:gd name="T7" fmla="*/ 14 h 190"/>
                  <a:gd name="T8" fmla="*/ 174 w 190"/>
                  <a:gd name="T9" fmla="*/ 14 h 190"/>
                  <a:gd name="T10" fmla="*/ 190 w 190"/>
                  <a:gd name="T11" fmla="*/ 0 h 190"/>
                  <a:gd name="T12" fmla="*/ 0 w 190"/>
                  <a:gd name="T13" fmla="*/ 0 h 190"/>
                  <a:gd name="T14" fmla="*/ 0 w 190"/>
                  <a:gd name="T15" fmla="*/ 190 h 190"/>
                  <a:gd name="T16" fmla="*/ 190 w 190"/>
                  <a:gd name="T17" fmla="*/ 190 h 190"/>
                  <a:gd name="T18" fmla="*/ 190 w 190"/>
                  <a:gd name="T19" fmla="*/ 0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0" h="190">
                    <a:moveTo>
                      <a:pt x="174" y="14"/>
                    </a:moveTo>
                    <a:lnTo>
                      <a:pt x="174" y="174"/>
                    </a:lnTo>
                    <a:lnTo>
                      <a:pt x="14" y="174"/>
                    </a:lnTo>
                    <a:lnTo>
                      <a:pt x="14" y="14"/>
                    </a:lnTo>
                    <a:lnTo>
                      <a:pt x="174" y="14"/>
                    </a:lnTo>
                    <a:close/>
                    <a:moveTo>
                      <a:pt x="190" y="0"/>
                    </a:moveTo>
                    <a:lnTo>
                      <a:pt x="0" y="0"/>
                    </a:lnTo>
                    <a:lnTo>
                      <a:pt x="0" y="190"/>
                    </a:lnTo>
                    <a:lnTo>
                      <a:pt x="190" y="190"/>
                    </a:lnTo>
                    <a:lnTo>
                      <a:pt x="190" y="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02" name="Freeform 35"/>
              <p:cNvSpPr>
                <a:spLocks noEditPoints="1"/>
              </p:cNvSpPr>
              <p:nvPr/>
            </p:nvSpPr>
            <p:spPr bwMode="auto">
              <a:xfrm>
                <a:off x="1209" y="3513"/>
                <a:ext cx="190" cy="190"/>
              </a:xfrm>
              <a:custGeom>
                <a:avLst/>
                <a:gdLst>
                  <a:gd name="T0" fmla="*/ 174 w 190"/>
                  <a:gd name="T1" fmla="*/ 14 h 190"/>
                  <a:gd name="T2" fmla="*/ 174 w 190"/>
                  <a:gd name="T3" fmla="*/ 174 h 190"/>
                  <a:gd name="T4" fmla="*/ 14 w 190"/>
                  <a:gd name="T5" fmla="*/ 174 h 190"/>
                  <a:gd name="T6" fmla="*/ 14 w 190"/>
                  <a:gd name="T7" fmla="*/ 14 h 190"/>
                  <a:gd name="T8" fmla="*/ 174 w 190"/>
                  <a:gd name="T9" fmla="*/ 14 h 190"/>
                  <a:gd name="T10" fmla="*/ 190 w 190"/>
                  <a:gd name="T11" fmla="*/ 0 h 190"/>
                  <a:gd name="T12" fmla="*/ 0 w 190"/>
                  <a:gd name="T13" fmla="*/ 0 h 190"/>
                  <a:gd name="T14" fmla="*/ 0 w 190"/>
                  <a:gd name="T15" fmla="*/ 190 h 190"/>
                  <a:gd name="T16" fmla="*/ 190 w 190"/>
                  <a:gd name="T17" fmla="*/ 190 h 190"/>
                  <a:gd name="T18" fmla="*/ 190 w 190"/>
                  <a:gd name="T19" fmla="*/ 0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0" h="190">
                    <a:moveTo>
                      <a:pt x="174" y="14"/>
                    </a:moveTo>
                    <a:lnTo>
                      <a:pt x="174" y="174"/>
                    </a:lnTo>
                    <a:lnTo>
                      <a:pt x="14" y="174"/>
                    </a:lnTo>
                    <a:lnTo>
                      <a:pt x="14" y="14"/>
                    </a:lnTo>
                    <a:lnTo>
                      <a:pt x="174" y="14"/>
                    </a:lnTo>
                    <a:moveTo>
                      <a:pt x="190" y="0"/>
                    </a:moveTo>
                    <a:lnTo>
                      <a:pt x="0" y="0"/>
                    </a:lnTo>
                    <a:lnTo>
                      <a:pt x="0" y="190"/>
                    </a:lnTo>
                    <a:lnTo>
                      <a:pt x="190" y="190"/>
                    </a:lnTo>
                    <a:lnTo>
                      <a:pt x="19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03" name="Freeform 36"/>
              <p:cNvSpPr>
                <a:spLocks/>
              </p:cNvSpPr>
              <p:nvPr/>
            </p:nvSpPr>
            <p:spPr bwMode="auto">
              <a:xfrm>
                <a:off x="1223" y="3527"/>
                <a:ext cx="160" cy="160"/>
              </a:xfrm>
              <a:custGeom>
                <a:avLst/>
                <a:gdLst>
                  <a:gd name="T0" fmla="*/ 160 w 160"/>
                  <a:gd name="T1" fmla="*/ 0 h 160"/>
                  <a:gd name="T2" fmla="*/ 0 w 160"/>
                  <a:gd name="T3" fmla="*/ 0 h 160"/>
                  <a:gd name="T4" fmla="*/ 0 w 160"/>
                  <a:gd name="T5" fmla="*/ 160 h 160"/>
                  <a:gd name="T6" fmla="*/ 0 w 160"/>
                  <a:gd name="T7" fmla="*/ 160 h 160"/>
                  <a:gd name="T8" fmla="*/ 160 w 160"/>
                  <a:gd name="T9" fmla="*/ 0 h 160"/>
                </a:gdLst>
                <a:ahLst/>
                <a:cxnLst>
                  <a:cxn ang="0">
                    <a:pos x="T0" y="T1"/>
                  </a:cxn>
                  <a:cxn ang="0">
                    <a:pos x="T2" y="T3"/>
                  </a:cxn>
                  <a:cxn ang="0">
                    <a:pos x="T4" y="T5"/>
                  </a:cxn>
                  <a:cxn ang="0">
                    <a:pos x="T6" y="T7"/>
                  </a:cxn>
                  <a:cxn ang="0">
                    <a:pos x="T8" y="T9"/>
                  </a:cxn>
                </a:cxnLst>
                <a:rect l="0" t="0" r="r" b="b"/>
                <a:pathLst>
                  <a:path w="160" h="160">
                    <a:moveTo>
                      <a:pt x="160" y="0"/>
                    </a:moveTo>
                    <a:lnTo>
                      <a:pt x="0" y="0"/>
                    </a:lnTo>
                    <a:lnTo>
                      <a:pt x="0" y="160"/>
                    </a:lnTo>
                    <a:lnTo>
                      <a:pt x="0" y="160"/>
                    </a:lnTo>
                    <a:lnTo>
                      <a:pt x="160" y="0"/>
                    </a:lnTo>
                    <a:close/>
                  </a:path>
                </a:pathLst>
              </a:custGeom>
              <a:solidFill>
                <a:srgbClr val="398A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04" name="Freeform 37"/>
              <p:cNvSpPr>
                <a:spLocks/>
              </p:cNvSpPr>
              <p:nvPr/>
            </p:nvSpPr>
            <p:spPr bwMode="auto">
              <a:xfrm>
                <a:off x="1223" y="3527"/>
                <a:ext cx="160" cy="160"/>
              </a:xfrm>
              <a:custGeom>
                <a:avLst/>
                <a:gdLst>
                  <a:gd name="T0" fmla="*/ 160 w 160"/>
                  <a:gd name="T1" fmla="*/ 0 h 160"/>
                  <a:gd name="T2" fmla="*/ 0 w 160"/>
                  <a:gd name="T3" fmla="*/ 0 h 160"/>
                  <a:gd name="T4" fmla="*/ 0 w 160"/>
                  <a:gd name="T5" fmla="*/ 160 h 160"/>
                  <a:gd name="T6" fmla="*/ 0 w 160"/>
                  <a:gd name="T7" fmla="*/ 160 h 160"/>
                  <a:gd name="T8" fmla="*/ 160 w 160"/>
                  <a:gd name="T9" fmla="*/ 0 h 160"/>
                </a:gdLst>
                <a:ahLst/>
                <a:cxnLst>
                  <a:cxn ang="0">
                    <a:pos x="T0" y="T1"/>
                  </a:cxn>
                  <a:cxn ang="0">
                    <a:pos x="T2" y="T3"/>
                  </a:cxn>
                  <a:cxn ang="0">
                    <a:pos x="T4" y="T5"/>
                  </a:cxn>
                  <a:cxn ang="0">
                    <a:pos x="T6" y="T7"/>
                  </a:cxn>
                  <a:cxn ang="0">
                    <a:pos x="T8" y="T9"/>
                  </a:cxn>
                </a:cxnLst>
                <a:rect l="0" t="0" r="r" b="b"/>
                <a:pathLst>
                  <a:path w="160" h="160">
                    <a:moveTo>
                      <a:pt x="160" y="0"/>
                    </a:moveTo>
                    <a:lnTo>
                      <a:pt x="0" y="0"/>
                    </a:lnTo>
                    <a:lnTo>
                      <a:pt x="0" y="160"/>
                    </a:lnTo>
                    <a:lnTo>
                      <a:pt x="0" y="160"/>
                    </a:lnTo>
                    <a:lnTo>
                      <a:pt x="16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05" name="Freeform 38"/>
              <p:cNvSpPr>
                <a:spLocks/>
              </p:cNvSpPr>
              <p:nvPr/>
            </p:nvSpPr>
            <p:spPr bwMode="auto">
              <a:xfrm>
                <a:off x="1209" y="3513"/>
                <a:ext cx="190" cy="190"/>
              </a:xfrm>
              <a:custGeom>
                <a:avLst/>
                <a:gdLst>
                  <a:gd name="T0" fmla="*/ 190 w 190"/>
                  <a:gd name="T1" fmla="*/ 0 h 190"/>
                  <a:gd name="T2" fmla="*/ 0 w 190"/>
                  <a:gd name="T3" fmla="*/ 0 h 190"/>
                  <a:gd name="T4" fmla="*/ 0 w 190"/>
                  <a:gd name="T5" fmla="*/ 190 h 190"/>
                  <a:gd name="T6" fmla="*/ 14 w 190"/>
                  <a:gd name="T7" fmla="*/ 174 h 190"/>
                  <a:gd name="T8" fmla="*/ 14 w 190"/>
                  <a:gd name="T9" fmla="*/ 174 h 190"/>
                  <a:gd name="T10" fmla="*/ 14 w 190"/>
                  <a:gd name="T11" fmla="*/ 14 h 190"/>
                  <a:gd name="T12" fmla="*/ 174 w 190"/>
                  <a:gd name="T13" fmla="*/ 14 h 190"/>
                  <a:gd name="T14" fmla="*/ 190 w 190"/>
                  <a:gd name="T15" fmla="*/ 0 h 19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0" h="190">
                    <a:moveTo>
                      <a:pt x="190" y="0"/>
                    </a:moveTo>
                    <a:lnTo>
                      <a:pt x="0" y="0"/>
                    </a:lnTo>
                    <a:lnTo>
                      <a:pt x="0" y="190"/>
                    </a:lnTo>
                    <a:lnTo>
                      <a:pt x="14" y="174"/>
                    </a:lnTo>
                    <a:lnTo>
                      <a:pt x="14" y="174"/>
                    </a:lnTo>
                    <a:lnTo>
                      <a:pt x="14" y="14"/>
                    </a:lnTo>
                    <a:lnTo>
                      <a:pt x="174" y="14"/>
                    </a:lnTo>
                    <a:lnTo>
                      <a:pt x="190" y="0"/>
                    </a:ln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06" name="Freeform 39"/>
              <p:cNvSpPr>
                <a:spLocks/>
              </p:cNvSpPr>
              <p:nvPr/>
            </p:nvSpPr>
            <p:spPr bwMode="auto">
              <a:xfrm>
                <a:off x="1209" y="3513"/>
                <a:ext cx="190" cy="190"/>
              </a:xfrm>
              <a:custGeom>
                <a:avLst/>
                <a:gdLst>
                  <a:gd name="T0" fmla="*/ 190 w 190"/>
                  <a:gd name="T1" fmla="*/ 0 h 190"/>
                  <a:gd name="T2" fmla="*/ 0 w 190"/>
                  <a:gd name="T3" fmla="*/ 0 h 190"/>
                  <a:gd name="T4" fmla="*/ 0 w 190"/>
                  <a:gd name="T5" fmla="*/ 190 h 190"/>
                  <a:gd name="T6" fmla="*/ 14 w 190"/>
                  <a:gd name="T7" fmla="*/ 174 h 190"/>
                  <a:gd name="T8" fmla="*/ 14 w 190"/>
                  <a:gd name="T9" fmla="*/ 174 h 190"/>
                  <a:gd name="T10" fmla="*/ 14 w 190"/>
                  <a:gd name="T11" fmla="*/ 14 h 190"/>
                  <a:gd name="T12" fmla="*/ 174 w 190"/>
                  <a:gd name="T13" fmla="*/ 14 h 190"/>
                  <a:gd name="T14" fmla="*/ 190 w 190"/>
                  <a:gd name="T15" fmla="*/ 0 h 19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0" h="190">
                    <a:moveTo>
                      <a:pt x="190" y="0"/>
                    </a:moveTo>
                    <a:lnTo>
                      <a:pt x="0" y="0"/>
                    </a:lnTo>
                    <a:lnTo>
                      <a:pt x="0" y="190"/>
                    </a:lnTo>
                    <a:lnTo>
                      <a:pt x="14" y="174"/>
                    </a:lnTo>
                    <a:lnTo>
                      <a:pt x="14" y="174"/>
                    </a:lnTo>
                    <a:lnTo>
                      <a:pt x="14" y="14"/>
                    </a:lnTo>
                    <a:lnTo>
                      <a:pt x="174" y="14"/>
                    </a:lnTo>
                    <a:lnTo>
                      <a:pt x="19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07" name="Rectangle 40"/>
              <p:cNvSpPr>
                <a:spLocks noChangeArrowheads="1"/>
              </p:cNvSpPr>
              <p:nvPr/>
            </p:nvSpPr>
            <p:spPr bwMode="auto">
              <a:xfrm>
                <a:off x="1525" y="3513"/>
                <a:ext cx="190" cy="190"/>
              </a:xfrm>
              <a:prstGeom prst="rect">
                <a:avLst/>
              </a:prstGeom>
              <a:solidFill>
                <a:srgbClr val="409AE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08" name="Rectangle 41"/>
              <p:cNvSpPr>
                <a:spLocks noChangeArrowheads="1"/>
              </p:cNvSpPr>
              <p:nvPr/>
            </p:nvSpPr>
            <p:spPr bwMode="auto">
              <a:xfrm>
                <a:off x="1525" y="3513"/>
                <a:ext cx="190"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09" name="Freeform 42"/>
              <p:cNvSpPr>
                <a:spLocks noEditPoints="1"/>
              </p:cNvSpPr>
              <p:nvPr/>
            </p:nvSpPr>
            <p:spPr bwMode="auto">
              <a:xfrm>
                <a:off x="1525" y="3513"/>
                <a:ext cx="190" cy="190"/>
              </a:xfrm>
              <a:custGeom>
                <a:avLst/>
                <a:gdLst>
                  <a:gd name="T0" fmla="*/ 176 w 190"/>
                  <a:gd name="T1" fmla="*/ 14 h 190"/>
                  <a:gd name="T2" fmla="*/ 176 w 190"/>
                  <a:gd name="T3" fmla="*/ 174 h 190"/>
                  <a:gd name="T4" fmla="*/ 16 w 190"/>
                  <a:gd name="T5" fmla="*/ 174 h 190"/>
                  <a:gd name="T6" fmla="*/ 16 w 190"/>
                  <a:gd name="T7" fmla="*/ 14 h 190"/>
                  <a:gd name="T8" fmla="*/ 176 w 190"/>
                  <a:gd name="T9" fmla="*/ 14 h 190"/>
                  <a:gd name="T10" fmla="*/ 190 w 190"/>
                  <a:gd name="T11" fmla="*/ 0 h 190"/>
                  <a:gd name="T12" fmla="*/ 0 w 190"/>
                  <a:gd name="T13" fmla="*/ 0 h 190"/>
                  <a:gd name="T14" fmla="*/ 0 w 190"/>
                  <a:gd name="T15" fmla="*/ 190 h 190"/>
                  <a:gd name="T16" fmla="*/ 190 w 190"/>
                  <a:gd name="T17" fmla="*/ 190 h 190"/>
                  <a:gd name="T18" fmla="*/ 190 w 190"/>
                  <a:gd name="T19" fmla="*/ 0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0" h="190">
                    <a:moveTo>
                      <a:pt x="176" y="14"/>
                    </a:moveTo>
                    <a:lnTo>
                      <a:pt x="176" y="174"/>
                    </a:lnTo>
                    <a:lnTo>
                      <a:pt x="16" y="174"/>
                    </a:lnTo>
                    <a:lnTo>
                      <a:pt x="16" y="14"/>
                    </a:lnTo>
                    <a:lnTo>
                      <a:pt x="176" y="14"/>
                    </a:lnTo>
                    <a:close/>
                    <a:moveTo>
                      <a:pt x="190" y="0"/>
                    </a:moveTo>
                    <a:lnTo>
                      <a:pt x="0" y="0"/>
                    </a:lnTo>
                    <a:lnTo>
                      <a:pt x="0" y="190"/>
                    </a:lnTo>
                    <a:lnTo>
                      <a:pt x="190" y="190"/>
                    </a:lnTo>
                    <a:lnTo>
                      <a:pt x="190" y="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10" name="Freeform 43"/>
              <p:cNvSpPr>
                <a:spLocks noEditPoints="1"/>
              </p:cNvSpPr>
              <p:nvPr/>
            </p:nvSpPr>
            <p:spPr bwMode="auto">
              <a:xfrm>
                <a:off x="1525" y="3513"/>
                <a:ext cx="190" cy="190"/>
              </a:xfrm>
              <a:custGeom>
                <a:avLst/>
                <a:gdLst>
                  <a:gd name="T0" fmla="*/ 176 w 190"/>
                  <a:gd name="T1" fmla="*/ 14 h 190"/>
                  <a:gd name="T2" fmla="*/ 176 w 190"/>
                  <a:gd name="T3" fmla="*/ 174 h 190"/>
                  <a:gd name="T4" fmla="*/ 16 w 190"/>
                  <a:gd name="T5" fmla="*/ 174 h 190"/>
                  <a:gd name="T6" fmla="*/ 16 w 190"/>
                  <a:gd name="T7" fmla="*/ 14 h 190"/>
                  <a:gd name="T8" fmla="*/ 176 w 190"/>
                  <a:gd name="T9" fmla="*/ 14 h 190"/>
                  <a:gd name="T10" fmla="*/ 190 w 190"/>
                  <a:gd name="T11" fmla="*/ 0 h 190"/>
                  <a:gd name="T12" fmla="*/ 0 w 190"/>
                  <a:gd name="T13" fmla="*/ 0 h 190"/>
                  <a:gd name="T14" fmla="*/ 0 w 190"/>
                  <a:gd name="T15" fmla="*/ 190 h 190"/>
                  <a:gd name="T16" fmla="*/ 190 w 190"/>
                  <a:gd name="T17" fmla="*/ 190 h 190"/>
                  <a:gd name="T18" fmla="*/ 190 w 190"/>
                  <a:gd name="T19" fmla="*/ 0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0" h="190">
                    <a:moveTo>
                      <a:pt x="176" y="14"/>
                    </a:moveTo>
                    <a:lnTo>
                      <a:pt x="176" y="174"/>
                    </a:lnTo>
                    <a:lnTo>
                      <a:pt x="16" y="174"/>
                    </a:lnTo>
                    <a:lnTo>
                      <a:pt x="16" y="14"/>
                    </a:lnTo>
                    <a:lnTo>
                      <a:pt x="176" y="14"/>
                    </a:lnTo>
                    <a:moveTo>
                      <a:pt x="190" y="0"/>
                    </a:moveTo>
                    <a:lnTo>
                      <a:pt x="0" y="0"/>
                    </a:lnTo>
                    <a:lnTo>
                      <a:pt x="0" y="190"/>
                    </a:lnTo>
                    <a:lnTo>
                      <a:pt x="190" y="190"/>
                    </a:lnTo>
                    <a:lnTo>
                      <a:pt x="19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11" name="Freeform 44"/>
              <p:cNvSpPr>
                <a:spLocks/>
              </p:cNvSpPr>
              <p:nvPr/>
            </p:nvSpPr>
            <p:spPr bwMode="auto">
              <a:xfrm>
                <a:off x="1541" y="3527"/>
                <a:ext cx="160" cy="160"/>
              </a:xfrm>
              <a:custGeom>
                <a:avLst/>
                <a:gdLst>
                  <a:gd name="T0" fmla="*/ 160 w 160"/>
                  <a:gd name="T1" fmla="*/ 0 h 160"/>
                  <a:gd name="T2" fmla="*/ 0 w 160"/>
                  <a:gd name="T3" fmla="*/ 0 h 160"/>
                  <a:gd name="T4" fmla="*/ 0 w 160"/>
                  <a:gd name="T5" fmla="*/ 160 h 160"/>
                  <a:gd name="T6" fmla="*/ 0 w 160"/>
                  <a:gd name="T7" fmla="*/ 160 h 160"/>
                  <a:gd name="T8" fmla="*/ 160 w 160"/>
                  <a:gd name="T9" fmla="*/ 0 h 160"/>
                  <a:gd name="T10" fmla="*/ 160 w 160"/>
                  <a:gd name="T11" fmla="*/ 0 h 160"/>
                </a:gdLst>
                <a:ahLst/>
                <a:cxnLst>
                  <a:cxn ang="0">
                    <a:pos x="T0" y="T1"/>
                  </a:cxn>
                  <a:cxn ang="0">
                    <a:pos x="T2" y="T3"/>
                  </a:cxn>
                  <a:cxn ang="0">
                    <a:pos x="T4" y="T5"/>
                  </a:cxn>
                  <a:cxn ang="0">
                    <a:pos x="T6" y="T7"/>
                  </a:cxn>
                  <a:cxn ang="0">
                    <a:pos x="T8" y="T9"/>
                  </a:cxn>
                  <a:cxn ang="0">
                    <a:pos x="T10" y="T11"/>
                  </a:cxn>
                </a:cxnLst>
                <a:rect l="0" t="0" r="r" b="b"/>
                <a:pathLst>
                  <a:path w="160" h="160">
                    <a:moveTo>
                      <a:pt x="160" y="0"/>
                    </a:moveTo>
                    <a:lnTo>
                      <a:pt x="0" y="0"/>
                    </a:lnTo>
                    <a:lnTo>
                      <a:pt x="0" y="160"/>
                    </a:lnTo>
                    <a:lnTo>
                      <a:pt x="0" y="160"/>
                    </a:lnTo>
                    <a:lnTo>
                      <a:pt x="160" y="0"/>
                    </a:lnTo>
                    <a:lnTo>
                      <a:pt x="160" y="0"/>
                    </a:lnTo>
                    <a:close/>
                  </a:path>
                </a:pathLst>
              </a:custGeom>
              <a:solidFill>
                <a:srgbClr val="398A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12" name="Freeform 45"/>
              <p:cNvSpPr>
                <a:spLocks/>
              </p:cNvSpPr>
              <p:nvPr/>
            </p:nvSpPr>
            <p:spPr bwMode="auto">
              <a:xfrm>
                <a:off x="1541" y="3527"/>
                <a:ext cx="160" cy="160"/>
              </a:xfrm>
              <a:custGeom>
                <a:avLst/>
                <a:gdLst>
                  <a:gd name="T0" fmla="*/ 160 w 160"/>
                  <a:gd name="T1" fmla="*/ 0 h 160"/>
                  <a:gd name="T2" fmla="*/ 0 w 160"/>
                  <a:gd name="T3" fmla="*/ 0 h 160"/>
                  <a:gd name="T4" fmla="*/ 0 w 160"/>
                  <a:gd name="T5" fmla="*/ 160 h 160"/>
                  <a:gd name="T6" fmla="*/ 0 w 160"/>
                  <a:gd name="T7" fmla="*/ 160 h 160"/>
                  <a:gd name="T8" fmla="*/ 160 w 160"/>
                  <a:gd name="T9" fmla="*/ 0 h 160"/>
                  <a:gd name="T10" fmla="*/ 160 w 160"/>
                  <a:gd name="T11" fmla="*/ 0 h 160"/>
                </a:gdLst>
                <a:ahLst/>
                <a:cxnLst>
                  <a:cxn ang="0">
                    <a:pos x="T0" y="T1"/>
                  </a:cxn>
                  <a:cxn ang="0">
                    <a:pos x="T2" y="T3"/>
                  </a:cxn>
                  <a:cxn ang="0">
                    <a:pos x="T4" y="T5"/>
                  </a:cxn>
                  <a:cxn ang="0">
                    <a:pos x="T6" y="T7"/>
                  </a:cxn>
                  <a:cxn ang="0">
                    <a:pos x="T8" y="T9"/>
                  </a:cxn>
                  <a:cxn ang="0">
                    <a:pos x="T10" y="T11"/>
                  </a:cxn>
                </a:cxnLst>
                <a:rect l="0" t="0" r="r" b="b"/>
                <a:pathLst>
                  <a:path w="160" h="160">
                    <a:moveTo>
                      <a:pt x="160" y="0"/>
                    </a:moveTo>
                    <a:lnTo>
                      <a:pt x="0" y="0"/>
                    </a:lnTo>
                    <a:lnTo>
                      <a:pt x="0" y="160"/>
                    </a:lnTo>
                    <a:lnTo>
                      <a:pt x="0" y="160"/>
                    </a:lnTo>
                    <a:lnTo>
                      <a:pt x="160" y="0"/>
                    </a:lnTo>
                    <a:lnTo>
                      <a:pt x="16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13" name="Freeform 46"/>
              <p:cNvSpPr>
                <a:spLocks/>
              </p:cNvSpPr>
              <p:nvPr/>
            </p:nvSpPr>
            <p:spPr bwMode="auto">
              <a:xfrm>
                <a:off x="1525" y="3513"/>
                <a:ext cx="190" cy="190"/>
              </a:xfrm>
              <a:custGeom>
                <a:avLst/>
                <a:gdLst>
                  <a:gd name="T0" fmla="*/ 190 w 190"/>
                  <a:gd name="T1" fmla="*/ 0 h 190"/>
                  <a:gd name="T2" fmla="*/ 0 w 190"/>
                  <a:gd name="T3" fmla="*/ 0 h 190"/>
                  <a:gd name="T4" fmla="*/ 0 w 190"/>
                  <a:gd name="T5" fmla="*/ 190 h 190"/>
                  <a:gd name="T6" fmla="*/ 16 w 190"/>
                  <a:gd name="T7" fmla="*/ 174 h 190"/>
                  <a:gd name="T8" fmla="*/ 16 w 190"/>
                  <a:gd name="T9" fmla="*/ 174 h 190"/>
                  <a:gd name="T10" fmla="*/ 16 w 190"/>
                  <a:gd name="T11" fmla="*/ 14 h 190"/>
                  <a:gd name="T12" fmla="*/ 176 w 190"/>
                  <a:gd name="T13" fmla="*/ 14 h 190"/>
                  <a:gd name="T14" fmla="*/ 190 w 190"/>
                  <a:gd name="T15" fmla="*/ 0 h 19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0" h="190">
                    <a:moveTo>
                      <a:pt x="190" y="0"/>
                    </a:moveTo>
                    <a:lnTo>
                      <a:pt x="0" y="0"/>
                    </a:lnTo>
                    <a:lnTo>
                      <a:pt x="0" y="190"/>
                    </a:lnTo>
                    <a:lnTo>
                      <a:pt x="16" y="174"/>
                    </a:lnTo>
                    <a:lnTo>
                      <a:pt x="16" y="174"/>
                    </a:lnTo>
                    <a:lnTo>
                      <a:pt x="16" y="14"/>
                    </a:lnTo>
                    <a:lnTo>
                      <a:pt x="176" y="14"/>
                    </a:lnTo>
                    <a:lnTo>
                      <a:pt x="190" y="0"/>
                    </a:ln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14" name="Freeform 47"/>
              <p:cNvSpPr>
                <a:spLocks/>
              </p:cNvSpPr>
              <p:nvPr/>
            </p:nvSpPr>
            <p:spPr bwMode="auto">
              <a:xfrm>
                <a:off x="1525" y="3513"/>
                <a:ext cx="190" cy="190"/>
              </a:xfrm>
              <a:custGeom>
                <a:avLst/>
                <a:gdLst>
                  <a:gd name="T0" fmla="*/ 190 w 190"/>
                  <a:gd name="T1" fmla="*/ 0 h 190"/>
                  <a:gd name="T2" fmla="*/ 0 w 190"/>
                  <a:gd name="T3" fmla="*/ 0 h 190"/>
                  <a:gd name="T4" fmla="*/ 0 w 190"/>
                  <a:gd name="T5" fmla="*/ 190 h 190"/>
                  <a:gd name="T6" fmla="*/ 16 w 190"/>
                  <a:gd name="T7" fmla="*/ 174 h 190"/>
                  <a:gd name="T8" fmla="*/ 16 w 190"/>
                  <a:gd name="T9" fmla="*/ 174 h 190"/>
                  <a:gd name="T10" fmla="*/ 16 w 190"/>
                  <a:gd name="T11" fmla="*/ 14 h 190"/>
                  <a:gd name="T12" fmla="*/ 176 w 190"/>
                  <a:gd name="T13" fmla="*/ 14 h 190"/>
                  <a:gd name="T14" fmla="*/ 190 w 190"/>
                  <a:gd name="T15" fmla="*/ 0 h 19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0" h="190">
                    <a:moveTo>
                      <a:pt x="190" y="0"/>
                    </a:moveTo>
                    <a:lnTo>
                      <a:pt x="0" y="0"/>
                    </a:lnTo>
                    <a:lnTo>
                      <a:pt x="0" y="190"/>
                    </a:lnTo>
                    <a:lnTo>
                      <a:pt x="16" y="174"/>
                    </a:lnTo>
                    <a:lnTo>
                      <a:pt x="16" y="174"/>
                    </a:lnTo>
                    <a:lnTo>
                      <a:pt x="16" y="14"/>
                    </a:lnTo>
                    <a:lnTo>
                      <a:pt x="176" y="14"/>
                    </a:lnTo>
                    <a:lnTo>
                      <a:pt x="19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15" name="Rectangle 48"/>
              <p:cNvSpPr>
                <a:spLocks noChangeArrowheads="1"/>
              </p:cNvSpPr>
              <p:nvPr/>
            </p:nvSpPr>
            <p:spPr bwMode="auto">
              <a:xfrm>
                <a:off x="576" y="3513"/>
                <a:ext cx="188" cy="190"/>
              </a:xfrm>
              <a:prstGeom prst="rect">
                <a:avLst/>
              </a:prstGeom>
              <a:solidFill>
                <a:srgbClr val="409AE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16" name="Rectangle 49"/>
              <p:cNvSpPr>
                <a:spLocks noChangeArrowheads="1"/>
              </p:cNvSpPr>
              <p:nvPr/>
            </p:nvSpPr>
            <p:spPr bwMode="auto">
              <a:xfrm>
                <a:off x="576" y="3513"/>
                <a:ext cx="188"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17" name="Freeform 50"/>
              <p:cNvSpPr>
                <a:spLocks noEditPoints="1"/>
              </p:cNvSpPr>
              <p:nvPr/>
            </p:nvSpPr>
            <p:spPr bwMode="auto">
              <a:xfrm>
                <a:off x="576" y="3513"/>
                <a:ext cx="188" cy="190"/>
              </a:xfrm>
              <a:custGeom>
                <a:avLst/>
                <a:gdLst>
                  <a:gd name="T0" fmla="*/ 174 w 188"/>
                  <a:gd name="T1" fmla="*/ 14 h 190"/>
                  <a:gd name="T2" fmla="*/ 174 w 188"/>
                  <a:gd name="T3" fmla="*/ 174 h 190"/>
                  <a:gd name="T4" fmla="*/ 14 w 188"/>
                  <a:gd name="T5" fmla="*/ 174 h 190"/>
                  <a:gd name="T6" fmla="*/ 14 w 188"/>
                  <a:gd name="T7" fmla="*/ 14 h 190"/>
                  <a:gd name="T8" fmla="*/ 174 w 188"/>
                  <a:gd name="T9" fmla="*/ 14 h 190"/>
                  <a:gd name="T10" fmla="*/ 188 w 188"/>
                  <a:gd name="T11" fmla="*/ 0 h 190"/>
                  <a:gd name="T12" fmla="*/ 0 w 188"/>
                  <a:gd name="T13" fmla="*/ 0 h 190"/>
                  <a:gd name="T14" fmla="*/ 0 w 188"/>
                  <a:gd name="T15" fmla="*/ 190 h 190"/>
                  <a:gd name="T16" fmla="*/ 188 w 188"/>
                  <a:gd name="T17" fmla="*/ 190 h 190"/>
                  <a:gd name="T18" fmla="*/ 188 w 188"/>
                  <a:gd name="T19" fmla="*/ 0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8" h="190">
                    <a:moveTo>
                      <a:pt x="174" y="14"/>
                    </a:moveTo>
                    <a:lnTo>
                      <a:pt x="174" y="174"/>
                    </a:lnTo>
                    <a:lnTo>
                      <a:pt x="14" y="174"/>
                    </a:lnTo>
                    <a:lnTo>
                      <a:pt x="14" y="14"/>
                    </a:lnTo>
                    <a:lnTo>
                      <a:pt x="174" y="14"/>
                    </a:lnTo>
                    <a:close/>
                    <a:moveTo>
                      <a:pt x="188" y="0"/>
                    </a:moveTo>
                    <a:lnTo>
                      <a:pt x="0" y="0"/>
                    </a:lnTo>
                    <a:lnTo>
                      <a:pt x="0" y="190"/>
                    </a:lnTo>
                    <a:lnTo>
                      <a:pt x="188" y="190"/>
                    </a:lnTo>
                    <a:lnTo>
                      <a:pt x="188" y="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18" name="Freeform 51"/>
              <p:cNvSpPr>
                <a:spLocks noEditPoints="1"/>
              </p:cNvSpPr>
              <p:nvPr/>
            </p:nvSpPr>
            <p:spPr bwMode="auto">
              <a:xfrm>
                <a:off x="576" y="3513"/>
                <a:ext cx="188" cy="190"/>
              </a:xfrm>
              <a:custGeom>
                <a:avLst/>
                <a:gdLst>
                  <a:gd name="T0" fmla="*/ 174 w 188"/>
                  <a:gd name="T1" fmla="*/ 14 h 190"/>
                  <a:gd name="T2" fmla="*/ 174 w 188"/>
                  <a:gd name="T3" fmla="*/ 174 h 190"/>
                  <a:gd name="T4" fmla="*/ 14 w 188"/>
                  <a:gd name="T5" fmla="*/ 174 h 190"/>
                  <a:gd name="T6" fmla="*/ 14 w 188"/>
                  <a:gd name="T7" fmla="*/ 14 h 190"/>
                  <a:gd name="T8" fmla="*/ 174 w 188"/>
                  <a:gd name="T9" fmla="*/ 14 h 190"/>
                  <a:gd name="T10" fmla="*/ 188 w 188"/>
                  <a:gd name="T11" fmla="*/ 0 h 190"/>
                  <a:gd name="T12" fmla="*/ 0 w 188"/>
                  <a:gd name="T13" fmla="*/ 0 h 190"/>
                  <a:gd name="T14" fmla="*/ 0 w 188"/>
                  <a:gd name="T15" fmla="*/ 190 h 190"/>
                  <a:gd name="T16" fmla="*/ 188 w 188"/>
                  <a:gd name="T17" fmla="*/ 190 h 190"/>
                  <a:gd name="T18" fmla="*/ 188 w 188"/>
                  <a:gd name="T19" fmla="*/ 0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8" h="190">
                    <a:moveTo>
                      <a:pt x="174" y="14"/>
                    </a:moveTo>
                    <a:lnTo>
                      <a:pt x="174" y="174"/>
                    </a:lnTo>
                    <a:lnTo>
                      <a:pt x="14" y="174"/>
                    </a:lnTo>
                    <a:lnTo>
                      <a:pt x="14" y="14"/>
                    </a:lnTo>
                    <a:lnTo>
                      <a:pt x="174" y="14"/>
                    </a:lnTo>
                    <a:moveTo>
                      <a:pt x="188" y="0"/>
                    </a:moveTo>
                    <a:lnTo>
                      <a:pt x="0" y="0"/>
                    </a:lnTo>
                    <a:lnTo>
                      <a:pt x="0" y="190"/>
                    </a:lnTo>
                    <a:lnTo>
                      <a:pt x="188" y="190"/>
                    </a:lnTo>
                    <a:lnTo>
                      <a:pt x="18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19" name="Freeform 52"/>
              <p:cNvSpPr>
                <a:spLocks/>
              </p:cNvSpPr>
              <p:nvPr/>
            </p:nvSpPr>
            <p:spPr bwMode="auto">
              <a:xfrm>
                <a:off x="590" y="3527"/>
                <a:ext cx="160" cy="160"/>
              </a:xfrm>
              <a:custGeom>
                <a:avLst/>
                <a:gdLst>
                  <a:gd name="T0" fmla="*/ 160 w 160"/>
                  <a:gd name="T1" fmla="*/ 0 h 160"/>
                  <a:gd name="T2" fmla="*/ 0 w 160"/>
                  <a:gd name="T3" fmla="*/ 0 h 160"/>
                  <a:gd name="T4" fmla="*/ 0 w 160"/>
                  <a:gd name="T5" fmla="*/ 160 h 160"/>
                  <a:gd name="T6" fmla="*/ 0 w 160"/>
                  <a:gd name="T7" fmla="*/ 160 h 160"/>
                  <a:gd name="T8" fmla="*/ 160 w 160"/>
                  <a:gd name="T9" fmla="*/ 0 h 160"/>
                  <a:gd name="T10" fmla="*/ 160 w 160"/>
                  <a:gd name="T11" fmla="*/ 0 h 160"/>
                </a:gdLst>
                <a:ahLst/>
                <a:cxnLst>
                  <a:cxn ang="0">
                    <a:pos x="T0" y="T1"/>
                  </a:cxn>
                  <a:cxn ang="0">
                    <a:pos x="T2" y="T3"/>
                  </a:cxn>
                  <a:cxn ang="0">
                    <a:pos x="T4" y="T5"/>
                  </a:cxn>
                  <a:cxn ang="0">
                    <a:pos x="T6" y="T7"/>
                  </a:cxn>
                  <a:cxn ang="0">
                    <a:pos x="T8" y="T9"/>
                  </a:cxn>
                  <a:cxn ang="0">
                    <a:pos x="T10" y="T11"/>
                  </a:cxn>
                </a:cxnLst>
                <a:rect l="0" t="0" r="r" b="b"/>
                <a:pathLst>
                  <a:path w="160" h="160">
                    <a:moveTo>
                      <a:pt x="160" y="0"/>
                    </a:moveTo>
                    <a:lnTo>
                      <a:pt x="0" y="0"/>
                    </a:lnTo>
                    <a:lnTo>
                      <a:pt x="0" y="160"/>
                    </a:lnTo>
                    <a:lnTo>
                      <a:pt x="0" y="160"/>
                    </a:lnTo>
                    <a:lnTo>
                      <a:pt x="160" y="0"/>
                    </a:lnTo>
                    <a:lnTo>
                      <a:pt x="160" y="0"/>
                    </a:lnTo>
                    <a:close/>
                  </a:path>
                </a:pathLst>
              </a:custGeom>
              <a:solidFill>
                <a:srgbClr val="398A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20" name="Freeform 53"/>
              <p:cNvSpPr>
                <a:spLocks/>
              </p:cNvSpPr>
              <p:nvPr/>
            </p:nvSpPr>
            <p:spPr bwMode="auto">
              <a:xfrm>
                <a:off x="590" y="3527"/>
                <a:ext cx="160" cy="160"/>
              </a:xfrm>
              <a:custGeom>
                <a:avLst/>
                <a:gdLst>
                  <a:gd name="T0" fmla="*/ 160 w 160"/>
                  <a:gd name="T1" fmla="*/ 0 h 160"/>
                  <a:gd name="T2" fmla="*/ 0 w 160"/>
                  <a:gd name="T3" fmla="*/ 0 h 160"/>
                  <a:gd name="T4" fmla="*/ 0 w 160"/>
                  <a:gd name="T5" fmla="*/ 160 h 160"/>
                  <a:gd name="T6" fmla="*/ 0 w 160"/>
                  <a:gd name="T7" fmla="*/ 160 h 160"/>
                  <a:gd name="T8" fmla="*/ 160 w 160"/>
                  <a:gd name="T9" fmla="*/ 0 h 160"/>
                  <a:gd name="T10" fmla="*/ 160 w 160"/>
                  <a:gd name="T11" fmla="*/ 0 h 160"/>
                </a:gdLst>
                <a:ahLst/>
                <a:cxnLst>
                  <a:cxn ang="0">
                    <a:pos x="T0" y="T1"/>
                  </a:cxn>
                  <a:cxn ang="0">
                    <a:pos x="T2" y="T3"/>
                  </a:cxn>
                  <a:cxn ang="0">
                    <a:pos x="T4" y="T5"/>
                  </a:cxn>
                  <a:cxn ang="0">
                    <a:pos x="T6" y="T7"/>
                  </a:cxn>
                  <a:cxn ang="0">
                    <a:pos x="T8" y="T9"/>
                  </a:cxn>
                  <a:cxn ang="0">
                    <a:pos x="T10" y="T11"/>
                  </a:cxn>
                </a:cxnLst>
                <a:rect l="0" t="0" r="r" b="b"/>
                <a:pathLst>
                  <a:path w="160" h="160">
                    <a:moveTo>
                      <a:pt x="160" y="0"/>
                    </a:moveTo>
                    <a:lnTo>
                      <a:pt x="0" y="0"/>
                    </a:lnTo>
                    <a:lnTo>
                      <a:pt x="0" y="160"/>
                    </a:lnTo>
                    <a:lnTo>
                      <a:pt x="0" y="160"/>
                    </a:lnTo>
                    <a:lnTo>
                      <a:pt x="160" y="0"/>
                    </a:lnTo>
                    <a:lnTo>
                      <a:pt x="16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21" name="Freeform 54"/>
              <p:cNvSpPr>
                <a:spLocks/>
              </p:cNvSpPr>
              <p:nvPr/>
            </p:nvSpPr>
            <p:spPr bwMode="auto">
              <a:xfrm>
                <a:off x="576" y="3513"/>
                <a:ext cx="188" cy="190"/>
              </a:xfrm>
              <a:custGeom>
                <a:avLst/>
                <a:gdLst>
                  <a:gd name="T0" fmla="*/ 188 w 188"/>
                  <a:gd name="T1" fmla="*/ 0 h 190"/>
                  <a:gd name="T2" fmla="*/ 0 w 188"/>
                  <a:gd name="T3" fmla="*/ 0 h 190"/>
                  <a:gd name="T4" fmla="*/ 0 w 188"/>
                  <a:gd name="T5" fmla="*/ 190 h 190"/>
                  <a:gd name="T6" fmla="*/ 14 w 188"/>
                  <a:gd name="T7" fmla="*/ 174 h 190"/>
                  <a:gd name="T8" fmla="*/ 14 w 188"/>
                  <a:gd name="T9" fmla="*/ 174 h 190"/>
                  <a:gd name="T10" fmla="*/ 14 w 188"/>
                  <a:gd name="T11" fmla="*/ 14 h 190"/>
                  <a:gd name="T12" fmla="*/ 174 w 188"/>
                  <a:gd name="T13" fmla="*/ 14 h 190"/>
                  <a:gd name="T14" fmla="*/ 188 w 188"/>
                  <a:gd name="T15" fmla="*/ 0 h 19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8" h="190">
                    <a:moveTo>
                      <a:pt x="188" y="0"/>
                    </a:moveTo>
                    <a:lnTo>
                      <a:pt x="0" y="0"/>
                    </a:lnTo>
                    <a:lnTo>
                      <a:pt x="0" y="190"/>
                    </a:lnTo>
                    <a:lnTo>
                      <a:pt x="14" y="174"/>
                    </a:lnTo>
                    <a:lnTo>
                      <a:pt x="14" y="174"/>
                    </a:lnTo>
                    <a:lnTo>
                      <a:pt x="14" y="14"/>
                    </a:lnTo>
                    <a:lnTo>
                      <a:pt x="174" y="14"/>
                    </a:lnTo>
                    <a:lnTo>
                      <a:pt x="188" y="0"/>
                    </a:ln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22" name="Freeform 55"/>
              <p:cNvSpPr>
                <a:spLocks/>
              </p:cNvSpPr>
              <p:nvPr/>
            </p:nvSpPr>
            <p:spPr bwMode="auto">
              <a:xfrm>
                <a:off x="576" y="3513"/>
                <a:ext cx="188" cy="190"/>
              </a:xfrm>
              <a:custGeom>
                <a:avLst/>
                <a:gdLst>
                  <a:gd name="T0" fmla="*/ 188 w 188"/>
                  <a:gd name="T1" fmla="*/ 0 h 190"/>
                  <a:gd name="T2" fmla="*/ 0 w 188"/>
                  <a:gd name="T3" fmla="*/ 0 h 190"/>
                  <a:gd name="T4" fmla="*/ 0 w 188"/>
                  <a:gd name="T5" fmla="*/ 190 h 190"/>
                  <a:gd name="T6" fmla="*/ 14 w 188"/>
                  <a:gd name="T7" fmla="*/ 174 h 190"/>
                  <a:gd name="T8" fmla="*/ 14 w 188"/>
                  <a:gd name="T9" fmla="*/ 174 h 190"/>
                  <a:gd name="T10" fmla="*/ 14 w 188"/>
                  <a:gd name="T11" fmla="*/ 14 h 190"/>
                  <a:gd name="T12" fmla="*/ 174 w 188"/>
                  <a:gd name="T13" fmla="*/ 14 h 190"/>
                  <a:gd name="T14" fmla="*/ 188 w 188"/>
                  <a:gd name="T15" fmla="*/ 0 h 19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8" h="190">
                    <a:moveTo>
                      <a:pt x="188" y="0"/>
                    </a:moveTo>
                    <a:lnTo>
                      <a:pt x="0" y="0"/>
                    </a:lnTo>
                    <a:lnTo>
                      <a:pt x="0" y="190"/>
                    </a:lnTo>
                    <a:lnTo>
                      <a:pt x="14" y="174"/>
                    </a:lnTo>
                    <a:lnTo>
                      <a:pt x="14" y="174"/>
                    </a:lnTo>
                    <a:lnTo>
                      <a:pt x="14" y="14"/>
                    </a:lnTo>
                    <a:lnTo>
                      <a:pt x="174" y="14"/>
                    </a:lnTo>
                    <a:lnTo>
                      <a:pt x="18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23" name="Rectangle 56"/>
              <p:cNvSpPr>
                <a:spLocks noChangeArrowheads="1"/>
              </p:cNvSpPr>
              <p:nvPr/>
            </p:nvSpPr>
            <p:spPr bwMode="auto">
              <a:xfrm>
                <a:off x="892" y="3513"/>
                <a:ext cx="189" cy="190"/>
              </a:xfrm>
              <a:prstGeom prst="rect">
                <a:avLst/>
              </a:prstGeom>
              <a:solidFill>
                <a:srgbClr val="409AE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24" name="Rectangle 57"/>
              <p:cNvSpPr>
                <a:spLocks noChangeArrowheads="1"/>
              </p:cNvSpPr>
              <p:nvPr/>
            </p:nvSpPr>
            <p:spPr bwMode="auto">
              <a:xfrm>
                <a:off x="892" y="3513"/>
                <a:ext cx="189"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25" name="Freeform 58"/>
              <p:cNvSpPr>
                <a:spLocks noEditPoints="1"/>
              </p:cNvSpPr>
              <p:nvPr/>
            </p:nvSpPr>
            <p:spPr bwMode="auto">
              <a:xfrm>
                <a:off x="892" y="3513"/>
                <a:ext cx="189" cy="190"/>
              </a:xfrm>
              <a:custGeom>
                <a:avLst/>
                <a:gdLst>
                  <a:gd name="T0" fmla="*/ 175 w 189"/>
                  <a:gd name="T1" fmla="*/ 14 h 190"/>
                  <a:gd name="T2" fmla="*/ 175 w 189"/>
                  <a:gd name="T3" fmla="*/ 174 h 190"/>
                  <a:gd name="T4" fmla="*/ 14 w 189"/>
                  <a:gd name="T5" fmla="*/ 174 h 190"/>
                  <a:gd name="T6" fmla="*/ 14 w 189"/>
                  <a:gd name="T7" fmla="*/ 14 h 190"/>
                  <a:gd name="T8" fmla="*/ 175 w 189"/>
                  <a:gd name="T9" fmla="*/ 14 h 190"/>
                  <a:gd name="T10" fmla="*/ 189 w 189"/>
                  <a:gd name="T11" fmla="*/ 0 h 190"/>
                  <a:gd name="T12" fmla="*/ 0 w 189"/>
                  <a:gd name="T13" fmla="*/ 0 h 190"/>
                  <a:gd name="T14" fmla="*/ 0 w 189"/>
                  <a:gd name="T15" fmla="*/ 190 h 190"/>
                  <a:gd name="T16" fmla="*/ 189 w 189"/>
                  <a:gd name="T17" fmla="*/ 190 h 190"/>
                  <a:gd name="T18" fmla="*/ 189 w 189"/>
                  <a:gd name="T19" fmla="*/ 0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9" h="190">
                    <a:moveTo>
                      <a:pt x="175" y="14"/>
                    </a:moveTo>
                    <a:lnTo>
                      <a:pt x="175" y="174"/>
                    </a:lnTo>
                    <a:lnTo>
                      <a:pt x="14" y="174"/>
                    </a:lnTo>
                    <a:lnTo>
                      <a:pt x="14" y="14"/>
                    </a:lnTo>
                    <a:lnTo>
                      <a:pt x="175" y="14"/>
                    </a:lnTo>
                    <a:close/>
                    <a:moveTo>
                      <a:pt x="189" y="0"/>
                    </a:moveTo>
                    <a:lnTo>
                      <a:pt x="0" y="0"/>
                    </a:lnTo>
                    <a:lnTo>
                      <a:pt x="0" y="190"/>
                    </a:lnTo>
                    <a:lnTo>
                      <a:pt x="189" y="190"/>
                    </a:lnTo>
                    <a:lnTo>
                      <a:pt x="189" y="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26" name="Freeform 59"/>
              <p:cNvSpPr>
                <a:spLocks noEditPoints="1"/>
              </p:cNvSpPr>
              <p:nvPr/>
            </p:nvSpPr>
            <p:spPr bwMode="auto">
              <a:xfrm>
                <a:off x="892" y="3513"/>
                <a:ext cx="189" cy="190"/>
              </a:xfrm>
              <a:custGeom>
                <a:avLst/>
                <a:gdLst>
                  <a:gd name="T0" fmla="*/ 175 w 189"/>
                  <a:gd name="T1" fmla="*/ 14 h 190"/>
                  <a:gd name="T2" fmla="*/ 175 w 189"/>
                  <a:gd name="T3" fmla="*/ 174 h 190"/>
                  <a:gd name="T4" fmla="*/ 14 w 189"/>
                  <a:gd name="T5" fmla="*/ 174 h 190"/>
                  <a:gd name="T6" fmla="*/ 14 w 189"/>
                  <a:gd name="T7" fmla="*/ 14 h 190"/>
                  <a:gd name="T8" fmla="*/ 175 w 189"/>
                  <a:gd name="T9" fmla="*/ 14 h 190"/>
                  <a:gd name="T10" fmla="*/ 189 w 189"/>
                  <a:gd name="T11" fmla="*/ 0 h 190"/>
                  <a:gd name="T12" fmla="*/ 0 w 189"/>
                  <a:gd name="T13" fmla="*/ 0 h 190"/>
                  <a:gd name="T14" fmla="*/ 0 w 189"/>
                  <a:gd name="T15" fmla="*/ 190 h 190"/>
                  <a:gd name="T16" fmla="*/ 189 w 189"/>
                  <a:gd name="T17" fmla="*/ 190 h 190"/>
                  <a:gd name="T18" fmla="*/ 189 w 189"/>
                  <a:gd name="T19" fmla="*/ 0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9" h="190">
                    <a:moveTo>
                      <a:pt x="175" y="14"/>
                    </a:moveTo>
                    <a:lnTo>
                      <a:pt x="175" y="174"/>
                    </a:lnTo>
                    <a:lnTo>
                      <a:pt x="14" y="174"/>
                    </a:lnTo>
                    <a:lnTo>
                      <a:pt x="14" y="14"/>
                    </a:lnTo>
                    <a:lnTo>
                      <a:pt x="175" y="14"/>
                    </a:lnTo>
                    <a:moveTo>
                      <a:pt x="189" y="0"/>
                    </a:moveTo>
                    <a:lnTo>
                      <a:pt x="0" y="0"/>
                    </a:lnTo>
                    <a:lnTo>
                      <a:pt x="0" y="190"/>
                    </a:lnTo>
                    <a:lnTo>
                      <a:pt x="189" y="190"/>
                    </a:lnTo>
                    <a:lnTo>
                      <a:pt x="18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27" name="Freeform 60"/>
              <p:cNvSpPr>
                <a:spLocks/>
              </p:cNvSpPr>
              <p:nvPr/>
            </p:nvSpPr>
            <p:spPr bwMode="auto">
              <a:xfrm>
                <a:off x="906" y="3527"/>
                <a:ext cx="161" cy="160"/>
              </a:xfrm>
              <a:custGeom>
                <a:avLst/>
                <a:gdLst>
                  <a:gd name="T0" fmla="*/ 161 w 161"/>
                  <a:gd name="T1" fmla="*/ 0 h 160"/>
                  <a:gd name="T2" fmla="*/ 0 w 161"/>
                  <a:gd name="T3" fmla="*/ 0 h 160"/>
                  <a:gd name="T4" fmla="*/ 0 w 161"/>
                  <a:gd name="T5" fmla="*/ 160 h 160"/>
                  <a:gd name="T6" fmla="*/ 0 w 161"/>
                  <a:gd name="T7" fmla="*/ 160 h 160"/>
                  <a:gd name="T8" fmla="*/ 161 w 161"/>
                  <a:gd name="T9" fmla="*/ 0 h 160"/>
                </a:gdLst>
                <a:ahLst/>
                <a:cxnLst>
                  <a:cxn ang="0">
                    <a:pos x="T0" y="T1"/>
                  </a:cxn>
                  <a:cxn ang="0">
                    <a:pos x="T2" y="T3"/>
                  </a:cxn>
                  <a:cxn ang="0">
                    <a:pos x="T4" y="T5"/>
                  </a:cxn>
                  <a:cxn ang="0">
                    <a:pos x="T6" y="T7"/>
                  </a:cxn>
                  <a:cxn ang="0">
                    <a:pos x="T8" y="T9"/>
                  </a:cxn>
                </a:cxnLst>
                <a:rect l="0" t="0" r="r" b="b"/>
                <a:pathLst>
                  <a:path w="161" h="160">
                    <a:moveTo>
                      <a:pt x="161" y="0"/>
                    </a:moveTo>
                    <a:lnTo>
                      <a:pt x="0" y="0"/>
                    </a:lnTo>
                    <a:lnTo>
                      <a:pt x="0" y="160"/>
                    </a:lnTo>
                    <a:lnTo>
                      <a:pt x="0" y="160"/>
                    </a:lnTo>
                    <a:lnTo>
                      <a:pt x="161" y="0"/>
                    </a:lnTo>
                    <a:close/>
                  </a:path>
                </a:pathLst>
              </a:custGeom>
              <a:solidFill>
                <a:srgbClr val="398A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28" name="Freeform 61"/>
              <p:cNvSpPr>
                <a:spLocks/>
              </p:cNvSpPr>
              <p:nvPr/>
            </p:nvSpPr>
            <p:spPr bwMode="auto">
              <a:xfrm>
                <a:off x="906" y="3527"/>
                <a:ext cx="161" cy="160"/>
              </a:xfrm>
              <a:custGeom>
                <a:avLst/>
                <a:gdLst>
                  <a:gd name="T0" fmla="*/ 161 w 161"/>
                  <a:gd name="T1" fmla="*/ 0 h 160"/>
                  <a:gd name="T2" fmla="*/ 0 w 161"/>
                  <a:gd name="T3" fmla="*/ 0 h 160"/>
                  <a:gd name="T4" fmla="*/ 0 w 161"/>
                  <a:gd name="T5" fmla="*/ 160 h 160"/>
                  <a:gd name="T6" fmla="*/ 0 w 161"/>
                  <a:gd name="T7" fmla="*/ 160 h 160"/>
                  <a:gd name="T8" fmla="*/ 161 w 161"/>
                  <a:gd name="T9" fmla="*/ 0 h 160"/>
                </a:gdLst>
                <a:ahLst/>
                <a:cxnLst>
                  <a:cxn ang="0">
                    <a:pos x="T0" y="T1"/>
                  </a:cxn>
                  <a:cxn ang="0">
                    <a:pos x="T2" y="T3"/>
                  </a:cxn>
                  <a:cxn ang="0">
                    <a:pos x="T4" y="T5"/>
                  </a:cxn>
                  <a:cxn ang="0">
                    <a:pos x="T6" y="T7"/>
                  </a:cxn>
                  <a:cxn ang="0">
                    <a:pos x="T8" y="T9"/>
                  </a:cxn>
                </a:cxnLst>
                <a:rect l="0" t="0" r="r" b="b"/>
                <a:pathLst>
                  <a:path w="161" h="160">
                    <a:moveTo>
                      <a:pt x="161" y="0"/>
                    </a:moveTo>
                    <a:lnTo>
                      <a:pt x="0" y="0"/>
                    </a:lnTo>
                    <a:lnTo>
                      <a:pt x="0" y="160"/>
                    </a:lnTo>
                    <a:lnTo>
                      <a:pt x="0" y="160"/>
                    </a:lnTo>
                    <a:lnTo>
                      <a:pt x="16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29" name="Freeform 62"/>
              <p:cNvSpPr>
                <a:spLocks/>
              </p:cNvSpPr>
              <p:nvPr/>
            </p:nvSpPr>
            <p:spPr bwMode="auto">
              <a:xfrm>
                <a:off x="892" y="3513"/>
                <a:ext cx="189" cy="190"/>
              </a:xfrm>
              <a:custGeom>
                <a:avLst/>
                <a:gdLst>
                  <a:gd name="T0" fmla="*/ 189 w 189"/>
                  <a:gd name="T1" fmla="*/ 0 h 190"/>
                  <a:gd name="T2" fmla="*/ 0 w 189"/>
                  <a:gd name="T3" fmla="*/ 0 h 190"/>
                  <a:gd name="T4" fmla="*/ 0 w 189"/>
                  <a:gd name="T5" fmla="*/ 190 h 190"/>
                  <a:gd name="T6" fmla="*/ 14 w 189"/>
                  <a:gd name="T7" fmla="*/ 174 h 190"/>
                  <a:gd name="T8" fmla="*/ 14 w 189"/>
                  <a:gd name="T9" fmla="*/ 174 h 190"/>
                  <a:gd name="T10" fmla="*/ 14 w 189"/>
                  <a:gd name="T11" fmla="*/ 14 h 190"/>
                  <a:gd name="T12" fmla="*/ 175 w 189"/>
                  <a:gd name="T13" fmla="*/ 14 h 190"/>
                  <a:gd name="T14" fmla="*/ 189 w 189"/>
                  <a:gd name="T15" fmla="*/ 0 h 19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9" h="190">
                    <a:moveTo>
                      <a:pt x="189" y="0"/>
                    </a:moveTo>
                    <a:lnTo>
                      <a:pt x="0" y="0"/>
                    </a:lnTo>
                    <a:lnTo>
                      <a:pt x="0" y="190"/>
                    </a:lnTo>
                    <a:lnTo>
                      <a:pt x="14" y="174"/>
                    </a:lnTo>
                    <a:lnTo>
                      <a:pt x="14" y="174"/>
                    </a:lnTo>
                    <a:lnTo>
                      <a:pt x="14" y="14"/>
                    </a:lnTo>
                    <a:lnTo>
                      <a:pt x="175" y="14"/>
                    </a:lnTo>
                    <a:lnTo>
                      <a:pt x="189" y="0"/>
                    </a:ln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30" name="Freeform 63"/>
              <p:cNvSpPr>
                <a:spLocks/>
              </p:cNvSpPr>
              <p:nvPr/>
            </p:nvSpPr>
            <p:spPr bwMode="auto">
              <a:xfrm>
                <a:off x="892" y="3513"/>
                <a:ext cx="189" cy="190"/>
              </a:xfrm>
              <a:custGeom>
                <a:avLst/>
                <a:gdLst>
                  <a:gd name="T0" fmla="*/ 189 w 189"/>
                  <a:gd name="T1" fmla="*/ 0 h 190"/>
                  <a:gd name="T2" fmla="*/ 0 w 189"/>
                  <a:gd name="T3" fmla="*/ 0 h 190"/>
                  <a:gd name="T4" fmla="*/ 0 w 189"/>
                  <a:gd name="T5" fmla="*/ 190 h 190"/>
                  <a:gd name="T6" fmla="*/ 14 w 189"/>
                  <a:gd name="T7" fmla="*/ 174 h 190"/>
                  <a:gd name="T8" fmla="*/ 14 w 189"/>
                  <a:gd name="T9" fmla="*/ 174 h 190"/>
                  <a:gd name="T10" fmla="*/ 14 w 189"/>
                  <a:gd name="T11" fmla="*/ 14 h 190"/>
                  <a:gd name="T12" fmla="*/ 175 w 189"/>
                  <a:gd name="T13" fmla="*/ 14 h 190"/>
                  <a:gd name="T14" fmla="*/ 189 w 189"/>
                  <a:gd name="T15" fmla="*/ 0 h 19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9" h="190">
                    <a:moveTo>
                      <a:pt x="189" y="0"/>
                    </a:moveTo>
                    <a:lnTo>
                      <a:pt x="0" y="0"/>
                    </a:lnTo>
                    <a:lnTo>
                      <a:pt x="0" y="190"/>
                    </a:lnTo>
                    <a:lnTo>
                      <a:pt x="14" y="174"/>
                    </a:lnTo>
                    <a:lnTo>
                      <a:pt x="14" y="174"/>
                    </a:lnTo>
                    <a:lnTo>
                      <a:pt x="14" y="14"/>
                    </a:lnTo>
                    <a:lnTo>
                      <a:pt x="175" y="14"/>
                    </a:lnTo>
                    <a:lnTo>
                      <a:pt x="18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31" name="Rectangle 64"/>
              <p:cNvSpPr>
                <a:spLocks noChangeArrowheads="1"/>
              </p:cNvSpPr>
              <p:nvPr/>
            </p:nvSpPr>
            <p:spPr bwMode="auto">
              <a:xfrm>
                <a:off x="1843" y="3513"/>
                <a:ext cx="188" cy="190"/>
              </a:xfrm>
              <a:prstGeom prst="rect">
                <a:avLst/>
              </a:prstGeom>
              <a:solidFill>
                <a:srgbClr val="409AE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32" name="Rectangle 65"/>
              <p:cNvSpPr>
                <a:spLocks noChangeArrowheads="1"/>
              </p:cNvSpPr>
              <p:nvPr/>
            </p:nvSpPr>
            <p:spPr bwMode="auto">
              <a:xfrm>
                <a:off x="1843" y="3513"/>
                <a:ext cx="188"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33" name="Freeform 66"/>
              <p:cNvSpPr>
                <a:spLocks noEditPoints="1"/>
              </p:cNvSpPr>
              <p:nvPr/>
            </p:nvSpPr>
            <p:spPr bwMode="auto">
              <a:xfrm>
                <a:off x="1843" y="3513"/>
                <a:ext cx="188" cy="190"/>
              </a:xfrm>
              <a:custGeom>
                <a:avLst/>
                <a:gdLst>
                  <a:gd name="T0" fmla="*/ 174 w 188"/>
                  <a:gd name="T1" fmla="*/ 14 h 190"/>
                  <a:gd name="T2" fmla="*/ 174 w 188"/>
                  <a:gd name="T3" fmla="*/ 174 h 190"/>
                  <a:gd name="T4" fmla="*/ 14 w 188"/>
                  <a:gd name="T5" fmla="*/ 174 h 190"/>
                  <a:gd name="T6" fmla="*/ 14 w 188"/>
                  <a:gd name="T7" fmla="*/ 14 h 190"/>
                  <a:gd name="T8" fmla="*/ 174 w 188"/>
                  <a:gd name="T9" fmla="*/ 14 h 190"/>
                  <a:gd name="T10" fmla="*/ 188 w 188"/>
                  <a:gd name="T11" fmla="*/ 0 h 190"/>
                  <a:gd name="T12" fmla="*/ 0 w 188"/>
                  <a:gd name="T13" fmla="*/ 0 h 190"/>
                  <a:gd name="T14" fmla="*/ 0 w 188"/>
                  <a:gd name="T15" fmla="*/ 190 h 190"/>
                  <a:gd name="T16" fmla="*/ 188 w 188"/>
                  <a:gd name="T17" fmla="*/ 190 h 190"/>
                  <a:gd name="T18" fmla="*/ 188 w 188"/>
                  <a:gd name="T19" fmla="*/ 0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8" h="190">
                    <a:moveTo>
                      <a:pt x="174" y="14"/>
                    </a:moveTo>
                    <a:lnTo>
                      <a:pt x="174" y="174"/>
                    </a:lnTo>
                    <a:lnTo>
                      <a:pt x="14" y="174"/>
                    </a:lnTo>
                    <a:lnTo>
                      <a:pt x="14" y="14"/>
                    </a:lnTo>
                    <a:lnTo>
                      <a:pt x="174" y="14"/>
                    </a:lnTo>
                    <a:close/>
                    <a:moveTo>
                      <a:pt x="188" y="0"/>
                    </a:moveTo>
                    <a:lnTo>
                      <a:pt x="0" y="0"/>
                    </a:lnTo>
                    <a:lnTo>
                      <a:pt x="0" y="190"/>
                    </a:lnTo>
                    <a:lnTo>
                      <a:pt x="188" y="190"/>
                    </a:lnTo>
                    <a:lnTo>
                      <a:pt x="188" y="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34" name="Freeform 67"/>
              <p:cNvSpPr>
                <a:spLocks noEditPoints="1"/>
              </p:cNvSpPr>
              <p:nvPr/>
            </p:nvSpPr>
            <p:spPr bwMode="auto">
              <a:xfrm>
                <a:off x="1843" y="3513"/>
                <a:ext cx="188" cy="190"/>
              </a:xfrm>
              <a:custGeom>
                <a:avLst/>
                <a:gdLst>
                  <a:gd name="T0" fmla="*/ 174 w 188"/>
                  <a:gd name="T1" fmla="*/ 14 h 190"/>
                  <a:gd name="T2" fmla="*/ 174 w 188"/>
                  <a:gd name="T3" fmla="*/ 174 h 190"/>
                  <a:gd name="T4" fmla="*/ 14 w 188"/>
                  <a:gd name="T5" fmla="*/ 174 h 190"/>
                  <a:gd name="T6" fmla="*/ 14 w 188"/>
                  <a:gd name="T7" fmla="*/ 14 h 190"/>
                  <a:gd name="T8" fmla="*/ 174 w 188"/>
                  <a:gd name="T9" fmla="*/ 14 h 190"/>
                  <a:gd name="T10" fmla="*/ 188 w 188"/>
                  <a:gd name="T11" fmla="*/ 0 h 190"/>
                  <a:gd name="T12" fmla="*/ 0 w 188"/>
                  <a:gd name="T13" fmla="*/ 0 h 190"/>
                  <a:gd name="T14" fmla="*/ 0 w 188"/>
                  <a:gd name="T15" fmla="*/ 190 h 190"/>
                  <a:gd name="T16" fmla="*/ 188 w 188"/>
                  <a:gd name="T17" fmla="*/ 190 h 190"/>
                  <a:gd name="T18" fmla="*/ 188 w 188"/>
                  <a:gd name="T19" fmla="*/ 0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8" h="190">
                    <a:moveTo>
                      <a:pt x="174" y="14"/>
                    </a:moveTo>
                    <a:lnTo>
                      <a:pt x="174" y="174"/>
                    </a:lnTo>
                    <a:lnTo>
                      <a:pt x="14" y="174"/>
                    </a:lnTo>
                    <a:lnTo>
                      <a:pt x="14" y="14"/>
                    </a:lnTo>
                    <a:lnTo>
                      <a:pt x="174" y="14"/>
                    </a:lnTo>
                    <a:moveTo>
                      <a:pt x="188" y="0"/>
                    </a:moveTo>
                    <a:lnTo>
                      <a:pt x="0" y="0"/>
                    </a:lnTo>
                    <a:lnTo>
                      <a:pt x="0" y="190"/>
                    </a:lnTo>
                    <a:lnTo>
                      <a:pt x="188" y="190"/>
                    </a:lnTo>
                    <a:lnTo>
                      <a:pt x="18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35" name="Freeform 68"/>
              <p:cNvSpPr>
                <a:spLocks/>
              </p:cNvSpPr>
              <p:nvPr/>
            </p:nvSpPr>
            <p:spPr bwMode="auto">
              <a:xfrm>
                <a:off x="1857" y="3527"/>
                <a:ext cx="160" cy="160"/>
              </a:xfrm>
              <a:custGeom>
                <a:avLst/>
                <a:gdLst>
                  <a:gd name="T0" fmla="*/ 160 w 160"/>
                  <a:gd name="T1" fmla="*/ 0 h 160"/>
                  <a:gd name="T2" fmla="*/ 0 w 160"/>
                  <a:gd name="T3" fmla="*/ 0 h 160"/>
                  <a:gd name="T4" fmla="*/ 0 w 160"/>
                  <a:gd name="T5" fmla="*/ 160 h 160"/>
                  <a:gd name="T6" fmla="*/ 160 w 160"/>
                  <a:gd name="T7" fmla="*/ 0 h 160"/>
                </a:gdLst>
                <a:ahLst/>
                <a:cxnLst>
                  <a:cxn ang="0">
                    <a:pos x="T0" y="T1"/>
                  </a:cxn>
                  <a:cxn ang="0">
                    <a:pos x="T2" y="T3"/>
                  </a:cxn>
                  <a:cxn ang="0">
                    <a:pos x="T4" y="T5"/>
                  </a:cxn>
                  <a:cxn ang="0">
                    <a:pos x="T6" y="T7"/>
                  </a:cxn>
                </a:cxnLst>
                <a:rect l="0" t="0" r="r" b="b"/>
                <a:pathLst>
                  <a:path w="160" h="160">
                    <a:moveTo>
                      <a:pt x="160" y="0"/>
                    </a:moveTo>
                    <a:lnTo>
                      <a:pt x="0" y="0"/>
                    </a:lnTo>
                    <a:lnTo>
                      <a:pt x="0" y="160"/>
                    </a:lnTo>
                    <a:lnTo>
                      <a:pt x="160" y="0"/>
                    </a:lnTo>
                    <a:close/>
                  </a:path>
                </a:pathLst>
              </a:custGeom>
              <a:solidFill>
                <a:srgbClr val="398A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36" name="Freeform 69"/>
              <p:cNvSpPr>
                <a:spLocks/>
              </p:cNvSpPr>
              <p:nvPr/>
            </p:nvSpPr>
            <p:spPr bwMode="auto">
              <a:xfrm>
                <a:off x="1857" y="3527"/>
                <a:ext cx="160" cy="160"/>
              </a:xfrm>
              <a:custGeom>
                <a:avLst/>
                <a:gdLst>
                  <a:gd name="T0" fmla="*/ 160 w 160"/>
                  <a:gd name="T1" fmla="*/ 0 h 160"/>
                  <a:gd name="T2" fmla="*/ 0 w 160"/>
                  <a:gd name="T3" fmla="*/ 0 h 160"/>
                  <a:gd name="T4" fmla="*/ 0 w 160"/>
                  <a:gd name="T5" fmla="*/ 160 h 160"/>
                  <a:gd name="T6" fmla="*/ 160 w 160"/>
                  <a:gd name="T7" fmla="*/ 0 h 160"/>
                </a:gdLst>
                <a:ahLst/>
                <a:cxnLst>
                  <a:cxn ang="0">
                    <a:pos x="T0" y="T1"/>
                  </a:cxn>
                  <a:cxn ang="0">
                    <a:pos x="T2" y="T3"/>
                  </a:cxn>
                  <a:cxn ang="0">
                    <a:pos x="T4" y="T5"/>
                  </a:cxn>
                  <a:cxn ang="0">
                    <a:pos x="T6" y="T7"/>
                  </a:cxn>
                </a:cxnLst>
                <a:rect l="0" t="0" r="r" b="b"/>
                <a:pathLst>
                  <a:path w="160" h="160">
                    <a:moveTo>
                      <a:pt x="160" y="0"/>
                    </a:moveTo>
                    <a:lnTo>
                      <a:pt x="0" y="0"/>
                    </a:lnTo>
                    <a:lnTo>
                      <a:pt x="0" y="160"/>
                    </a:lnTo>
                    <a:lnTo>
                      <a:pt x="16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37" name="Freeform 70"/>
              <p:cNvSpPr>
                <a:spLocks/>
              </p:cNvSpPr>
              <p:nvPr/>
            </p:nvSpPr>
            <p:spPr bwMode="auto">
              <a:xfrm>
                <a:off x="1843" y="3513"/>
                <a:ext cx="188" cy="190"/>
              </a:xfrm>
              <a:custGeom>
                <a:avLst/>
                <a:gdLst>
                  <a:gd name="T0" fmla="*/ 188 w 188"/>
                  <a:gd name="T1" fmla="*/ 0 h 190"/>
                  <a:gd name="T2" fmla="*/ 0 w 188"/>
                  <a:gd name="T3" fmla="*/ 0 h 190"/>
                  <a:gd name="T4" fmla="*/ 0 w 188"/>
                  <a:gd name="T5" fmla="*/ 190 h 190"/>
                  <a:gd name="T6" fmla="*/ 14 w 188"/>
                  <a:gd name="T7" fmla="*/ 174 h 190"/>
                  <a:gd name="T8" fmla="*/ 14 w 188"/>
                  <a:gd name="T9" fmla="*/ 174 h 190"/>
                  <a:gd name="T10" fmla="*/ 14 w 188"/>
                  <a:gd name="T11" fmla="*/ 14 h 190"/>
                  <a:gd name="T12" fmla="*/ 174 w 188"/>
                  <a:gd name="T13" fmla="*/ 14 h 190"/>
                  <a:gd name="T14" fmla="*/ 188 w 188"/>
                  <a:gd name="T15" fmla="*/ 0 h 19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8" h="190">
                    <a:moveTo>
                      <a:pt x="188" y="0"/>
                    </a:moveTo>
                    <a:lnTo>
                      <a:pt x="0" y="0"/>
                    </a:lnTo>
                    <a:lnTo>
                      <a:pt x="0" y="190"/>
                    </a:lnTo>
                    <a:lnTo>
                      <a:pt x="14" y="174"/>
                    </a:lnTo>
                    <a:lnTo>
                      <a:pt x="14" y="174"/>
                    </a:lnTo>
                    <a:lnTo>
                      <a:pt x="14" y="14"/>
                    </a:lnTo>
                    <a:lnTo>
                      <a:pt x="174" y="14"/>
                    </a:lnTo>
                    <a:lnTo>
                      <a:pt x="188" y="0"/>
                    </a:ln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38" name="Freeform 71"/>
              <p:cNvSpPr>
                <a:spLocks/>
              </p:cNvSpPr>
              <p:nvPr/>
            </p:nvSpPr>
            <p:spPr bwMode="auto">
              <a:xfrm>
                <a:off x="1843" y="3513"/>
                <a:ext cx="188" cy="190"/>
              </a:xfrm>
              <a:custGeom>
                <a:avLst/>
                <a:gdLst>
                  <a:gd name="T0" fmla="*/ 188 w 188"/>
                  <a:gd name="T1" fmla="*/ 0 h 190"/>
                  <a:gd name="T2" fmla="*/ 0 w 188"/>
                  <a:gd name="T3" fmla="*/ 0 h 190"/>
                  <a:gd name="T4" fmla="*/ 0 w 188"/>
                  <a:gd name="T5" fmla="*/ 190 h 190"/>
                  <a:gd name="T6" fmla="*/ 14 w 188"/>
                  <a:gd name="T7" fmla="*/ 174 h 190"/>
                  <a:gd name="T8" fmla="*/ 14 w 188"/>
                  <a:gd name="T9" fmla="*/ 174 h 190"/>
                  <a:gd name="T10" fmla="*/ 14 w 188"/>
                  <a:gd name="T11" fmla="*/ 14 h 190"/>
                  <a:gd name="T12" fmla="*/ 174 w 188"/>
                  <a:gd name="T13" fmla="*/ 14 h 190"/>
                  <a:gd name="T14" fmla="*/ 188 w 188"/>
                  <a:gd name="T15" fmla="*/ 0 h 19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8" h="190">
                    <a:moveTo>
                      <a:pt x="188" y="0"/>
                    </a:moveTo>
                    <a:lnTo>
                      <a:pt x="0" y="0"/>
                    </a:lnTo>
                    <a:lnTo>
                      <a:pt x="0" y="190"/>
                    </a:lnTo>
                    <a:lnTo>
                      <a:pt x="14" y="174"/>
                    </a:lnTo>
                    <a:lnTo>
                      <a:pt x="14" y="174"/>
                    </a:lnTo>
                    <a:lnTo>
                      <a:pt x="14" y="14"/>
                    </a:lnTo>
                    <a:lnTo>
                      <a:pt x="174" y="14"/>
                    </a:lnTo>
                    <a:lnTo>
                      <a:pt x="18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39" name="Rectangle 72"/>
              <p:cNvSpPr>
                <a:spLocks noChangeArrowheads="1"/>
              </p:cNvSpPr>
              <p:nvPr/>
            </p:nvSpPr>
            <p:spPr bwMode="auto">
              <a:xfrm>
                <a:off x="2159" y="3513"/>
                <a:ext cx="188" cy="190"/>
              </a:xfrm>
              <a:prstGeom prst="rect">
                <a:avLst/>
              </a:prstGeom>
              <a:solidFill>
                <a:srgbClr val="409AE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40" name="Rectangle 73"/>
              <p:cNvSpPr>
                <a:spLocks noChangeArrowheads="1"/>
              </p:cNvSpPr>
              <p:nvPr/>
            </p:nvSpPr>
            <p:spPr bwMode="auto">
              <a:xfrm>
                <a:off x="2159" y="3513"/>
                <a:ext cx="188"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41" name="Freeform 74"/>
              <p:cNvSpPr>
                <a:spLocks noEditPoints="1"/>
              </p:cNvSpPr>
              <p:nvPr/>
            </p:nvSpPr>
            <p:spPr bwMode="auto">
              <a:xfrm>
                <a:off x="2159" y="3513"/>
                <a:ext cx="188" cy="190"/>
              </a:xfrm>
              <a:custGeom>
                <a:avLst/>
                <a:gdLst>
                  <a:gd name="T0" fmla="*/ 174 w 188"/>
                  <a:gd name="T1" fmla="*/ 14 h 190"/>
                  <a:gd name="T2" fmla="*/ 174 w 188"/>
                  <a:gd name="T3" fmla="*/ 174 h 190"/>
                  <a:gd name="T4" fmla="*/ 14 w 188"/>
                  <a:gd name="T5" fmla="*/ 174 h 190"/>
                  <a:gd name="T6" fmla="*/ 14 w 188"/>
                  <a:gd name="T7" fmla="*/ 14 h 190"/>
                  <a:gd name="T8" fmla="*/ 174 w 188"/>
                  <a:gd name="T9" fmla="*/ 14 h 190"/>
                  <a:gd name="T10" fmla="*/ 188 w 188"/>
                  <a:gd name="T11" fmla="*/ 0 h 190"/>
                  <a:gd name="T12" fmla="*/ 0 w 188"/>
                  <a:gd name="T13" fmla="*/ 0 h 190"/>
                  <a:gd name="T14" fmla="*/ 0 w 188"/>
                  <a:gd name="T15" fmla="*/ 190 h 190"/>
                  <a:gd name="T16" fmla="*/ 188 w 188"/>
                  <a:gd name="T17" fmla="*/ 190 h 190"/>
                  <a:gd name="T18" fmla="*/ 188 w 188"/>
                  <a:gd name="T19" fmla="*/ 0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8" h="190">
                    <a:moveTo>
                      <a:pt x="174" y="14"/>
                    </a:moveTo>
                    <a:lnTo>
                      <a:pt x="174" y="174"/>
                    </a:lnTo>
                    <a:lnTo>
                      <a:pt x="14" y="174"/>
                    </a:lnTo>
                    <a:lnTo>
                      <a:pt x="14" y="14"/>
                    </a:lnTo>
                    <a:lnTo>
                      <a:pt x="174" y="14"/>
                    </a:lnTo>
                    <a:close/>
                    <a:moveTo>
                      <a:pt x="188" y="0"/>
                    </a:moveTo>
                    <a:lnTo>
                      <a:pt x="0" y="0"/>
                    </a:lnTo>
                    <a:lnTo>
                      <a:pt x="0" y="190"/>
                    </a:lnTo>
                    <a:lnTo>
                      <a:pt x="188" y="190"/>
                    </a:lnTo>
                    <a:lnTo>
                      <a:pt x="188" y="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42" name="Freeform 75"/>
              <p:cNvSpPr>
                <a:spLocks noEditPoints="1"/>
              </p:cNvSpPr>
              <p:nvPr/>
            </p:nvSpPr>
            <p:spPr bwMode="auto">
              <a:xfrm>
                <a:off x="2159" y="3513"/>
                <a:ext cx="188" cy="190"/>
              </a:xfrm>
              <a:custGeom>
                <a:avLst/>
                <a:gdLst>
                  <a:gd name="T0" fmla="*/ 174 w 188"/>
                  <a:gd name="T1" fmla="*/ 14 h 190"/>
                  <a:gd name="T2" fmla="*/ 174 w 188"/>
                  <a:gd name="T3" fmla="*/ 174 h 190"/>
                  <a:gd name="T4" fmla="*/ 14 w 188"/>
                  <a:gd name="T5" fmla="*/ 174 h 190"/>
                  <a:gd name="T6" fmla="*/ 14 w 188"/>
                  <a:gd name="T7" fmla="*/ 14 h 190"/>
                  <a:gd name="T8" fmla="*/ 174 w 188"/>
                  <a:gd name="T9" fmla="*/ 14 h 190"/>
                  <a:gd name="T10" fmla="*/ 188 w 188"/>
                  <a:gd name="T11" fmla="*/ 0 h 190"/>
                  <a:gd name="T12" fmla="*/ 0 w 188"/>
                  <a:gd name="T13" fmla="*/ 0 h 190"/>
                  <a:gd name="T14" fmla="*/ 0 w 188"/>
                  <a:gd name="T15" fmla="*/ 190 h 190"/>
                  <a:gd name="T16" fmla="*/ 188 w 188"/>
                  <a:gd name="T17" fmla="*/ 190 h 190"/>
                  <a:gd name="T18" fmla="*/ 188 w 188"/>
                  <a:gd name="T19" fmla="*/ 0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8" h="190">
                    <a:moveTo>
                      <a:pt x="174" y="14"/>
                    </a:moveTo>
                    <a:lnTo>
                      <a:pt x="174" y="174"/>
                    </a:lnTo>
                    <a:lnTo>
                      <a:pt x="14" y="174"/>
                    </a:lnTo>
                    <a:lnTo>
                      <a:pt x="14" y="14"/>
                    </a:lnTo>
                    <a:lnTo>
                      <a:pt x="174" y="14"/>
                    </a:lnTo>
                    <a:moveTo>
                      <a:pt x="188" y="0"/>
                    </a:moveTo>
                    <a:lnTo>
                      <a:pt x="0" y="0"/>
                    </a:lnTo>
                    <a:lnTo>
                      <a:pt x="0" y="190"/>
                    </a:lnTo>
                    <a:lnTo>
                      <a:pt x="188" y="190"/>
                    </a:lnTo>
                    <a:lnTo>
                      <a:pt x="18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43" name="Freeform 76"/>
              <p:cNvSpPr>
                <a:spLocks/>
              </p:cNvSpPr>
              <p:nvPr/>
            </p:nvSpPr>
            <p:spPr bwMode="auto">
              <a:xfrm>
                <a:off x="2173" y="3527"/>
                <a:ext cx="160" cy="160"/>
              </a:xfrm>
              <a:custGeom>
                <a:avLst/>
                <a:gdLst>
                  <a:gd name="T0" fmla="*/ 160 w 160"/>
                  <a:gd name="T1" fmla="*/ 0 h 160"/>
                  <a:gd name="T2" fmla="*/ 0 w 160"/>
                  <a:gd name="T3" fmla="*/ 0 h 160"/>
                  <a:gd name="T4" fmla="*/ 0 w 160"/>
                  <a:gd name="T5" fmla="*/ 160 h 160"/>
                  <a:gd name="T6" fmla="*/ 0 w 160"/>
                  <a:gd name="T7" fmla="*/ 160 h 160"/>
                  <a:gd name="T8" fmla="*/ 160 w 160"/>
                  <a:gd name="T9" fmla="*/ 0 h 160"/>
                </a:gdLst>
                <a:ahLst/>
                <a:cxnLst>
                  <a:cxn ang="0">
                    <a:pos x="T0" y="T1"/>
                  </a:cxn>
                  <a:cxn ang="0">
                    <a:pos x="T2" y="T3"/>
                  </a:cxn>
                  <a:cxn ang="0">
                    <a:pos x="T4" y="T5"/>
                  </a:cxn>
                  <a:cxn ang="0">
                    <a:pos x="T6" y="T7"/>
                  </a:cxn>
                  <a:cxn ang="0">
                    <a:pos x="T8" y="T9"/>
                  </a:cxn>
                </a:cxnLst>
                <a:rect l="0" t="0" r="r" b="b"/>
                <a:pathLst>
                  <a:path w="160" h="160">
                    <a:moveTo>
                      <a:pt x="160" y="0"/>
                    </a:moveTo>
                    <a:lnTo>
                      <a:pt x="0" y="0"/>
                    </a:lnTo>
                    <a:lnTo>
                      <a:pt x="0" y="160"/>
                    </a:lnTo>
                    <a:lnTo>
                      <a:pt x="0" y="160"/>
                    </a:lnTo>
                    <a:lnTo>
                      <a:pt x="160" y="0"/>
                    </a:lnTo>
                    <a:close/>
                  </a:path>
                </a:pathLst>
              </a:custGeom>
              <a:solidFill>
                <a:srgbClr val="398A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44" name="Freeform 77"/>
              <p:cNvSpPr>
                <a:spLocks/>
              </p:cNvSpPr>
              <p:nvPr/>
            </p:nvSpPr>
            <p:spPr bwMode="auto">
              <a:xfrm>
                <a:off x="2173" y="3527"/>
                <a:ext cx="160" cy="160"/>
              </a:xfrm>
              <a:custGeom>
                <a:avLst/>
                <a:gdLst>
                  <a:gd name="T0" fmla="*/ 160 w 160"/>
                  <a:gd name="T1" fmla="*/ 0 h 160"/>
                  <a:gd name="T2" fmla="*/ 0 w 160"/>
                  <a:gd name="T3" fmla="*/ 0 h 160"/>
                  <a:gd name="T4" fmla="*/ 0 w 160"/>
                  <a:gd name="T5" fmla="*/ 160 h 160"/>
                  <a:gd name="T6" fmla="*/ 0 w 160"/>
                  <a:gd name="T7" fmla="*/ 160 h 160"/>
                  <a:gd name="T8" fmla="*/ 160 w 160"/>
                  <a:gd name="T9" fmla="*/ 0 h 160"/>
                </a:gdLst>
                <a:ahLst/>
                <a:cxnLst>
                  <a:cxn ang="0">
                    <a:pos x="T0" y="T1"/>
                  </a:cxn>
                  <a:cxn ang="0">
                    <a:pos x="T2" y="T3"/>
                  </a:cxn>
                  <a:cxn ang="0">
                    <a:pos x="T4" y="T5"/>
                  </a:cxn>
                  <a:cxn ang="0">
                    <a:pos x="T6" y="T7"/>
                  </a:cxn>
                  <a:cxn ang="0">
                    <a:pos x="T8" y="T9"/>
                  </a:cxn>
                </a:cxnLst>
                <a:rect l="0" t="0" r="r" b="b"/>
                <a:pathLst>
                  <a:path w="160" h="160">
                    <a:moveTo>
                      <a:pt x="160" y="0"/>
                    </a:moveTo>
                    <a:lnTo>
                      <a:pt x="0" y="0"/>
                    </a:lnTo>
                    <a:lnTo>
                      <a:pt x="0" y="160"/>
                    </a:lnTo>
                    <a:lnTo>
                      <a:pt x="0" y="160"/>
                    </a:lnTo>
                    <a:lnTo>
                      <a:pt x="16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45" name="Freeform 78"/>
              <p:cNvSpPr>
                <a:spLocks/>
              </p:cNvSpPr>
              <p:nvPr/>
            </p:nvSpPr>
            <p:spPr bwMode="auto">
              <a:xfrm>
                <a:off x="2159" y="3513"/>
                <a:ext cx="188" cy="190"/>
              </a:xfrm>
              <a:custGeom>
                <a:avLst/>
                <a:gdLst>
                  <a:gd name="T0" fmla="*/ 188 w 188"/>
                  <a:gd name="T1" fmla="*/ 0 h 190"/>
                  <a:gd name="T2" fmla="*/ 0 w 188"/>
                  <a:gd name="T3" fmla="*/ 0 h 190"/>
                  <a:gd name="T4" fmla="*/ 0 w 188"/>
                  <a:gd name="T5" fmla="*/ 190 h 190"/>
                  <a:gd name="T6" fmla="*/ 14 w 188"/>
                  <a:gd name="T7" fmla="*/ 174 h 190"/>
                  <a:gd name="T8" fmla="*/ 14 w 188"/>
                  <a:gd name="T9" fmla="*/ 174 h 190"/>
                  <a:gd name="T10" fmla="*/ 14 w 188"/>
                  <a:gd name="T11" fmla="*/ 14 h 190"/>
                  <a:gd name="T12" fmla="*/ 174 w 188"/>
                  <a:gd name="T13" fmla="*/ 14 h 190"/>
                  <a:gd name="T14" fmla="*/ 188 w 188"/>
                  <a:gd name="T15" fmla="*/ 0 h 19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8" h="190">
                    <a:moveTo>
                      <a:pt x="188" y="0"/>
                    </a:moveTo>
                    <a:lnTo>
                      <a:pt x="0" y="0"/>
                    </a:lnTo>
                    <a:lnTo>
                      <a:pt x="0" y="190"/>
                    </a:lnTo>
                    <a:lnTo>
                      <a:pt x="14" y="174"/>
                    </a:lnTo>
                    <a:lnTo>
                      <a:pt x="14" y="174"/>
                    </a:lnTo>
                    <a:lnTo>
                      <a:pt x="14" y="14"/>
                    </a:lnTo>
                    <a:lnTo>
                      <a:pt x="174" y="14"/>
                    </a:lnTo>
                    <a:lnTo>
                      <a:pt x="188" y="0"/>
                    </a:ln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46" name="Freeform 79"/>
              <p:cNvSpPr>
                <a:spLocks/>
              </p:cNvSpPr>
              <p:nvPr/>
            </p:nvSpPr>
            <p:spPr bwMode="auto">
              <a:xfrm>
                <a:off x="2159" y="3513"/>
                <a:ext cx="188" cy="190"/>
              </a:xfrm>
              <a:custGeom>
                <a:avLst/>
                <a:gdLst>
                  <a:gd name="T0" fmla="*/ 188 w 188"/>
                  <a:gd name="T1" fmla="*/ 0 h 190"/>
                  <a:gd name="T2" fmla="*/ 0 w 188"/>
                  <a:gd name="T3" fmla="*/ 0 h 190"/>
                  <a:gd name="T4" fmla="*/ 0 w 188"/>
                  <a:gd name="T5" fmla="*/ 190 h 190"/>
                  <a:gd name="T6" fmla="*/ 14 w 188"/>
                  <a:gd name="T7" fmla="*/ 174 h 190"/>
                  <a:gd name="T8" fmla="*/ 14 w 188"/>
                  <a:gd name="T9" fmla="*/ 174 h 190"/>
                  <a:gd name="T10" fmla="*/ 14 w 188"/>
                  <a:gd name="T11" fmla="*/ 14 h 190"/>
                  <a:gd name="T12" fmla="*/ 174 w 188"/>
                  <a:gd name="T13" fmla="*/ 14 h 190"/>
                  <a:gd name="T14" fmla="*/ 188 w 188"/>
                  <a:gd name="T15" fmla="*/ 0 h 19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8" h="190">
                    <a:moveTo>
                      <a:pt x="188" y="0"/>
                    </a:moveTo>
                    <a:lnTo>
                      <a:pt x="0" y="0"/>
                    </a:lnTo>
                    <a:lnTo>
                      <a:pt x="0" y="190"/>
                    </a:lnTo>
                    <a:lnTo>
                      <a:pt x="14" y="174"/>
                    </a:lnTo>
                    <a:lnTo>
                      <a:pt x="14" y="174"/>
                    </a:lnTo>
                    <a:lnTo>
                      <a:pt x="14" y="14"/>
                    </a:lnTo>
                    <a:lnTo>
                      <a:pt x="174" y="14"/>
                    </a:lnTo>
                    <a:lnTo>
                      <a:pt x="18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47" name="Rectangle 80"/>
              <p:cNvSpPr>
                <a:spLocks noChangeArrowheads="1"/>
              </p:cNvSpPr>
              <p:nvPr/>
            </p:nvSpPr>
            <p:spPr bwMode="auto">
              <a:xfrm>
                <a:off x="1209" y="3777"/>
                <a:ext cx="190" cy="189"/>
              </a:xfrm>
              <a:prstGeom prst="rect">
                <a:avLst/>
              </a:prstGeom>
              <a:solidFill>
                <a:srgbClr val="409AE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48" name="Rectangle 81"/>
              <p:cNvSpPr>
                <a:spLocks noChangeArrowheads="1"/>
              </p:cNvSpPr>
              <p:nvPr/>
            </p:nvSpPr>
            <p:spPr bwMode="auto">
              <a:xfrm>
                <a:off x="1209" y="3777"/>
                <a:ext cx="190"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49" name="Freeform 82"/>
              <p:cNvSpPr>
                <a:spLocks noEditPoints="1"/>
              </p:cNvSpPr>
              <p:nvPr/>
            </p:nvSpPr>
            <p:spPr bwMode="auto">
              <a:xfrm>
                <a:off x="1209" y="3777"/>
                <a:ext cx="190" cy="189"/>
              </a:xfrm>
              <a:custGeom>
                <a:avLst/>
                <a:gdLst>
                  <a:gd name="T0" fmla="*/ 174 w 190"/>
                  <a:gd name="T1" fmla="*/ 16 h 189"/>
                  <a:gd name="T2" fmla="*/ 174 w 190"/>
                  <a:gd name="T3" fmla="*/ 175 h 189"/>
                  <a:gd name="T4" fmla="*/ 14 w 190"/>
                  <a:gd name="T5" fmla="*/ 175 h 189"/>
                  <a:gd name="T6" fmla="*/ 14 w 190"/>
                  <a:gd name="T7" fmla="*/ 16 h 189"/>
                  <a:gd name="T8" fmla="*/ 174 w 190"/>
                  <a:gd name="T9" fmla="*/ 16 h 189"/>
                  <a:gd name="T10" fmla="*/ 190 w 190"/>
                  <a:gd name="T11" fmla="*/ 0 h 189"/>
                  <a:gd name="T12" fmla="*/ 0 w 190"/>
                  <a:gd name="T13" fmla="*/ 0 h 189"/>
                  <a:gd name="T14" fmla="*/ 0 w 190"/>
                  <a:gd name="T15" fmla="*/ 189 h 189"/>
                  <a:gd name="T16" fmla="*/ 190 w 190"/>
                  <a:gd name="T17" fmla="*/ 189 h 189"/>
                  <a:gd name="T18" fmla="*/ 190 w 190"/>
                  <a:gd name="T19" fmla="*/ 0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0" h="189">
                    <a:moveTo>
                      <a:pt x="174" y="16"/>
                    </a:moveTo>
                    <a:lnTo>
                      <a:pt x="174" y="175"/>
                    </a:lnTo>
                    <a:lnTo>
                      <a:pt x="14" y="175"/>
                    </a:lnTo>
                    <a:lnTo>
                      <a:pt x="14" y="16"/>
                    </a:lnTo>
                    <a:lnTo>
                      <a:pt x="174" y="16"/>
                    </a:lnTo>
                    <a:close/>
                    <a:moveTo>
                      <a:pt x="190" y="0"/>
                    </a:moveTo>
                    <a:lnTo>
                      <a:pt x="0" y="0"/>
                    </a:lnTo>
                    <a:lnTo>
                      <a:pt x="0" y="189"/>
                    </a:lnTo>
                    <a:lnTo>
                      <a:pt x="190" y="189"/>
                    </a:lnTo>
                    <a:lnTo>
                      <a:pt x="190" y="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50" name="Freeform 83"/>
              <p:cNvSpPr>
                <a:spLocks noEditPoints="1"/>
              </p:cNvSpPr>
              <p:nvPr/>
            </p:nvSpPr>
            <p:spPr bwMode="auto">
              <a:xfrm>
                <a:off x="1209" y="3777"/>
                <a:ext cx="190" cy="189"/>
              </a:xfrm>
              <a:custGeom>
                <a:avLst/>
                <a:gdLst>
                  <a:gd name="T0" fmla="*/ 174 w 190"/>
                  <a:gd name="T1" fmla="*/ 16 h 189"/>
                  <a:gd name="T2" fmla="*/ 174 w 190"/>
                  <a:gd name="T3" fmla="*/ 175 h 189"/>
                  <a:gd name="T4" fmla="*/ 14 w 190"/>
                  <a:gd name="T5" fmla="*/ 175 h 189"/>
                  <a:gd name="T6" fmla="*/ 14 w 190"/>
                  <a:gd name="T7" fmla="*/ 16 h 189"/>
                  <a:gd name="T8" fmla="*/ 174 w 190"/>
                  <a:gd name="T9" fmla="*/ 16 h 189"/>
                  <a:gd name="T10" fmla="*/ 190 w 190"/>
                  <a:gd name="T11" fmla="*/ 0 h 189"/>
                  <a:gd name="T12" fmla="*/ 0 w 190"/>
                  <a:gd name="T13" fmla="*/ 0 h 189"/>
                  <a:gd name="T14" fmla="*/ 0 w 190"/>
                  <a:gd name="T15" fmla="*/ 189 h 189"/>
                  <a:gd name="T16" fmla="*/ 190 w 190"/>
                  <a:gd name="T17" fmla="*/ 189 h 189"/>
                  <a:gd name="T18" fmla="*/ 190 w 190"/>
                  <a:gd name="T19" fmla="*/ 0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0" h="189">
                    <a:moveTo>
                      <a:pt x="174" y="16"/>
                    </a:moveTo>
                    <a:lnTo>
                      <a:pt x="174" y="175"/>
                    </a:lnTo>
                    <a:lnTo>
                      <a:pt x="14" y="175"/>
                    </a:lnTo>
                    <a:lnTo>
                      <a:pt x="14" y="16"/>
                    </a:lnTo>
                    <a:lnTo>
                      <a:pt x="174" y="16"/>
                    </a:lnTo>
                    <a:moveTo>
                      <a:pt x="190" y="0"/>
                    </a:moveTo>
                    <a:lnTo>
                      <a:pt x="0" y="0"/>
                    </a:lnTo>
                    <a:lnTo>
                      <a:pt x="0" y="189"/>
                    </a:lnTo>
                    <a:lnTo>
                      <a:pt x="190" y="189"/>
                    </a:lnTo>
                    <a:lnTo>
                      <a:pt x="19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51" name="Freeform 84"/>
              <p:cNvSpPr>
                <a:spLocks/>
              </p:cNvSpPr>
              <p:nvPr/>
            </p:nvSpPr>
            <p:spPr bwMode="auto">
              <a:xfrm>
                <a:off x="1223" y="3793"/>
                <a:ext cx="160" cy="159"/>
              </a:xfrm>
              <a:custGeom>
                <a:avLst/>
                <a:gdLst>
                  <a:gd name="T0" fmla="*/ 160 w 160"/>
                  <a:gd name="T1" fmla="*/ 0 h 159"/>
                  <a:gd name="T2" fmla="*/ 0 w 160"/>
                  <a:gd name="T3" fmla="*/ 0 h 159"/>
                  <a:gd name="T4" fmla="*/ 0 w 160"/>
                  <a:gd name="T5" fmla="*/ 159 h 159"/>
                  <a:gd name="T6" fmla="*/ 160 w 160"/>
                  <a:gd name="T7" fmla="*/ 0 h 159"/>
                  <a:gd name="T8" fmla="*/ 160 w 160"/>
                  <a:gd name="T9" fmla="*/ 0 h 159"/>
                </a:gdLst>
                <a:ahLst/>
                <a:cxnLst>
                  <a:cxn ang="0">
                    <a:pos x="T0" y="T1"/>
                  </a:cxn>
                  <a:cxn ang="0">
                    <a:pos x="T2" y="T3"/>
                  </a:cxn>
                  <a:cxn ang="0">
                    <a:pos x="T4" y="T5"/>
                  </a:cxn>
                  <a:cxn ang="0">
                    <a:pos x="T6" y="T7"/>
                  </a:cxn>
                  <a:cxn ang="0">
                    <a:pos x="T8" y="T9"/>
                  </a:cxn>
                </a:cxnLst>
                <a:rect l="0" t="0" r="r" b="b"/>
                <a:pathLst>
                  <a:path w="160" h="159">
                    <a:moveTo>
                      <a:pt x="160" y="0"/>
                    </a:moveTo>
                    <a:lnTo>
                      <a:pt x="0" y="0"/>
                    </a:lnTo>
                    <a:lnTo>
                      <a:pt x="0" y="159"/>
                    </a:lnTo>
                    <a:lnTo>
                      <a:pt x="160" y="0"/>
                    </a:lnTo>
                    <a:lnTo>
                      <a:pt x="160" y="0"/>
                    </a:lnTo>
                    <a:close/>
                  </a:path>
                </a:pathLst>
              </a:custGeom>
              <a:solidFill>
                <a:srgbClr val="398A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52" name="Freeform 85"/>
              <p:cNvSpPr>
                <a:spLocks/>
              </p:cNvSpPr>
              <p:nvPr/>
            </p:nvSpPr>
            <p:spPr bwMode="auto">
              <a:xfrm>
                <a:off x="1223" y="3793"/>
                <a:ext cx="160" cy="159"/>
              </a:xfrm>
              <a:custGeom>
                <a:avLst/>
                <a:gdLst>
                  <a:gd name="T0" fmla="*/ 160 w 160"/>
                  <a:gd name="T1" fmla="*/ 0 h 159"/>
                  <a:gd name="T2" fmla="*/ 0 w 160"/>
                  <a:gd name="T3" fmla="*/ 0 h 159"/>
                  <a:gd name="T4" fmla="*/ 0 w 160"/>
                  <a:gd name="T5" fmla="*/ 159 h 159"/>
                  <a:gd name="T6" fmla="*/ 160 w 160"/>
                  <a:gd name="T7" fmla="*/ 0 h 159"/>
                  <a:gd name="T8" fmla="*/ 160 w 160"/>
                  <a:gd name="T9" fmla="*/ 0 h 159"/>
                </a:gdLst>
                <a:ahLst/>
                <a:cxnLst>
                  <a:cxn ang="0">
                    <a:pos x="T0" y="T1"/>
                  </a:cxn>
                  <a:cxn ang="0">
                    <a:pos x="T2" y="T3"/>
                  </a:cxn>
                  <a:cxn ang="0">
                    <a:pos x="T4" y="T5"/>
                  </a:cxn>
                  <a:cxn ang="0">
                    <a:pos x="T6" y="T7"/>
                  </a:cxn>
                  <a:cxn ang="0">
                    <a:pos x="T8" y="T9"/>
                  </a:cxn>
                </a:cxnLst>
                <a:rect l="0" t="0" r="r" b="b"/>
                <a:pathLst>
                  <a:path w="160" h="159">
                    <a:moveTo>
                      <a:pt x="160" y="0"/>
                    </a:moveTo>
                    <a:lnTo>
                      <a:pt x="0" y="0"/>
                    </a:lnTo>
                    <a:lnTo>
                      <a:pt x="0" y="159"/>
                    </a:lnTo>
                    <a:lnTo>
                      <a:pt x="160" y="0"/>
                    </a:lnTo>
                    <a:lnTo>
                      <a:pt x="16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53" name="Freeform 86"/>
              <p:cNvSpPr>
                <a:spLocks/>
              </p:cNvSpPr>
              <p:nvPr/>
            </p:nvSpPr>
            <p:spPr bwMode="auto">
              <a:xfrm>
                <a:off x="1209" y="3777"/>
                <a:ext cx="190" cy="189"/>
              </a:xfrm>
              <a:custGeom>
                <a:avLst/>
                <a:gdLst>
                  <a:gd name="T0" fmla="*/ 190 w 190"/>
                  <a:gd name="T1" fmla="*/ 0 h 189"/>
                  <a:gd name="T2" fmla="*/ 0 w 190"/>
                  <a:gd name="T3" fmla="*/ 0 h 189"/>
                  <a:gd name="T4" fmla="*/ 0 w 190"/>
                  <a:gd name="T5" fmla="*/ 189 h 189"/>
                  <a:gd name="T6" fmla="*/ 14 w 190"/>
                  <a:gd name="T7" fmla="*/ 175 h 189"/>
                  <a:gd name="T8" fmla="*/ 14 w 190"/>
                  <a:gd name="T9" fmla="*/ 175 h 189"/>
                  <a:gd name="T10" fmla="*/ 14 w 190"/>
                  <a:gd name="T11" fmla="*/ 16 h 189"/>
                  <a:gd name="T12" fmla="*/ 174 w 190"/>
                  <a:gd name="T13" fmla="*/ 16 h 189"/>
                  <a:gd name="T14" fmla="*/ 190 w 190"/>
                  <a:gd name="T15" fmla="*/ 0 h 18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0" h="189">
                    <a:moveTo>
                      <a:pt x="190" y="0"/>
                    </a:moveTo>
                    <a:lnTo>
                      <a:pt x="0" y="0"/>
                    </a:lnTo>
                    <a:lnTo>
                      <a:pt x="0" y="189"/>
                    </a:lnTo>
                    <a:lnTo>
                      <a:pt x="14" y="175"/>
                    </a:lnTo>
                    <a:lnTo>
                      <a:pt x="14" y="175"/>
                    </a:lnTo>
                    <a:lnTo>
                      <a:pt x="14" y="16"/>
                    </a:lnTo>
                    <a:lnTo>
                      <a:pt x="174" y="16"/>
                    </a:lnTo>
                    <a:lnTo>
                      <a:pt x="190" y="0"/>
                    </a:ln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54" name="Freeform 87"/>
              <p:cNvSpPr>
                <a:spLocks/>
              </p:cNvSpPr>
              <p:nvPr/>
            </p:nvSpPr>
            <p:spPr bwMode="auto">
              <a:xfrm>
                <a:off x="1209" y="3777"/>
                <a:ext cx="190" cy="189"/>
              </a:xfrm>
              <a:custGeom>
                <a:avLst/>
                <a:gdLst>
                  <a:gd name="T0" fmla="*/ 190 w 190"/>
                  <a:gd name="T1" fmla="*/ 0 h 189"/>
                  <a:gd name="T2" fmla="*/ 0 w 190"/>
                  <a:gd name="T3" fmla="*/ 0 h 189"/>
                  <a:gd name="T4" fmla="*/ 0 w 190"/>
                  <a:gd name="T5" fmla="*/ 189 h 189"/>
                  <a:gd name="T6" fmla="*/ 14 w 190"/>
                  <a:gd name="T7" fmla="*/ 175 h 189"/>
                  <a:gd name="T8" fmla="*/ 14 w 190"/>
                  <a:gd name="T9" fmla="*/ 175 h 189"/>
                  <a:gd name="T10" fmla="*/ 14 w 190"/>
                  <a:gd name="T11" fmla="*/ 16 h 189"/>
                  <a:gd name="T12" fmla="*/ 174 w 190"/>
                  <a:gd name="T13" fmla="*/ 16 h 189"/>
                  <a:gd name="T14" fmla="*/ 190 w 190"/>
                  <a:gd name="T15" fmla="*/ 0 h 18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0" h="189">
                    <a:moveTo>
                      <a:pt x="190" y="0"/>
                    </a:moveTo>
                    <a:lnTo>
                      <a:pt x="0" y="0"/>
                    </a:lnTo>
                    <a:lnTo>
                      <a:pt x="0" y="189"/>
                    </a:lnTo>
                    <a:lnTo>
                      <a:pt x="14" y="175"/>
                    </a:lnTo>
                    <a:lnTo>
                      <a:pt x="14" y="175"/>
                    </a:lnTo>
                    <a:lnTo>
                      <a:pt x="14" y="16"/>
                    </a:lnTo>
                    <a:lnTo>
                      <a:pt x="174" y="16"/>
                    </a:lnTo>
                    <a:lnTo>
                      <a:pt x="19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55" name="Rectangle 88"/>
              <p:cNvSpPr>
                <a:spLocks noChangeArrowheads="1"/>
              </p:cNvSpPr>
              <p:nvPr/>
            </p:nvSpPr>
            <p:spPr bwMode="auto">
              <a:xfrm>
                <a:off x="1525" y="3777"/>
                <a:ext cx="190" cy="189"/>
              </a:xfrm>
              <a:prstGeom prst="rect">
                <a:avLst/>
              </a:prstGeom>
              <a:solidFill>
                <a:srgbClr val="409AE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56" name="Rectangle 89"/>
              <p:cNvSpPr>
                <a:spLocks noChangeArrowheads="1"/>
              </p:cNvSpPr>
              <p:nvPr/>
            </p:nvSpPr>
            <p:spPr bwMode="auto">
              <a:xfrm>
                <a:off x="1525" y="3777"/>
                <a:ext cx="190"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57" name="Freeform 90"/>
              <p:cNvSpPr>
                <a:spLocks noEditPoints="1"/>
              </p:cNvSpPr>
              <p:nvPr/>
            </p:nvSpPr>
            <p:spPr bwMode="auto">
              <a:xfrm>
                <a:off x="1525" y="3777"/>
                <a:ext cx="190" cy="189"/>
              </a:xfrm>
              <a:custGeom>
                <a:avLst/>
                <a:gdLst>
                  <a:gd name="T0" fmla="*/ 176 w 190"/>
                  <a:gd name="T1" fmla="*/ 16 h 189"/>
                  <a:gd name="T2" fmla="*/ 176 w 190"/>
                  <a:gd name="T3" fmla="*/ 175 h 189"/>
                  <a:gd name="T4" fmla="*/ 16 w 190"/>
                  <a:gd name="T5" fmla="*/ 175 h 189"/>
                  <a:gd name="T6" fmla="*/ 16 w 190"/>
                  <a:gd name="T7" fmla="*/ 16 h 189"/>
                  <a:gd name="T8" fmla="*/ 176 w 190"/>
                  <a:gd name="T9" fmla="*/ 16 h 189"/>
                  <a:gd name="T10" fmla="*/ 190 w 190"/>
                  <a:gd name="T11" fmla="*/ 0 h 189"/>
                  <a:gd name="T12" fmla="*/ 0 w 190"/>
                  <a:gd name="T13" fmla="*/ 0 h 189"/>
                  <a:gd name="T14" fmla="*/ 0 w 190"/>
                  <a:gd name="T15" fmla="*/ 189 h 189"/>
                  <a:gd name="T16" fmla="*/ 190 w 190"/>
                  <a:gd name="T17" fmla="*/ 189 h 189"/>
                  <a:gd name="T18" fmla="*/ 190 w 190"/>
                  <a:gd name="T19" fmla="*/ 0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0" h="189">
                    <a:moveTo>
                      <a:pt x="176" y="16"/>
                    </a:moveTo>
                    <a:lnTo>
                      <a:pt x="176" y="175"/>
                    </a:lnTo>
                    <a:lnTo>
                      <a:pt x="16" y="175"/>
                    </a:lnTo>
                    <a:lnTo>
                      <a:pt x="16" y="16"/>
                    </a:lnTo>
                    <a:lnTo>
                      <a:pt x="176" y="16"/>
                    </a:lnTo>
                    <a:close/>
                    <a:moveTo>
                      <a:pt x="190" y="0"/>
                    </a:moveTo>
                    <a:lnTo>
                      <a:pt x="0" y="0"/>
                    </a:lnTo>
                    <a:lnTo>
                      <a:pt x="0" y="189"/>
                    </a:lnTo>
                    <a:lnTo>
                      <a:pt x="190" y="189"/>
                    </a:lnTo>
                    <a:lnTo>
                      <a:pt x="190" y="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58" name="Freeform 91"/>
              <p:cNvSpPr>
                <a:spLocks noEditPoints="1"/>
              </p:cNvSpPr>
              <p:nvPr/>
            </p:nvSpPr>
            <p:spPr bwMode="auto">
              <a:xfrm>
                <a:off x="1525" y="3777"/>
                <a:ext cx="190" cy="189"/>
              </a:xfrm>
              <a:custGeom>
                <a:avLst/>
                <a:gdLst>
                  <a:gd name="T0" fmla="*/ 176 w 190"/>
                  <a:gd name="T1" fmla="*/ 16 h 189"/>
                  <a:gd name="T2" fmla="*/ 176 w 190"/>
                  <a:gd name="T3" fmla="*/ 175 h 189"/>
                  <a:gd name="T4" fmla="*/ 16 w 190"/>
                  <a:gd name="T5" fmla="*/ 175 h 189"/>
                  <a:gd name="T6" fmla="*/ 16 w 190"/>
                  <a:gd name="T7" fmla="*/ 16 h 189"/>
                  <a:gd name="T8" fmla="*/ 176 w 190"/>
                  <a:gd name="T9" fmla="*/ 16 h 189"/>
                  <a:gd name="T10" fmla="*/ 190 w 190"/>
                  <a:gd name="T11" fmla="*/ 0 h 189"/>
                  <a:gd name="T12" fmla="*/ 0 w 190"/>
                  <a:gd name="T13" fmla="*/ 0 h 189"/>
                  <a:gd name="T14" fmla="*/ 0 w 190"/>
                  <a:gd name="T15" fmla="*/ 189 h 189"/>
                  <a:gd name="T16" fmla="*/ 190 w 190"/>
                  <a:gd name="T17" fmla="*/ 189 h 189"/>
                  <a:gd name="T18" fmla="*/ 190 w 190"/>
                  <a:gd name="T19" fmla="*/ 0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0" h="189">
                    <a:moveTo>
                      <a:pt x="176" y="16"/>
                    </a:moveTo>
                    <a:lnTo>
                      <a:pt x="176" y="175"/>
                    </a:lnTo>
                    <a:lnTo>
                      <a:pt x="16" y="175"/>
                    </a:lnTo>
                    <a:lnTo>
                      <a:pt x="16" y="16"/>
                    </a:lnTo>
                    <a:lnTo>
                      <a:pt x="176" y="16"/>
                    </a:lnTo>
                    <a:moveTo>
                      <a:pt x="190" y="0"/>
                    </a:moveTo>
                    <a:lnTo>
                      <a:pt x="0" y="0"/>
                    </a:lnTo>
                    <a:lnTo>
                      <a:pt x="0" y="189"/>
                    </a:lnTo>
                    <a:lnTo>
                      <a:pt x="190" y="189"/>
                    </a:lnTo>
                    <a:lnTo>
                      <a:pt x="19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59" name="Freeform 92"/>
              <p:cNvSpPr>
                <a:spLocks/>
              </p:cNvSpPr>
              <p:nvPr/>
            </p:nvSpPr>
            <p:spPr bwMode="auto">
              <a:xfrm>
                <a:off x="1541" y="3793"/>
                <a:ext cx="160" cy="159"/>
              </a:xfrm>
              <a:custGeom>
                <a:avLst/>
                <a:gdLst>
                  <a:gd name="T0" fmla="*/ 160 w 160"/>
                  <a:gd name="T1" fmla="*/ 0 h 159"/>
                  <a:gd name="T2" fmla="*/ 0 w 160"/>
                  <a:gd name="T3" fmla="*/ 0 h 159"/>
                  <a:gd name="T4" fmla="*/ 0 w 160"/>
                  <a:gd name="T5" fmla="*/ 159 h 159"/>
                  <a:gd name="T6" fmla="*/ 160 w 160"/>
                  <a:gd name="T7" fmla="*/ 0 h 159"/>
                  <a:gd name="T8" fmla="*/ 160 w 160"/>
                  <a:gd name="T9" fmla="*/ 0 h 159"/>
                </a:gdLst>
                <a:ahLst/>
                <a:cxnLst>
                  <a:cxn ang="0">
                    <a:pos x="T0" y="T1"/>
                  </a:cxn>
                  <a:cxn ang="0">
                    <a:pos x="T2" y="T3"/>
                  </a:cxn>
                  <a:cxn ang="0">
                    <a:pos x="T4" y="T5"/>
                  </a:cxn>
                  <a:cxn ang="0">
                    <a:pos x="T6" y="T7"/>
                  </a:cxn>
                  <a:cxn ang="0">
                    <a:pos x="T8" y="T9"/>
                  </a:cxn>
                </a:cxnLst>
                <a:rect l="0" t="0" r="r" b="b"/>
                <a:pathLst>
                  <a:path w="160" h="159">
                    <a:moveTo>
                      <a:pt x="160" y="0"/>
                    </a:moveTo>
                    <a:lnTo>
                      <a:pt x="0" y="0"/>
                    </a:lnTo>
                    <a:lnTo>
                      <a:pt x="0" y="159"/>
                    </a:lnTo>
                    <a:lnTo>
                      <a:pt x="160" y="0"/>
                    </a:lnTo>
                    <a:lnTo>
                      <a:pt x="160" y="0"/>
                    </a:lnTo>
                    <a:close/>
                  </a:path>
                </a:pathLst>
              </a:custGeom>
              <a:solidFill>
                <a:srgbClr val="398A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60" name="Freeform 93"/>
              <p:cNvSpPr>
                <a:spLocks/>
              </p:cNvSpPr>
              <p:nvPr/>
            </p:nvSpPr>
            <p:spPr bwMode="auto">
              <a:xfrm>
                <a:off x="1541" y="3793"/>
                <a:ext cx="160" cy="159"/>
              </a:xfrm>
              <a:custGeom>
                <a:avLst/>
                <a:gdLst>
                  <a:gd name="T0" fmla="*/ 160 w 160"/>
                  <a:gd name="T1" fmla="*/ 0 h 159"/>
                  <a:gd name="T2" fmla="*/ 0 w 160"/>
                  <a:gd name="T3" fmla="*/ 0 h 159"/>
                  <a:gd name="T4" fmla="*/ 0 w 160"/>
                  <a:gd name="T5" fmla="*/ 159 h 159"/>
                  <a:gd name="T6" fmla="*/ 160 w 160"/>
                  <a:gd name="T7" fmla="*/ 0 h 159"/>
                  <a:gd name="T8" fmla="*/ 160 w 160"/>
                  <a:gd name="T9" fmla="*/ 0 h 159"/>
                </a:gdLst>
                <a:ahLst/>
                <a:cxnLst>
                  <a:cxn ang="0">
                    <a:pos x="T0" y="T1"/>
                  </a:cxn>
                  <a:cxn ang="0">
                    <a:pos x="T2" y="T3"/>
                  </a:cxn>
                  <a:cxn ang="0">
                    <a:pos x="T4" y="T5"/>
                  </a:cxn>
                  <a:cxn ang="0">
                    <a:pos x="T6" y="T7"/>
                  </a:cxn>
                  <a:cxn ang="0">
                    <a:pos x="T8" y="T9"/>
                  </a:cxn>
                </a:cxnLst>
                <a:rect l="0" t="0" r="r" b="b"/>
                <a:pathLst>
                  <a:path w="160" h="159">
                    <a:moveTo>
                      <a:pt x="160" y="0"/>
                    </a:moveTo>
                    <a:lnTo>
                      <a:pt x="0" y="0"/>
                    </a:lnTo>
                    <a:lnTo>
                      <a:pt x="0" y="159"/>
                    </a:lnTo>
                    <a:lnTo>
                      <a:pt x="160" y="0"/>
                    </a:lnTo>
                    <a:lnTo>
                      <a:pt x="16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61" name="Freeform 94"/>
              <p:cNvSpPr>
                <a:spLocks/>
              </p:cNvSpPr>
              <p:nvPr/>
            </p:nvSpPr>
            <p:spPr bwMode="auto">
              <a:xfrm>
                <a:off x="1525" y="3777"/>
                <a:ext cx="190" cy="189"/>
              </a:xfrm>
              <a:custGeom>
                <a:avLst/>
                <a:gdLst>
                  <a:gd name="T0" fmla="*/ 190 w 190"/>
                  <a:gd name="T1" fmla="*/ 0 h 189"/>
                  <a:gd name="T2" fmla="*/ 0 w 190"/>
                  <a:gd name="T3" fmla="*/ 0 h 189"/>
                  <a:gd name="T4" fmla="*/ 0 w 190"/>
                  <a:gd name="T5" fmla="*/ 189 h 189"/>
                  <a:gd name="T6" fmla="*/ 16 w 190"/>
                  <a:gd name="T7" fmla="*/ 175 h 189"/>
                  <a:gd name="T8" fmla="*/ 16 w 190"/>
                  <a:gd name="T9" fmla="*/ 175 h 189"/>
                  <a:gd name="T10" fmla="*/ 16 w 190"/>
                  <a:gd name="T11" fmla="*/ 16 h 189"/>
                  <a:gd name="T12" fmla="*/ 176 w 190"/>
                  <a:gd name="T13" fmla="*/ 16 h 189"/>
                  <a:gd name="T14" fmla="*/ 176 w 190"/>
                  <a:gd name="T15" fmla="*/ 16 h 189"/>
                  <a:gd name="T16" fmla="*/ 190 w 190"/>
                  <a:gd name="T17" fmla="*/ 0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0" h="189">
                    <a:moveTo>
                      <a:pt x="190" y="0"/>
                    </a:moveTo>
                    <a:lnTo>
                      <a:pt x="0" y="0"/>
                    </a:lnTo>
                    <a:lnTo>
                      <a:pt x="0" y="189"/>
                    </a:lnTo>
                    <a:lnTo>
                      <a:pt x="16" y="175"/>
                    </a:lnTo>
                    <a:lnTo>
                      <a:pt x="16" y="175"/>
                    </a:lnTo>
                    <a:lnTo>
                      <a:pt x="16" y="16"/>
                    </a:lnTo>
                    <a:lnTo>
                      <a:pt x="176" y="16"/>
                    </a:lnTo>
                    <a:lnTo>
                      <a:pt x="176" y="16"/>
                    </a:lnTo>
                    <a:lnTo>
                      <a:pt x="190" y="0"/>
                    </a:ln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62" name="Freeform 95"/>
              <p:cNvSpPr>
                <a:spLocks/>
              </p:cNvSpPr>
              <p:nvPr/>
            </p:nvSpPr>
            <p:spPr bwMode="auto">
              <a:xfrm>
                <a:off x="1525" y="3777"/>
                <a:ext cx="190" cy="189"/>
              </a:xfrm>
              <a:custGeom>
                <a:avLst/>
                <a:gdLst>
                  <a:gd name="T0" fmla="*/ 190 w 190"/>
                  <a:gd name="T1" fmla="*/ 0 h 189"/>
                  <a:gd name="T2" fmla="*/ 0 w 190"/>
                  <a:gd name="T3" fmla="*/ 0 h 189"/>
                  <a:gd name="T4" fmla="*/ 0 w 190"/>
                  <a:gd name="T5" fmla="*/ 189 h 189"/>
                  <a:gd name="T6" fmla="*/ 16 w 190"/>
                  <a:gd name="T7" fmla="*/ 175 h 189"/>
                  <a:gd name="T8" fmla="*/ 16 w 190"/>
                  <a:gd name="T9" fmla="*/ 175 h 189"/>
                  <a:gd name="T10" fmla="*/ 16 w 190"/>
                  <a:gd name="T11" fmla="*/ 16 h 189"/>
                  <a:gd name="T12" fmla="*/ 176 w 190"/>
                  <a:gd name="T13" fmla="*/ 16 h 189"/>
                  <a:gd name="T14" fmla="*/ 176 w 190"/>
                  <a:gd name="T15" fmla="*/ 16 h 189"/>
                  <a:gd name="T16" fmla="*/ 190 w 190"/>
                  <a:gd name="T17" fmla="*/ 0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0" h="189">
                    <a:moveTo>
                      <a:pt x="190" y="0"/>
                    </a:moveTo>
                    <a:lnTo>
                      <a:pt x="0" y="0"/>
                    </a:lnTo>
                    <a:lnTo>
                      <a:pt x="0" y="189"/>
                    </a:lnTo>
                    <a:lnTo>
                      <a:pt x="16" y="175"/>
                    </a:lnTo>
                    <a:lnTo>
                      <a:pt x="16" y="175"/>
                    </a:lnTo>
                    <a:lnTo>
                      <a:pt x="16" y="16"/>
                    </a:lnTo>
                    <a:lnTo>
                      <a:pt x="176" y="16"/>
                    </a:lnTo>
                    <a:lnTo>
                      <a:pt x="176" y="16"/>
                    </a:lnTo>
                    <a:lnTo>
                      <a:pt x="19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63" name="Rectangle 96"/>
              <p:cNvSpPr>
                <a:spLocks noChangeArrowheads="1"/>
              </p:cNvSpPr>
              <p:nvPr/>
            </p:nvSpPr>
            <p:spPr bwMode="auto">
              <a:xfrm>
                <a:off x="1843" y="3777"/>
                <a:ext cx="188" cy="189"/>
              </a:xfrm>
              <a:prstGeom prst="rect">
                <a:avLst/>
              </a:prstGeom>
              <a:solidFill>
                <a:srgbClr val="409AE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64" name="Rectangle 97"/>
              <p:cNvSpPr>
                <a:spLocks noChangeArrowheads="1"/>
              </p:cNvSpPr>
              <p:nvPr/>
            </p:nvSpPr>
            <p:spPr bwMode="auto">
              <a:xfrm>
                <a:off x="1843" y="3777"/>
                <a:ext cx="188"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65" name="Freeform 98"/>
              <p:cNvSpPr>
                <a:spLocks noEditPoints="1"/>
              </p:cNvSpPr>
              <p:nvPr/>
            </p:nvSpPr>
            <p:spPr bwMode="auto">
              <a:xfrm>
                <a:off x="1843" y="3777"/>
                <a:ext cx="188" cy="189"/>
              </a:xfrm>
              <a:custGeom>
                <a:avLst/>
                <a:gdLst>
                  <a:gd name="T0" fmla="*/ 174 w 188"/>
                  <a:gd name="T1" fmla="*/ 16 h 189"/>
                  <a:gd name="T2" fmla="*/ 174 w 188"/>
                  <a:gd name="T3" fmla="*/ 175 h 189"/>
                  <a:gd name="T4" fmla="*/ 14 w 188"/>
                  <a:gd name="T5" fmla="*/ 175 h 189"/>
                  <a:gd name="T6" fmla="*/ 14 w 188"/>
                  <a:gd name="T7" fmla="*/ 16 h 189"/>
                  <a:gd name="T8" fmla="*/ 174 w 188"/>
                  <a:gd name="T9" fmla="*/ 16 h 189"/>
                  <a:gd name="T10" fmla="*/ 188 w 188"/>
                  <a:gd name="T11" fmla="*/ 0 h 189"/>
                  <a:gd name="T12" fmla="*/ 0 w 188"/>
                  <a:gd name="T13" fmla="*/ 0 h 189"/>
                  <a:gd name="T14" fmla="*/ 0 w 188"/>
                  <a:gd name="T15" fmla="*/ 189 h 189"/>
                  <a:gd name="T16" fmla="*/ 188 w 188"/>
                  <a:gd name="T17" fmla="*/ 189 h 189"/>
                  <a:gd name="T18" fmla="*/ 188 w 188"/>
                  <a:gd name="T19" fmla="*/ 0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8" h="189">
                    <a:moveTo>
                      <a:pt x="174" y="16"/>
                    </a:moveTo>
                    <a:lnTo>
                      <a:pt x="174" y="175"/>
                    </a:lnTo>
                    <a:lnTo>
                      <a:pt x="14" y="175"/>
                    </a:lnTo>
                    <a:lnTo>
                      <a:pt x="14" y="16"/>
                    </a:lnTo>
                    <a:lnTo>
                      <a:pt x="174" y="16"/>
                    </a:lnTo>
                    <a:close/>
                    <a:moveTo>
                      <a:pt x="188" y="0"/>
                    </a:moveTo>
                    <a:lnTo>
                      <a:pt x="0" y="0"/>
                    </a:lnTo>
                    <a:lnTo>
                      <a:pt x="0" y="189"/>
                    </a:lnTo>
                    <a:lnTo>
                      <a:pt x="188" y="189"/>
                    </a:lnTo>
                    <a:lnTo>
                      <a:pt x="188" y="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66" name="Freeform 99"/>
              <p:cNvSpPr>
                <a:spLocks noEditPoints="1"/>
              </p:cNvSpPr>
              <p:nvPr/>
            </p:nvSpPr>
            <p:spPr bwMode="auto">
              <a:xfrm>
                <a:off x="1843" y="3777"/>
                <a:ext cx="188" cy="189"/>
              </a:xfrm>
              <a:custGeom>
                <a:avLst/>
                <a:gdLst>
                  <a:gd name="T0" fmla="*/ 174 w 188"/>
                  <a:gd name="T1" fmla="*/ 16 h 189"/>
                  <a:gd name="T2" fmla="*/ 174 w 188"/>
                  <a:gd name="T3" fmla="*/ 175 h 189"/>
                  <a:gd name="T4" fmla="*/ 14 w 188"/>
                  <a:gd name="T5" fmla="*/ 175 h 189"/>
                  <a:gd name="T6" fmla="*/ 14 w 188"/>
                  <a:gd name="T7" fmla="*/ 16 h 189"/>
                  <a:gd name="T8" fmla="*/ 174 w 188"/>
                  <a:gd name="T9" fmla="*/ 16 h 189"/>
                  <a:gd name="T10" fmla="*/ 188 w 188"/>
                  <a:gd name="T11" fmla="*/ 0 h 189"/>
                  <a:gd name="T12" fmla="*/ 0 w 188"/>
                  <a:gd name="T13" fmla="*/ 0 h 189"/>
                  <a:gd name="T14" fmla="*/ 0 w 188"/>
                  <a:gd name="T15" fmla="*/ 189 h 189"/>
                  <a:gd name="T16" fmla="*/ 188 w 188"/>
                  <a:gd name="T17" fmla="*/ 189 h 189"/>
                  <a:gd name="T18" fmla="*/ 188 w 188"/>
                  <a:gd name="T19" fmla="*/ 0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8" h="189">
                    <a:moveTo>
                      <a:pt x="174" y="16"/>
                    </a:moveTo>
                    <a:lnTo>
                      <a:pt x="174" y="175"/>
                    </a:lnTo>
                    <a:lnTo>
                      <a:pt x="14" y="175"/>
                    </a:lnTo>
                    <a:lnTo>
                      <a:pt x="14" y="16"/>
                    </a:lnTo>
                    <a:lnTo>
                      <a:pt x="174" y="16"/>
                    </a:lnTo>
                    <a:moveTo>
                      <a:pt x="188" y="0"/>
                    </a:moveTo>
                    <a:lnTo>
                      <a:pt x="0" y="0"/>
                    </a:lnTo>
                    <a:lnTo>
                      <a:pt x="0" y="189"/>
                    </a:lnTo>
                    <a:lnTo>
                      <a:pt x="188" y="189"/>
                    </a:lnTo>
                    <a:lnTo>
                      <a:pt x="18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67" name="Freeform 100"/>
              <p:cNvSpPr>
                <a:spLocks/>
              </p:cNvSpPr>
              <p:nvPr/>
            </p:nvSpPr>
            <p:spPr bwMode="auto">
              <a:xfrm>
                <a:off x="1857" y="3793"/>
                <a:ext cx="160" cy="159"/>
              </a:xfrm>
              <a:custGeom>
                <a:avLst/>
                <a:gdLst>
                  <a:gd name="T0" fmla="*/ 160 w 160"/>
                  <a:gd name="T1" fmla="*/ 0 h 159"/>
                  <a:gd name="T2" fmla="*/ 0 w 160"/>
                  <a:gd name="T3" fmla="*/ 0 h 159"/>
                  <a:gd name="T4" fmla="*/ 0 w 160"/>
                  <a:gd name="T5" fmla="*/ 159 h 159"/>
                  <a:gd name="T6" fmla="*/ 160 w 160"/>
                  <a:gd name="T7" fmla="*/ 0 h 159"/>
                  <a:gd name="T8" fmla="*/ 160 w 160"/>
                  <a:gd name="T9" fmla="*/ 0 h 159"/>
                </a:gdLst>
                <a:ahLst/>
                <a:cxnLst>
                  <a:cxn ang="0">
                    <a:pos x="T0" y="T1"/>
                  </a:cxn>
                  <a:cxn ang="0">
                    <a:pos x="T2" y="T3"/>
                  </a:cxn>
                  <a:cxn ang="0">
                    <a:pos x="T4" y="T5"/>
                  </a:cxn>
                  <a:cxn ang="0">
                    <a:pos x="T6" y="T7"/>
                  </a:cxn>
                  <a:cxn ang="0">
                    <a:pos x="T8" y="T9"/>
                  </a:cxn>
                </a:cxnLst>
                <a:rect l="0" t="0" r="r" b="b"/>
                <a:pathLst>
                  <a:path w="160" h="159">
                    <a:moveTo>
                      <a:pt x="160" y="0"/>
                    </a:moveTo>
                    <a:lnTo>
                      <a:pt x="0" y="0"/>
                    </a:lnTo>
                    <a:lnTo>
                      <a:pt x="0" y="159"/>
                    </a:lnTo>
                    <a:lnTo>
                      <a:pt x="160" y="0"/>
                    </a:lnTo>
                    <a:lnTo>
                      <a:pt x="160" y="0"/>
                    </a:lnTo>
                    <a:close/>
                  </a:path>
                </a:pathLst>
              </a:custGeom>
              <a:solidFill>
                <a:srgbClr val="398A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68" name="Freeform 101"/>
              <p:cNvSpPr>
                <a:spLocks/>
              </p:cNvSpPr>
              <p:nvPr/>
            </p:nvSpPr>
            <p:spPr bwMode="auto">
              <a:xfrm>
                <a:off x="1857" y="3793"/>
                <a:ext cx="160" cy="159"/>
              </a:xfrm>
              <a:custGeom>
                <a:avLst/>
                <a:gdLst>
                  <a:gd name="T0" fmla="*/ 160 w 160"/>
                  <a:gd name="T1" fmla="*/ 0 h 159"/>
                  <a:gd name="T2" fmla="*/ 0 w 160"/>
                  <a:gd name="T3" fmla="*/ 0 h 159"/>
                  <a:gd name="T4" fmla="*/ 0 w 160"/>
                  <a:gd name="T5" fmla="*/ 159 h 159"/>
                  <a:gd name="T6" fmla="*/ 160 w 160"/>
                  <a:gd name="T7" fmla="*/ 0 h 159"/>
                  <a:gd name="T8" fmla="*/ 160 w 160"/>
                  <a:gd name="T9" fmla="*/ 0 h 159"/>
                </a:gdLst>
                <a:ahLst/>
                <a:cxnLst>
                  <a:cxn ang="0">
                    <a:pos x="T0" y="T1"/>
                  </a:cxn>
                  <a:cxn ang="0">
                    <a:pos x="T2" y="T3"/>
                  </a:cxn>
                  <a:cxn ang="0">
                    <a:pos x="T4" y="T5"/>
                  </a:cxn>
                  <a:cxn ang="0">
                    <a:pos x="T6" y="T7"/>
                  </a:cxn>
                  <a:cxn ang="0">
                    <a:pos x="T8" y="T9"/>
                  </a:cxn>
                </a:cxnLst>
                <a:rect l="0" t="0" r="r" b="b"/>
                <a:pathLst>
                  <a:path w="160" h="159">
                    <a:moveTo>
                      <a:pt x="160" y="0"/>
                    </a:moveTo>
                    <a:lnTo>
                      <a:pt x="0" y="0"/>
                    </a:lnTo>
                    <a:lnTo>
                      <a:pt x="0" y="159"/>
                    </a:lnTo>
                    <a:lnTo>
                      <a:pt x="160" y="0"/>
                    </a:lnTo>
                    <a:lnTo>
                      <a:pt x="16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69" name="Freeform 102"/>
              <p:cNvSpPr>
                <a:spLocks/>
              </p:cNvSpPr>
              <p:nvPr/>
            </p:nvSpPr>
            <p:spPr bwMode="auto">
              <a:xfrm>
                <a:off x="1843" y="3777"/>
                <a:ext cx="188" cy="189"/>
              </a:xfrm>
              <a:custGeom>
                <a:avLst/>
                <a:gdLst>
                  <a:gd name="T0" fmla="*/ 188 w 188"/>
                  <a:gd name="T1" fmla="*/ 0 h 189"/>
                  <a:gd name="T2" fmla="*/ 0 w 188"/>
                  <a:gd name="T3" fmla="*/ 0 h 189"/>
                  <a:gd name="T4" fmla="*/ 0 w 188"/>
                  <a:gd name="T5" fmla="*/ 189 h 189"/>
                  <a:gd name="T6" fmla="*/ 14 w 188"/>
                  <a:gd name="T7" fmla="*/ 175 h 189"/>
                  <a:gd name="T8" fmla="*/ 14 w 188"/>
                  <a:gd name="T9" fmla="*/ 16 h 189"/>
                  <a:gd name="T10" fmla="*/ 174 w 188"/>
                  <a:gd name="T11" fmla="*/ 16 h 189"/>
                  <a:gd name="T12" fmla="*/ 188 w 188"/>
                  <a:gd name="T13" fmla="*/ 0 h 189"/>
                </a:gdLst>
                <a:ahLst/>
                <a:cxnLst>
                  <a:cxn ang="0">
                    <a:pos x="T0" y="T1"/>
                  </a:cxn>
                  <a:cxn ang="0">
                    <a:pos x="T2" y="T3"/>
                  </a:cxn>
                  <a:cxn ang="0">
                    <a:pos x="T4" y="T5"/>
                  </a:cxn>
                  <a:cxn ang="0">
                    <a:pos x="T6" y="T7"/>
                  </a:cxn>
                  <a:cxn ang="0">
                    <a:pos x="T8" y="T9"/>
                  </a:cxn>
                  <a:cxn ang="0">
                    <a:pos x="T10" y="T11"/>
                  </a:cxn>
                  <a:cxn ang="0">
                    <a:pos x="T12" y="T13"/>
                  </a:cxn>
                </a:cxnLst>
                <a:rect l="0" t="0" r="r" b="b"/>
                <a:pathLst>
                  <a:path w="188" h="189">
                    <a:moveTo>
                      <a:pt x="188" y="0"/>
                    </a:moveTo>
                    <a:lnTo>
                      <a:pt x="0" y="0"/>
                    </a:lnTo>
                    <a:lnTo>
                      <a:pt x="0" y="189"/>
                    </a:lnTo>
                    <a:lnTo>
                      <a:pt x="14" y="175"/>
                    </a:lnTo>
                    <a:lnTo>
                      <a:pt x="14" y="16"/>
                    </a:lnTo>
                    <a:lnTo>
                      <a:pt x="174" y="16"/>
                    </a:lnTo>
                    <a:lnTo>
                      <a:pt x="188" y="0"/>
                    </a:ln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70" name="Freeform 103"/>
              <p:cNvSpPr>
                <a:spLocks/>
              </p:cNvSpPr>
              <p:nvPr/>
            </p:nvSpPr>
            <p:spPr bwMode="auto">
              <a:xfrm>
                <a:off x="1843" y="3777"/>
                <a:ext cx="188" cy="189"/>
              </a:xfrm>
              <a:custGeom>
                <a:avLst/>
                <a:gdLst>
                  <a:gd name="T0" fmla="*/ 188 w 188"/>
                  <a:gd name="T1" fmla="*/ 0 h 189"/>
                  <a:gd name="T2" fmla="*/ 0 w 188"/>
                  <a:gd name="T3" fmla="*/ 0 h 189"/>
                  <a:gd name="T4" fmla="*/ 0 w 188"/>
                  <a:gd name="T5" fmla="*/ 189 h 189"/>
                  <a:gd name="T6" fmla="*/ 14 w 188"/>
                  <a:gd name="T7" fmla="*/ 175 h 189"/>
                  <a:gd name="T8" fmla="*/ 14 w 188"/>
                  <a:gd name="T9" fmla="*/ 16 h 189"/>
                  <a:gd name="T10" fmla="*/ 174 w 188"/>
                  <a:gd name="T11" fmla="*/ 16 h 189"/>
                  <a:gd name="T12" fmla="*/ 188 w 188"/>
                  <a:gd name="T13" fmla="*/ 0 h 189"/>
                </a:gdLst>
                <a:ahLst/>
                <a:cxnLst>
                  <a:cxn ang="0">
                    <a:pos x="T0" y="T1"/>
                  </a:cxn>
                  <a:cxn ang="0">
                    <a:pos x="T2" y="T3"/>
                  </a:cxn>
                  <a:cxn ang="0">
                    <a:pos x="T4" y="T5"/>
                  </a:cxn>
                  <a:cxn ang="0">
                    <a:pos x="T6" y="T7"/>
                  </a:cxn>
                  <a:cxn ang="0">
                    <a:pos x="T8" y="T9"/>
                  </a:cxn>
                  <a:cxn ang="0">
                    <a:pos x="T10" y="T11"/>
                  </a:cxn>
                  <a:cxn ang="0">
                    <a:pos x="T12" y="T13"/>
                  </a:cxn>
                </a:cxnLst>
                <a:rect l="0" t="0" r="r" b="b"/>
                <a:pathLst>
                  <a:path w="188" h="189">
                    <a:moveTo>
                      <a:pt x="188" y="0"/>
                    </a:moveTo>
                    <a:lnTo>
                      <a:pt x="0" y="0"/>
                    </a:lnTo>
                    <a:lnTo>
                      <a:pt x="0" y="189"/>
                    </a:lnTo>
                    <a:lnTo>
                      <a:pt x="14" y="175"/>
                    </a:lnTo>
                    <a:lnTo>
                      <a:pt x="14" y="16"/>
                    </a:lnTo>
                    <a:lnTo>
                      <a:pt x="174" y="16"/>
                    </a:lnTo>
                    <a:lnTo>
                      <a:pt x="18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71" name="Rectangle 104"/>
              <p:cNvSpPr>
                <a:spLocks noChangeArrowheads="1"/>
              </p:cNvSpPr>
              <p:nvPr/>
            </p:nvSpPr>
            <p:spPr bwMode="auto">
              <a:xfrm>
                <a:off x="2159" y="3777"/>
                <a:ext cx="188" cy="189"/>
              </a:xfrm>
              <a:prstGeom prst="rect">
                <a:avLst/>
              </a:prstGeom>
              <a:solidFill>
                <a:srgbClr val="409AE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72" name="Rectangle 105"/>
              <p:cNvSpPr>
                <a:spLocks noChangeArrowheads="1"/>
              </p:cNvSpPr>
              <p:nvPr/>
            </p:nvSpPr>
            <p:spPr bwMode="auto">
              <a:xfrm>
                <a:off x="2159" y="3777"/>
                <a:ext cx="188"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73" name="Freeform 106"/>
              <p:cNvSpPr>
                <a:spLocks noEditPoints="1"/>
              </p:cNvSpPr>
              <p:nvPr/>
            </p:nvSpPr>
            <p:spPr bwMode="auto">
              <a:xfrm>
                <a:off x="2159" y="3777"/>
                <a:ext cx="188" cy="189"/>
              </a:xfrm>
              <a:custGeom>
                <a:avLst/>
                <a:gdLst>
                  <a:gd name="T0" fmla="*/ 174 w 188"/>
                  <a:gd name="T1" fmla="*/ 16 h 189"/>
                  <a:gd name="T2" fmla="*/ 174 w 188"/>
                  <a:gd name="T3" fmla="*/ 175 h 189"/>
                  <a:gd name="T4" fmla="*/ 14 w 188"/>
                  <a:gd name="T5" fmla="*/ 175 h 189"/>
                  <a:gd name="T6" fmla="*/ 14 w 188"/>
                  <a:gd name="T7" fmla="*/ 16 h 189"/>
                  <a:gd name="T8" fmla="*/ 174 w 188"/>
                  <a:gd name="T9" fmla="*/ 16 h 189"/>
                  <a:gd name="T10" fmla="*/ 188 w 188"/>
                  <a:gd name="T11" fmla="*/ 0 h 189"/>
                  <a:gd name="T12" fmla="*/ 0 w 188"/>
                  <a:gd name="T13" fmla="*/ 0 h 189"/>
                  <a:gd name="T14" fmla="*/ 0 w 188"/>
                  <a:gd name="T15" fmla="*/ 189 h 189"/>
                  <a:gd name="T16" fmla="*/ 188 w 188"/>
                  <a:gd name="T17" fmla="*/ 189 h 189"/>
                  <a:gd name="T18" fmla="*/ 188 w 188"/>
                  <a:gd name="T19" fmla="*/ 0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8" h="189">
                    <a:moveTo>
                      <a:pt x="174" y="16"/>
                    </a:moveTo>
                    <a:lnTo>
                      <a:pt x="174" y="175"/>
                    </a:lnTo>
                    <a:lnTo>
                      <a:pt x="14" y="175"/>
                    </a:lnTo>
                    <a:lnTo>
                      <a:pt x="14" y="16"/>
                    </a:lnTo>
                    <a:lnTo>
                      <a:pt x="174" y="16"/>
                    </a:lnTo>
                    <a:close/>
                    <a:moveTo>
                      <a:pt x="188" y="0"/>
                    </a:moveTo>
                    <a:lnTo>
                      <a:pt x="0" y="0"/>
                    </a:lnTo>
                    <a:lnTo>
                      <a:pt x="0" y="189"/>
                    </a:lnTo>
                    <a:lnTo>
                      <a:pt x="188" y="189"/>
                    </a:lnTo>
                    <a:lnTo>
                      <a:pt x="188" y="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74" name="Freeform 107"/>
              <p:cNvSpPr>
                <a:spLocks noEditPoints="1"/>
              </p:cNvSpPr>
              <p:nvPr/>
            </p:nvSpPr>
            <p:spPr bwMode="auto">
              <a:xfrm>
                <a:off x="2159" y="3777"/>
                <a:ext cx="188" cy="189"/>
              </a:xfrm>
              <a:custGeom>
                <a:avLst/>
                <a:gdLst>
                  <a:gd name="T0" fmla="*/ 174 w 188"/>
                  <a:gd name="T1" fmla="*/ 16 h 189"/>
                  <a:gd name="T2" fmla="*/ 174 w 188"/>
                  <a:gd name="T3" fmla="*/ 175 h 189"/>
                  <a:gd name="T4" fmla="*/ 14 w 188"/>
                  <a:gd name="T5" fmla="*/ 175 h 189"/>
                  <a:gd name="T6" fmla="*/ 14 w 188"/>
                  <a:gd name="T7" fmla="*/ 16 h 189"/>
                  <a:gd name="T8" fmla="*/ 174 w 188"/>
                  <a:gd name="T9" fmla="*/ 16 h 189"/>
                  <a:gd name="T10" fmla="*/ 188 w 188"/>
                  <a:gd name="T11" fmla="*/ 0 h 189"/>
                  <a:gd name="T12" fmla="*/ 0 w 188"/>
                  <a:gd name="T13" fmla="*/ 0 h 189"/>
                  <a:gd name="T14" fmla="*/ 0 w 188"/>
                  <a:gd name="T15" fmla="*/ 189 h 189"/>
                  <a:gd name="T16" fmla="*/ 188 w 188"/>
                  <a:gd name="T17" fmla="*/ 189 h 189"/>
                  <a:gd name="T18" fmla="*/ 188 w 188"/>
                  <a:gd name="T19" fmla="*/ 0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8" h="189">
                    <a:moveTo>
                      <a:pt x="174" y="16"/>
                    </a:moveTo>
                    <a:lnTo>
                      <a:pt x="174" y="175"/>
                    </a:lnTo>
                    <a:lnTo>
                      <a:pt x="14" y="175"/>
                    </a:lnTo>
                    <a:lnTo>
                      <a:pt x="14" y="16"/>
                    </a:lnTo>
                    <a:lnTo>
                      <a:pt x="174" y="16"/>
                    </a:lnTo>
                    <a:moveTo>
                      <a:pt x="188" y="0"/>
                    </a:moveTo>
                    <a:lnTo>
                      <a:pt x="0" y="0"/>
                    </a:lnTo>
                    <a:lnTo>
                      <a:pt x="0" y="189"/>
                    </a:lnTo>
                    <a:lnTo>
                      <a:pt x="188" y="189"/>
                    </a:lnTo>
                    <a:lnTo>
                      <a:pt x="18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75" name="Freeform 108"/>
              <p:cNvSpPr>
                <a:spLocks/>
              </p:cNvSpPr>
              <p:nvPr/>
            </p:nvSpPr>
            <p:spPr bwMode="auto">
              <a:xfrm>
                <a:off x="2173" y="3793"/>
                <a:ext cx="160" cy="159"/>
              </a:xfrm>
              <a:custGeom>
                <a:avLst/>
                <a:gdLst>
                  <a:gd name="T0" fmla="*/ 160 w 160"/>
                  <a:gd name="T1" fmla="*/ 0 h 159"/>
                  <a:gd name="T2" fmla="*/ 0 w 160"/>
                  <a:gd name="T3" fmla="*/ 0 h 159"/>
                  <a:gd name="T4" fmla="*/ 0 w 160"/>
                  <a:gd name="T5" fmla="*/ 159 h 159"/>
                  <a:gd name="T6" fmla="*/ 160 w 160"/>
                  <a:gd name="T7" fmla="*/ 0 h 159"/>
                  <a:gd name="T8" fmla="*/ 160 w 160"/>
                  <a:gd name="T9" fmla="*/ 0 h 159"/>
                </a:gdLst>
                <a:ahLst/>
                <a:cxnLst>
                  <a:cxn ang="0">
                    <a:pos x="T0" y="T1"/>
                  </a:cxn>
                  <a:cxn ang="0">
                    <a:pos x="T2" y="T3"/>
                  </a:cxn>
                  <a:cxn ang="0">
                    <a:pos x="T4" y="T5"/>
                  </a:cxn>
                  <a:cxn ang="0">
                    <a:pos x="T6" y="T7"/>
                  </a:cxn>
                  <a:cxn ang="0">
                    <a:pos x="T8" y="T9"/>
                  </a:cxn>
                </a:cxnLst>
                <a:rect l="0" t="0" r="r" b="b"/>
                <a:pathLst>
                  <a:path w="160" h="159">
                    <a:moveTo>
                      <a:pt x="160" y="0"/>
                    </a:moveTo>
                    <a:lnTo>
                      <a:pt x="0" y="0"/>
                    </a:lnTo>
                    <a:lnTo>
                      <a:pt x="0" y="159"/>
                    </a:lnTo>
                    <a:lnTo>
                      <a:pt x="160" y="0"/>
                    </a:lnTo>
                    <a:lnTo>
                      <a:pt x="160" y="0"/>
                    </a:lnTo>
                    <a:close/>
                  </a:path>
                </a:pathLst>
              </a:custGeom>
              <a:solidFill>
                <a:srgbClr val="398A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76" name="Freeform 109"/>
              <p:cNvSpPr>
                <a:spLocks/>
              </p:cNvSpPr>
              <p:nvPr/>
            </p:nvSpPr>
            <p:spPr bwMode="auto">
              <a:xfrm>
                <a:off x="2173" y="3793"/>
                <a:ext cx="160" cy="159"/>
              </a:xfrm>
              <a:custGeom>
                <a:avLst/>
                <a:gdLst>
                  <a:gd name="T0" fmla="*/ 160 w 160"/>
                  <a:gd name="T1" fmla="*/ 0 h 159"/>
                  <a:gd name="T2" fmla="*/ 0 w 160"/>
                  <a:gd name="T3" fmla="*/ 0 h 159"/>
                  <a:gd name="T4" fmla="*/ 0 w 160"/>
                  <a:gd name="T5" fmla="*/ 159 h 159"/>
                  <a:gd name="T6" fmla="*/ 160 w 160"/>
                  <a:gd name="T7" fmla="*/ 0 h 159"/>
                  <a:gd name="T8" fmla="*/ 160 w 160"/>
                  <a:gd name="T9" fmla="*/ 0 h 159"/>
                </a:gdLst>
                <a:ahLst/>
                <a:cxnLst>
                  <a:cxn ang="0">
                    <a:pos x="T0" y="T1"/>
                  </a:cxn>
                  <a:cxn ang="0">
                    <a:pos x="T2" y="T3"/>
                  </a:cxn>
                  <a:cxn ang="0">
                    <a:pos x="T4" y="T5"/>
                  </a:cxn>
                  <a:cxn ang="0">
                    <a:pos x="T6" y="T7"/>
                  </a:cxn>
                  <a:cxn ang="0">
                    <a:pos x="T8" y="T9"/>
                  </a:cxn>
                </a:cxnLst>
                <a:rect l="0" t="0" r="r" b="b"/>
                <a:pathLst>
                  <a:path w="160" h="159">
                    <a:moveTo>
                      <a:pt x="160" y="0"/>
                    </a:moveTo>
                    <a:lnTo>
                      <a:pt x="0" y="0"/>
                    </a:lnTo>
                    <a:lnTo>
                      <a:pt x="0" y="159"/>
                    </a:lnTo>
                    <a:lnTo>
                      <a:pt x="160" y="0"/>
                    </a:lnTo>
                    <a:lnTo>
                      <a:pt x="16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77" name="Freeform 110"/>
              <p:cNvSpPr>
                <a:spLocks/>
              </p:cNvSpPr>
              <p:nvPr/>
            </p:nvSpPr>
            <p:spPr bwMode="auto">
              <a:xfrm>
                <a:off x="2159" y="3777"/>
                <a:ext cx="188" cy="189"/>
              </a:xfrm>
              <a:custGeom>
                <a:avLst/>
                <a:gdLst>
                  <a:gd name="T0" fmla="*/ 188 w 188"/>
                  <a:gd name="T1" fmla="*/ 0 h 189"/>
                  <a:gd name="T2" fmla="*/ 0 w 188"/>
                  <a:gd name="T3" fmla="*/ 0 h 189"/>
                  <a:gd name="T4" fmla="*/ 0 w 188"/>
                  <a:gd name="T5" fmla="*/ 189 h 189"/>
                  <a:gd name="T6" fmla="*/ 14 w 188"/>
                  <a:gd name="T7" fmla="*/ 175 h 189"/>
                  <a:gd name="T8" fmla="*/ 14 w 188"/>
                  <a:gd name="T9" fmla="*/ 16 h 189"/>
                  <a:gd name="T10" fmla="*/ 174 w 188"/>
                  <a:gd name="T11" fmla="*/ 16 h 189"/>
                  <a:gd name="T12" fmla="*/ 188 w 188"/>
                  <a:gd name="T13" fmla="*/ 0 h 189"/>
                </a:gdLst>
                <a:ahLst/>
                <a:cxnLst>
                  <a:cxn ang="0">
                    <a:pos x="T0" y="T1"/>
                  </a:cxn>
                  <a:cxn ang="0">
                    <a:pos x="T2" y="T3"/>
                  </a:cxn>
                  <a:cxn ang="0">
                    <a:pos x="T4" y="T5"/>
                  </a:cxn>
                  <a:cxn ang="0">
                    <a:pos x="T6" y="T7"/>
                  </a:cxn>
                  <a:cxn ang="0">
                    <a:pos x="T8" y="T9"/>
                  </a:cxn>
                  <a:cxn ang="0">
                    <a:pos x="T10" y="T11"/>
                  </a:cxn>
                  <a:cxn ang="0">
                    <a:pos x="T12" y="T13"/>
                  </a:cxn>
                </a:cxnLst>
                <a:rect l="0" t="0" r="r" b="b"/>
                <a:pathLst>
                  <a:path w="188" h="189">
                    <a:moveTo>
                      <a:pt x="188" y="0"/>
                    </a:moveTo>
                    <a:lnTo>
                      <a:pt x="0" y="0"/>
                    </a:lnTo>
                    <a:lnTo>
                      <a:pt x="0" y="189"/>
                    </a:lnTo>
                    <a:lnTo>
                      <a:pt x="14" y="175"/>
                    </a:lnTo>
                    <a:lnTo>
                      <a:pt x="14" y="16"/>
                    </a:lnTo>
                    <a:lnTo>
                      <a:pt x="174" y="16"/>
                    </a:lnTo>
                    <a:lnTo>
                      <a:pt x="188" y="0"/>
                    </a:ln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78" name="Freeform 111"/>
              <p:cNvSpPr>
                <a:spLocks/>
              </p:cNvSpPr>
              <p:nvPr/>
            </p:nvSpPr>
            <p:spPr bwMode="auto">
              <a:xfrm>
                <a:off x="2159" y="3777"/>
                <a:ext cx="188" cy="189"/>
              </a:xfrm>
              <a:custGeom>
                <a:avLst/>
                <a:gdLst>
                  <a:gd name="T0" fmla="*/ 188 w 188"/>
                  <a:gd name="T1" fmla="*/ 0 h 189"/>
                  <a:gd name="T2" fmla="*/ 0 w 188"/>
                  <a:gd name="T3" fmla="*/ 0 h 189"/>
                  <a:gd name="T4" fmla="*/ 0 w 188"/>
                  <a:gd name="T5" fmla="*/ 189 h 189"/>
                  <a:gd name="T6" fmla="*/ 14 w 188"/>
                  <a:gd name="T7" fmla="*/ 175 h 189"/>
                  <a:gd name="T8" fmla="*/ 14 w 188"/>
                  <a:gd name="T9" fmla="*/ 16 h 189"/>
                  <a:gd name="T10" fmla="*/ 174 w 188"/>
                  <a:gd name="T11" fmla="*/ 16 h 189"/>
                  <a:gd name="T12" fmla="*/ 188 w 188"/>
                  <a:gd name="T13" fmla="*/ 0 h 189"/>
                </a:gdLst>
                <a:ahLst/>
                <a:cxnLst>
                  <a:cxn ang="0">
                    <a:pos x="T0" y="T1"/>
                  </a:cxn>
                  <a:cxn ang="0">
                    <a:pos x="T2" y="T3"/>
                  </a:cxn>
                  <a:cxn ang="0">
                    <a:pos x="T4" y="T5"/>
                  </a:cxn>
                  <a:cxn ang="0">
                    <a:pos x="T6" y="T7"/>
                  </a:cxn>
                  <a:cxn ang="0">
                    <a:pos x="T8" y="T9"/>
                  </a:cxn>
                  <a:cxn ang="0">
                    <a:pos x="T10" y="T11"/>
                  </a:cxn>
                  <a:cxn ang="0">
                    <a:pos x="T12" y="T13"/>
                  </a:cxn>
                </a:cxnLst>
                <a:rect l="0" t="0" r="r" b="b"/>
                <a:pathLst>
                  <a:path w="188" h="189">
                    <a:moveTo>
                      <a:pt x="188" y="0"/>
                    </a:moveTo>
                    <a:lnTo>
                      <a:pt x="0" y="0"/>
                    </a:lnTo>
                    <a:lnTo>
                      <a:pt x="0" y="189"/>
                    </a:lnTo>
                    <a:lnTo>
                      <a:pt x="14" y="175"/>
                    </a:lnTo>
                    <a:lnTo>
                      <a:pt x="14" y="16"/>
                    </a:lnTo>
                    <a:lnTo>
                      <a:pt x="174" y="16"/>
                    </a:lnTo>
                    <a:lnTo>
                      <a:pt x="18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79" name="Freeform 112"/>
              <p:cNvSpPr>
                <a:spLocks/>
              </p:cNvSpPr>
              <p:nvPr/>
            </p:nvSpPr>
            <p:spPr bwMode="auto">
              <a:xfrm>
                <a:off x="410" y="3043"/>
                <a:ext cx="358" cy="360"/>
              </a:xfrm>
              <a:custGeom>
                <a:avLst/>
                <a:gdLst>
                  <a:gd name="T0" fmla="*/ 358 w 358"/>
                  <a:gd name="T1" fmla="*/ 0 h 360"/>
                  <a:gd name="T2" fmla="*/ 0 w 358"/>
                  <a:gd name="T3" fmla="*/ 360 h 360"/>
                  <a:gd name="T4" fmla="*/ 358 w 358"/>
                  <a:gd name="T5" fmla="*/ 360 h 360"/>
                  <a:gd name="T6" fmla="*/ 358 w 358"/>
                  <a:gd name="T7" fmla="*/ 0 h 360"/>
                </a:gdLst>
                <a:ahLst/>
                <a:cxnLst>
                  <a:cxn ang="0">
                    <a:pos x="T0" y="T1"/>
                  </a:cxn>
                  <a:cxn ang="0">
                    <a:pos x="T2" y="T3"/>
                  </a:cxn>
                  <a:cxn ang="0">
                    <a:pos x="T4" y="T5"/>
                  </a:cxn>
                  <a:cxn ang="0">
                    <a:pos x="T6" y="T7"/>
                  </a:cxn>
                </a:cxnLst>
                <a:rect l="0" t="0" r="r" b="b"/>
                <a:pathLst>
                  <a:path w="358" h="360">
                    <a:moveTo>
                      <a:pt x="358" y="0"/>
                    </a:moveTo>
                    <a:lnTo>
                      <a:pt x="0" y="360"/>
                    </a:lnTo>
                    <a:lnTo>
                      <a:pt x="358" y="360"/>
                    </a:lnTo>
                    <a:lnTo>
                      <a:pt x="358" y="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80" name="Freeform 113"/>
              <p:cNvSpPr>
                <a:spLocks/>
              </p:cNvSpPr>
              <p:nvPr/>
            </p:nvSpPr>
            <p:spPr bwMode="auto">
              <a:xfrm>
                <a:off x="768" y="3043"/>
                <a:ext cx="361" cy="360"/>
              </a:xfrm>
              <a:custGeom>
                <a:avLst/>
                <a:gdLst>
                  <a:gd name="T0" fmla="*/ 361 w 361"/>
                  <a:gd name="T1" fmla="*/ 0 h 360"/>
                  <a:gd name="T2" fmla="*/ 0 w 361"/>
                  <a:gd name="T3" fmla="*/ 360 h 360"/>
                  <a:gd name="T4" fmla="*/ 361 w 361"/>
                  <a:gd name="T5" fmla="*/ 360 h 360"/>
                  <a:gd name="T6" fmla="*/ 361 w 361"/>
                  <a:gd name="T7" fmla="*/ 0 h 360"/>
                </a:gdLst>
                <a:ahLst/>
                <a:cxnLst>
                  <a:cxn ang="0">
                    <a:pos x="T0" y="T1"/>
                  </a:cxn>
                  <a:cxn ang="0">
                    <a:pos x="T2" y="T3"/>
                  </a:cxn>
                  <a:cxn ang="0">
                    <a:pos x="T4" y="T5"/>
                  </a:cxn>
                  <a:cxn ang="0">
                    <a:pos x="T6" y="T7"/>
                  </a:cxn>
                </a:cxnLst>
                <a:rect l="0" t="0" r="r" b="b"/>
                <a:pathLst>
                  <a:path w="361" h="360">
                    <a:moveTo>
                      <a:pt x="361" y="0"/>
                    </a:moveTo>
                    <a:lnTo>
                      <a:pt x="0" y="360"/>
                    </a:lnTo>
                    <a:lnTo>
                      <a:pt x="361" y="360"/>
                    </a:lnTo>
                    <a:lnTo>
                      <a:pt x="361" y="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81" name="Freeform 114"/>
              <p:cNvSpPr>
                <a:spLocks/>
              </p:cNvSpPr>
              <p:nvPr/>
            </p:nvSpPr>
            <p:spPr bwMode="auto">
              <a:xfrm>
                <a:off x="1125" y="3043"/>
                <a:ext cx="358" cy="360"/>
              </a:xfrm>
              <a:custGeom>
                <a:avLst/>
                <a:gdLst>
                  <a:gd name="T0" fmla="*/ 358 w 358"/>
                  <a:gd name="T1" fmla="*/ 0 h 360"/>
                  <a:gd name="T2" fmla="*/ 0 w 358"/>
                  <a:gd name="T3" fmla="*/ 360 h 360"/>
                  <a:gd name="T4" fmla="*/ 358 w 358"/>
                  <a:gd name="T5" fmla="*/ 360 h 360"/>
                  <a:gd name="T6" fmla="*/ 358 w 358"/>
                  <a:gd name="T7" fmla="*/ 0 h 360"/>
                </a:gdLst>
                <a:ahLst/>
                <a:cxnLst>
                  <a:cxn ang="0">
                    <a:pos x="T0" y="T1"/>
                  </a:cxn>
                  <a:cxn ang="0">
                    <a:pos x="T2" y="T3"/>
                  </a:cxn>
                  <a:cxn ang="0">
                    <a:pos x="T4" y="T5"/>
                  </a:cxn>
                  <a:cxn ang="0">
                    <a:pos x="T6" y="T7"/>
                  </a:cxn>
                </a:cxnLst>
                <a:rect l="0" t="0" r="r" b="b"/>
                <a:pathLst>
                  <a:path w="358" h="360">
                    <a:moveTo>
                      <a:pt x="358" y="0"/>
                    </a:moveTo>
                    <a:lnTo>
                      <a:pt x="0" y="360"/>
                    </a:lnTo>
                    <a:lnTo>
                      <a:pt x="358" y="360"/>
                    </a:lnTo>
                    <a:lnTo>
                      <a:pt x="358" y="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82" name="Freeform 115"/>
              <p:cNvSpPr>
                <a:spLocks/>
              </p:cNvSpPr>
              <p:nvPr/>
            </p:nvSpPr>
            <p:spPr bwMode="auto">
              <a:xfrm>
                <a:off x="1483" y="3043"/>
                <a:ext cx="360" cy="360"/>
              </a:xfrm>
              <a:custGeom>
                <a:avLst/>
                <a:gdLst>
                  <a:gd name="T0" fmla="*/ 360 w 360"/>
                  <a:gd name="T1" fmla="*/ 0 h 360"/>
                  <a:gd name="T2" fmla="*/ 0 w 360"/>
                  <a:gd name="T3" fmla="*/ 360 h 360"/>
                  <a:gd name="T4" fmla="*/ 360 w 360"/>
                  <a:gd name="T5" fmla="*/ 360 h 360"/>
                  <a:gd name="T6" fmla="*/ 360 w 360"/>
                  <a:gd name="T7" fmla="*/ 0 h 360"/>
                </a:gdLst>
                <a:ahLst/>
                <a:cxnLst>
                  <a:cxn ang="0">
                    <a:pos x="T0" y="T1"/>
                  </a:cxn>
                  <a:cxn ang="0">
                    <a:pos x="T2" y="T3"/>
                  </a:cxn>
                  <a:cxn ang="0">
                    <a:pos x="T4" y="T5"/>
                  </a:cxn>
                  <a:cxn ang="0">
                    <a:pos x="T6" y="T7"/>
                  </a:cxn>
                </a:cxnLst>
                <a:rect l="0" t="0" r="r" b="b"/>
                <a:pathLst>
                  <a:path w="360" h="360">
                    <a:moveTo>
                      <a:pt x="360" y="0"/>
                    </a:moveTo>
                    <a:lnTo>
                      <a:pt x="0" y="360"/>
                    </a:lnTo>
                    <a:lnTo>
                      <a:pt x="360" y="360"/>
                    </a:lnTo>
                    <a:lnTo>
                      <a:pt x="360" y="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83" name="Oval 116"/>
              <p:cNvSpPr>
                <a:spLocks noChangeArrowheads="1"/>
              </p:cNvSpPr>
              <p:nvPr/>
            </p:nvSpPr>
            <p:spPr bwMode="auto">
              <a:xfrm>
                <a:off x="3008" y="1255"/>
                <a:ext cx="618" cy="738"/>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84" name="Oval 117"/>
              <p:cNvSpPr>
                <a:spLocks noChangeArrowheads="1"/>
              </p:cNvSpPr>
              <p:nvPr/>
            </p:nvSpPr>
            <p:spPr bwMode="auto">
              <a:xfrm>
                <a:off x="6097" y="818"/>
                <a:ext cx="618" cy="739"/>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85" name="Oval 118"/>
              <p:cNvSpPr>
                <a:spLocks noChangeArrowheads="1"/>
              </p:cNvSpPr>
              <p:nvPr/>
            </p:nvSpPr>
            <p:spPr bwMode="auto">
              <a:xfrm>
                <a:off x="6349" y="976"/>
                <a:ext cx="619" cy="737"/>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86" name="Oval 119"/>
              <p:cNvSpPr>
                <a:spLocks noChangeArrowheads="1"/>
              </p:cNvSpPr>
              <p:nvPr/>
            </p:nvSpPr>
            <p:spPr bwMode="auto">
              <a:xfrm>
                <a:off x="3224" y="810"/>
                <a:ext cx="1238" cy="1480"/>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87" name="Oval 120"/>
              <p:cNvSpPr>
                <a:spLocks noChangeArrowheads="1"/>
              </p:cNvSpPr>
              <p:nvPr/>
            </p:nvSpPr>
            <p:spPr bwMode="auto">
              <a:xfrm>
                <a:off x="5983" y="810"/>
                <a:ext cx="1207" cy="1440"/>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88" name="Oval 121"/>
              <p:cNvSpPr>
                <a:spLocks noChangeArrowheads="1"/>
              </p:cNvSpPr>
              <p:nvPr/>
            </p:nvSpPr>
            <p:spPr bwMode="auto">
              <a:xfrm>
                <a:off x="6489" y="1255"/>
                <a:ext cx="1079" cy="1287"/>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89" name="Oval 122"/>
              <p:cNvSpPr>
                <a:spLocks noChangeArrowheads="1"/>
              </p:cNvSpPr>
              <p:nvPr/>
            </p:nvSpPr>
            <p:spPr bwMode="auto">
              <a:xfrm>
                <a:off x="4140" y="810"/>
                <a:ext cx="1127" cy="1344"/>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90" name="Oval 123"/>
              <p:cNvSpPr>
                <a:spLocks noChangeArrowheads="1"/>
              </p:cNvSpPr>
              <p:nvPr/>
            </p:nvSpPr>
            <p:spPr bwMode="auto">
              <a:xfrm>
                <a:off x="5005" y="810"/>
                <a:ext cx="1382" cy="1650"/>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91" name="Oval 124"/>
              <p:cNvSpPr>
                <a:spLocks noChangeArrowheads="1"/>
              </p:cNvSpPr>
              <p:nvPr/>
            </p:nvSpPr>
            <p:spPr bwMode="auto">
              <a:xfrm>
                <a:off x="4050" y="810"/>
                <a:ext cx="446" cy="533"/>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92" name="Oval 125"/>
              <p:cNvSpPr>
                <a:spLocks noChangeArrowheads="1"/>
              </p:cNvSpPr>
              <p:nvPr/>
            </p:nvSpPr>
            <p:spPr bwMode="auto">
              <a:xfrm>
                <a:off x="4953" y="810"/>
                <a:ext cx="448" cy="533"/>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93" name="Oval 126"/>
              <p:cNvSpPr>
                <a:spLocks noChangeArrowheads="1"/>
              </p:cNvSpPr>
              <p:nvPr/>
            </p:nvSpPr>
            <p:spPr bwMode="auto">
              <a:xfrm>
                <a:off x="6746" y="1187"/>
                <a:ext cx="446" cy="534"/>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94" name="Oval 127"/>
              <p:cNvSpPr>
                <a:spLocks noChangeArrowheads="1"/>
              </p:cNvSpPr>
              <p:nvPr/>
            </p:nvSpPr>
            <p:spPr bwMode="auto">
              <a:xfrm>
                <a:off x="5985" y="810"/>
                <a:ext cx="316" cy="377"/>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95" name="Oval 128"/>
              <p:cNvSpPr>
                <a:spLocks noChangeArrowheads="1"/>
              </p:cNvSpPr>
              <p:nvPr/>
            </p:nvSpPr>
            <p:spPr bwMode="auto">
              <a:xfrm>
                <a:off x="2661" y="1717"/>
                <a:ext cx="691" cy="825"/>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96" name="Rectangle 129"/>
              <p:cNvSpPr>
                <a:spLocks noChangeArrowheads="1"/>
              </p:cNvSpPr>
              <p:nvPr/>
            </p:nvSpPr>
            <p:spPr bwMode="auto">
              <a:xfrm>
                <a:off x="3008" y="1961"/>
                <a:ext cx="4022" cy="58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97" name="Freeform 130"/>
              <p:cNvSpPr>
                <a:spLocks noEditPoints="1"/>
              </p:cNvSpPr>
              <p:nvPr/>
            </p:nvSpPr>
            <p:spPr bwMode="auto">
              <a:xfrm>
                <a:off x="3182" y="1743"/>
                <a:ext cx="362" cy="373"/>
              </a:xfrm>
              <a:custGeom>
                <a:avLst/>
                <a:gdLst>
                  <a:gd name="T0" fmla="*/ 181 w 181"/>
                  <a:gd name="T1" fmla="*/ 3 h 187"/>
                  <a:gd name="T2" fmla="*/ 181 w 181"/>
                  <a:gd name="T3" fmla="*/ 41 h 187"/>
                  <a:gd name="T4" fmla="*/ 178 w 181"/>
                  <a:gd name="T5" fmla="*/ 44 h 187"/>
                  <a:gd name="T6" fmla="*/ 158 w 181"/>
                  <a:gd name="T7" fmla="*/ 44 h 187"/>
                  <a:gd name="T8" fmla="*/ 156 w 181"/>
                  <a:gd name="T9" fmla="*/ 41 h 187"/>
                  <a:gd name="T10" fmla="*/ 156 w 181"/>
                  <a:gd name="T11" fmla="*/ 25 h 187"/>
                  <a:gd name="T12" fmla="*/ 91 w 181"/>
                  <a:gd name="T13" fmla="*/ 25 h 187"/>
                  <a:gd name="T14" fmla="*/ 90 w 181"/>
                  <a:gd name="T15" fmla="*/ 25 h 187"/>
                  <a:gd name="T16" fmla="*/ 25 w 181"/>
                  <a:gd name="T17" fmla="*/ 25 h 187"/>
                  <a:gd name="T18" fmla="*/ 25 w 181"/>
                  <a:gd name="T19" fmla="*/ 41 h 187"/>
                  <a:gd name="T20" fmla="*/ 22 w 181"/>
                  <a:gd name="T21" fmla="*/ 44 h 187"/>
                  <a:gd name="T22" fmla="*/ 2 w 181"/>
                  <a:gd name="T23" fmla="*/ 44 h 187"/>
                  <a:gd name="T24" fmla="*/ 0 w 181"/>
                  <a:gd name="T25" fmla="*/ 41 h 187"/>
                  <a:gd name="T26" fmla="*/ 0 w 181"/>
                  <a:gd name="T27" fmla="*/ 3 h 187"/>
                  <a:gd name="T28" fmla="*/ 2 w 181"/>
                  <a:gd name="T29" fmla="*/ 0 h 187"/>
                  <a:gd name="T30" fmla="*/ 90 w 181"/>
                  <a:gd name="T31" fmla="*/ 0 h 187"/>
                  <a:gd name="T32" fmla="*/ 91 w 181"/>
                  <a:gd name="T33" fmla="*/ 0 h 187"/>
                  <a:gd name="T34" fmla="*/ 178 w 181"/>
                  <a:gd name="T35" fmla="*/ 0 h 187"/>
                  <a:gd name="T36" fmla="*/ 181 w 181"/>
                  <a:gd name="T37" fmla="*/ 3 h 187"/>
                  <a:gd name="T38" fmla="*/ 2 w 181"/>
                  <a:gd name="T39" fmla="*/ 187 h 187"/>
                  <a:gd name="T40" fmla="*/ 90 w 181"/>
                  <a:gd name="T41" fmla="*/ 187 h 187"/>
                  <a:gd name="T42" fmla="*/ 91 w 181"/>
                  <a:gd name="T43" fmla="*/ 187 h 187"/>
                  <a:gd name="T44" fmla="*/ 178 w 181"/>
                  <a:gd name="T45" fmla="*/ 187 h 187"/>
                  <a:gd name="T46" fmla="*/ 181 w 181"/>
                  <a:gd name="T47" fmla="*/ 185 h 187"/>
                  <a:gd name="T48" fmla="*/ 181 w 181"/>
                  <a:gd name="T49" fmla="*/ 146 h 187"/>
                  <a:gd name="T50" fmla="*/ 178 w 181"/>
                  <a:gd name="T51" fmla="*/ 144 h 187"/>
                  <a:gd name="T52" fmla="*/ 158 w 181"/>
                  <a:gd name="T53" fmla="*/ 144 h 187"/>
                  <a:gd name="T54" fmla="*/ 156 w 181"/>
                  <a:gd name="T55" fmla="*/ 146 h 187"/>
                  <a:gd name="T56" fmla="*/ 156 w 181"/>
                  <a:gd name="T57" fmla="*/ 163 h 187"/>
                  <a:gd name="T58" fmla="*/ 91 w 181"/>
                  <a:gd name="T59" fmla="*/ 163 h 187"/>
                  <a:gd name="T60" fmla="*/ 90 w 181"/>
                  <a:gd name="T61" fmla="*/ 163 h 187"/>
                  <a:gd name="T62" fmla="*/ 25 w 181"/>
                  <a:gd name="T63" fmla="*/ 163 h 187"/>
                  <a:gd name="T64" fmla="*/ 25 w 181"/>
                  <a:gd name="T65" fmla="*/ 146 h 187"/>
                  <a:gd name="T66" fmla="*/ 22 w 181"/>
                  <a:gd name="T67" fmla="*/ 144 h 187"/>
                  <a:gd name="T68" fmla="*/ 2 w 181"/>
                  <a:gd name="T69" fmla="*/ 144 h 187"/>
                  <a:gd name="T70" fmla="*/ 0 w 181"/>
                  <a:gd name="T71" fmla="*/ 146 h 187"/>
                  <a:gd name="T72" fmla="*/ 0 w 181"/>
                  <a:gd name="T73" fmla="*/ 185 h 187"/>
                  <a:gd name="T74" fmla="*/ 2 w 181"/>
                  <a:gd name="T75" fmla="*/ 187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81" h="187">
                    <a:moveTo>
                      <a:pt x="181" y="3"/>
                    </a:moveTo>
                    <a:cubicBezTo>
                      <a:pt x="181" y="41"/>
                      <a:pt x="181" y="41"/>
                      <a:pt x="181" y="41"/>
                    </a:cubicBezTo>
                    <a:cubicBezTo>
                      <a:pt x="181" y="43"/>
                      <a:pt x="180" y="44"/>
                      <a:pt x="178" y="44"/>
                    </a:cubicBezTo>
                    <a:cubicBezTo>
                      <a:pt x="158" y="44"/>
                      <a:pt x="158" y="44"/>
                      <a:pt x="158" y="44"/>
                    </a:cubicBezTo>
                    <a:cubicBezTo>
                      <a:pt x="157" y="44"/>
                      <a:pt x="156" y="43"/>
                      <a:pt x="156" y="41"/>
                    </a:cubicBezTo>
                    <a:cubicBezTo>
                      <a:pt x="156" y="25"/>
                      <a:pt x="156" y="25"/>
                      <a:pt x="156" y="25"/>
                    </a:cubicBezTo>
                    <a:cubicBezTo>
                      <a:pt x="91" y="25"/>
                      <a:pt x="91" y="25"/>
                      <a:pt x="91" y="25"/>
                    </a:cubicBezTo>
                    <a:cubicBezTo>
                      <a:pt x="90" y="25"/>
                      <a:pt x="90" y="25"/>
                      <a:pt x="90" y="25"/>
                    </a:cubicBezTo>
                    <a:cubicBezTo>
                      <a:pt x="25" y="25"/>
                      <a:pt x="25" y="25"/>
                      <a:pt x="25" y="25"/>
                    </a:cubicBezTo>
                    <a:cubicBezTo>
                      <a:pt x="25" y="41"/>
                      <a:pt x="25" y="41"/>
                      <a:pt x="25" y="41"/>
                    </a:cubicBezTo>
                    <a:cubicBezTo>
                      <a:pt x="25" y="43"/>
                      <a:pt x="24" y="44"/>
                      <a:pt x="22" y="44"/>
                    </a:cubicBezTo>
                    <a:cubicBezTo>
                      <a:pt x="2" y="44"/>
                      <a:pt x="2" y="44"/>
                      <a:pt x="2" y="44"/>
                    </a:cubicBezTo>
                    <a:cubicBezTo>
                      <a:pt x="1" y="44"/>
                      <a:pt x="0" y="43"/>
                      <a:pt x="0" y="41"/>
                    </a:cubicBezTo>
                    <a:cubicBezTo>
                      <a:pt x="0" y="3"/>
                      <a:pt x="0" y="3"/>
                      <a:pt x="0" y="3"/>
                    </a:cubicBezTo>
                    <a:cubicBezTo>
                      <a:pt x="0" y="1"/>
                      <a:pt x="1" y="0"/>
                      <a:pt x="2" y="0"/>
                    </a:cubicBezTo>
                    <a:cubicBezTo>
                      <a:pt x="90" y="0"/>
                      <a:pt x="90" y="0"/>
                      <a:pt x="90" y="0"/>
                    </a:cubicBezTo>
                    <a:cubicBezTo>
                      <a:pt x="91" y="0"/>
                      <a:pt x="91" y="0"/>
                      <a:pt x="91" y="0"/>
                    </a:cubicBezTo>
                    <a:cubicBezTo>
                      <a:pt x="178" y="0"/>
                      <a:pt x="178" y="0"/>
                      <a:pt x="178" y="0"/>
                    </a:cubicBezTo>
                    <a:cubicBezTo>
                      <a:pt x="180" y="0"/>
                      <a:pt x="181" y="1"/>
                      <a:pt x="181" y="3"/>
                    </a:cubicBezTo>
                    <a:close/>
                    <a:moveTo>
                      <a:pt x="2" y="187"/>
                    </a:moveTo>
                    <a:cubicBezTo>
                      <a:pt x="90" y="187"/>
                      <a:pt x="90" y="187"/>
                      <a:pt x="90" y="187"/>
                    </a:cubicBezTo>
                    <a:cubicBezTo>
                      <a:pt x="91" y="187"/>
                      <a:pt x="91" y="187"/>
                      <a:pt x="91" y="187"/>
                    </a:cubicBezTo>
                    <a:cubicBezTo>
                      <a:pt x="178" y="187"/>
                      <a:pt x="178" y="187"/>
                      <a:pt x="178" y="187"/>
                    </a:cubicBezTo>
                    <a:cubicBezTo>
                      <a:pt x="180" y="187"/>
                      <a:pt x="181" y="186"/>
                      <a:pt x="181" y="185"/>
                    </a:cubicBezTo>
                    <a:cubicBezTo>
                      <a:pt x="181" y="146"/>
                      <a:pt x="181" y="146"/>
                      <a:pt x="181" y="146"/>
                    </a:cubicBezTo>
                    <a:cubicBezTo>
                      <a:pt x="181" y="145"/>
                      <a:pt x="180" y="144"/>
                      <a:pt x="178" y="144"/>
                    </a:cubicBezTo>
                    <a:cubicBezTo>
                      <a:pt x="158" y="144"/>
                      <a:pt x="158" y="144"/>
                      <a:pt x="158" y="144"/>
                    </a:cubicBezTo>
                    <a:cubicBezTo>
                      <a:pt x="157" y="144"/>
                      <a:pt x="156" y="145"/>
                      <a:pt x="156" y="146"/>
                    </a:cubicBezTo>
                    <a:cubicBezTo>
                      <a:pt x="156" y="163"/>
                      <a:pt x="156" y="163"/>
                      <a:pt x="156" y="163"/>
                    </a:cubicBezTo>
                    <a:cubicBezTo>
                      <a:pt x="91" y="163"/>
                      <a:pt x="91" y="163"/>
                      <a:pt x="91" y="163"/>
                    </a:cubicBezTo>
                    <a:cubicBezTo>
                      <a:pt x="90" y="163"/>
                      <a:pt x="90" y="163"/>
                      <a:pt x="90" y="163"/>
                    </a:cubicBezTo>
                    <a:cubicBezTo>
                      <a:pt x="25" y="163"/>
                      <a:pt x="25" y="163"/>
                      <a:pt x="25" y="163"/>
                    </a:cubicBezTo>
                    <a:cubicBezTo>
                      <a:pt x="25" y="146"/>
                      <a:pt x="25" y="146"/>
                      <a:pt x="25" y="146"/>
                    </a:cubicBezTo>
                    <a:cubicBezTo>
                      <a:pt x="25" y="145"/>
                      <a:pt x="24" y="144"/>
                      <a:pt x="22" y="144"/>
                    </a:cubicBezTo>
                    <a:cubicBezTo>
                      <a:pt x="2" y="144"/>
                      <a:pt x="2" y="144"/>
                      <a:pt x="2" y="144"/>
                    </a:cubicBezTo>
                    <a:cubicBezTo>
                      <a:pt x="1" y="144"/>
                      <a:pt x="0" y="145"/>
                      <a:pt x="0" y="146"/>
                    </a:cubicBezTo>
                    <a:cubicBezTo>
                      <a:pt x="0" y="185"/>
                      <a:pt x="0" y="185"/>
                      <a:pt x="0" y="185"/>
                    </a:cubicBezTo>
                    <a:cubicBezTo>
                      <a:pt x="0" y="186"/>
                      <a:pt x="1" y="187"/>
                      <a:pt x="2" y="187"/>
                    </a:cubicBez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98" name="Freeform 131"/>
              <p:cNvSpPr>
                <a:spLocks noEditPoints="1"/>
              </p:cNvSpPr>
              <p:nvPr/>
            </p:nvSpPr>
            <p:spPr bwMode="auto">
              <a:xfrm>
                <a:off x="3256" y="1831"/>
                <a:ext cx="238" cy="199"/>
              </a:xfrm>
              <a:custGeom>
                <a:avLst/>
                <a:gdLst>
                  <a:gd name="T0" fmla="*/ 28 w 119"/>
                  <a:gd name="T1" fmla="*/ 25 h 100"/>
                  <a:gd name="T2" fmla="*/ 4 w 119"/>
                  <a:gd name="T3" fmla="*/ 25 h 100"/>
                  <a:gd name="T4" fmla="*/ 0 w 119"/>
                  <a:gd name="T5" fmla="*/ 21 h 100"/>
                  <a:gd name="T6" fmla="*/ 0 w 119"/>
                  <a:gd name="T7" fmla="*/ 4 h 100"/>
                  <a:gd name="T8" fmla="*/ 4 w 119"/>
                  <a:gd name="T9" fmla="*/ 0 h 100"/>
                  <a:gd name="T10" fmla="*/ 28 w 119"/>
                  <a:gd name="T11" fmla="*/ 0 h 100"/>
                  <a:gd name="T12" fmla="*/ 32 w 119"/>
                  <a:gd name="T13" fmla="*/ 4 h 100"/>
                  <a:gd name="T14" fmla="*/ 32 w 119"/>
                  <a:gd name="T15" fmla="*/ 21 h 100"/>
                  <a:gd name="T16" fmla="*/ 28 w 119"/>
                  <a:gd name="T17" fmla="*/ 25 h 100"/>
                  <a:gd name="T18" fmla="*/ 32 w 119"/>
                  <a:gd name="T19" fmla="*/ 58 h 100"/>
                  <a:gd name="T20" fmla="*/ 32 w 119"/>
                  <a:gd name="T21" fmla="*/ 41 h 100"/>
                  <a:gd name="T22" fmla="*/ 28 w 119"/>
                  <a:gd name="T23" fmla="*/ 37 h 100"/>
                  <a:gd name="T24" fmla="*/ 4 w 119"/>
                  <a:gd name="T25" fmla="*/ 37 h 100"/>
                  <a:gd name="T26" fmla="*/ 0 w 119"/>
                  <a:gd name="T27" fmla="*/ 41 h 100"/>
                  <a:gd name="T28" fmla="*/ 0 w 119"/>
                  <a:gd name="T29" fmla="*/ 58 h 100"/>
                  <a:gd name="T30" fmla="*/ 4 w 119"/>
                  <a:gd name="T31" fmla="*/ 62 h 100"/>
                  <a:gd name="T32" fmla="*/ 28 w 119"/>
                  <a:gd name="T33" fmla="*/ 62 h 100"/>
                  <a:gd name="T34" fmla="*/ 32 w 119"/>
                  <a:gd name="T35" fmla="*/ 58 h 100"/>
                  <a:gd name="T36" fmla="*/ 32 w 119"/>
                  <a:gd name="T37" fmla="*/ 96 h 100"/>
                  <a:gd name="T38" fmla="*/ 32 w 119"/>
                  <a:gd name="T39" fmla="*/ 79 h 100"/>
                  <a:gd name="T40" fmla="*/ 28 w 119"/>
                  <a:gd name="T41" fmla="*/ 75 h 100"/>
                  <a:gd name="T42" fmla="*/ 4 w 119"/>
                  <a:gd name="T43" fmla="*/ 75 h 100"/>
                  <a:gd name="T44" fmla="*/ 0 w 119"/>
                  <a:gd name="T45" fmla="*/ 79 h 100"/>
                  <a:gd name="T46" fmla="*/ 0 w 119"/>
                  <a:gd name="T47" fmla="*/ 96 h 100"/>
                  <a:gd name="T48" fmla="*/ 4 w 119"/>
                  <a:gd name="T49" fmla="*/ 100 h 100"/>
                  <a:gd name="T50" fmla="*/ 28 w 119"/>
                  <a:gd name="T51" fmla="*/ 100 h 100"/>
                  <a:gd name="T52" fmla="*/ 32 w 119"/>
                  <a:gd name="T53" fmla="*/ 96 h 100"/>
                  <a:gd name="T54" fmla="*/ 76 w 119"/>
                  <a:gd name="T55" fmla="*/ 40 h 100"/>
                  <a:gd name="T56" fmla="*/ 76 w 119"/>
                  <a:gd name="T57" fmla="*/ 22 h 100"/>
                  <a:gd name="T58" fmla="*/ 72 w 119"/>
                  <a:gd name="T59" fmla="*/ 18 h 100"/>
                  <a:gd name="T60" fmla="*/ 48 w 119"/>
                  <a:gd name="T61" fmla="*/ 18 h 100"/>
                  <a:gd name="T62" fmla="*/ 44 w 119"/>
                  <a:gd name="T63" fmla="*/ 22 h 100"/>
                  <a:gd name="T64" fmla="*/ 44 w 119"/>
                  <a:gd name="T65" fmla="*/ 40 h 100"/>
                  <a:gd name="T66" fmla="*/ 48 w 119"/>
                  <a:gd name="T67" fmla="*/ 44 h 100"/>
                  <a:gd name="T68" fmla="*/ 72 w 119"/>
                  <a:gd name="T69" fmla="*/ 44 h 100"/>
                  <a:gd name="T70" fmla="*/ 76 w 119"/>
                  <a:gd name="T71" fmla="*/ 40 h 100"/>
                  <a:gd name="T72" fmla="*/ 76 w 119"/>
                  <a:gd name="T73" fmla="*/ 77 h 100"/>
                  <a:gd name="T74" fmla="*/ 76 w 119"/>
                  <a:gd name="T75" fmla="*/ 60 h 100"/>
                  <a:gd name="T76" fmla="*/ 72 w 119"/>
                  <a:gd name="T77" fmla="*/ 56 h 100"/>
                  <a:gd name="T78" fmla="*/ 48 w 119"/>
                  <a:gd name="T79" fmla="*/ 56 h 100"/>
                  <a:gd name="T80" fmla="*/ 44 w 119"/>
                  <a:gd name="T81" fmla="*/ 60 h 100"/>
                  <a:gd name="T82" fmla="*/ 44 w 119"/>
                  <a:gd name="T83" fmla="*/ 77 h 100"/>
                  <a:gd name="T84" fmla="*/ 48 w 119"/>
                  <a:gd name="T85" fmla="*/ 81 h 100"/>
                  <a:gd name="T86" fmla="*/ 72 w 119"/>
                  <a:gd name="T87" fmla="*/ 81 h 100"/>
                  <a:gd name="T88" fmla="*/ 76 w 119"/>
                  <a:gd name="T89" fmla="*/ 77 h 100"/>
                  <a:gd name="T90" fmla="*/ 119 w 119"/>
                  <a:gd name="T91" fmla="*/ 58 h 100"/>
                  <a:gd name="T92" fmla="*/ 119 w 119"/>
                  <a:gd name="T93" fmla="*/ 41 h 100"/>
                  <a:gd name="T94" fmla="*/ 115 w 119"/>
                  <a:gd name="T95" fmla="*/ 37 h 100"/>
                  <a:gd name="T96" fmla="*/ 92 w 119"/>
                  <a:gd name="T97" fmla="*/ 37 h 100"/>
                  <a:gd name="T98" fmla="*/ 88 w 119"/>
                  <a:gd name="T99" fmla="*/ 41 h 100"/>
                  <a:gd name="T100" fmla="*/ 88 w 119"/>
                  <a:gd name="T101" fmla="*/ 58 h 100"/>
                  <a:gd name="T102" fmla="*/ 92 w 119"/>
                  <a:gd name="T103" fmla="*/ 62 h 100"/>
                  <a:gd name="T104" fmla="*/ 115 w 119"/>
                  <a:gd name="T105" fmla="*/ 62 h 100"/>
                  <a:gd name="T106" fmla="*/ 119 w 119"/>
                  <a:gd name="T107" fmla="*/ 58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9" h="100">
                    <a:moveTo>
                      <a:pt x="28" y="25"/>
                    </a:moveTo>
                    <a:cubicBezTo>
                      <a:pt x="4" y="25"/>
                      <a:pt x="4" y="25"/>
                      <a:pt x="4" y="25"/>
                    </a:cubicBezTo>
                    <a:cubicBezTo>
                      <a:pt x="2" y="25"/>
                      <a:pt x="0" y="23"/>
                      <a:pt x="0" y="21"/>
                    </a:cubicBezTo>
                    <a:cubicBezTo>
                      <a:pt x="0" y="4"/>
                      <a:pt x="0" y="4"/>
                      <a:pt x="0" y="4"/>
                    </a:cubicBezTo>
                    <a:cubicBezTo>
                      <a:pt x="0" y="1"/>
                      <a:pt x="2" y="0"/>
                      <a:pt x="4" y="0"/>
                    </a:cubicBezTo>
                    <a:cubicBezTo>
                      <a:pt x="28" y="0"/>
                      <a:pt x="28" y="0"/>
                      <a:pt x="28" y="0"/>
                    </a:cubicBezTo>
                    <a:cubicBezTo>
                      <a:pt x="30" y="0"/>
                      <a:pt x="32" y="1"/>
                      <a:pt x="32" y="4"/>
                    </a:cubicBezTo>
                    <a:cubicBezTo>
                      <a:pt x="32" y="21"/>
                      <a:pt x="32" y="21"/>
                      <a:pt x="32" y="21"/>
                    </a:cubicBezTo>
                    <a:cubicBezTo>
                      <a:pt x="32" y="23"/>
                      <a:pt x="30" y="25"/>
                      <a:pt x="28" y="25"/>
                    </a:cubicBezTo>
                    <a:close/>
                    <a:moveTo>
                      <a:pt x="32" y="58"/>
                    </a:moveTo>
                    <a:cubicBezTo>
                      <a:pt x="32" y="41"/>
                      <a:pt x="32" y="41"/>
                      <a:pt x="32" y="41"/>
                    </a:cubicBezTo>
                    <a:cubicBezTo>
                      <a:pt x="32" y="39"/>
                      <a:pt x="30" y="37"/>
                      <a:pt x="28" y="37"/>
                    </a:cubicBezTo>
                    <a:cubicBezTo>
                      <a:pt x="4" y="37"/>
                      <a:pt x="4" y="37"/>
                      <a:pt x="4" y="37"/>
                    </a:cubicBezTo>
                    <a:cubicBezTo>
                      <a:pt x="2" y="37"/>
                      <a:pt x="0" y="39"/>
                      <a:pt x="0" y="41"/>
                    </a:cubicBezTo>
                    <a:cubicBezTo>
                      <a:pt x="0" y="58"/>
                      <a:pt x="0" y="58"/>
                      <a:pt x="0" y="58"/>
                    </a:cubicBezTo>
                    <a:cubicBezTo>
                      <a:pt x="0" y="61"/>
                      <a:pt x="2" y="62"/>
                      <a:pt x="4" y="62"/>
                    </a:cubicBezTo>
                    <a:cubicBezTo>
                      <a:pt x="28" y="62"/>
                      <a:pt x="28" y="62"/>
                      <a:pt x="28" y="62"/>
                    </a:cubicBezTo>
                    <a:cubicBezTo>
                      <a:pt x="30" y="62"/>
                      <a:pt x="32" y="61"/>
                      <a:pt x="32" y="58"/>
                    </a:cubicBezTo>
                    <a:close/>
                    <a:moveTo>
                      <a:pt x="32" y="96"/>
                    </a:moveTo>
                    <a:cubicBezTo>
                      <a:pt x="32" y="79"/>
                      <a:pt x="32" y="79"/>
                      <a:pt x="32" y="79"/>
                    </a:cubicBezTo>
                    <a:cubicBezTo>
                      <a:pt x="32" y="76"/>
                      <a:pt x="30" y="75"/>
                      <a:pt x="28" y="75"/>
                    </a:cubicBezTo>
                    <a:cubicBezTo>
                      <a:pt x="4" y="75"/>
                      <a:pt x="4" y="75"/>
                      <a:pt x="4" y="75"/>
                    </a:cubicBezTo>
                    <a:cubicBezTo>
                      <a:pt x="2" y="75"/>
                      <a:pt x="0" y="76"/>
                      <a:pt x="0" y="79"/>
                    </a:cubicBezTo>
                    <a:cubicBezTo>
                      <a:pt x="0" y="96"/>
                      <a:pt x="0" y="96"/>
                      <a:pt x="0" y="96"/>
                    </a:cubicBezTo>
                    <a:cubicBezTo>
                      <a:pt x="0" y="98"/>
                      <a:pt x="2" y="100"/>
                      <a:pt x="4" y="100"/>
                    </a:cubicBezTo>
                    <a:cubicBezTo>
                      <a:pt x="28" y="100"/>
                      <a:pt x="28" y="100"/>
                      <a:pt x="28" y="100"/>
                    </a:cubicBezTo>
                    <a:cubicBezTo>
                      <a:pt x="30" y="100"/>
                      <a:pt x="32" y="98"/>
                      <a:pt x="32" y="96"/>
                    </a:cubicBezTo>
                    <a:close/>
                    <a:moveTo>
                      <a:pt x="76" y="40"/>
                    </a:moveTo>
                    <a:cubicBezTo>
                      <a:pt x="76" y="22"/>
                      <a:pt x="76" y="22"/>
                      <a:pt x="76" y="22"/>
                    </a:cubicBezTo>
                    <a:cubicBezTo>
                      <a:pt x="76" y="20"/>
                      <a:pt x="74" y="18"/>
                      <a:pt x="72" y="18"/>
                    </a:cubicBezTo>
                    <a:cubicBezTo>
                      <a:pt x="48" y="18"/>
                      <a:pt x="48" y="18"/>
                      <a:pt x="48" y="18"/>
                    </a:cubicBezTo>
                    <a:cubicBezTo>
                      <a:pt x="46" y="18"/>
                      <a:pt x="44" y="20"/>
                      <a:pt x="44" y="22"/>
                    </a:cubicBezTo>
                    <a:cubicBezTo>
                      <a:pt x="44" y="40"/>
                      <a:pt x="44" y="40"/>
                      <a:pt x="44" y="40"/>
                    </a:cubicBezTo>
                    <a:cubicBezTo>
                      <a:pt x="44" y="42"/>
                      <a:pt x="46" y="44"/>
                      <a:pt x="48" y="44"/>
                    </a:cubicBezTo>
                    <a:cubicBezTo>
                      <a:pt x="72" y="44"/>
                      <a:pt x="72" y="44"/>
                      <a:pt x="72" y="44"/>
                    </a:cubicBezTo>
                    <a:cubicBezTo>
                      <a:pt x="74" y="44"/>
                      <a:pt x="76" y="42"/>
                      <a:pt x="76" y="40"/>
                    </a:cubicBezTo>
                    <a:close/>
                    <a:moveTo>
                      <a:pt x="76" y="77"/>
                    </a:moveTo>
                    <a:cubicBezTo>
                      <a:pt x="76" y="60"/>
                      <a:pt x="76" y="60"/>
                      <a:pt x="76" y="60"/>
                    </a:cubicBezTo>
                    <a:cubicBezTo>
                      <a:pt x="76" y="58"/>
                      <a:pt x="74" y="56"/>
                      <a:pt x="72" y="56"/>
                    </a:cubicBezTo>
                    <a:cubicBezTo>
                      <a:pt x="48" y="56"/>
                      <a:pt x="48" y="56"/>
                      <a:pt x="48" y="56"/>
                    </a:cubicBezTo>
                    <a:cubicBezTo>
                      <a:pt x="46" y="56"/>
                      <a:pt x="44" y="58"/>
                      <a:pt x="44" y="60"/>
                    </a:cubicBezTo>
                    <a:cubicBezTo>
                      <a:pt x="44" y="77"/>
                      <a:pt x="44" y="77"/>
                      <a:pt x="44" y="77"/>
                    </a:cubicBezTo>
                    <a:cubicBezTo>
                      <a:pt x="44" y="79"/>
                      <a:pt x="46" y="81"/>
                      <a:pt x="48" y="81"/>
                    </a:cubicBezTo>
                    <a:cubicBezTo>
                      <a:pt x="72" y="81"/>
                      <a:pt x="72" y="81"/>
                      <a:pt x="72" y="81"/>
                    </a:cubicBezTo>
                    <a:cubicBezTo>
                      <a:pt x="74" y="81"/>
                      <a:pt x="76" y="79"/>
                      <a:pt x="76" y="77"/>
                    </a:cubicBezTo>
                    <a:close/>
                    <a:moveTo>
                      <a:pt x="119" y="58"/>
                    </a:moveTo>
                    <a:cubicBezTo>
                      <a:pt x="119" y="41"/>
                      <a:pt x="119" y="41"/>
                      <a:pt x="119" y="41"/>
                    </a:cubicBezTo>
                    <a:cubicBezTo>
                      <a:pt x="119" y="39"/>
                      <a:pt x="117" y="37"/>
                      <a:pt x="115" y="37"/>
                    </a:cubicBezTo>
                    <a:cubicBezTo>
                      <a:pt x="92" y="37"/>
                      <a:pt x="92" y="37"/>
                      <a:pt x="92" y="37"/>
                    </a:cubicBezTo>
                    <a:cubicBezTo>
                      <a:pt x="90" y="37"/>
                      <a:pt x="88" y="39"/>
                      <a:pt x="88" y="41"/>
                    </a:cubicBezTo>
                    <a:cubicBezTo>
                      <a:pt x="88" y="58"/>
                      <a:pt x="88" y="58"/>
                      <a:pt x="88" y="58"/>
                    </a:cubicBezTo>
                    <a:cubicBezTo>
                      <a:pt x="88" y="61"/>
                      <a:pt x="90" y="62"/>
                      <a:pt x="92" y="62"/>
                    </a:cubicBezTo>
                    <a:cubicBezTo>
                      <a:pt x="115" y="62"/>
                      <a:pt x="115" y="62"/>
                      <a:pt x="115" y="62"/>
                    </a:cubicBezTo>
                    <a:cubicBezTo>
                      <a:pt x="117" y="62"/>
                      <a:pt x="119" y="61"/>
                      <a:pt x="119" y="58"/>
                    </a:cubicBezTo>
                    <a:close/>
                  </a:path>
                </a:pathLst>
              </a:custGeom>
              <a:solidFill>
                <a:srgbClr val="BAD8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99" name="Freeform 132"/>
              <p:cNvSpPr>
                <a:spLocks/>
              </p:cNvSpPr>
              <p:nvPr/>
            </p:nvSpPr>
            <p:spPr bwMode="auto">
              <a:xfrm>
                <a:off x="2253" y="2860"/>
                <a:ext cx="2301" cy="1033"/>
              </a:xfrm>
              <a:custGeom>
                <a:avLst/>
                <a:gdLst>
                  <a:gd name="T0" fmla="*/ 0 w 2301"/>
                  <a:gd name="T1" fmla="*/ 1033 h 1033"/>
                  <a:gd name="T2" fmla="*/ 643 w 2301"/>
                  <a:gd name="T3" fmla="*/ 0 h 1033"/>
                  <a:gd name="T4" fmla="*/ 2301 w 2301"/>
                  <a:gd name="T5" fmla="*/ 787 h 1033"/>
                  <a:gd name="T6" fmla="*/ 0 w 2301"/>
                  <a:gd name="T7" fmla="*/ 1033 h 1033"/>
                </a:gdLst>
                <a:ahLst/>
                <a:cxnLst>
                  <a:cxn ang="0">
                    <a:pos x="T0" y="T1"/>
                  </a:cxn>
                  <a:cxn ang="0">
                    <a:pos x="T2" y="T3"/>
                  </a:cxn>
                  <a:cxn ang="0">
                    <a:pos x="T4" y="T5"/>
                  </a:cxn>
                  <a:cxn ang="0">
                    <a:pos x="T6" y="T7"/>
                  </a:cxn>
                </a:cxnLst>
                <a:rect l="0" t="0" r="r" b="b"/>
                <a:pathLst>
                  <a:path w="2301" h="1033">
                    <a:moveTo>
                      <a:pt x="0" y="1033"/>
                    </a:moveTo>
                    <a:lnTo>
                      <a:pt x="643" y="0"/>
                    </a:lnTo>
                    <a:lnTo>
                      <a:pt x="2301" y="787"/>
                    </a:lnTo>
                    <a:lnTo>
                      <a:pt x="0" y="1033"/>
                    </a:ln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00" name="Freeform 133"/>
              <p:cNvSpPr>
                <a:spLocks/>
              </p:cNvSpPr>
              <p:nvPr/>
            </p:nvSpPr>
            <p:spPr bwMode="auto">
              <a:xfrm>
                <a:off x="4724" y="1713"/>
                <a:ext cx="327" cy="363"/>
              </a:xfrm>
              <a:custGeom>
                <a:avLst/>
                <a:gdLst>
                  <a:gd name="T0" fmla="*/ 163 w 163"/>
                  <a:gd name="T1" fmla="*/ 102 h 182"/>
                  <a:gd name="T2" fmla="*/ 163 w 163"/>
                  <a:gd name="T3" fmla="*/ 80 h 182"/>
                  <a:gd name="T4" fmla="*/ 139 w 163"/>
                  <a:gd name="T5" fmla="*/ 72 h 182"/>
                  <a:gd name="T6" fmla="*/ 132 w 163"/>
                  <a:gd name="T7" fmla="*/ 57 h 182"/>
                  <a:gd name="T8" fmla="*/ 144 w 163"/>
                  <a:gd name="T9" fmla="*/ 35 h 182"/>
                  <a:gd name="T10" fmla="*/ 129 w 163"/>
                  <a:gd name="T11" fmla="*/ 19 h 182"/>
                  <a:gd name="T12" fmla="*/ 106 w 163"/>
                  <a:gd name="T13" fmla="*/ 31 h 182"/>
                  <a:gd name="T14" fmla="*/ 91 w 163"/>
                  <a:gd name="T15" fmla="*/ 25 h 182"/>
                  <a:gd name="T16" fmla="*/ 84 w 163"/>
                  <a:gd name="T17" fmla="*/ 0 h 182"/>
                  <a:gd name="T18" fmla="*/ 61 w 163"/>
                  <a:gd name="T19" fmla="*/ 0 h 182"/>
                  <a:gd name="T20" fmla="*/ 54 w 163"/>
                  <a:gd name="T21" fmla="*/ 25 h 182"/>
                  <a:gd name="T22" fmla="*/ 39 w 163"/>
                  <a:gd name="T23" fmla="*/ 31 h 182"/>
                  <a:gd name="T24" fmla="*/ 16 w 163"/>
                  <a:gd name="T25" fmla="*/ 19 h 182"/>
                  <a:gd name="T26" fmla="*/ 0 w 163"/>
                  <a:gd name="T27" fmla="*/ 35 h 182"/>
                  <a:gd name="T28" fmla="*/ 7 w 163"/>
                  <a:gd name="T29" fmla="*/ 48 h 182"/>
                  <a:gd name="T30" fmla="*/ 33 w 163"/>
                  <a:gd name="T31" fmla="*/ 39 h 182"/>
                  <a:gd name="T32" fmla="*/ 34 w 163"/>
                  <a:gd name="T33" fmla="*/ 39 h 182"/>
                  <a:gd name="T34" fmla="*/ 43 w 163"/>
                  <a:gd name="T35" fmla="*/ 38 h 182"/>
                  <a:gd name="T36" fmla="*/ 98 w 163"/>
                  <a:gd name="T37" fmla="*/ 63 h 182"/>
                  <a:gd name="T38" fmla="*/ 100 w 163"/>
                  <a:gd name="T39" fmla="*/ 66 h 182"/>
                  <a:gd name="T40" fmla="*/ 109 w 163"/>
                  <a:gd name="T41" fmla="*/ 91 h 182"/>
                  <a:gd name="T42" fmla="*/ 73 w 163"/>
                  <a:gd name="T43" fmla="*/ 128 h 182"/>
                  <a:gd name="T44" fmla="*/ 46 w 163"/>
                  <a:gd name="T45" fmla="*/ 117 h 182"/>
                  <a:gd name="T46" fmla="*/ 42 w 163"/>
                  <a:gd name="T47" fmla="*/ 116 h 182"/>
                  <a:gd name="T48" fmla="*/ 37 w 163"/>
                  <a:gd name="T49" fmla="*/ 118 h 182"/>
                  <a:gd name="T50" fmla="*/ 4 w 163"/>
                  <a:gd name="T51" fmla="*/ 140 h 182"/>
                  <a:gd name="T52" fmla="*/ 0 w 163"/>
                  <a:gd name="T53" fmla="*/ 147 h 182"/>
                  <a:gd name="T54" fmla="*/ 16 w 163"/>
                  <a:gd name="T55" fmla="*/ 163 h 182"/>
                  <a:gd name="T56" fmla="*/ 39 w 163"/>
                  <a:gd name="T57" fmla="*/ 151 h 182"/>
                  <a:gd name="T58" fmla="*/ 54 w 163"/>
                  <a:gd name="T59" fmla="*/ 157 h 182"/>
                  <a:gd name="T60" fmla="*/ 61 w 163"/>
                  <a:gd name="T61" fmla="*/ 182 h 182"/>
                  <a:gd name="T62" fmla="*/ 84 w 163"/>
                  <a:gd name="T63" fmla="*/ 182 h 182"/>
                  <a:gd name="T64" fmla="*/ 91 w 163"/>
                  <a:gd name="T65" fmla="*/ 157 h 182"/>
                  <a:gd name="T66" fmla="*/ 106 w 163"/>
                  <a:gd name="T67" fmla="*/ 151 h 182"/>
                  <a:gd name="T68" fmla="*/ 129 w 163"/>
                  <a:gd name="T69" fmla="*/ 163 h 182"/>
                  <a:gd name="T70" fmla="*/ 144 w 163"/>
                  <a:gd name="T71" fmla="*/ 147 h 182"/>
                  <a:gd name="T72" fmla="*/ 132 w 163"/>
                  <a:gd name="T73" fmla="*/ 124 h 182"/>
                  <a:gd name="T74" fmla="*/ 138 w 163"/>
                  <a:gd name="T75" fmla="*/ 110 h 182"/>
                  <a:gd name="T76" fmla="*/ 163 w 163"/>
                  <a:gd name="T77" fmla="*/ 102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63" h="182">
                    <a:moveTo>
                      <a:pt x="163" y="102"/>
                    </a:moveTo>
                    <a:cubicBezTo>
                      <a:pt x="163" y="80"/>
                      <a:pt x="163" y="80"/>
                      <a:pt x="163" y="80"/>
                    </a:cubicBezTo>
                    <a:cubicBezTo>
                      <a:pt x="139" y="72"/>
                      <a:pt x="139" y="72"/>
                      <a:pt x="139" y="72"/>
                    </a:cubicBezTo>
                    <a:cubicBezTo>
                      <a:pt x="137" y="67"/>
                      <a:pt x="135" y="62"/>
                      <a:pt x="132" y="57"/>
                    </a:cubicBezTo>
                    <a:cubicBezTo>
                      <a:pt x="144" y="35"/>
                      <a:pt x="144" y="35"/>
                      <a:pt x="144" y="35"/>
                    </a:cubicBezTo>
                    <a:cubicBezTo>
                      <a:pt x="129" y="19"/>
                      <a:pt x="129" y="19"/>
                      <a:pt x="129" y="19"/>
                    </a:cubicBezTo>
                    <a:cubicBezTo>
                      <a:pt x="106" y="31"/>
                      <a:pt x="106" y="31"/>
                      <a:pt x="106" y="31"/>
                    </a:cubicBezTo>
                    <a:cubicBezTo>
                      <a:pt x="101" y="28"/>
                      <a:pt x="96" y="26"/>
                      <a:pt x="91" y="25"/>
                    </a:cubicBezTo>
                    <a:cubicBezTo>
                      <a:pt x="84" y="0"/>
                      <a:pt x="84" y="0"/>
                      <a:pt x="84" y="0"/>
                    </a:cubicBezTo>
                    <a:cubicBezTo>
                      <a:pt x="61" y="0"/>
                      <a:pt x="61" y="0"/>
                      <a:pt x="61" y="0"/>
                    </a:cubicBezTo>
                    <a:cubicBezTo>
                      <a:pt x="54" y="25"/>
                      <a:pt x="54" y="25"/>
                      <a:pt x="54" y="25"/>
                    </a:cubicBezTo>
                    <a:cubicBezTo>
                      <a:pt x="49" y="26"/>
                      <a:pt x="44" y="28"/>
                      <a:pt x="39" y="31"/>
                    </a:cubicBezTo>
                    <a:cubicBezTo>
                      <a:pt x="16" y="19"/>
                      <a:pt x="16" y="19"/>
                      <a:pt x="16" y="19"/>
                    </a:cubicBezTo>
                    <a:cubicBezTo>
                      <a:pt x="0" y="35"/>
                      <a:pt x="0" y="35"/>
                      <a:pt x="0" y="35"/>
                    </a:cubicBezTo>
                    <a:cubicBezTo>
                      <a:pt x="7" y="48"/>
                      <a:pt x="7" y="48"/>
                      <a:pt x="7" y="48"/>
                    </a:cubicBezTo>
                    <a:cubicBezTo>
                      <a:pt x="15" y="43"/>
                      <a:pt x="24" y="40"/>
                      <a:pt x="33" y="39"/>
                    </a:cubicBezTo>
                    <a:cubicBezTo>
                      <a:pt x="34" y="39"/>
                      <a:pt x="34" y="39"/>
                      <a:pt x="34" y="39"/>
                    </a:cubicBezTo>
                    <a:cubicBezTo>
                      <a:pt x="37" y="38"/>
                      <a:pt x="40" y="38"/>
                      <a:pt x="43" y="38"/>
                    </a:cubicBezTo>
                    <a:cubicBezTo>
                      <a:pt x="64" y="38"/>
                      <a:pt x="82" y="46"/>
                      <a:pt x="98" y="63"/>
                    </a:cubicBezTo>
                    <a:cubicBezTo>
                      <a:pt x="99" y="64"/>
                      <a:pt x="100" y="65"/>
                      <a:pt x="100" y="66"/>
                    </a:cubicBezTo>
                    <a:cubicBezTo>
                      <a:pt x="106" y="73"/>
                      <a:pt x="109" y="81"/>
                      <a:pt x="109" y="91"/>
                    </a:cubicBezTo>
                    <a:cubicBezTo>
                      <a:pt x="109" y="111"/>
                      <a:pt x="93" y="128"/>
                      <a:pt x="73" y="128"/>
                    </a:cubicBezTo>
                    <a:cubicBezTo>
                      <a:pt x="62" y="128"/>
                      <a:pt x="53" y="123"/>
                      <a:pt x="46" y="117"/>
                    </a:cubicBezTo>
                    <a:cubicBezTo>
                      <a:pt x="45" y="116"/>
                      <a:pt x="44" y="116"/>
                      <a:pt x="42" y="116"/>
                    </a:cubicBezTo>
                    <a:cubicBezTo>
                      <a:pt x="40" y="116"/>
                      <a:pt x="39" y="117"/>
                      <a:pt x="37" y="118"/>
                    </a:cubicBezTo>
                    <a:cubicBezTo>
                      <a:pt x="27" y="129"/>
                      <a:pt x="16" y="136"/>
                      <a:pt x="4" y="140"/>
                    </a:cubicBezTo>
                    <a:cubicBezTo>
                      <a:pt x="0" y="147"/>
                      <a:pt x="0" y="147"/>
                      <a:pt x="0" y="147"/>
                    </a:cubicBezTo>
                    <a:cubicBezTo>
                      <a:pt x="16" y="163"/>
                      <a:pt x="16" y="163"/>
                      <a:pt x="16" y="163"/>
                    </a:cubicBezTo>
                    <a:cubicBezTo>
                      <a:pt x="39" y="151"/>
                      <a:pt x="39" y="151"/>
                      <a:pt x="39" y="151"/>
                    </a:cubicBezTo>
                    <a:cubicBezTo>
                      <a:pt x="44" y="153"/>
                      <a:pt x="49" y="155"/>
                      <a:pt x="54" y="157"/>
                    </a:cubicBezTo>
                    <a:cubicBezTo>
                      <a:pt x="61" y="182"/>
                      <a:pt x="61" y="182"/>
                      <a:pt x="61" y="182"/>
                    </a:cubicBezTo>
                    <a:cubicBezTo>
                      <a:pt x="84" y="182"/>
                      <a:pt x="84" y="182"/>
                      <a:pt x="84" y="182"/>
                    </a:cubicBezTo>
                    <a:cubicBezTo>
                      <a:pt x="91" y="157"/>
                      <a:pt x="91" y="157"/>
                      <a:pt x="91" y="157"/>
                    </a:cubicBezTo>
                    <a:cubicBezTo>
                      <a:pt x="96" y="155"/>
                      <a:pt x="101" y="153"/>
                      <a:pt x="106" y="151"/>
                    </a:cubicBezTo>
                    <a:cubicBezTo>
                      <a:pt x="129" y="163"/>
                      <a:pt x="129" y="163"/>
                      <a:pt x="129" y="163"/>
                    </a:cubicBezTo>
                    <a:cubicBezTo>
                      <a:pt x="144" y="147"/>
                      <a:pt x="144" y="147"/>
                      <a:pt x="144" y="147"/>
                    </a:cubicBezTo>
                    <a:cubicBezTo>
                      <a:pt x="132" y="124"/>
                      <a:pt x="132" y="124"/>
                      <a:pt x="132" y="124"/>
                    </a:cubicBezTo>
                    <a:cubicBezTo>
                      <a:pt x="135" y="120"/>
                      <a:pt x="137" y="115"/>
                      <a:pt x="138" y="110"/>
                    </a:cubicBezTo>
                    <a:lnTo>
                      <a:pt x="163" y="102"/>
                    </a:ln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01" name="Freeform 134"/>
              <p:cNvSpPr>
                <a:spLocks noEditPoints="1"/>
              </p:cNvSpPr>
              <p:nvPr/>
            </p:nvSpPr>
            <p:spPr bwMode="auto">
              <a:xfrm>
                <a:off x="4582" y="1805"/>
                <a:ext cx="327" cy="176"/>
              </a:xfrm>
              <a:custGeom>
                <a:avLst/>
                <a:gdLst>
                  <a:gd name="T0" fmla="*/ 50 w 163"/>
                  <a:gd name="T1" fmla="*/ 42 h 88"/>
                  <a:gd name="T2" fmla="*/ 27 w 163"/>
                  <a:gd name="T3" fmla="*/ 31 h 88"/>
                  <a:gd name="T4" fmla="*/ 28 w 163"/>
                  <a:gd name="T5" fmla="*/ 24 h 88"/>
                  <a:gd name="T6" fmla="*/ 35 w 163"/>
                  <a:gd name="T7" fmla="*/ 24 h 88"/>
                  <a:gd name="T8" fmla="*/ 50 w 163"/>
                  <a:gd name="T9" fmla="*/ 32 h 88"/>
                  <a:gd name="T10" fmla="*/ 66 w 163"/>
                  <a:gd name="T11" fmla="*/ 24 h 88"/>
                  <a:gd name="T12" fmla="*/ 106 w 163"/>
                  <a:gd name="T13" fmla="*/ 3 h 88"/>
                  <a:gd name="T14" fmla="*/ 106 w 163"/>
                  <a:gd name="T15" fmla="*/ 3 h 88"/>
                  <a:gd name="T16" fmla="*/ 161 w 163"/>
                  <a:gd name="T17" fmla="*/ 24 h 88"/>
                  <a:gd name="T18" fmla="*/ 161 w 163"/>
                  <a:gd name="T19" fmla="*/ 31 h 88"/>
                  <a:gd name="T20" fmla="*/ 154 w 163"/>
                  <a:gd name="T21" fmla="*/ 31 h 88"/>
                  <a:gd name="T22" fmla="*/ 107 w 163"/>
                  <a:gd name="T23" fmla="*/ 13 h 88"/>
                  <a:gd name="T24" fmla="*/ 74 w 163"/>
                  <a:gd name="T25" fmla="*/ 31 h 88"/>
                  <a:gd name="T26" fmla="*/ 74 w 163"/>
                  <a:gd name="T27" fmla="*/ 31 h 88"/>
                  <a:gd name="T28" fmla="*/ 50 w 163"/>
                  <a:gd name="T29" fmla="*/ 42 h 88"/>
                  <a:gd name="T30" fmla="*/ 87 w 163"/>
                  <a:gd name="T31" fmla="*/ 49 h 88"/>
                  <a:gd name="T32" fmla="*/ 87 w 163"/>
                  <a:gd name="T33" fmla="*/ 49 h 88"/>
                  <a:gd name="T34" fmla="*/ 142 w 163"/>
                  <a:gd name="T35" fmla="*/ 49 h 88"/>
                  <a:gd name="T36" fmla="*/ 149 w 163"/>
                  <a:gd name="T37" fmla="*/ 48 h 88"/>
                  <a:gd name="T38" fmla="*/ 148 w 163"/>
                  <a:gd name="T39" fmla="*/ 41 h 88"/>
                  <a:gd name="T40" fmla="*/ 80 w 163"/>
                  <a:gd name="T41" fmla="*/ 41 h 88"/>
                  <a:gd name="T42" fmla="*/ 24 w 163"/>
                  <a:gd name="T43" fmla="*/ 41 h 88"/>
                  <a:gd name="T44" fmla="*/ 16 w 163"/>
                  <a:gd name="T45" fmla="*/ 41 h 88"/>
                  <a:gd name="T46" fmla="*/ 16 w 163"/>
                  <a:gd name="T47" fmla="*/ 48 h 88"/>
                  <a:gd name="T48" fmla="*/ 51 w 163"/>
                  <a:gd name="T49" fmla="*/ 64 h 88"/>
                  <a:gd name="T50" fmla="*/ 87 w 163"/>
                  <a:gd name="T51" fmla="*/ 49 h 88"/>
                  <a:gd name="T52" fmla="*/ 53 w 163"/>
                  <a:gd name="T53" fmla="*/ 88 h 88"/>
                  <a:gd name="T54" fmla="*/ 101 w 163"/>
                  <a:gd name="T55" fmla="*/ 64 h 88"/>
                  <a:gd name="T56" fmla="*/ 131 w 163"/>
                  <a:gd name="T57" fmla="*/ 65 h 88"/>
                  <a:gd name="T58" fmla="*/ 138 w 163"/>
                  <a:gd name="T59" fmla="*/ 63 h 88"/>
                  <a:gd name="T60" fmla="*/ 136 w 163"/>
                  <a:gd name="T61" fmla="*/ 56 h 88"/>
                  <a:gd name="T62" fmla="*/ 94 w 163"/>
                  <a:gd name="T63" fmla="*/ 57 h 88"/>
                  <a:gd name="T64" fmla="*/ 94 w 163"/>
                  <a:gd name="T65" fmla="*/ 57 h 88"/>
                  <a:gd name="T66" fmla="*/ 9 w 163"/>
                  <a:gd name="T67" fmla="*/ 57 h 88"/>
                  <a:gd name="T68" fmla="*/ 2 w 163"/>
                  <a:gd name="T69" fmla="*/ 57 h 88"/>
                  <a:gd name="T70" fmla="*/ 2 w 163"/>
                  <a:gd name="T71" fmla="*/ 65 h 88"/>
                  <a:gd name="T72" fmla="*/ 53 w 163"/>
                  <a:gd name="T73" fmla="*/ 88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3" h="88">
                    <a:moveTo>
                      <a:pt x="50" y="42"/>
                    </a:moveTo>
                    <a:cubicBezTo>
                      <a:pt x="42" y="42"/>
                      <a:pt x="35" y="39"/>
                      <a:pt x="27" y="31"/>
                    </a:cubicBezTo>
                    <a:cubicBezTo>
                      <a:pt x="26" y="29"/>
                      <a:pt x="26" y="26"/>
                      <a:pt x="28" y="24"/>
                    </a:cubicBezTo>
                    <a:cubicBezTo>
                      <a:pt x="30" y="22"/>
                      <a:pt x="33" y="22"/>
                      <a:pt x="35" y="24"/>
                    </a:cubicBezTo>
                    <a:cubicBezTo>
                      <a:pt x="40" y="29"/>
                      <a:pt x="45" y="32"/>
                      <a:pt x="50" y="32"/>
                    </a:cubicBezTo>
                    <a:cubicBezTo>
                      <a:pt x="55" y="32"/>
                      <a:pt x="61" y="29"/>
                      <a:pt x="66" y="24"/>
                    </a:cubicBezTo>
                    <a:cubicBezTo>
                      <a:pt x="79" y="12"/>
                      <a:pt x="91" y="5"/>
                      <a:pt x="106" y="3"/>
                    </a:cubicBezTo>
                    <a:cubicBezTo>
                      <a:pt x="106" y="3"/>
                      <a:pt x="106" y="3"/>
                      <a:pt x="106" y="3"/>
                    </a:cubicBezTo>
                    <a:cubicBezTo>
                      <a:pt x="127" y="0"/>
                      <a:pt x="145" y="7"/>
                      <a:pt x="161" y="24"/>
                    </a:cubicBezTo>
                    <a:cubicBezTo>
                      <a:pt x="163" y="26"/>
                      <a:pt x="163" y="29"/>
                      <a:pt x="161" y="31"/>
                    </a:cubicBezTo>
                    <a:cubicBezTo>
                      <a:pt x="159" y="33"/>
                      <a:pt x="156" y="33"/>
                      <a:pt x="154" y="31"/>
                    </a:cubicBezTo>
                    <a:cubicBezTo>
                      <a:pt x="140" y="17"/>
                      <a:pt x="125" y="11"/>
                      <a:pt x="107" y="13"/>
                    </a:cubicBezTo>
                    <a:cubicBezTo>
                      <a:pt x="95" y="15"/>
                      <a:pt x="84" y="21"/>
                      <a:pt x="74" y="31"/>
                    </a:cubicBezTo>
                    <a:cubicBezTo>
                      <a:pt x="74" y="31"/>
                      <a:pt x="74" y="31"/>
                      <a:pt x="74" y="31"/>
                    </a:cubicBezTo>
                    <a:cubicBezTo>
                      <a:pt x="66" y="39"/>
                      <a:pt x="58" y="42"/>
                      <a:pt x="50" y="42"/>
                    </a:cubicBezTo>
                    <a:close/>
                    <a:moveTo>
                      <a:pt x="87" y="49"/>
                    </a:moveTo>
                    <a:cubicBezTo>
                      <a:pt x="87" y="49"/>
                      <a:pt x="87" y="49"/>
                      <a:pt x="87" y="49"/>
                    </a:cubicBezTo>
                    <a:cubicBezTo>
                      <a:pt x="104" y="33"/>
                      <a:pt x="121" y="33"/>
                      <a:pt x="142" y="49"/>
                    </a:cubicBezTo>
                    <a:cubicBezTo>
                      <a:pt x="144" y="51"/>
                      <a:pt x="147" y="50"/>
                      <a:pt x="149" y="48"/>
                    </a:cubicBezTo>
                    <a:cubicBezTo>
                      <a:pt x="151" y="46"/>
                      <a:pt x="150" y="42"/>
                      <a:pt x="148" y="41"/>
                    </a:cubicBezTo>
                    <a:cubicBezTo>
                      <a:pt x="124" y="22"/>
                      <a:pt x="101" y="22"/>
                      <a:pt x="80" y="41"/>
                    </a:cubicBezTo>
                    <a:cubicBezTo>
                      <a:pt x="59" y="58"/>
                      <a:pt x="41" y="58"/>
                      <a:pt x="24" y="41"/>
                    </a:cubicBezTo>
                    <a:cubicBezTo>
                      <a:pt x="21" y="39"/>
                      <a:pt x="18" y="39"/>
                      <a:pt x="16" y="41"/>
                    </a:cubicBezTo>
                    <a:cubicBezTo>
                      <a:pt x="14" y="43"/>
                      <a:pt x="14" y="47"/>
                      <a:pt x="16" y="48"/>
                    </a:cubicBezTo>
                    <a:cubicBezTo>
                      <a:pt x="27" y="59"/>
                      <a:pt x="39" y="64"/>
                      <a:pt x="51" y="64"/>
                    </a:cubicBezTo>
                    <a:cubicBezTo>
                      <a:pt x="62" y="64"/>
                      <a:pt x="75" y="59"/>
                      <a:pt x="87" y="49"/>
                    </a:cubicBezTo>
                    <a:close/>
                    <a:moveTo>
                      <a:pt x="53" y="88"/>
                    </a:moveTo>
                    <a:cubicBezTo>
                      <a:pt x="70" y="88"/>
                      <a:pt x="86" y="80"/>
                      <a:pt x="101" y="64"/>
                    </a:cubicBezTo>
                    <a:cubicBezTo>
                      <a:pt x="109" y="58"/>
                      <a:pt x="118" y="58"/>
                      <a:pt x="131" y="65"/>
                    </a:cubicBezTo>
                    <a:cubicBezTo>
                      <a:pt x="133" y="67"/>
                      <a:pt x="136" y="66"/>
                      <a:pt x="138" y="63"/>
                    </a:cubicBezTo>
                    <a:cubicBezTo>
                      <a:pt x="139" y="61"/>
                      <a:pt x="138" y="58"/>
                      <a:pt x="136" y="56"/>
                    </a:cubicBezTo>
                    <a:cubicBezTo>
                      <a:pt x="119" y="47"/>
                      <a:pt x="105" y="47"/>
                      <a:pt x="94" y="57"/>
                    </a:cubicBezTo>
                    <a:cubicBezTo>
                      <a:pt x="94" y="57"/>
                      <a:pt x="94" y="57"/>
                      <a:pt x="94" y="57"/>
                    </a:cubicBezTo>
                    <a:cubicBezTo>
                      <a:pt x="67" y="84"/>
                      <a:pt x="39" y="84"/>
                      <a:pt x="9" y="57"/>
                    </a:cubicBezTo>
                    <a:cubicBezTo>
                      <a:pt x="7" y="55"/>
                      <a:pt x="4" y="55"/>
                      <a:pt x="2" y="57"/>
                    </a:cubicBezTo>
                    <a:cubicBezTo>
                      <a:pt x="0" y="59"/>
                      <a:pt x="0" y="63"/>
                      <a:pt x="2" y="65"/>
                    </a:cubicBezTo>
                    <a:cubicBezTo>
                      <a:pt x="19" y="80"/>
                      <a:pt x="36" y="88"/>
                      <a:pt x="53" y="88"/>
                    </a:cubicBezTo>
                    <a:close/>
                  </a:path>
                </a:pathLst>
              </a:custGeom>
              <a:solidFill>
                <a:srgbClr val="BAD8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02" name="Rectangle 135"/>
              <p:cNvSpPr>
                <a:spLocks noChangeArrowheads="1"/>
              </p:cNvSpPr>
              <p:nvPr/>
            </p:nvSpPr>
            <p:spPr bwMode="auto">
              <a:xfrm>
                <a:off x="2896" y="2860"/>
                <a:ext cx="1658" cy="7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03" name="Freeform 136"/>
              <p:cNvSpPr>
                <a:spLocks/>
              </p:cNvSpPr>
              <p:nvPr/>
            </p:nvSpPr>
            <p:spPr bwMode="auto">
              <a:xfrm>
                <a:off x="4632" y="1026"/>
                <a:ext cx="363" cy="383"/>
              </a:xfrm>
              <a:custGeom>
                <a:avLst/>
                <a:gdLst>
                  <a:gd name="T0" fmla="*/ 253 w 363"/>
                  <a:gd name="T1" fmla="*/ 111 h 383"/>
                  <a:gd name="T2" fmla="*/ 253 w 363"/>
                  <a:gd name="T3" fmla="*/ 45 h 383"/>
                  <a:gd name="T4" fmla="*/ 275 w 363"/>
                  <a:gd name="T5" fmla="*/ 45 h 383"/>
                  <a:gd name="T6" fmla="*/ 275 w 363"/>
                  <a:gd name="T7" fmla="*/ 0 h 383"/>
                  <a:gd name="T8" fmla="*/ 86 w 363"/>
                  <a:gd name="T9" fmla="*/ 0 h 383"/>
                  <a:gd name="T10" fmla="*/ 86 w 363"/>
                  <a:gd name="T11" fmla="*/ 45 h 383"/>
                  <a:gd name="T12" fmla="*/ 108 w 363"/>
                  <a:gd name="T13" fmla="*/ 45 h 383"/>
                  <a:gd name="T14" fmla="*/ 108 w 363"/>
                  <a:gd name="T15" fmla="*/ 111 h 383"/>
                  <a:gd name="T16" fmla="*/ 0 w 363"/>
                  <a:gd name="T17" fmla="*/ 329 h 383"/>
                  <a:gd name="T18" fmla="*/ 32 w 363"/>
                  <a:gd name="T19" fmla="*/ 383 h 383"/>
                  <a:gd name="T20" fmla="*/ 329 w 363"/>
                  <a:gd name="T21" fmla="*/ 383 h 383"/>
                  <a:gd name="T22" fmla="*/ 363 w 363"/>
                  <a:gd name="T23" fmla="*/ 329 h 383"/>
                  <a:gd name="T24" fmla="*/ 253 w 363"/>
                  <a:gd name="T25" fmla="*/ 111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63" h="383">
                    <a:moveTo>
                      <a:pt x="253" y="111"/>
                    </a:moveTo>
                    <a:lnTo>
                      <a:pt x="253" y="45"/>
                    </a:lnTo>
                    <a:lnTo>
                      <a:pt x="275" y="45"/>
                    </a:lnTo>
                    <a:lnTo>
                      <a:pt x="275" y="0"/>
                    </a:lnTo>
                    <a:lnTo>
                      <a:pt x="86" y="0"/>
                    </a:lnTo>
                    <a:lnTo>
                      <a:pt x="86" y="45"/>
                    </a:lnTo>
                    <a:lnTo>
                      <a:pt x="108" y="45"/>
                    </a:lnTo>
                    <a:lnTo>
                      <a:pt x="108" y="111"/>
                    </a:lnTo>
                    <a:lnTo>
                      <a:pt x="0" y="329"/>
                    </a:lnTo>
                    <a:lnTo>
                      <a:pt x="32" y="383"/>
                    </a:lnTo>
                    <a:lnTo>
                      <a:pt x="329" y="383"/>
                    </a:lnTo>
                    <a:lnTo>
                      <a:pt x="363" y="329"/>
                    </a:lnTo>
                    <a:lnTo>
                      <a:pt x="253" y="111"/>
                    </a:ln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04" name="Freeform 137"/>
              <p:cNvSpPr>
                <a:spLocks/>
              </p:cNvSpPr>
              <p:nvPr/>
            </p:nvSpPr>
            <p:spPr bwMode="auto">
              <a:xfrm>
                <a:off x="4676" y="1111"/>
                <a:ext cx="187" cy="252"/>
              </a:xfrm>
              <a:custGeom>
                <a:avLst/>
                <a:gdLst>
                  <a:gd name="T0" fmla="*/ 120 w 187"/>
                  <a:gd name="T1" fmla="*/ 78 h 252"/>
                  <a:gd name="T2" fmla="*/ 32 w 187"/>
                  <a:gd name="T3" fmla="*/ 252 h 252"/>
                  <a:gd name="T4" fmla="*/ 10 w 187"/>
                  <a:gd name="T5" fmla="*/ 252 h 252"/>
                  <a:gd name="T6" fmla="*/ 0 w 187"/>
                  <a:gd name="T7" fmla="*/ 242 h 252"/>
                  <a:gd name="T8" fmla="*/ 110 w 187"/>
                  <a:gd name="T9" fmla="*/ 34 h 252"/>
                  <a:gd name="T10" fmla="*/ 110 w 187"/>
                  <a:gd name="T11" fmla="*/ 0 h 252"/>
                  <a:gd name="T12" fmla="*/ 165 w 187"/>
                  <a:gd name="T13" fmla="*/ 0 h 252"/>
                  <a:gd name="T14" fmla="*/ 165 w 187"/>
                  <a:gd name="T15" fmla="*/ 34 h 252"/>
                  <a:gd name="T16" fmla="*/ 187 w 187"/>
                  <a:gd name="T17" fmla="*/ 78 h 252"/>
                  <a:gd name="T18" fmla="*/ 120 w 187"/>
                  <a:gd name="T19" fmla="*/ 78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7" h="252">
                    <a:moveTo>
                      <a:pt x="120" y="78"/>
                    </a:moveTo>
                    <a:lnTo>
                      <a:pt x="32" y="252"/>
                    </a:lnTo>
                    <a:lnTo>
                      <a:pt x="10" y="252"/>
                    </a:lnTo>
                    <a:lnTo>
                      <a:pt x="0" y="242"/>
                    </a:lnTo>
                    <a:lnTo>
                      <a:pt x="110" y="34"/>
                    </a:lnTo>
                    <a:lnTo>
                      <a:pt x="110" y="0"/>
                    </a:lnTo>
                    <a:lnTo>
                      <a:pt x="165" y="0"/>
                    </a:lnTo>
                    <a:lnTo>
                      <a:pt x="165" y="34"/>
                    </a:lnTo>
                    <a:lnTo>
                      <a:pt x="187" y="78"/>
                    </a:lnTo>
                    <a:lnTo>
                      <a:pt x="120" y="78"/>
                    </a:lnTo>
                    <a:close/>
                  </a:path>
                </a:pathLst>
              </a:custGeom>
              <a:solidFill>
                <a:srgbClr val="BAD8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05" name="Freeform 138"/>
              <p:cNvSpPr>
                <a:spLocks noEditPoints="1"/>
              </p:cNvSpPr>
              <p:nvPr/>
            </p:nvSpPr>
            <p:spPr bwMode="auto">
              <a:xfrm>
                <a:off x="3042" y="3189"/>
                <a:ext cx="250" cy="254"/>
              </a:xfrm>
              <a:custGeom>
                <a:avLst/>
                <a:gdLst>
                  <a:gd name="T0" fmla="*/ 12 w 125"/>
                  <a:gd name="T1" fmla="*/ 89 h 127"/>
                  <a:gd name="T2" fmla="*/ 12 w 125"/>
                  <a:gd name="T3" fmla="*/ 89 h 127"/>
                  <a:gd name="T4" fmla="*/ 0 w 125"/>
                  <a:gd name="T5" fmla="*/ 78 h 127"/>
                  <a:gd name="T6" fmla="*/ 0 w 125"/>
                  <a:gd name="T7" fmla="*/ 50 h 127"/>
                  <a:gd name="T8" fmla="*/ 12 w 125"/>
                  <a:gd name="T9" fmla="*/ 38 h 127"/>
                  <a:gd name="T10" fmla="*/ 24 w 125"/>
                  <a:gd name="T11" fmla="*/ 50 h 127"/>
                  <a:gd name="T12" fmla="*/ 24 w 125"/>
                  <a:gd name="T13" fmla="*/ 78 h 127"/>
                  <a:gd name="T14" fmla="*/ 12 w 125"/>
                  <a:gd name="T15" fmla="*/ 89 h 127"/>
                  <a:gd name="T16" fmla="*/ 58 w 125"/>
                  <a:gd name="T17" fmla="*/ 90 h 127"/>
                  <a:gd name="T18" fmla="*/ 58 w 125"/>
                  <a:gd name="T19" fmla="*/ 38 h 127"/>
                  <a:gd name="T20" fmla="*/ 46 w 125"/>
                  <a:gd name="T21" fmla="*/ 26 h 127"/>
                  <a:gd name="T22" fmla="*/ 34 w 125"/>
                  <a:gd name="T23" fmla="*/ 38 h 127"/>
                  <a:gd name="T24" fmla="*/ 34 w 125"/>
                  <a:gd name="T25" fmla="*/ 90 h 127"/>
                  <a:gd name="T26" fmla="*/ 46 w 125"/>
                  <a:gd name="T27" fmla="*/ 102 h 127"/>
                  <a:gd name="T28" fmla="*/ 58 w 125"/>
                  <a:gd name="T29" fmla="*/ 90 h 127"/>
                  <a:gd name="T30" fmla="*/ 91 w 125"/>
                  <a:gd name="T31" fmla="*/ 102 h 127"/>
                  <a:gd name="T32" fmla="*/ 91 w 125"/>
                  <a:gd name="T33" fmla="*/ 25 h 127"/>
                  <a:gd name="T34" fmla="*/ 79 w 125"/>
                  <a:gd name="T35" fmla="*/ 14 h 127"/>
                  <a:gd name="T36" fmla="*/ 67 w 125"/>
                  <a:gd name="T37" fmla="*/ 25 h 127"/>
                  <a:gd name="T38" fmla="*/ 67 w 125"/>
                  <a:gd name="T39" fmla="*/ 102 h 127"/>
                  <a:gd name="T40" fmla="*/ 79 w 125"/>
                  <a:gd name="T41" fmla="*/ 114 h 127"/>
                  <a:gd name="T42" fmla="*/ 91 w 125"/>
                  <a:gd name="T43" fmla="*/ 102 h 127"/>
                  <a:gd name="T44" fmla="*/ 125 w 125"/>
                  <a:gd name="T45" fmla="*/ 115 h 127"/>
                  <a:gd name="T46" fmla="*/ 125 w 125"/>
                  <a:gd name="T47" fmla="*/ 12 h 127"/>
                  <a:gd name="T48" fmla="*/ 113 w 125"/>
                  <a:gd name="T49" fmla="*/ 0 h 127"/>
                  <a:gd name="T50" fmla="*/ 101 w 125"/>
                  <a:gd name="T51" fmla="*/ 12 h 127"/>
                  <a:gd name="T52" fmla="*/ 101 w 125"/>
                  <a:gd name="T53" fmla="*/ 115 h 127"/>
                  <a:gd name="T54" fmla="*/ 113 w 125"/>
                  <a:gd name="T55" fmla="*/ 127 h 127"/>
                  <a:gd name="T56" fmla="*/ 125 w 125"/>
                  <a:gd name="T57" fmla="*/ 115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25" h="127">
                    <a:moveTo>
                      <a:pt x="12" y="89"/>
                    </a:moveTo>
                    <a:cubicBezTo>
                      <a:pt x="12" y="89"/>
                      <a:pt x="12" y="89"/>
                      <a:pt x="12" y="89"/>
                    </a:cubicBezTo>
                    <a:cubicBezTo>
                      <a:pt x="5" y="89"/>
                      <a:pt x="0" y="84"/>
                      <a:pt x="0" y="78"/>
                    </a:cubicBezTo>
                    <a:cubicBezTo>
                      <a:pt x="0" y="50"/>
                      <a:pt x="0" y="50"/>
                      <a:pt x="0" y="50"/>
                    </a:cubicBezTo>
                    <a:cubicBezTo>
                      <a:pt x="0" y="44"/>
                      <a:pt x="5" y="38"/>
                      <a:pt x="12" y="38"/>
                    </a:cubicBezTo>
                    <a:cubicBezTo>
                      <a:pt x="18" y="38"/>
                      <a:pt x="24" y="44"/>
                      <a:pt x="24" y="50"/>
                    </a:cubicBezTo>
                    <a:cubicBezTo>
                      <a:pt x="24" y="78"/>
                      <a:pt x="24" y="78"/>
                      <a:pt x="24" y="78"/>
                    </a:cubicBezTo>
                    <a:cubicBezTo>
                      <a:pt x="24" y="84"/>
                      <a:pt x="18" y="89"/>
                      <a:pt x="12" y="89"/>
                    </a:cubicBezTo>
                    <a:close/>
                    <a:moveTo>
                      <a:pt x="58" y="90"/>
                    </a:moveTo>
                    <a:cubicBezTo>
                      <a:pt x="58" y="38"/>
                      <a:pt x="58" y="38"/>
                      <a:pt x="58" y="38"/>
                    </a:cubicBezTo>
                    <a:cubicBezTo>
                      <a:pt x="58" y="32"/>
                      <a:pt x="52" y="26"/>
                      <a:pt x="46" y="26"/>
                    </a:cubicBezTo>
                    <a:cubicBezTo>
                      <a:pt x="39" y="26"/>
                      <a:pt x="34" y="32"/>
                      <a:pt x="34" y="38"/>
                    </a:cubicBezTo>
                    <a:cubicBezTo>
                      <a:pt x="34" y="90"/>
                      <a:pt x="34" y="90"/>
                      <a:pt x="34" y="90"/>
                    </a:cubicBezTo>
                    <a:cubicBezTo>
                      <a:pt x="34" y="96"/>
                      <a:pt x="39" y="102"/>
                      <a:pt x="46" y="102"/>
                    </a:cubicBezTo>
                    <a:cubicBezTo>
                      <a:pt x="52" y="102"/>
                      <a:pt x="58" y="96"/>
                      <a:pt x="58" y="90"/>
                    </a:cubicBezTo>
                    <a:close/>
                    <a:moveTo>
                      <a:pt x="91" y="102"/>
                    </a:moveTo>
                    <a:cubicBezTo>
                      <a:pt x="91" y="25"/>
                      <a:pt x="91" y="25"/>
                      <a:pt x="91" y="25"/>
                    </a:cubicBezTo>
                    <a:cubicBezTo>
                      <a:pt x="91" y="19"/>
                      <a:pt x="86" y="14"/>
                      <a:pt x="79" y="14"/>
                    </a:cubicBezTo>
                    <a:cubicBezTo>
                      <a:pt x="73" y="14"/>
                      <a:pt x="67" y="19"/>
                      <a:pt x="67" y="25"/>
                    </a:cubicBezTo>
                    <a:cubicBezTo>
                      <a:pt x="67" y="102"/>
                      <a:pt x="67" y="102"/>
                      <a:pt x="67" y="102"/>
                    </a:cubicBezTo>
                    <a:cubicBezTo>
                      <a:pt x="67" y="109"/>
                      <a:pt x="73" y="114"/>
                      <a:pt x="79" y="114"/>
                    </a:cubicBezTo>
                    <a:cubicBezTo>
                      <a:pt x="86" y="114"/>
                      <a:pt x="91" y="109"/>
                      <a:pt x="91" y="102"/>
                    </a:cubicBezTo>
                    <a:close/>
                    <a:moveTo>
                      <a:pt x="125" y="115"/>
                    </a:moveTo>
                    <a:cubicBezTo>
                      <a:pt x="125" y="12"/>
                      <a:pt x="125" y="12"/>
                      <a:pt x="125" y="12"/>
                    </a:cubicBezTo>
                    <a:cubicBezTo>
                      <a:pt x="125" y="6"/>
                      <a:pt x="120" y="0"/>
                      <a:pt x="113" y="0"/>
                    </a:cubicBezTo>
                    <a:cubicBezTo>
                      <a:pt x="106" y="0"/>
                      <a:pt x="101" y="6"/>
                      <a:pt x="101" y="12"/>
                    </a:cubicBezTo>
                    <a:cubicBezTo>
                      <a:pt x="101" y="115"/>
                      <a:pt x="101" y="115"/>
                      <a:pt x="101" y="115"/>
                    </a:cubicBezTo>
                    <a:cubicBezTo>
                      <a:pt x="101" y="122"/>
                      <a:pt x="106" y="127"/>
                      <a:pt x="113" y="127"/>
                    </a:cubicBezTo>
                    <a:cubicBezTo>
                      <a:pt x="120" y="127"/>
                      <a:pt x="125" y="122"/>
                      <a:pt x="125" y="115"/>
                    </a:cubicBezTo>
                    <a:close/>
                  </a:path>
                </a:pathLst>
              </a:custGeom>
              <a:solidFill>
                <a:srgbClr val="BAD8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06" name="Freeform 139"/>
              <p:cNvSpPr>
                <a:spLocks/>
              </p:cNvSpPr>
              <p:nvPr/>
            </p:nvSpPr>
            <p:spPr bwMode="auto">
              <a:xfrm>
                <a:off x="3052" y="3059"/>
                <a:ext cx="352" cy="348"/>
              </a:xfrm>
              <a:custGeom>
                <a:avLst/>
                <a:gdLst>
                  <a:gd name="T0" fmla="*/ 168 w 176"/>
                  <a:gd name="T1" fmla="*/ 170 h 174"/>
                  <a:gd name="T2" fmla="*/ 176 w 176"/>
                  <a:gd name="T3" fmla="*/ 154 h 174"/>
                  <a:gd name="T4" fmla="*/ 176 w 176"/>
                  <a:gd name="T5" fmla="*/ 62 h 174"/>
                  <a:gd name="T6" fmla="*/ 162 w 176"/>
                  <a:gd name="T7" fmla="*/ 43 h 174"/>
                  <a:gd name="T8" fmla="*/ 26 w 176"/>
                  <a:gd name="T9" fmla="*/ 2 h 174"/>
                  <a:gd name="T10" fmla="*/ 8 w 176"/>
                  <a:gd name="T11" fmla="*/ 5 h 174"/>
                  <a:gd name="T12" fmla="*/ 0 w 176"/>
                  <a:gd name="T13" fmla="*/ 21 h 174"/>
                  <a:gd name="T14" fmla="*/ 0 w 176"/>
                  <a:gd name="T15" fmla="*/ 85 h 174"/>
                  <a:gd name="T16" fmla="*/ 5 w 176"/>
                  <a:gd name="T17" fmla="*/ 90 h 174"/>
                  <a:gd name="T18" fmla="*/ 10 w 176"/>
                  <a:gd name="T19" fmla="*/ 85 h 174"/>
                  <a:gd name="T20" fmla="*/ 10 w 176"/>
                  <a:gd name="T21" fmla="*/ 21 h 174"/>
                  <a:gd name="T22" fmla="*/ 14 w 176"/>
                  <a:gd name="T23" fmla="*/ 12 h 174"/>
                  <a:gd name="T24" fmla="*/ 23 w 176"/>
                  <a:gd name="T25" fmla="*/ 11 h 174"/>
                  <a:gd name="T26" fmla="*/ 159 w 176"/>
                  <a:gd name="T27" fmla="*/ 52 h 174"/>
                  <a:gd name="T28" fmla="*/ 167 w 176"/>
                  <a:gd name="T29" fmla="*/ 62 h 174"/>
                  <a:gd name="T30" fmla="*/ 167 w 176"/>
                  <a:gd name="T31" fmla="*/ 154 h 174"/>
                  <a:gd name="T32" fmla="*/ 162 w 176"/>
                  <a:gd name="T33" fmla="*/ 162 h 174"/>
                  <a:gd name="T34" fmla="*/ 153 w 176"/>
                  <a:gd name="T35" fmla="*/ 164 h 174"/>
                  <a:gd name="T36" fmla="*/ 137 w 176"/>
                  <a:gd name="T37" fmla="*/ 159 h 174"/>
                  <a:gd name="T38" fmla="*/ 131 w 176"/>
                  <a:gd name="T39" fmla="*/ 162 h 174"/>
                  <a:gd name="T40" fmla="*/ 135 w 176"/>
                  <a:gd name="T41" fmla="*/ 168 h 174"/>
                  <a:gd name="T42" fmla="*/ 150 w 176"/>
                  <a:gd name="T43" fmla="*/ 173 h 174"/>
                  <a:gd name="T44" fmla="*/ 156 w 176"/>
                  <a:gd name="T45" fmla="*/ 174 h 174"/>
                  <a:gd name="T46" fmla="*/ 168 w 176"/>
                  <a:gd name="T47" fmla="*/ 170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76" h="174">
                    <a:moveTo>
                      <a:pt x="168" y="170"/>
                    </a:moveTo>
                    <a:cubicBezTo>
                      <a:pt x="173" y="166"/>
                      <a:pt x="176" y="160"/>
                      <a:pt x="176" y="154"/>
                    </a:cubicBezTo>
                    <a:cubicBezTo>
                      <a:pt x="176" y="62"/>
                      <a:pt x="176" y="62"/>
                      <a:pt x="176" y="62"/>
                    </a:cubicBezTo>
                    <a:cubicBezTo>
                      <a:pt x="176" y="53"/>
                      <a:pt x="170" y="45"/>
                      <a:pt x="162" y="43"/>
                    </a:cubicBezTo>
                    <a:cubicBezTo>
                      <a:pt x="26" y="2"/>
                      <a:pt x="26" y="2"/>
                      <a:pt x="26" y="2"/>
                    </a:cubicBezTo>
                    <a:cubicBezTo>
                      <a:pt x="20" y="0"/>
                      <a:pt x="13" y="1"/>
                      <a:pt x="8" y="5"/>
                    </a:cubicBezTo>
                    <a:cubicBezTo>
                      <a:pt x="3" y="8"/>
                      <a:pt x="0" y="14"/>
                      <a:pt x="0" y="21"/>
                    </a:cubicBezTo>
                    <a:cubicBezTo>
                      <a:pt x="0" y="85"/>
                      <a:pt x="0" y="85"/>
                      <a:pt x="0" y="85"/>
                    </a:cubicBezTo>
                    <a:cubicBezTo>
                      <a:pt x="0" y="88"/>
                      <a:pt x="2" y="90"/>
                      <a:pt x="5" y="90"/>
                    </a:cubicBezTo>
                    <a:cubicBezTo>
                      <a:pt x="8" y="90"/>
                      <a:pt x="10" y="88"/>
                      <a:pt x="10" y="85"/>
                    </a:cubicBezTo>
                    <a:cubicBezTo>
                      <a:pt x="10" y="21"/>
                      <a:pt x="10" y="21"/>
                      <a:pt x="10" y="21"/>
                    </a:cubicBezTo>
                    <a:cubicBezTo>
                      <a:pt x="10" y="17"/>
                      <a:pt x="11" y="14"/>
                      <a:pt x="14" y="12"/>
                    </a:cubicBezTo>
                    <a:cubicBezTo>
                      <a:pt x="17" y="10"/>
                      <a:pt x="20" y="10"/>
                      <a:pt x="23" y="11"/>
                    </a:cubicBezTo>
                    <a:cubicBezTo>
                      <a:pt x="159" y="52"/>
                      <a:pt x="159" y="52"/>
                      <a:pt x="159" y="52"/>
                    </a:cubicBezTo>
                    <a:cubicBezTo>
                      <a:pt x="164" y="53"/>
                      <a:pt x="167" y="57"/>
                      <a:pt x="167" y="62"/>
                    </a:cubicBezTo>
                    <a:cubicBezTo>
                      <a:pt x="167" y="154"/>
                      <a:pt x="167" y="154"/>
                      <a:pt x="167" y="154"/>
                    </a:cubicBezTo>
                    <a:cubicBezTo>
                      <a:pt x="167" y="157"/>
                      <a:pt x="165" y="160"/>
                      <a:pt x="162" y="162"/>
                    </a:cubicBezTo>
                    <a:cubicBezTo>
                      <a:pt x="160" y="164"/>
                      <a:pt x="156" y="165"/>
                      <a:pt x="153" y="164"/>
                    </a:cubicBezTo>
                    <a:cubicBezTo>
                      <a:pt x="137" y="159"/>
                      <a:pt x="137" y="159"/>
                      <a:pt x="137" y="159"/>
                    </a:cubicBezTo>
                    <a:cubicBezTo>
                      <a:pt x="135" y="158"/>
                      <a:pt x="132" y="160"/>
                      <a:pt x="131" y="162"/>
                    </a:cubicBezTo>
                    <a:cubicBezTo>
                      <a:pt x="131" y="165"/>
                      <a:pt x="132" y="168"/>
                      <a:pt x="135" y="168"/>
                    </a:cubicBezTo>
                    <a:cubicBezTo>
                      <a:pt x="150" y="173"/>
                      <a:pt x="150" y="173"/>
                      <a:pt x="150" y="173"/>
                    </a:cubicBezTo>
                    <a:cubicBezTo>
                      <a:pt x="152" y="174"/>
                      <a:pt x="154" y="174"/>
                      <a:pt x="156" y="174"/>
                    </a:cubicBezTo>
                    <a:cubicBezTo>
                      <a:pt x="160" y="174"/>
                      <a:pt x="165" y="173"/>
                      <a:pt x="168" y="170"/>
                    </a:cubicBez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07" name="Freeform 140"/>
              <p:cNvSpPr>
                <a:spLocks/>
              </p:cNvSpPr>
              <p:nvPr/>
            </p:nvSpPr>
            <p:spPr bwMode="auto">
              <a:xfrm>
                <a:off x="6295" y="1743"/>
                <a:ext cx="288" cy="256"/>
              </a:xfrm>
              <a:custGeom>
                <a:avLst/>
                <a:gdLst>
                  <a:gd name="T0" fmla="*/ 122 w 144"/>
                  <a:gd name="T1" fmla="*/ 96 h 128"/>
                  <a:gd name="T2" fmla="*/ 117 w 144"/>
                  <a:gd name="T3" fmla="*/ 91 h 128"/>
                  <a:gd name="T4" fmla="*/ 117 w 144"/>
                  <a:gd name="T5" fmla="*/ 91 h 128"/>
                  <a:gd name="T6" fmla="*/ 117 w 144"/>
                  <a:gd name="T7" fmla="*/ 91 h 128"/>
                  <a:gd name="T8" fmla="*/ 119 w 144"/>
                  <a:gd name="T9" fmla="*/ 89 h 128"/>
                  <a:gd name="T10" fmla="*/ 129 w 144"/>
                  <a:gd name="T11" fmla="*/ 84 h 128"/>
                  <a:gd name="T12" fmla="*/ 131 w 144"/>
                  <a:gd name="T13" fmla="*/ 83 h 128"/>
                  <a:gd name="T14" fmla="*/ 131 w 144"/>
                  <a:gd name="T15" fmla="*/ 50 h 128"/>
                  <a:gd name="T16" fmla="*/ 144 w 144"/>
                  <a:gd name="T17" fmla="*/ 50 h 128"/>
                  <a:gd name="T18" fmla="*/ 144 w 144"/>
                  <a:gd name="T19" fmla="*/ 39 h 128"/>
                  <a:gd name="T20" fmla="*/ 72 w 144"/>
                  <a:gd name="T21" fmla="*/ 0 h 128"/>
                  <a:gd name="T22" fmla="*/ 0 w 144"/>
                  <a:gd name="T23" fmla="*/ 39 h 128"/>
                  <a:gd name="T24" fmla="*/ 0 w 144"/>
                  <a:gd name="T25" fmla="*/ 50 h 128"/>
                  <a:gd name="T26" fmla="*/ 15 w 144"/>
                  <a:gd name="T27" fmla="*/ 50 h 128"/>
                  <a:gd name="T28" fmla="*/ 15 w 144"/>
                  <a:gd name="T29" fmla="*/ 128 h 128"/>
                  <a:gd name="T30" fmla="*/ 27 w 144"/>
                  <a:gd name="T31" fmla="*/ 128 h 128"/>
                  <a:gd name="T32" fmla="*/ 27 w 144"/>
                  <a:gd name="T33" fmla="*/ 50 h 128"/>
                  <a:gd name="T34" fmla="*/ 117 w 144"/>
                  <a:gd name="T35" fmla="*/ 50 h 128"/>
                  <a:gd name="T36" fmla="*/ 117 w 144"/>
                  <a:gd name="T37" fmla="*/ 123 h 128"/>
                  <a:gd name="T38" fmla="*/ 131 w 144"/>
                  <a:gd name="T39" fmla="*/ 123 h 128"/>
                  <a:gd name="T40" fmla="*/ 131 w 144"/>
                  <a:gd name="T41" fmla="*/ 99 h 128"/>
                  <a:gd name="T42" fmla="*/ 122 w 144"/>
                  <a:gd name="T43" fmla="*/ 96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4" h="128">
                    <a:moveTo>
                      <a:pt x="122" y="96"/>
                    </a:moveTo>
                    <a:cubicBezTo>
                      <a:pt x="119" y="95"/>
                      <a:pt x="117" y="93"/>
                      <a:pt x="117" y="91"/>
                    </a:cubicBezTo>
                    <a:cubicBezTo>
                      <a:pt x="117" y="91"/>
                      <a:pt x="117" y="91"/>
                      <a:pt x="117" y="91"/>
                    </a:cubicBezTo>
                    <a:cubicBezTo>
                      <a:pt x="117" y="91"/>
                      <a:pt x="117" y="91"/>
                      <a:pt x="117" y="91"/>
                    </a:cubicBezTo>
                    <a:cubicBezTo>
                      <a:pt x="117" y="90"/>
                      <a:pt x="118" y="89"/>
                      <a:pt x="119" y="89"/>
                    </a:cubicBezTo>
                    <a:cubicBezTo>
                      <a:pt x="120" y="87"/>
                      <a:pt x="124" y="85"/>
                      <a:pt x="129" y="84"/>
                    </a:cubicBezTo>
                    <a:cubicBezTo>
                      <a:pt x="130" y="83"/>
                      <a:pt x="130" y="83"/>
                      <a:pt x="131" y="83"/>
                    </a:cubicBezTo>
                    <a:cubicBezTo>
                      <a:pt x="131" y="50"/>
                      <a:pt x="131" y="50"/>
                      <a:pt x="131" y="50"/>
                    </a:cubicBezTo>
                    <a:cubicBezTo>
                      <a:pt x="144" y="50"/>
                      <a:pt x="144" y="50"/>
                      <a:pt x="144" y="50"/>
                    </a:cubicBezTo>
                    <a:cubicBezTo>
                      <a:pt x="144" y="39"/>
                      <a:pt x="144" y="39"/>
                      <a:pt x="144" y="39"/>
                    </a:cubicBezTo>
                    <a:cubicBezTo>
                      <a:pt x="72" y="0"/>
                      <a:pt x="72" y="0"/>
                      <a:pt x="72" y="0"/>
                    </a:cubicBezTo>
                    <a:cubicBezTo>
                      <a:pt x="0" y="39"/>
                      <a:pt x="0" y="39"/>
                      <a:pt x="0" y="39"/>
                    </a:cubicBezTo>
                    <a:cubicBezTo>
                      <a:pt x="0" y="50"/>
                      <a:pt x="0" y="50"/>
                      <a:pt x="0" y="50"/>
                    </a:cubicBezTo>
                    <a:cubicBezTo>
                      <a:pt x="15" y="50"/>
                      <a:pt x="15" y="50"/>
                      <a:pt x="15" y="50"/>
                    </a:cubicBezTo>
                    <a:cubicBezTo>
                      <a:pt x="15" y="128"/>
                      <a:pt x="15" y="128"/>
                      <a:pt x="15" y="128"/>
                    </a:cubicBezTo>
                    <a:cubicBezTo>
                      <a:pt x="27" y="128"/>
                      <a:pt x="27" y="128"/>
                      <a:pt x="27" y="128"/>
                    </a:cubicBezTo>
                    <a:cubicBezTo>
                      <a:pt x="27" y="50"/>
                      <a:pt x="27" y="50"/>
                      <a:pt x="27" y="50"/>
                    </a:cubicBezTo>
                    <a:cubicBezTo>
                      <a:pt x="117" y="50"/>
                      <a:pt x="117" y="50"/>
                      <a:pt x="117" y="50"/>
                    </a:cubicBezTo>
                    <a:cubicBezTo>
                      <a:pt x="117" y="123"/>
                      <a:pt x="117" y="123"/>
                      <a:pt x="117" y="123"/>
                    </a:cubicBezTo>
                    <a:cubicBezTo>
                      <a:pt x="131" y="123"/>
                      <a:pt x="131" y="123"/>
                      <a:pt x="131" y="123"/>
                    </a:cubicBezTo>
                    <a:cubicBezTo>
                      <a:pt x="131" y="99"/>
                      <a:pt x="131" y="99"/>
                      <a:pt x="131" y="99"/>
                    </a:cubicBezTo>
                    <a:cubicBezTo>
                      <a:pt x="127" y="98"/>
                      <a:pt x="124" y="97"/>
                      <a:pt x="122" y="96"/>
                    </a:cubicBez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08" name="Freeform 141"/>
              <p:cNvSpPr>
                <a:spLocks/>
              </p:cNvSpPr>
              <p:nvPr/>
            </p:nvSpPr>
            <p:spPr bwMode="auto">
              <a:xfrm>
                <a:off x="6513" y="1927"/>
                <a:ext cx="166" cy="189"/>
              </a:xfrm>
              <a:custGeom>
                <a:avLst/>
                <a:gdLst>
                  <a:gd name="T0" fmla="*/ 75 w 83"/>
                  <a:gd name="T1" fmla="*/ 0 h 95"/>
                  <a:gd name="T2" fmla="*/ 73 w 83"/>
                  <a:gd name="T3" fmla="*/ 2 h 95"/>
                  <a:gd name="T4" fmla="*/ 73 w 83"/>
                  <a:gd name="T5" fmla="*/ 2 h 95"/>
                  <a:gd name="T6" fmla="*/ 73 w 83"/>
                  <a:gd name="T7" fmla="*/ 2 h 95"/>
                  <a:gd name="T8" fmla="*/ 69 w 83"/>
                  <a:gd name="T9" fmla="*/ 5 h 95"/>
                  <a:gd name="T10" fmla="*/ 69 w 83"/>
                  <a:gd name="T11" fmla="*/ 5 h 95"/>
                  <a:gd name="T12" fmla="*/ 69 w 83"/>
                  <a:gd name="T13" fmla="*/ 5 h 95"/>
                  <a:gd name="T14" fmla="*/ 68 w 83"/>
                  <a:gd name="T15" fmla="*/ 5 h 95"/>
                  <a:gd name="T16" fmla="*/ 68 w 83"/>
                  <a:gd name="T17" fmla="*/ 5 h 95"/>
                  <a:gd name="T18" fmla="*/ 42 w 83"/>
                  <a:gd name="T19" fmla="*/ 9 h 95"/>
                  <a:gd name="T20" fmla="*/ 13 w 83"/>
                  <a:gd name="T21" fmla="*/ 4 h 95"/>
                  <a:gd name="T22" fmla="*/ 9 w 83"/>
                  <a:gd name="T23" fmla="*/ 0 h 95"/>
                  <a:gd name="T24" fmla="*/ 0 w 83"/>
                  <a:gd name="T25" fmla="*/ 0 h 95"/>
                  <a:gd name="T26" fmla="*/ 0 w 83"/>
                  <a:gd name="T27" fmla="*/ 80 h 95"/>
                  <a:gd name="T28" fmla="*/ 41 w 83"/>
                  <a:gd name="T29" fmla="*/ 95 h 95"/>
                  <a:gd name="T30" fmla="*/ 41 w 83"/>
                  <a:gd name="T31" fmla="*/ 95 h 95"/>
                  <a:gd name="T32" fmla="*/ 42 w 83"/>
                  <a:gd name="T33" fmla="*/ 95 h 95"/>
                  <a:gd name="T34" fmla="*/ 83 w 83"/>
                  <a:gd name="T35" fmla="*/ 80 h 95"/>
                  <a:gd name="T36" fmla="*/ 83 w 83"/>
                  <a:gd name="T37" fmla="*/ 0 h 95"/>
                  <a:gd name="T38" fmla="*/ 75 w 83"/>
                  <a:gd name="T39" fmla="*/ 0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3" h="95">
                    <a:moveTo>
                      <a:pt x="75" y="0"/>
                    </a:moveTo>
                    <a:cubicBezTo>
                      <a:pt x="74" y="1"/>
                      <a:pt x="74" y="1"/>
                      <a:pt x="73" y="2"/>
                    </a:cubicBezTo>
                    <a:cubicBezTo>
                      <a:pt x="73" y="2"/>
                      <a:pt x="73" y="2"/>
                      <a:pt x="73" y="2"/>
                    </a:cubicBezTo>
                    <a:cubicBezTo>
                      <a:pt x="73" y="2"/>
                      <a:pt x="73" y="2"/>
                      <a:pt x="73" y="2"/>
                    </a:cubicBezTo>
                    <a:cubicBezTo>
                      <a:pt x="72" y="3"/>
                      <a:pt x="71" y="4"/>
                      <a:pt x="69" y="5"/>
                    </a:cubicBezTo>
                    <a:cubicBezTo>
                      <a:pt x="69" y="5"/>
                      <a:pt x="69" y="5"/>
                      <a:pt x="69" y="5"/>
                    </a:cubicBezTo>
                    <a:cubicBezTo>
                      <a:pt x="69" y="5"/>
                      <a:pt x="69" y="5"/>
                      <a:pt x="69" y="5"/>
                    </a:cubicBezTo>
                    <a:cubicBezTo>
                      <a:pt x="69" y="5"/>
                      <a:pt x="68" y="5"/>
                      <a:pt x="68" y="5"/>
                    </a:cubicBezTo>
                    <a:cubicBezTo>
                      <a:pt x="68" y="5"/>
                      <a:pt x="68" y="5"/>
                      <a:pt x="68" y="5"/>
                    </a:cubicBezTo>
                    <a:cubicBezTo>
                      <a:pt x="62" y="8"/>
                      <a:pt x="52" y="9"/>
                      <a:pt x="42" y="9"/>
                    </a:cubicBezTo>
                    <a:cubicBezTo>
                      <a:pt x="29" y="9"/>
                      <a:pt x="19" y="7"/>
                      <a:pt x="13" y="4"/>
                    </a:cubicBezTo>
                    <a:cubicBezTo>
                      <a:pt x="11" y="3"/>
                      <a:pt x="9" y="2"/>
                      <a:pt x="9" y="0"/>
                    </a:cubicBezTo>
                    <a:cubicBezTo>
                      <a:pt x="0" y="0"/>
                      <a:pt x="0" y="0"/>
                      <a:pt x="0" y="0"/>
                    </a:cubicBezTo>
                    <a:cubicBezTo>
                      <a:pt x="0" y="80"/>
                      <a:pt x="0" y="80"/>
                      <a:pt x="0" y="80"/>
                    </a:cubicBezTo>
                    <a:cubicBezTo>
                      <a:pt x="0" y="88"/>
                      <a:pt x="18" y="95"/>
                      <a:pt x="41" y="95"/>
                    </a:cubicBezTo>
                    <a:cubicBezTo>
                      <a:pt x="41" y="95"/>
                      <a:pt x="41" y="95"/>
                      <a:pt x="41" y="95"/>
                    </a:cubicBezTo>
                    <a:cubicBezTo>
                      <a:pt x="42" y="95"/>
                      <a:pt x="42" y="95"/>
                      <a:pt x="42" y="95"/>
                    </a:cubicBezTo>
                    <a:cubicBezTo>
                      <a:pt x="65" y="95"/>
                      <a:pt x="83" y="88"/>
                      <a:pt x="83" y="80"/>
                    </a:cubicBezTo>
                    <a:cubicBezTo>
                      <a:pt x="83" y="0"/>
                      <a:pt x="83" y="0"/>
                      <a:pt x="83" y="0"/>
                    </a:cubicBezTo>
                    <a:lnTo>
                      <a:pt x="75" y="0"/>
                    </a:ln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09" name="Freeform 142"/>
              <p:cNvSpPr>
                <a:spLocks noEditPoints="1"/>
              </p:cNvSpPr>
              <p:nvPr/>
            </p:nvSpPr>
            <p:spPr bwMode="auto">
              <a:xfrm>
                <a:off x="6359" y="1861"/>
                <a:ext cx="140" cy="136"/>
              </a:xfrm>
              <a:custGeom>
                <a:avLst/>
                <a:gdLst>
                  <a:gd name="T0" fmla="*/ 28 w 140"/>
                  <a:gd name="T1" fmla="*/ 36 h 136"/>
                  <a:gd name="T2" fmla="*/ 28 w 140"/>
                  <a:gd name="T3" fmla="*/ 4 h 136"/>
                  <a:gd name="T4" fmla="*/ 32 w 140"/>
                  <a:gd name="T5" fmla="*/ 0 h 136"/>
                  <a:gd name="T6" fmla="*/ 66 w 140"/>
                  <a:gd name="T7" fmla="*/ 0 h 136"/>
                  <a:gd name="T8" fmla="*/ 66 w 140"/>
                  <a:gd name="T9" fmla="*/ 32 h 136"/>
                  <a:gd name="T10" fmla="*/ 60 w 140"/>
                  <a:gd name="T11" fmla="*/ 36 h 136"/>
                  <a:gd name="T12" fmla="*/ 4 w 140"/>
                  <a:gd name="T13" fmla="*/ 50 h 136"/>
                  <a:gd name="T14" fmla="*/ 0 w 140"/>
                  <a:gd name="T15" fmla="*/ 54 h 136"/>
                  <a:gd name="T16" fmla="*/ 0 w 140"/>
                  <a:gd name="T17" fmla="*/ 86 h 136"/>
                  <a:gd name="T18" fmla="*/ 32 w 140"/>
                  <a:gd name="T19" fmla="*/ 86 h 136"/>
                  <a:gd name="T20" fmla="*/ 36 w 140"/>
                  <a:gd name="T21" fmla="*/ 82 h 136"/>
                  <a:gd name="T22" fmla="*/ 36 w 140"/>
                  <a:gd name="T23" fmla="*/ 50 h 136"/>
                  <a:gd name="T24" fmla="*/ 4 w 140"/>
                  <a:gd name="T25" fmla="*/ 50 h 136"/>
                  <a:gd name="T26" fmla="*/ 0 w 140"/>
                  <a:gd name="T27" fmla="*/ 100 h 136"/>
                  <a:gd name="T28" fmla="*/ 0 w 140"/>
                  <a:gd name="T29" fmla="*/ 132 h 136"/>
                  <a:gd name="T30" fmla="*/ 4 w 140"/>
                  <a:gd name="T31" fmla="*/ 136 h 136"/>
                  <a:gd name="T32" fmla="*/ 36 w 140"/>
                  <a:gd name="T33" fmla="*/ 136 h 136"/>
                  <a:gd name="T34" fmla="*/ 36 w 140"/>
                  <a:gd name="T35" fmla="*/ 104 h 136"/>
                  <a:gd name="T36" fmla="*/ 32 w 140"/>
                  <a:gd name="T37" fmla="*/ 100 h 136"/>
                  <a:gd name="T38" fmla="*/ 84 w 140"/>
                  <a:gd name="T39" fmla="*/ 50 h 136"/>
                  <a:gd name="T40" fmla="*/ 52 w 140"/>
                  <a:gd name="T41" fmla="*/ 50 h 136"/>
                  <a:gd name="T42" fmla="*/ 52 w 140"/>
                  <a:gd name="T43" fmla="*/ 82 h 136"/>
                  <a:gd name="T44" fmla="*/ 58 w 140"/>
                  <a:gd name="T45" fmla="*/ 86 h 136"/>
                  <a:gd name="T46" fmla="*/ 88 w 140"/>
                  <a:gd name="T47" fmla="*/ 86 h 136"/>
                  <a:gd name="T48" fmla="*/ 88 w 140"/>
                  <a:gd name="T49" fmla="*/ 82 h 136"/>
                  <a:gd name="T50" fmla="*/ 88 w 140"/>
                  <a:gd name="T51" fmla="*/ 50 h 136"/>
                  <a:gd name="T52" fmla="*/ 84 w 140"/>
                  <a:gd name="T53" fmla="*/ 50 h 136"/>
                  <a:gd name="T54" fmla="*/ 56 w 140"/>
                  <a:gd name="T55" fmla="*/ 100 h 136"/>
                  <a:gd name="T56" fmla="*/ 52 w 140"/>
                  <a:gd name="T57" fmla="*/ 104 h 136"/>
                  <a:gd name="T58" fmla="*/ 52 w 140"/>
                  <a:gd name="T59" fmla="*/ 136 h 136"/>
                  <a:gd name="T60" fmla="*/ 84 w 140"/>
                  <a:gd name="T61" fmla="*/ 136 h 136"/>
                  <a:gd name="T62" fmla="*/ 88 w 140"/>
                  <a:gd name="T63" fmla="*/ 136 h 136"/>
                  <a:gd name="T64" fmla="*/ 88 w 140"/>
                  <a:gd name="T65" fmla="*/ 104 h 136"/>
                  <a:gd name="T66" fmla="*/ 88 w 140"/>
                  <a:gd name="T67" fmla="*/ 100 h 136"/>
                  <a:gd name="T68" fmla="*/ 136 w 140"/>
                  <a:gd name="T69" fmla="*/ 100 h 136"/>
                  <a:gd name="T70" fmla="*/ 104 w 140"/>
                  <a:gd name="T71" fmla="*/ 100 h 136"/>
                  <a:gd name="T72" fmla="*/ 104 w 140"/>
                  <a:gd name="T73" fmla="*/ 132 h 136"/>
                  <a:gd name="T74" fmla="*/ 108 w 140"/>
                  <a:gd name="T75" fmla="*/ 136 h 136"/>
                  <a:gd name="T76" fmla="*/ 140 w 140"/>
                  <a:gd name="T77" fmla="*/ 136 h 136"/>
                  <a:gd name="T78" fmla="*/ 140 w 140"/>
                  <a:gd name="T79" fmla="*/ 104 h 136"/>
                  <a:gd name="T80" fmla="*/ 136 w 140"/>
                  <a:gd name="T81" fmla="*/ 100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40" h="136">
                    <a:moveTo>
                      <a:pt x="34" y="36"/>
                    </a:moveTo>
                    <a:lnTo>
                      <a:pt x="28" y="36"/>
                    </a:lnTo>
                    <a:lnTo>
                      <a:pt x="28" y="32"/>
                    </a:lnTo>
                    <a:lnTo>
                      <a:pt x="28" y="4"/>
                    </a:lnTo>
                    <a:lnTo>
                      <a:pt x="28" y="0"/>
                    </a:lnTo>
                    <a:lnTo>
                      <a:pt x="32" y="0"/>
                    </a:lnTo>
                    <a:lnTo>
                      <a:pt x="60" y="0"/>
                    </a:lnTo>
                    <a:lnTo>
                      <a:pt x="66" y="0"/>
                    </a:lnTo>
                    <a:lnTo>
                      <a:pt x="66" y="4"/>
                    </a:lnTo>
                    <a:lnTo>
                      <a:pt x="66" y="32"/>
                    </a:lnTo>
                    <a:lnTo>
                      <a:pt x="66" y="36"/>
                    </a:lnTo>
                    <a:lnTo>
                      <a:pt x="60" y="36"/>
                    </a:lnTo>
                    <a:lnTo>
                      <a:pt x="34" y="36"/>
                    </a:lnTo>
                    <a:close/>
                    <a:moveTo>
                      <a:pt x="4" y="50"/>
                    </a:moveTo>
                    <a:lnTo>
                      <a:pt x="0" y="50"/>
                    </a:lnTo>
                    <a:lnTo>
                      <a:pt x="0" y="54"/>
                    </a:lnTo>
                    <a:lnTo>
                      <a:pt x="0" y="82"/>
                    </a:lnTo>
                    <a:lnTo>
                      <a:pt x="0" y="86"/>
                    </a:lnTo>
                    <a:lnTo>
                      <a:pt x="4" y="86"/>
                    </a:lnTo>
                    <a:lnTo>
                      <a:pt x="32" y="86"/>
                    </a:lnTo>
                    <a:lnTo>
                      <a:pt x="36" y="86"/>
                    </a:lnTo>
                    <a:lnTo>
                      <a:pt x="36" y="82"/>
                    </a:lnTo>
                    <a:lnTo>
                      <a:pt x="36" y="54"/>
                    </a:lnTo>
                    <a:lnTo>
                      <a:pt x="36" y="50"/>
                    </a:lnTo>
                    <a:lnTo>
                      <a:pt x="32" y="50"/>
                    </a:lnTo>
                    <a:lnTo>
                      <a:pt x="4" y="50"/>
                    </a:lnTo>
                    <a:close/>
                    <a:moveTo>
                      <a:pt x="4" y="100"/>
                    </a:moveTo>
                    <a:lnTo>
                      <a:pt x="0" y="100"/>
                    </a:lnTo>
                    <a:lnTo>
                      <a:pt x="0" y="104"/>
                    </a:lnTo>
                    <a:lnTo>
                      <a:pt x="0" y="132"/>
                    </a:lnTo>
                    <a:lnTo>
                      <a:pt x="0" y="136"/>
                    </a:lnTo>
                    <a:lnTo>
                      <a:pt x="4" y="136"/>
                    </a:lnTo>
                    <a:lnTo>
                      <a:pt x="32" y="136"/>
                    </a:lnTo>
                    <a:lnTo>
                      <a:pt x="36" y="136"/>
                    </a:lnTo>
                    <a:lnTo>
                      <a:pt x="36" y="132"/>
                    </a:lnTo>
                    <a:lnTo>
                      <a:pt x="36" y="104"/>
                    </a:lnTo>
                    <a:lnTo>
                      <a:pt x="36" y="100"/>
                    </a:lnTo>
                    <a:lnTo>
                      <a:pt x="32" y="100"/>
                    </a:lnTo>
                    <a:lnTo>
                      <a:pt x="4" y="100"/>
                    </a:lnTo>
                    <a:close/>
                    <a:moveTo>
                      <a:pt x="84" y="50"/>
                    </a:moveTo>
                    <a:lnTo>
                      <a:pt x="56" y="50"/>
                    </a:lnTo>
                    <a:lnTo>
                      <a:pt x="52" y="50"/>
                    </a:lnTo>
                    <a:lnTo>
                      <a:pt x="52" y="54"/>
                    </a:lnTo>
                    <a:lnTo>
                      <a:pt x="52" y="82"/>
                    </a:lnTo>
                    <a:lnTo>
                      <a:pt x="52" y="86"/>
                    </a:lnTo>
                    <a:lnTo>
                      <a:pt x="58" y="86"/>
                    </a:lnTo>
                    <a:lnTo>
                      <a:pt x="84" y="86"/>
                    </a:lnTo>
                    <a:lnTo>
                      <a:pt x="88" y="86"/>
                    </a:lnTo>
                    <a:lnTo>
                      <a:pt x="88" y="86"/>
                    </a:lnTo>
                    <a:lnTo>
                      <a:pt x="88" y="82"/>
                    </a:lnTo>
                    <a:lnTo>
                      <a:pt x="88" y="54"/>
                    </a:lnTo>
                    <a:lnTo>
                      <a:pt x="88" y="50"/>
                    </a:lnTo>
                    <a:lnTo>
                      <a:pt x="88" y="50"/>
                    </a:lnTo>
                    <a:lnTo>
                      <a:pt x="84" y="50"/>
                    </a:lnTo>
                    <a:close/>
                    <a:moveTo>
                      <a:pt x="84" y="100"/>
                    </a:moveTo>
                    <a:lnTo>
                      <a:pt x="56" y="100"/>
                    </a:lnTo>
                    <a:lnTo>
                      <a:pt x="52" y="100"/>
                    </a:lnTo>
                    <a:lnTo>
                      <a:pt x="52" y="104"/>
                    </a:lnTo>
                    <a:lnTo>
                      <a:pt x="52" y="132"/>
                    </a:lnTo>
                    <a:lnTo>
                      <a:pt x="52" y="136"/>
                    </a:lnTo>
                    <a:lnTo>
                      <a:pt x="58" y="136"/>
                    </a:lnTo>
                    <a:lnTo>
                      <a:pt x="84" y="136"/>
                    </a:lnTo>
                    <a:lnTo>
                      <a:pt x="88" y="136"/>
                    </a:lnTo>
                    <a:lnTo>
                      <a:pt x="88" y="136"/>
                    </a:lnTo>
                    <a:lnTo>
                      <a:pt x="88" y="132"/>
                    </a:lnTo>
                    <a:lnTo>
                      <a:pt x="88" y="104"/>
                    </a:lnTo>
                    <a:lnTo>
                      <a:pt x="88" y="100"/>
                    </a:lnTo>
                    <a:lnTo>
                      <a:pt x="88" y="100"/>
                    </a:lnTo>
                    <a:lnTo>
                      <a:pt x="84" y="100"/>
                    </a:lnTo>
                    <a:close/>
                    <a:moveTo>
                      <a:pt x="136" y="100"/>
                    </a:moveTo>
                    <a:lnTo>
                      <a:pt x="108" y="100"/>
                    </a:lnTo>
                    <a:lnTo>
                      <a:pt x="104" y="100"/>
                    </a:lnTo>
                    <a:lnTo>
                      <a:pt x="104" y="104"/>
                    </a:lnTo>
                    <a:lnTo>
                      <a:pt x="104" y="132"/>
                    </a:lnTo>
                    <a:lnTo>
                      <a:pt x="104" y="136"/>
                    </a:lnTo>
                    <a:lnTo>
                      <a:pt x="108" y="136"/>
                    </a:lnTo>
                    <a:lnTo>
                      <a:pt x="136" y="136"/>
                    </a:lnTo>
                    <a:lnTo>
                      <a:pt x="140" y="136"/>
                    </a:lnTo>
                    <a:lnTo>
                      <a:pt x="140" y="132"/>
                    </a:lnTo>
                    <a:lnTo>
                      <a:pt x="140" y="104"/>
                    </a:lnTo>
                    <a:lnTo>
                      <a:pt x="140" y="100"/>
                    </a:lnTo>
                    <a:lnTo>
                      <a:pt x="136" y="100"/>
                    </a:lnTo>
                    <a:close/>
                  </a:path>
                </a:pathLst>
              </a:custGeom>
              <a:solidFill>
                <a:srgbClr val="BAD8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10" name="Freeform 143"/>
              <p:cNvSpPr>
                <a:spLocks noEditPoints="1"/>
              </p:cNvSpPr>
              <p:nvPr/>
            </p:nvSpPr>
            <p:spPr bwMode="auto">
              <a:xfrm>
                <a:off x="6513" y="1897"/>
                <a:ext cx="166" cy="60"/>
              </a:xfrm>
              <a:custGeom>
                <a:avLst/>
                <a:gdLst>
                  <a:gd name="T0" fmla="*/ 42 w 83"/>
                  <a:gd name="T1" fmla="*/ 0 h 30"/>
                  <a:gd name="T2" fmla="*/ 0 w 83"/>
                  <a:gd name="T3" fmla="*/ 15 h 30"/>
                  <a:gd name="T4" fmla="*/ 42 w 83"/>
                  <a:gd name="T5" fmla="*/ 30 h 30"/>
                  <a:gd name="T6" fmla="*/ 83 w 83"/>
                  <a:gd name="T7" fmla="*/ 15 h 30"/>
                  <a:gd name="T8" fmla="*/ 42 w 83"/>
                  <a:gd name="T9" fmla="*/ 0 h 30"/>
                  <a:gd name="T10" fmla="*/ 75 w 83"/>
                  <a:gd name="T11" fmla="*/ 14 h 30"/>
                  <a:gd name="T12" fmla="*/ 73 w 83"/>
                  <a:gd name="T13" fmla="*/ 17 h 30"/>
                  <a:gd name="T14" fmla="*/ 73 w 83"/>
                  <a:gd name="T15" fmla="*/ 17 h 30"/>
                  <a:gd name="T16" fmla="*/ 73 w 83"/>
                  <a:gd name="T17" fmla="*/ 17 h 30"/>
                  <a:gd name="T18" fmla="*/ 69 w 83"/>
                  <a:gd name="T19" fmla="*/ 20 h 30"/>
                  <a:gd name="T20" fmla="*/ 69 w 83"/>
                  <a:gd name="T21" fmla="*/ 20 h 30"/>
                  <a:gd name="T22" fmla="*/ 69 w 83"/>
                  <a:gd name="T23" fmla="*/ 20 h 30"/>
                  <a:gd name="T24" fmla="*/ 68 w 83"/>
                  <a:gd name="T25" fmla="*/ 20 h 30"/>
                  <a:gd name="T26" fmla="*/ 68 w 83"/>
                  <a:gd name="T27" fmla="*/ 20 h 30"/>
                  <a:gd name="T28" fmla="*/ 42 w 83"/>
                  <a:gd name="T29" fmla="*/ 24 h 30"/>
                  <a:gd name="T30" fmla="*/ 13 w 83"/>
                  <a:gd name="T31" fmla="*/ 19 h 30"/>
                  <a:gd name="T32" fmla="*/ 8 w 83"/>
                  <a:gd name="T33" fmla="*/ 14 h 30"/>
                  <a:gd name="T34" fmla="*/ 8 w 83"/>
                  <a:gd name="T35" fmla="*/ 14 h 30"/>
                  <a:gd name="T36" fmla="*/ 8 w 83"/>
                  <a:gd name="T37" fmla="*/ 14 h 30"/>
                  <a:gd name="T38" fmla="*/ 10 w 83"/>
                  <a:gd name="T39" fmla="*/ 12 h 30"/>
                  <a:gd name="T40" fmla="*/ 20 w 83"/>
                  <a:gd name="T41" fmla="*/ 7 h 30"/>
                  <a:gd name="T42" fmla="*/ 42 w 83"/>
                  <a:gd name="T43" fmla="*/ 4 h 30"/>
                  <a:gd name="T44" fmla="*/ 75 w 83"/>
                  <a:gd name="T45" fmla="*/ 14 h 30"/>
                  <a:gd name="T46" fmla="*/ 75 w 83"/>
                  <a:gd name="T47" fmla="*/ 1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83" h="30">
                    <a:moveTo>
                      <a:pt x="42" y="0"/>
                    </a:moveTo>
                    <a:cubicBezTo>
                      <a:pt x="19" y="0"/>
                      <a:pt x="0" y="7"/>
                      <a:pt x="0" y="15"/>
                    </a:cubicBezTo>
                    <a:cubicBezTo>
                      <a:pt x="0" y="23"/>
                      <a:pt x="19" y="30"/>
                      <a:pt x="42" y="30"/>
                    </a:cubicBezTo>
                    <a:cubicBezTo>
                      <a:pt x="65" y="30"/>
                      <a:pt x="83" y="23"/>
                      <a:pt x="83" y="15"/>
                    </a:cubicBezTo>
                    <a:cubicBezTo>
                      <a:pt x="83" y="7"/>
                      <a:pt x="65" y="0"/>
                      <a:pt x="42" y="0"/>
                    </a:cubicBezTo>
                    <a:close/>
                    <a:moveTo>
                      <a:pt x="75" y="14"/>
                    </a:moveTo>
                    <a:cubicBezTo>
                      <a:pt x="75" y="15"/>
                      <a:pt x="74" y="16"/>
                      <a:pt x="73" y="17"/>
                    </a:cubicBezTo>
                    <a:cubicBezTo>
                      <a:pt x="73" y="17"/>
                      <a:pt x="73" y="17"/>
                      <a:pt x="73" y="17"/>
                    </a:cubicBezTo>
                    <a:cubicBezTo>
                      <a:pt x="73" y="17"/>
                      <a:pt x="73" y="17"/>
                      <a:pt x="73" y="17"/>
                    </a:cubicBezTo>
                    <a:cubicBezTo>
                      <a:pt x="72" y="18"/>
                      <a:pt x="71" y="19"/>
                      <a:pt x="69" y="20"/>
                    </a:cubicBezTo>
                    <a:cubicBezTo>
                      <a:pt x="69" y="20"/>
                      <a:pt x="69" y="20"/>
                      <a:pt x="69" y="20"/>
                    </a:cubicBezTo>
                    <a:cubicBezTo>
                      <a:pt x="69" y="20"/>
                      <a:pt x="69" y="20"/>
                      <a:pt x="69" y="20"/>
                    </a:cubicBezTo>
                    <a:cubicBezTo>
                      <a:pt x="69" y="20"/>
                      <a:pt x="68" y="20"/>
                      <a:pt x="68" y="20"/>
                    </a:cubicBezTo>
                    <a:cubicBezTo>
                      <a:pt x="68" y="20"/>
                      <a:pt x="68" y="20"/>
                      <a:pt x="68" y="20"/>
                    </a:cubicBezTo>
                    <a:cubicBezTo>
                      <a:pt x="62" y="23"/>
                      <a:pt x="52" y="24"/>
                      <a:pt x="42" y="24"/>
                    </a:cubicBezTo>
                    <a:cubicBezTo>
                      <a:pt x="29" y="24"/>
                      <a:pt x="19" y="22"/>
                      <a:pt x="13" y="19"/>
                    </a:cubicBezTo>
                    <a:cubicBezTo>
                      <a:pt x="10" y="18"/>
                      <a:pt x="8" y="16"/>
                      <a:pt x="8" y="14"/>
                    </a:cubicBezTo>
                    <a:cubicBezTo>
                      <a:pt x="8" y="14"/>
                      <a:pt x="8" y="14"/>
                      <a:pt x="8" y="14"/>
                    </a:cubicBezTo>
                    <a:cubicBezTo>
                      <a:pt x="8" y="14"/>
                      <a:pt x="8" y="14"/>
                      <a:pt x="8" y="14"/>
                    </a:cubicBezTo>
                    <a:cubicBezTo>
                      <a:pt x="8" y="13"/>
                      <a:pt x="9" y="12"/>
                      <a:pt x="10" y="12"/>
                    </a:cubicBezTo>
                    <a:cubicBezTo>
                      <a:pt x="11" y="10"/>
                      <a:pt x="15" y="8"/>
                      <a:pt x="20" y="7"/>
                    </a:cubicBezTo>
                    <a:cubicBezTo>
                      <a:pt x="26" y="5"/>
                      <a:pt x="33" y="4"/>
                      <a:pt x="42" y="4"/>
                    </a:cubicBezTo>
                    <a:cubicBezTo>
                      <a:pt x="60" y="4"/>
                      <a:pt x="75" y="9"/>
                      <a:pt x="75" y="14"/>
                    </a:cubicBezTo>
                    <a:cubicBezTo>
                      <a:pt x="75" y="14"/>
                      <a:pt x="75" y="14"/>
                      <a:pt x="75" y="14"/>
                    </a:cubicBezTo>
                    <a:close/>
                  </a:path>
                </a:pathLst>
              </a:custGeom>
              <a:solidFill>
                <a:srgbClr val="BAD8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11" name="Freeform 144"/>
              <p:cNvSpPr>
                <a:spLocks/>
              </p:cNvSpPr>
              <p:nvPr/>
            </p:nvSpPr>
            <p:spPr bwMode="auto">
              <a:xfrm>
                <a:off x="6533" y="1993"/>
                <a:ext cx="36" cy="51"/>
              </a:xfrm>
              <a:custGeom>
                <a:avLst/>
                <a:gdLst>
                  <a:gd name="T0" fmla="*/ 0 w 18"/>
                  <a:gd name="T1" fmla="*/ 24 h 26"/>
                  <a:gd name="T2" fmla="*/ 0 w 18"/>
                  <a:gd name="T3" fmla="*/ 19 h 26"/>
                  <a:gd name="T4" fmla="*/ 4 w 18"/>
                  <a:gd name="T5" fmla="*/ 21 h 26"/>
                  <a:gd name="T6" fmla="*/ 7 w 18"/>
                  <a:gd name="T7" fmla="*/ 21 h 26"/>
                  <a:gd name="T8" fmla="*/ 9 w 18"/>
                  <a:gd name="T9" fmla="*/ 21 h 26"/>
                  <a:gd name="T10" fmla="*/ 10 w 18"/>
                  <a:gd name="T11" fmla="*/ 21 h 26"/>
                  <a:gd name="T12" fmla="*/ 11 w 18"/>
                  <a:gd name="T13" fmla="*/ 20 h 26"/>
                  <a:gd name="T14" fmla="*/ 11 w 18"/>
                  <a:gd name="T15" fmla="*/ 19 h 26"/>
                  <a:gd name="T16" fmla="*/ 11 w 18"/>
                  <a:gd name="T17" fmla="*/ 17 h 26"/>
                  <a:gd name="T18" fmla="*/ 10 w 18"/>
                  <a:gd name="T19" fmla="*/ 16 h 26"/>
                  <a:gd name="T20" fmla="*/ 8 w 18"/>
                  <a:gd name="T21" fmla="*/ 15 h 26"/>
                  <a:gd name="T22" fmla="*/ 6 w 18"/>
                  <a:gd name="T23" fmla="*/ 14 h 26"/>
                  <a:gd name="T24" fmla="*/ 2 w 18"/>
                  <a:gd name="T25" fmla="*/ 11 h 26"/>
                  <a:gd name="T26" fmla="*/ 0 w 18"/>
                  <a:gd name="T27" fmla="*/ 7 h 26"/>
                  <a:gd name="T28" fmla="*/ 1 w 18"/>
                  <a:gd name="T29" fmla="*/ 4 h 26"/>
                  <a:gd name="T30" fmla="*/ 3 w 18"/>
                  <a:gd name="T31" fmla="*/ 1 h 26"/>
                  <a:gd name="T32" fmla="*/ 6 w 18"/>
                  <a:gd name="T33" fmla="*/ 0 h 26"/>
                  <a:gd name="T34" fmla="*/ 10 w 18"/>
                  <a:gd name="T35" fmla="*/ 0 h 26"/>
                  <a:gd name="T36" fmla="*/ 13 w 18"/>
                  <a:gd name="T37" fmla="*/ 0 h 26"/>
                  <a:gd name="T38" fmla="*/ 16 w 18"/>
                  <a:gd name="T39" fmla="*/ 1 h 26"/>
                  <a:gd name="T40" fmla="*/ 16 w 18"/>
                  <a:gd name="T41" fmla="*/ 6 h 26"/>
                  <a:gd name="T42" fmla="*/ 15 w 18"/>
                  <a:gd name="T43" fmla="*/ 5 h 26"/>
                  <a:gd name="T44" fmla="*/ 13 w 18"/>
                  <a:gd name="T45" fmla="*/ 5 h 26"/>
                  <a:gd name="T46" fmla="*/ 12 w 18"/>
                  <a:gd name="T47" fmla="*/ 4 h 26"/>
                  <a:gd name="T48" fmla="*/ 10 w 18"/>
                  <a:gd name="T49" fmla="*/ 4 h 26"/>
                  <a:gd name="T50" fmla="*/ 8 w 18"/>
                  <a:gd name="T51" fmla="*/ 4 h 26"/>
                  <a:gd name="T52" fmla="*/ 7 w 18"/>
                  <a:gd name="T53" fmla="*/ 5 h 26"/>
                  <a:gd name="T54" fmla="*/ 6 w 18"/>
                  <a:gd name="T55" fmla="*/ 6 h 26"/>
                  <a:gd name="T56" fmla="*/ 6 w 18"/>
                  <a:gd name="T57" fmla="*/ 7 h 26"/>
                  <a:gd name="T58" fmla="*/ 6 w 18"/>
                  <a:gd name="T59" fmla="*/ 8 h 26"/>
                  <a:gd name="T60" fmla="*/ 7 w 18"/>
                  <a:gd name="T61" fmla="*/ 9 h 26"/>
                  <a:gd name="T62" fmla="*/ 9 w 18"/>
                  <a:gd name="T63" fmla="*/ 9 h 26"/>
                  <a:gd name="T64" fmla="*/ 11 w 18"/>
                  <a:gd name="T65" fmla="*/ 10 h 26"/>
                  <a:gd name="T66" fmla="*/ 14 w 18"/>
                  <a:gd name="T67" fmla="*/ 12 h 26"/>
                  <a:gd name="T68" fmla="*/ 16 w 18"/>
                  <a:gd name="T69" fmla="*/ 13 h 26"/>
                  <a:gd name="T70" fmla="*/ 17 w 18"/>
                  <a:gd name="T71" fmla="*/ 15 h 26"/>
                  <a:gd name="T72" fmla="*/ 18 w 18"/>
                  <a:gd name="T73" fmla="*/ 18 h 26"/>
                  <a:gd name="T74" fmla="*/ 17 w 18"/>
                  <a:gd name="T75" fmla="*/ 22 h 26"/>
                  <a:gd name="T76" fmla="*/ 15 w 18"/>
                  <a:gd name="T77" fmla="*/ 24 h 26"/>
                  <a:gd name="T78" fmla="*/ 11 w 18"/>
                  <a:gd name="T79" fmla="*/ 25 h 26"/>
                  <a:gd name="T80" fmla="*/ 8 w 18"/>
                  <a:gd name="T81" fmla="*/ 26 h 26"/>
                  <a:gd name="T82" fmla="*/ 4 w 18"/>
                  <a:gd name="T83" fmla="*/ 25 h 26"/>
                  <a:gd name="T84" fmla="*/ 0 w 18"/>
                  <a:gd name="T85" fmla="*/ 24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8" h="26">
                    <a:moveTo>
                      <a:pt x="0" y="24"/>
                    </a:moveTo>
                    <a:cubicBezTo>
                      <a:pt x="0" y="19"/>
                      <a:pt x="0" y="19"/>
                      <a:pt x="0" y="19"/>
                    </a:cubicBezTo>
                    <a:cubicBezTo>
                      <a:pt x="1" y="20"/>
                      <a:pt x="2" y="20"/>
                      <a:pt x="4" y="21"/>
                    </a:cubicBezTo>
                    <a:cubicBezTo>
                      <a:pt x="5" y="21"/>
                      <a:pt x="6" y="21"/>
                      <a:pt x="7" y="21"/>
                    </a:cubicBezTo>
                    <a:cubicBezTo>
                      <a:pt x="8" y="21"/>
                      <a:pt x="9" y="21"/>
                      <a:pt x="9" y="21"/>
                    </a:cubicBezTo>
                    <a:cubicBezTo>
                      <a:pt x="10" y="21"/>
                      <a:pt x="10" y="21"/>
                      <a:pt x="10" y="21"/>
                    </a:cubicBezTo>
                    <a:cubicBezTo>
                      <a:pt x="11" y="20"/>
                      <a:pt x="11" y="20"/>
                      <a:pt x="11" y="20"/>
                    </a:cubicBezTo>
                    <a:cubicBezTo>
                      <a:pt x="11" y="19"/>
                      <a:pt x="11" y="19"/>
                      <a:pt x="11" y="19"/>
                    </a:cubicBezTo>
                    <a:cubicBezTo>
                      <a:pt x="11" y="18"/>
                      <a:pt x="11" y="18"/>
                      <a:pt x="11" y="17"/>
                    </a:cubicBezTo>
                    <a:cubicBezTo>
                      <a:pt x="11" y="17"/>
                      <a:pt x="10" y="17"/>
                      <a:pt x="10" y="16"/>
                    </a:cubicBezTo>
                    <a:cubicBezTo>
                      <a:pt x="9" y="16"/>
                      <a:pt x="9" y="16"/>
                      <a:pt x="8" y="15"/>
                    </a:cubicBezTo>
                    <a:cubicBezTo>
                      <a:pt x="8" y="15"/>
                      <a:pt x="7" y="15"/>
                      <a:pt x="6" y="14"/>
                    </a:cubicBezTo>
                    <a:cubicBezTo>
                      <a:pt x="4" y="13"/>
                      <a:pt x="3" y="12"/>
                      <a:pt x="2" y="11"/>
                    </a:cubicBezTo>
                    <a:cubicBezTo>
                      <a:pt x="1" y="10"/>
                      <a:pt x="0" y="9"/>
                      <a:pt x="0" y="7"/>
                    </a:cubicBezTo>
                    <a:cubicBezTo>
                      <a:pt x="0" y="6"/>
                      <a:pt x="0" y="5"/>
                      <a:pt x="1" y="4"/>
                    </a:cubicBezTo>
                    <a:cubicBezTo>
                      <a:pt x="1" y="3"/>
                      <a:pt x="2" y="2"/>
                      <a:pt x="3" y="1"/>
                    </a:cubicBezTo>
                    <a:cubicBezTo>
                      <a:pt x="4" y="1"/>
                      <a:pt x="5" y="0"/>
                      <a:pt x="6" y="0"/>
                    </a:cubicBezTo>
                    <a:cubicBezTo>
                      <a:pt x="7" y="0"/>
                      <a:pt x="9" y="0"/>
                      <a:pt x="10" y="0"/>
                    </a:cubicBezTo>
                    <a:cubicBezTo>
                      <a:pt x="11" y="0"/>
                      <a:pt x="12" y="0"/>
                      <a:pt x="13" y="0"/>
                    </a:cubicBezTo>
                    <a:cubicBezTo>
                      <a:pt x="14" y="0"/>
                      <a:pt x="15" y="0"/>
                      <a:pt x="16" y="1"/>
                    </a:cubicBezTo>
                    <a:cubicBezTo>
                      <a:pt x="16" y="6"/>
                      <a:pt x="16" y="6"/>
                      <a:pt x="16" y="6"/>
                    </a:cubicBezTo>
                    <a:cubicBezTo>
                      <a:pt x="16" y="6"/>
                      <a:pt x="15" y="5"/>
                      <a:pt x="15" y="5"/>
                    </a:cubicBezTo>
                    <a:cubicBezTo>
                      <a:pt x="14" y="5"/>
                      <a:pt x="14" y="5"/>
                      <a:pt x="13" y="5"/>
                    </a:cubicBezTo>
                    <a:cubicBezTo>
                      <a:pt x="13" y="5"/>
                      <a:pt x="12" y="4"/>
                      <a:pt x="12" y="4"/>
                    </a:cubicBezTo>
                    <a:cubicBezTo>
                      <a:pt x="11" y="4"/>
                      <a:pt x="11" y="4"/>
                      <a:pt x="10" y="4"/>
                    </a:cubicBezTo>
                    <a:cubicBezTo>
                      <a:pt x="10" y="4"/>
                      <a:pt x="9" y="4"/>
                      <a:pt x="8" y="4"/>
                    </a:cubicBezTo>
                    <a:cubicBezTo>
                      <a:pt x="8" y="4"/>
                      <a:pt x="8" y="5"/>
                      <a:pt x="7" y="5"/>
                    </a:cubicBezTo>
                    <a:cubicBezTo>
                      <a:pt x="6" y="6"/>
                      <a:pt x="6" y="6"/>
                      <a:pt x="6" y="6"/>
                    </a:cubicBezTo>
                    <a:cubicBezTo>
                      <a:pt x="6" y="6"/>
                      <a:pt x="6" y="6"/>
                      <a:pt x="6" y="7"/>
                    </a:cubicBezTo>
                    <a:cubicBezTo>
                      <a:pt x="6" y="7"/>
                      <a:pt x="6" y="7"/>
                      <a:pt x="6" y="8"/>
                    </a:cubicBezTo>
                    <a:cubicBezTo>
                      <a:pt x="7" y="8"/>
                      <a:pt x="7" y="8"/>
                      <a:pt x="7" y="9"/>
                    </a:cubicBezTo>
                    <a:cubicBezTo>
                      <a:pt x="8" y="9"/>
                      <a:pt x="8" y="9"/>
                      <a:pt x="9" y="9"/>
                    </a:cubicBezTo>
                    <a:cubicBezTo>
                      <a:pt x="9" y="10"/>
                      <a:pt x="10" y="10"/>
                      <a:pt x="11" y="10"/>
                    </a:cubicBezTo>
                    <a:cubicBezTo>
                      <a:pt x="12" y="11"/>
                      <a:pt x="13" y="11"/>
                      <a:pt x="14" y="12"/>
                    </a:cubicBezTo>
                    <a:cubicBezTo>
                      <a:pt x="14" y="12"/>
                      <a:pt x="15" y="13"/>
                      <a:pt x="16" y="13"/>
                    </a:cubicBezTo>
                    <a:cubicBezTo>
                      <a:pt x="16" y="14"/>
                      <a:pt x="17" y="15"/>
                      <a:pt x="17" y="15"/>
                    </a:cubicBezTo>
                    <a:cubicBezTo>
                      <a:pt x="17" y="16"/>
                      <a:pt x="18" y="17"/>
                      <a:pt x="18" y="18"/>
                    </a:cubicBezTo>
                    <a:cubicBezTo>
                      <a:pt x="18" y="20"/>
                      <a:pt x="17" y="21"/>
                      <a:pt x="17" y="22"/>
                    </a:cubicBezTo>
                    <a:cubicBezTo>
                      <a:pt x="16" y="23"/>
                      <a:pt x="16" y="23"/>
                      <a:pt x="15" y="24"/>
                    </a:cubicBezTo>
                    <a:cubicBezTo>
                      <a:pt x="14" y="25"/>
                      <a:pt x="13" y="25"/>
                      <a:pt x="11" y="25"/>
                    </a:cubicBezTo>
                    <a:cubicBezTo>
                      <a:pt x="10" y="26"/>
                      <a:pt x="9" y="26"/>
                      <a:pt x="8" y="26"/>
                    </a:cubicBezTo>
                    <a:cubicBezTo>
                      <a:pt x="6" y="26"/>
                      <a:pt x="5" y="26"/>
                      <a:pt x="4" y="25"/>
                    </a:cubicBezTo>
                    <a:cubicBezTo>
                      <a:pt x="2" y="25"/>
                      <a:pt x="1" y="25"/>
                      <a:pt x="0" y="24"/>
                    </a:cubicBezTo>
                    <a:close/>
                  </a:path>
                </a:pathLst>
              </a:custGeom>
              <a:solidFill>
                <a:srgbClr val="BAD8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12" name="Freeform 145"/>
              <p:cNvSpPr>
                <a:spLocks noEditPoints="1"/>
              </p:cNvSpPr>
              <p:nvPr/>
            </p:nvSpPr>
            <p:spPr bwMode="auto">
              <a:xfrm>
                <a:off x="6573" y="1993"/>
                <a:ext cx="54" cy="57"/>
              </a:xfrm>
              <a:custGeom>
                <a:avLst/>
                <a:gdLst>
                  <a:gd name="T0" fmla="*/ 12 w 27"/>
                  <a:gd name="T1" fmla="*/ 26 h 29"/>
                  <a:gd name="T2" fmla="*/ 3 w 27"/>
                  <a:gd name="T3" fmla="*/ 22 h 29"/>
                  <a:gd name="T4" fmla="*/ 0 w 27"/>
                  <a:gd name="T5" fmla="*/ 13 h 29"/>
                  <a:gd name="T6" fmla="*/ 3 w 27"/>
                  <a:gd name="T7" fmla="*/ 3 h 29"/>
                  <a:gd name="T8" fmla="*/ 13 w 27"/>
                  <a:gd name="T9" fmla="*/ 0 h 29"/>
                  <a:gd name="T10" fmla="*/ 21 w 27"/>
                  <a:gd name="T11" fmla="*/ 3 h 29"/>
                  <a:gd name="T12" fmla="*/ 25 w 27"/>
                  <a:gd name="T13" fmla="*/ 13 h 29"/>
                  <a:gd name="T14" fmla="*/ 21 w 27"/>
                  <a:gd name="T15" fmla="*/ 22 h 29"/>
                  <a:gd name="T16" fmla="*/ 21 w 27"/>
                  <a:gd name="T17" fmla="*/ 23 h 29"/>
                  <a:gd name="T18" fmla="*/ 21 w 27"/>
                  <a:gd name="T19" fmla="*/ 23 h 29"/>
                  <a:gd name="T20" fmla="*/ 27 w 27"/>
                  <a:gd name="T21" fmla="*/ 29 h 29"/>
                  <a:gd name="T22" fmla="*/ 19 w 27"/>
                  <a:gd name="T23" fmla="*/ 29 h 29"/>
                  <a:gd name="T24" fmla="*/ 16 w 27"/>
                  <a:gd name="T25" fmla="*/ 26 h 29"/>
                  <a:gd name="T26" fmla="*/ 12 w 27"/>
                  <a:gd name="T27" fmla="*/ 26 h 29"/>
                  <a:gd name="T28" fmla="*/ 13 w 27"/>
                  <a:gd name="T29" fmla="*/ 5 h 29"/>
                  <a:gd name="T30" fmla="*/ 8 w 27"/>
                  <a:gd name="T31" fmla="*/ 7 h 29"/>
                  <a:gd name="T32" fmla="*/ 6 w 27"/>
                  <a:gd name="T33" fmla="*/ 13 h 29"/>
                  <a:gd name="T34" fmla="*/ 8 w 27"/>
                  <a:gd name="T35" fmla="*/ 19 h 29"/>
                  <a:gd name="T36" fmla="*/ 12 w 27"/>
                  <a:gd name="T37" fmla="*/ 21 h 29"/>
                  <a:gd name="T38" fmla="*/ 17 w 27"/>
                  <a:gd name="T39" fmla="*/ 19 h 29"/>
                  <a:gd name="T40" fmla="*/ 19 w 27"/>
                  <a:gd name="T41" fmla="*/ 13 h 29"/>
                  <a:gd name="T42" fmla="*/ 17 w 27"/>
                  <a:gd name="T43" fmla="*/ 7 h 29"/>
                  <a:gd name="T44" fmla="*/ 13 w 27"/>
                  <a:gd name="T45" fmla="*/ 5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7" h="29">
                    <a:moveTo>
                      <a:pt x="12" y="26"/>
                    </a:moveTo>
                    <a:cubicBezTo>
                      <a:pt x="9" y="26"/>
                      <a:pt x="6" y="25"/>
                      <a:pt x="3" y="22"/>
                    </a:cubicBezTo>
                    <a:cubicBezTo>
                      <a:pt x="1" y="20"/>
                      <a:pt x="0" y="17"/>
                      <a:pt x="0" y="13"/>
                    </a:cubicBezTo>
                    <a:cubicBezTo>
                      <a:pt x="0" y="9"/>
                      <a:pt x="1" y="6"/>
                      <a:pt x="3" y="3"/>
                    </a:cubicBezTo>
                    <a:cubicBezTo>
                      <a:pt x="6" y="1"/>
                      <a:pt x="9" y="0"/>
                      <a:pt x="13" y="0"/>
                    </a:cubicBezTo>
                    <a:cubicBezTo>
                      <a:pt x="16" y="0"/>
                      <a:pt x="19" y="1"/>
                      <a:pt x="21" y="3"/>
                    </a:cubicBezTo>
                    <a:cubicBezTo>
                      <a:pt x="24" y="6"/>
                      <a:pt x="25" y="9"/>
                      <a:pt x="25" y="13"/>
                    </a:cubicBezTo>
                    <a:cubicBezTo>
                      <a:pt x="25" y="17"/>
                      <a:pt x="24" y="20"/>
                      <a:pt x="21" y="22"/>
                    </a:cubicBezTo>
                    <a:cubicBezTo>
                      <a:pt x="21" y="23"/>
                      <a:pt x="21" y="23"/>
                      <a:pt x="21" y="23"/>
                    </a:cubicBezTo>
                    <a:cubicBezTo>
                      <a:pt x="21" y="23"/>
                      <a:pt x="21" y="23"/>
                      <a:pt x="21" y="23"/>
                    </a:cubicBezTo>
                    <a:cubicBezTo>
                      <a:pt x="27" y="29"/>
                      <a:pt x="27" y="29"/>
                      <a:pt x="27" y="29"/>
                    </a:cubicBezTo>
                    <a:cubicBezTo>
                      <a:pt x="19" y="29"/>
                      <a:pt x="19" y="29"/>
                      <a:pt x="19" y="29"/>
                    </a:cubicBezTo>
                    <a:cubicBezTo>
                      <a:pt x="16" y="26"/>
                      <a:pt x="16" y="26"/>
                      <a:pt x="16" y="26"/>
                    </a:cubicBezTo>
                    <a:cubicBezTo>
                      <a:pt x="15" y="26"/>
                      <a:pt x="14" y="26"/>
                      <a:pt x="12" y="26"/>
                    </a:cubicBezTo>
                    <a:close/>
                    <a:moveTo>
                      <a:pt x="13" y="5"/>
                    </a:moveTo>
                    <a:cubicBezTo>
                      <a:pt x="11" y="5"/>
                      <a:pt x="9" y="5"/>
                      <a:pt x="8" y="7"/>
                    </a:cubicBezTo>
                    <a:cubicBezTo>
                      <a:pt x="7" y="8"/>
                      <a:pt x="6" y="10"/>
                      <a:pt x="6" y="13"/>
                    </a:cubicBezTo>
                    <a:cubicBezTo>
                      <a:pt x="6" y="15"/>
                      <a:pt x="7" y="17"/>
                      <a:pt x="8" y="19"/>
                    </a:cubicBezTo>
                    <a:cubicBezTo>
                      <a:pt x="9" y="20"/>
                      <a:pt x="11" y="21"/>
                      <a:pt x="12" y="21"/>
                    </a:cubicBezTo>
                    <a:cubicBezTo>
                      <a:pt x="14" y="21"/>
                      <a:pt x="16" y="20"/>
                      <a:pt x="17" y="19"/>
                    </a:cubicBezTo>
                    <a:cubicBezTo>
                      <a:pt x="18" y="17"/>
                      <a:pt x="19" y="15"/>
                      <a:pt x="19" y="13"/>
                    </a:cubicBezTo>
                    <a:cubicBezTo>
                      <a:pt x="19" y="10"/>
                      <a:pt x="18" y="8"/>
                      <a:pt x="17" y="7"/>
                    </a:cubicBezTo>
                    <a:cubicBezTo>
                      <a:pt x="16" y="5"/>
                      <a:pt x="15" y="5"/>
                      <a:pt x="13" y="5"/>
                    </a:cubicBezTo>
                    <a:close/>
                  </a:path>
                </a:pathLst>
              </a:custGeom>
              <a:solidFill>
                <a:srgbClr val="BAD8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13" name="Freeform 146"/>
              <p:cNvSpPr>
                <a:spLocks/>
              </p:cNvSpPr>
              <p:nvPr/>
            </p:nvSpPr>
            <p:spPr bwMode="auto">
              <a:xfrm>
                <a:off x="6631" y="1993"/>
                <a:ext cx="30" cy="49"/>
              </a:xfrm>
              <a:custGeom>
                <a:avLst/>
                <a:gdLst>
                  <a:gd name="T0" fmla="*/ 30 w 30"/>
                  <a:gd name="T1" fmla="*/ 49 h 49"/>
                  <a:gd name="T2" fmla="*/ 0 w 30"/>
                  <a:gd name="T3" fmla="*/ 49 h 49"/>
                  <a:gd name="T4" fmla="*/ 0 w 30"/>
                  <a:gd name="T5" fmla="*/ 0 h 49"/>
                  <a:gd name="T6" fmla="*/ 12 w 30"/>
                  <a:gd name="T7" fmla="*/ 0 h 49"/>
                  <a:gd name="T8" fmla="*/ 12 w 30"/>
                  <a:gd name="T9" fmla="*/ 41 h 49"/>
                  <a:gd name="T10" fmla="*/ 30 w 30"/>
                  <a:gd name="T11" fmla="*/ 41 h 49"/>
                  <a:gd name="T12" fmla="*/ 30 w 30"/>
                  <a:gd name="T13" fmla="*/ 49 h 49"/>
                </a:gdLst>
                <a:ahLst/>
                <a:cxnLst>
                  <a:cxn ang="0">
                    <a:pos x="T0" y="T1"/>
                  </a:cxn>
                  <a:cxn ang="0">
                    <a:pos x="T2" y="T3"/>
                  </a:cxn>
                  <a:cxn ang="0">
                    <a:pos x="T4" y="T5"/>
                  </a:cxn>
                  <a:cxn ang="0">
                    <a:pos x="T6" y="T7"/>
                  </a:cxn>
                  <a:cxn ang="0">
                    <a:pos x="T8" y="T9"/>
                  </a:cxn>
                  <a:cxn ang="0">
                    <a:pos x="T10" y="T11"/>
                  </a:cxn>
                  <a:cxn ang="0">
                    <a:pos x="T12" y="T13"/>
                  </a:cxn>
                </a:cxnLst>
                <a:rect l="0" t="0" r="r" b="b"/>
                <a:pathLst>
                  <a:path w="30" h="49">
                    <a:moveTo>
                      <a:pt x="30" y="49"/>
                    </a:moveTo>
                    <a:lnTo>
                      <a:pt x="0" y="49"/>
                    </a:lnTo>
                    <a:lnTo>
                      <a:pt x="0" y="0"/>
                    </a:lnTo>
                    <a:lnTo>
                      <a:pt x="12" y="0"/>
                    </a:lnTo>
                    <a:lnTo>
                      <a:pt x="12" y="41"/>
                    </a:lnTo>
                    <a:lnTo>
                      <a:pt x="30" y="41"/>
                    </a:lnTo>
                    <a:lnTo>
                      <a:pt x="30" y="49"/>
                    </a:lnTo>
                    <a:close/>
                  </a:path>
                </a:pathLst>
              </a:custGeom>
              <a:solidFill>
                <a:srgbClr val="BAD8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14" name="Freeform 147"/>
              <p:cNvSpPr>
                <a:spLocks/>
              </p:cNvSpPr>
              <p:nvPr/>
            </p:nvSpPr>
            <p:spPr bwMode="auto">
              <a:xfrm>
                <a:off x="158" y="3673"/>
                <a:ext cx="278" cy="507"/>
              </a:xfrm>
              <a:custGeom>
                <a:avLst/>
                <a:gdLst>
                  <a:gd name="T0" fmla="*/ 138 w 278"/>
                  <a:gd name="T1" fmla="*/ 0 h 507"/>
                  <a:gd name="T2" fmla="*/ 0 w 278"/>
                  <a:gd name="T3" fmla="*/ 507 h 507"/>
                  <a:gd name="T4" fmla="*/ 278 w 278"/>
                  <a:gd name="T5" fmla="*/ 507 h 507"/>
                  <a:gd name="T6" fmla="*/ 138 w 278"/>
                  <a:gd name="T7" fmla="*/ 0 h 507"/>
                </a:gdLst>
                <a:ahLst/>
                <a:cxnLst>
                  <a:cxn ang="0">
                    <a:pos x="T0" y="T1"/>
                  </a:cxn>
                  <a:cxn ang="0">
                    <a:pos x="T2" y="T3"/>
                  </a:cxn>
                  <a:cxn ang="0">
                    <a:pos x="T4" y="T5"/>
                  </a:cxn>
                  <a:cxn ang="0">
                    <a:pos x="T6" y="T7"/>
                  </a:cxn>
                </a:cxnLst>
                <a:rect l="0" t="0" r="r" b="b"/>
                <a:pathLst>
                  <a:path w="278" h="507">
                    <a:moveTo>
                      <a:pt x="138" y="0"/>
                    </a:moveTo>
                    <a:lnTo>
                      <a:pt x="0" y="507"/>
                    </a:lnTo>
                    <a:lnTo>
                      <a:pt x="278" y="507"/>
                    </a:lnTo>
                    <a:lnTo>
                      <a:pt x="138" y="0"/>
                    </a:lnTo>
                    <a:close/>
                  </a:path>
                </a:pathLst>
              </a:custGeom>
              <a:solidFill>
                <a:srgbClr val="BAD8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15" name="Freeform 148"/>
              <p:cNvSpPr>
                <a:spLocks/>
              </p:cNvSpPr>
              <p:nvPr/>
            </p:nvSpPr>
            <p:spPr bwMode="auto">
              <a:xfrm>
                <a:off x="208" y="3789"/>
                <a:ext cx="176" cy="513"/>
              </a:xfrm>
              <a:custGeom>
                <a:avLst/>
                <a:gdLst>
                  <a:gd name="T0" fmla="*/ 176 w 176"/>
                  <a:gd name="T1" fmla="*/ 243 h 513"/>
                  <a:gd name="T2" fmla="*/ 104 w 176"/>
                  <a:gd name="T3" fmla="*/ 305 h 513"/>
                  <a:gd name="T4" fmla="*/ 102 w 176"/>
                  <a:gd name="T5" fmla="*/ 267 h 513"/>
                  <a:gd name="T6" fmla="*/ 160 w 176"/>
                  <a:gd name="T7" fmla="*/ 193 h 513"/>
                  <a:gd name="T8" fmla="*/ 100 w 176"/>
                  <a:gd name="T9" fmla="*/ 241 h 513"/>
                  <a:gd name="T10" fmla="*/ 94 w 176"/>
                  <a:gd name="T11" fmla="*/ 127 h 513"/>
                  <a:gd name="T12" fmla="*/ 122 w 176"/>
                  <a:gd name="T13" fmla="*/ 84 h 513"/>
                  <a:gd name="T14" fmla="*/ 94 w 176"/>
                  <a:gd name="T15" fmla="*/ 107 h 513"/>
                  <a:gd name="T16" fmla="*/ 88 w 176"/>
                  <a:gd name="T17" fmla="*/ 0 h 513"/>
                  <a:gd name="T18" fmla="*/ 80 w 176"/>
                  <a:gd name="T19" fmla="*/ 147 h 513"/>
                  <a:gd name="T20" fmla="*/ 34 w 176"/>
                  <a:gd name="T21" fmla="*/ 109 h 513"/>
                  <a:gd name="T22" fmla="*/ 78 w 176"/>
                  <a:gd name="T23" fmla="*/ 171 h 513"/>
                  <a:gd name="T24" fmla="*/ 76 w 176"/>
                  <a:gd name="T25" fmla="*/ 225 h 513"/>
                  <a:gd name="T26" fmla="*/ 18 w 176"/>
                  <a:gd name="T27" fmla="*/ 177 h 513"/>
                  <a:gd name="T28" fmla="*/ 74 w 176"/>
                  <a:gd name="T29" fmla="*/ 247 h 513"/>
                  <a:gd name="T30" fmla="*/ 70 w 176"/>
                  <a:gd name="T31" fmla="*/ 337 h 513"/>
                  <a:gd name="T32" fmla="*/ 0 w 176"/>
                  <a:gd name="T33" fmla="*/ 277 h 513"/>
                  <a:gd name="T34" fmla="*/ 70 w 176"/>
                  <a:gd name="T35" fmla="*/ 359 h 513"/>
                  <a:gd name="T36" fmla="*/ 64 w 176"/>
                  <a:gd name="T37" fmla="*/ 513 h 513"/>
                  <a:gd name="T38" fmla="*/ 114 w 176"/>
                  <a:gd name="T39" fmla="*/ 513 h 513"/>
                  <a:gd name="T40" fmla="*/ 104 w 176"/>
                  <a:gd name="T41" fmla="*/ 329 h 513"/>
                  <a:gd name="T42" fmla="*/ 176 w 176"/>
                  <a:gd name="T43" fmla="*/ 243 h 5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76" h="513">
                    <a:moveTo>
                      <a:pt x="176" y="243"/>
                    </a:moveTo>
                    <a:lnTo>
                      <a:pt x="104" y="305"/>
                    </a:lnTo>
                    <a:lnTo>
                      <a:pt x="102" y="267"/>
                    </a:lnTo>
                    <a:lnTo>
                      <a:pt x="160" y="193"/>
                    </a:lnTo>
                    <a:lnTo>
                      <a:pt x="100" y="241"/>
                    </a:lnTo>
                    <a:lnTo>
                      <a:pt x="94" y="127"/>
                    </a:lnTo>
                    <a:lnTo>
                      <a:pt x="122" y="84"/>
                    </a:lnTo>
                    <a:lnTo>
                      <a:pt x="94" y="107"/>
                    </a:lnTo>
                    <a:lnTo>
                      <a:pt x="88" y="0"/>
                    </a:lnTo>
                    <a:lnTo>
                      <a:pt x="80" y="147"/>
                    </a:lnTo>
                    <a:lnTo>
                      <a:pt x="34" y="109"/>
                    </a:lnTo>
                    <a:lnTo>
                      <a:pt x="78" y="171"/>
                    </a:lnTo>
                    <a:lnTo>
                      <a:pt x="76" y="225"/>
                    </a:lnTo>
                    <a:lnTo>
                      <a:pt x="18" y="177"/>
                    </a:lnTo>
                    <a:lnTo>
                      <a:pt x="74" y="247"/>
                    </a:lnTo>
                    <a:lnTo>
                      <a:pt x="70" y="337"/>
                    </a:lnTo>
                    <a:lnTo>
                      <a:pt x="0" y="277"/>
                    </a:lnTo>
                    <a:lnTo>
                      <a:pt x="70" y="359"/>
                    </a:lnTo>
                    <a:lnTo>
                      <a:pt x="64" y="513"/>
                    </a:lnTo>
                    <a:lnTo>
                      <a:pt x="114" y="513"/>
                    </a:lnTo>
                    <a:lnTo>
                      <a:pt x="104" y="329"/>
                    </a:lnTo>
                    <a:lnTo>
                      <a:pt x="176" y="243"/>
                    </a:lnTo>
                    <a:close/>
                  </a:path>
                </a:pathLst>
              </a:custGeom>
              <a:solidFill>
                <a:srgbClr val="613D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16" name="Freeform 149"/>
              <p:cNvSpPr>
                <a:spLocks/>
              </p:cNvSpPr>
              <p:nvPr/>
            </p:nvSpPr>
            <p:spPr bwMode="auto">
              <a:xfrm>
                <a:off x="1895" y="3673"/>
                <a:ext cx="218" cy="571"/>
              </a:xfrm>
              <a:custGeom>
                <a:avLst/>
                <a:gdLst>
                  <a:gd name="T0" fmla="*/ 218 w 218"/>
                  <a:gd name="T1" fmla="*/ 571 h 571"/>
                  <a:gd name="T2" fmla="*/ 178 w 218"/>
                  <a:gd name="T3" fmla="*/ 429 h 571"/>
                  <a:gd name="T4" fmla="*/ 200 w 218"/>
                  <a:gd name="T5" fmla="*/ 429 h 571"/>
                  <a:gd name="T6" fmla="*/ 146 w 218"/>
                  <a:gd name="T7" fmla="*/ 231 h 571"/>
                  <a:gd name="T8" fmla="*/ 172 w 218"/>
                  <a:gd name="T9" fmla="*/ 231 h 571"/>
                  <a:gd name="T10" fmla="*/ 108 w 218"/>
                  <a:gd name="T11" fmla="*/ 0 h 571"/>
                  <a:gd name="T12" fmla="*/ 46 w 218"/>
                  <a:gd name="T13" fmla="*/ 231 h 571"/>
                  <a:gd name="T14" fmla="*/ 68 w 218"/>
                  <a:gd name="T15" fmla="*/ 231 h 571"/>
                  <a:gd name="T16" fmla="*/ 16 w 218"/>
                  <a:gd name="T17" fmla="*/ 429 h 571"/>
                  <a:gd name="T18" fmla="*/ 38 w 218"/>
                  <a:gd name="T19" fmla="*/ 429 h 571"/>
                  <a:gd name="T20" fmla="*/ 0 w 218"/>
                  <a:gd name="T21" fmla="*/ 571 h 571"/>
                  <a:gd name="T22" fmla="*/ 218 w 218"/>
                  <a:gd name="T23" fmla="*/ 571 h 5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8" h="571">
                    <a:moveTo>
                      <a:pt x="218" y="571"/>
                    </a:moveTo>
                    <a:lnTo>
                      <a:pt x="178" y="429"/>
                    </a:lnTo>
                    <a:lnTo>
                      <a:pt x="200" y="429"/>
                    </a:lnTo>
                    <a:lnTo>
                      <a:pt x="146" y="231"/>
                    </a:lnTo>
                    <a:lnTo>
                      <a:pt x="172" y="231"/>
                    </a:lnTo>
                    <a:lnTo>
                      <a:pt x="108" y="0"/>
                    </a:lnTo>
                    <a:lnTo>
                      <a:pt x="46" y="231"/>
                    </a:lnTo>
                    <a:lnTo>
                      <a:pt x="68" y="231"/>
                    </a:lnTo>
                    <a:lnTo>
                      <a:pt x="16" y="429"/>
                    </a:lnTo>
                    <a:lnTo>
                      <a:pt x="38" y="429"/>
                    </a:lnTo>
                    <a:lnTo>
                      <a:pt x="0" y="571"/>
                    </a:lnTo>
                    <a:lnTo>
                      <a:pt x="218" y="571"/>
                    </a:lnTo>
                    <a:close/>
                  </a:path>
                </a:pathLst>
              </a:custGeom>
              <a:solidFill>
                <a:srgbClr val="BAD8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17" name="Freeform 150"/>
              <p:cNvSpPr>
                <a:spLocks/>
              </p:cNvSpPr>
              <p:nvPr/>
            </p:nvSpPr>
            <p:spPr bwMode="auto">
              <a:xfrm>
                <a:off x="1385" y="3968"/>
                <a:ext cx="148" cy="268"/>
              </a:xfrm>
              <a:custGeom>
                <a:avLst/>
                <a:gdLst>
                  <a:gd name="T0" fmla="*/ 74 w 148"/>
                  <a:gd name="T1" fmla="*/ 0 h 268"/>
                  <a:gd name="T2" fmla="*/ 0 w 148"/>
                  <a:gd name="T3" fmla="*/ 268 h 268"/>
                  <a:gd name="T4" fmla="*/ 148 w 148"/>
                  <a:gd name="T5" fmla="*/ 268 h 268"/>
                  <a:gd name="T6" fmla="*/ 74 w 148"/>
                  <a:gd name="T7" fmla="*/ 0 h 268"/>
                </a:gdLst>
                <a:ahLst/>
                <a:cxnLst>
                  <a:cxn ang="0">
                    <a:pos x="T0" y="T1"/>
                  </a:cxn>
                  <a:cxn ang="0">
                    <a:pos x="T2" y="T3"/>
                  </a:cxn>
                  <a:cxn ang="0">
                    <a:pos x="T4" y="T5"/>
                  </a:cxn>
                  <a:cxn ang="0">
                    <a:pos x="T6" y="T7"/>
                  </a:cxn>
                </a:cxnLst>
                <a:rect l="0" t="0" r="r" b="b"/>
                <a:pathLst>
                  <a:path w="148" h="268">
                    <a:moveTo>
                      <a:pt x="74" y="0"/>
                    </a:moveTo>
                    <a:lnTo>
                      <a:pt x="0" y="268"/>
                    </a:lnTo>
                    <a:lnTo>
                      <a:pt x="148" y="268"/>
                    </a:lnTo>
                    <a:lnTo>
                      <a:pt x="74" y="0"/>
                    </a:lnTo>
                    <a:close/>
                  </a:path>
                </a:pathLst>
              </a:custGeom>
              <a:solidFill>
                <a:srgbClr val="0070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18" name="Freeform 151"/>
              <p:cNvSpPr>
                <a:spLocks/>
              </p:cNvSpPr>
              <p:nvPr/>
            </p:nvSpPr>
            <p:spPr bwMode="auto">
              <a:xfrm>
                <a:off x="1641" y="3968"/>
                <a:ext cx="148" cy="268"/>
              </a:xfrm>
              <a:custGeom>
                <a:avLst/>
                <a:gdLst>
                  <a:gd name="T0" fmla="*/ 72 w 148"/>
                  <a:gd name="T1" fmla="*/ 0 h 268"/>
                  <a:gd name="T2" fmla="*/ 0 w 148"/>
                  <a:gd name="T3" fmla="*/ 268 h 268"/>
                  <a:gd name="T4" fmla="*/ 148 w 148"/>
                  <a:gd name="T5" fmla="*/ 268 h 268"/>
                  <a:gd name="T6" fmla="*/ 72 w 148"/>
                  <a:gd name="T7" fmla="*/ 0 h 268"/>
                </a:gdLst>
                <a:ahLst/>
                <a:cxnLst>
                  <a:cxn ang="0">
                    <a:pos x="T0" y="T1"/>
                  </a:cxn>
                  <a:cxn ang="0">
                    <a:pos x="T2" y="T3"/>
                  </a:cxn>
                  <a:cxn ang="0">
                    <a:pos x="T4" y="T5"/>
                  </a:cxn>
                  <a:cxn ang="0">
                    <a:pos x="T6" y="T7"/>
                  </a:cxn>
                </a:cxnLst>
                <a:rect l="0" t="0" r="r" b="b"/>
                <a:pathLst>
                  <a:path w="148" h="268">
                    <a:moveTo>
                      <a:pt x="72" y="0"/>
                    </a:moveTo>
                    <a:lnTo>
                      <a:pt x="0" y="268"/>
                    </a:lnTo>
                    <a:lnTo>
                      <a:pt x="148" y="268"/>
                    </a:lnTo>
                    <a:lnTo>
                      <a:pt x="72" y="0"/>
                    </a:lnTo>
                    <a:close/>
                  </a:path>
                </a:pathLst>
              </a:custGeom>
              <a:solidFill>
                <a:srgbClr val="0070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19" name="Freeform 152"/>
              <p:cNvSpPr>
                <a:spLocks/>
              </p:cNvSpPr>
              <p:nvPr/>
            </p:nvSpPr>
            <p:spPr bwMode="auto">
              <a:xfrm>
                <a:off x="2215" y="4104"/>
                <a:ext cx="80" cy="142"/>
              </a:xfrm>
              <a:custGeom>
                <a:avLst/>
                <a:gdLst>
                  <a:gd name="T0" fmla="*/ 40 w 80"/>
                  <a:gd name="T1" fmla="*/ 0 h 142"/>
                  <a:gd name="T2" fmla="*/ 0 w 80"/>
                  <a:gd name="T3" fmla="*/ 142 h 142"/>
                  <a:gd name="T4" fmla="*/ 80 w 80"/>
                  <a:gd name="T5" fmla="*/ 142 h 142"/>
                  <a:gd name="T6" fmla="*/ 40 w 80"/>
                  <a:gd name="T7" fmla="*/ 0 h 142"/>
                </a:gdLst>
                <a:ahLst/>
                <a:cxnLst>
                  <a:cxn ang="0">
                    <a:pos x="T0" y="T1"/>
                  </a:cxn>
                  <a:cxn ang="0">
                    <a:pos x="T2" y="T3"/>
                  </a:cxn>
                  <a:cxn ang="0">
                    <a:pos x="T4" y="T5"/>
                  </a:cxn>
                  <a:cxn ang="0">
                    <a:pos x="T6" y="T7"/>
                  </a:cxn>
                </a:cxnLst>
                <a:rect l="0" t="0" r="r" b="b"/>
                <a:pathLst>
                  <a:path w="80" h="142">
                    <a:moveTo>
                      <a:pt x="40" y="0"/>
                    </a:moveTo>
                    <a:lnTo>
                      <a:pt x="0" y="142"/>
                    </a:lnTo>
                    <a:lnTo>
                      <a:pt x="80" y="142"/>
                    </a:lnTo>
                    <a:lnTo>
                      <a:pt x="40" y="0"/>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20" name="Freeform 153"/>
              <p:cNvSpPr>
                <a:spLocks/>
              </p:cNvSpPr>
              <p:nvPr/>
            </p:nvSpPr>
            <p:spPr bwMode="auto">
              <a:xfrm>
                <a:off x="6619" y="3817"/>
                <a:ext cx="953" cy="263"/>
              </a:xfrm>
              <a:custGeom>
                <a:avLst/>
                <a:gdLst>
                  <a:gd name="T0" fmla="*/ 476 w 476"/>
                  <a:gd name="T1" fmla="*/ 132 h 132"/>
                  <a:gd name="T2" fmla="*/ 238 w 476"/>
                  <a:gd name="T3" fmla="*/ 0 h 132"/>
                  <a:gd name="T4" fmla="*/ 0 w 476"/>
                  <a:gd name="T5" fmla="*/ 132 h 132"/>
                  <a:gd name="T6" fmla="*/ 476 w 476"/>
                  <a:gd name="T7" fmla="*/ 132 h 132"/>
                </a:gdLst>
                <a:ahLst/>
                <a:cxnLst>
                  <a:cxn ang="0">
                    <a:pos x="T0" y="T1"/>
                  </a:cxn>
                  <a:cxn ang="0">
                    <a:pos x="T2" y="T3"/>
                  </a:cxn>
                  <a:cxn ang="0">
                    <a:pos x="T4" y="T5"/>
                  </a:cxn>
                  <a:cxn ang="0">
                    <a:pos x="T6" y="T7"/>
                  </a:cxn>
                </a:cxnLst>
                <a:rect l="0" t="0" r="r" b="b"/>
                <a:pathLst>
                  <a:path w="476" h="132">
                    <a:moveTo>
                      <a:pt x="476" y="132"/>
                    </a:moveTo>
                    <a:cubicBezTo>
                      <a:pt x="426" y="52"/>
                      <a:pt x="338" y="0"/>
                      <a:pt x="238" y="0"/>
                    </a:cubicBezTo>
                    <a:cubicBezTo>
                      <a:pt x="137" y="0"/>
                      <a:pt x="49" y="52"/>
                      <a:pt x="0" y="132"/>
                    </a:cubicBezTo>
                    <a:lnTo>
                      <a:pt x="476" y="132"/>
                    </a:lnTo>
                    <a:close/>
                  </a:path>
                </a:pathLst>
              </a:custGeom>
              <a:solidFill>
                <a:srgbClr val="BAD8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21" name="Freeform 154"/>
              <p:cNvSpPr>
                <a:spLocks/>
              </p:cNvSpPr>
              <p:nvPr/>
            </p:nvSpPr>
            <p:spPr bwMode="auto">
              <a:xfrm>
                <a:off x="7122" y="3595"/>
                <a:ext cx="242" cy="439"/>
              </a:xfrm>
              <a:custGeom>
                <a:avLst/>
                <a:gdLst>
                  <a:gd name="T0" fmla="*/ 120 w 242"/>
                  <a:gd name="T1" fmla="*/ 0 h 439"/>
                  <a:gd name="T2" fmla="*/ 0 w 242"/>
                  <a:gd name="T3" fmla="*/ 439 h 439"/>
                  <a:gd name="T4" fmla="*/ 242 w 242"/>
                  <a:gd name="T5" fmla="*/ 439 h 439"/>
                  <a:gd name="T6" fmla="*/ 120 w 242"/>
                  <a:gd name="T7" fmla="*/ 0 h 439"/>
                </a:gdLst>
                <a:ahLst/>
                <a:cxnLst>
                  <a:cxn ang="0">
                    <a:pos x="T0" y="T1"/>
                  </a:cxn>
                  <a:cxn ang="0">
                    <a:pos x="T2" y="T3"/>
                  </a:cxn>
                  <a:cxn ang="0">
                    <a:pos x="T4" y="T5"/>
                  </a:cxn>
                  <a:cxn ang="0">
                    <a:pos x="T6" y="T7"/>
                  </a:cxn>
                </a:cxnLst>
                <a:rect l="0" t="0" r="r" b="b"/>
                <a:pathLst>
                  <a:path w="242" h="439">
                    <a:moveTo>
                      <a:pt x="120" y="0"/>
                    </a:moveTo>
                    <a:lnTo>
                      <a:pt x="0" y="439"/>
                    </a:lnTo>
                    <a:lnTo>
                      <a:pt x="242" y="439"/>
                    </a:lnTo>
                    <a:lnTo>
                      <a:pt x="120" y="0"/>
                    </a:lnTo>
                    <a:close/>
                  </a:path>
                </a:pathLst>
              </a:custGeom>
              <a:solidFill>
                <a:srgbClr val="0070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22" name="Freeform 155"/>
              <p:cNvSpPr>
                <a:spLocks/>
              </p:cNvSpPr>
              <p:nvPr/>
            </p:nvSpPr>
            <p:spPr bwMode="auto">
              <a:xfrm>
                <a:off x="7012" y="3589"/>
                <a:ext cx="110" cy="319"/>
              </a:xfrm>
              <a:custGeom>
                <a:avLst/>
                <a:gdLst>
                  <a:gd name="T0" fmla="*/ 88 w 110"/>
                  <a:gd name="T1" fmla="*/ 176 h 319"/>
                  <a:gd name="T2" fmla="*/ 110 w 110"/>
                  <a:gd name="T3" fmla="*/ 176 h 319"/>
                  <a:gd name="T4" fmla="*/ 56 w 110"/>
                  <a:gd name="T5" fmla="*/ 0 h 319"/>
                  <a:gd name="T6" fmla="*/ 0 w 110"/>
                  <a:gd name="T7" fmla="*/ 176 h 319"/>
                  <a:gd name="T8" fmla="*/ 24 w 110"/>
                  <a:gd name="T9" fmla="*/ 176 h 319"/>
                  <a:gd name="T10" fmla="*/ 0 w 110"/>
                  <a:gd name="T11" fmla="*/ 248 h 319"/>
                  <a:gd name="T12" fmla="*/ 24 w 110"/>
                  <a:gd name="T13" fmla="*/ 248 h 319"/>
                  <a:gd name="T14" fmla="*/ 0 w 110"/>
                  <a:gd name="T15" fmla="*/ 319 h 319"/>
                  <a:gd name="T16" fmla="*/ 110 w 110"/>
                  <a:gd name="T17" fmla="*/ 319 h 319"/>
                  <a:gd name="T18" fmla="*/ 88 w 110"/>
                  <a:gd name="T19" fmla="*/ 248 h 319"/>
                  <a:gd name="T20" fmla="*/ 110 w 110"/>
                  <a:gd name="T21" fmla="*/ 248 h 319"/>
                  <a:gd name="T22" fmla="*/ 88 w 110"/>
                  <a:gd name="T23" fmla="*/ 176 h 3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0" h="319">
                    <a:moveTo>
                      <a:pt x="88" y="176"/>
                    </a:moveTo>
                    <a:lnTo>
                      <a:pt x="110" y="176"/>
                    </a:lnTo>
                    <a:lnTo>
                      <a:pt x="56" y="0"/>
                    </a:lnTo>
                    <a:lnTo>
                      <a:pt x="0" y="176"/>
                    </a:lnTo>
                    <a:lnTo>
                      <a:pt x="24" y="176"/>
                    </a:lnTo>
                    <a:lnTo>
                      <a:pt x="0" y="248"/>
                    </a:lnTo>
                    <a:lnTo>
                      <a:pt x="24" y="248"/>
                    </a:lnTo>
                    <a:lnTo>
                      <a:pt x="0" y="319"/>
                    </a:lnTo>
                    <a:lnTo>
                      <a:pt x="110" y="319"/>
                    </a:lnTo>
                    <a:lnTo>
                      <a:pt x="88" y="248"/>
                    </a:lnTo>
                    <a:lnTo>
                      <a:pt x="110" y="248"/>
                    </a:lnTo>
                    <a:lnTo>
                      <a:pt x="88" y="176"/>
                    </a:lnTo>
                    <a:close/>
                  </a:path>
                </a:pathLst>
              </a:custGeom>
              <a:solidFill>
                <a:srgbClr val="2299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23" name="Freeform 156"/>
              <p:cNvSpPr>
                <a:spLocks/>
              </p:cNvSpPr>
              <p:nvPr/>
            </p:nvSpPr>
            <p:spPr bwMode="auto">
              <a:xfrm>
                <a:off x="6816" y="3775"/>
                <a:ext cx="108" cy="201"/>
              </a:xfrm>
              <a:custGeom>
                <a:avLst/>
                <a:gdLst>
                  <a:gd name="T0" fmla="*/ 56 w 108"/>
                  <a:gd name="T1" fmla="*/ 0 h 201"/>
                  <a:gd name="T2" fmla="*/ 0 w 108"/>
                  <a:gd name="T3" fmla="*/ 201 h 201"/>
                  <a:gd name="T4" fmla="*/ 108 w 108"/>
                  <a:gd name="T5" fmla="*/ 201 h 201"/>
                  <a:gd name="T6" fmla="*/ 56 w 108"/>
                  <a:gd name="T7" fmla="*/ 0 h 201"/>
                </a:gdLst>
                <a:ahLst/>
                <a:cxnLst>
                  <a:cxn ang="0">
                    <a:pos x="T0" y="T1"/>
                  </a:cxn>
                  <a:cxn ang="0">
                    <a:pos x="T2" y="T3"/>
                  </a:cxn>
                  <a:cxn ang="0">
                    <a:pos x="T4" y="T5"/>
                  </a:cxn>
                  <a:cxn ang="0">
                    <a:pos x="T6" y="T7"/>
                  </a:cxn>
                </a:cxnLst>
                <a:rect l="0" t="0" r="r" b="b"/>
                <a:pathLst>
                  <a:path w="108" h="201">
                    <a:moveTo>
                      <a:pt x="56" y="0"/>
                    </a:moveTo>
                    <a:lnTo>
                      <a:pt x="0" y="201"/>
                    </a:lnTo>
                    <a:lnTo>
                      <a:pt x="108" y="201"/>
                    </a:lnTo>
                    <a:lnTo>
                      <a:pt x="5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24" name="Freeform 157"/>
              <p:cNvSpPr>
                <a:spLocks/>
              </p:cNvSpPr>
              <p:nvPr/>
            </p:nvSpPr>
            <p:spPr bwMode="auto">
              <a:xfrm>
                <a:off x="1103" y="1083"/>
                <a:ext cx="1166" cy="478"/>
              </a:xfrm>
              <a:custGeom>
                <a:avLst/>
                <a:gdLst>
                  <a:gd name="T0" fmla="*/ 521 w 583"/>
                  <a:gd name="T1" fmla="*/ 112 h 239"/>
                  <a:gd name="T2" fmla="*/ 511 w 583"/>
                  <a:gd name="T3" fmla="*/ 112 h 239"/>
                  <a:gd name="T4" fmla="*/ 394 w 583"/>
                  <a:gd name="T5" fmla="*/ 0 h 239"/>
                  <a:gd name="T6" fmla="*/ 279 w 583"/>
                  <a:gd name="T7" fmla="*/ 88 h 239"/>
                  <a:gd name="T8" fmla="*/ 217 w 583"/>
                  <a:gd name="T9" fmla="*/ 63 h 239"/>
                  <a:gd name="T10" fmla="*/ 130 w 583"/>
                  <a:gd name="T11" fmla="*/ 142 h 239"/>
                  <a:gd name="T12" fmla="*/ 88 w 583"/>
                  <a:gd name="T13" fmla="*/ 161 h 239"/>
                  <a:gd name="T14" fmla="*/ 49 w 583"/>
                  <a:gd name="T15" fmla="*/ 140 h 239"/>
                  <a:gd name="T16" fmla="*/ 0 w 583"/>
                  <a:gd name="T17" fmla="*/ 189 h 239"/>
                  <a:gd name="T18" fmla="*/ 49 w 583"/>
                  <a:gd name="T19" fmla="*/ 239 h 239"/>
                  <a:gd name="T20" fmla="*/ 62 w 583"/>
                  <a:gd name="T21" fmla="*/ 239 h 239"/>
                  <a:gd name="T22" fmla="*/ 222 w 583"/>
                  <a:gd name="T23" fmla="*/ 239 h 239"/>
                  <a:gd name="T24" fmla="*/ 311 w 583"/>
                  <a:gd name="T25" fmla="*/ 239 h 239"/>
                  <a:gd name="T26" fmla="*/ 526 w 583"/>
                  <a:gd name="T27" fmla="*/ 239 h 239"/>
                  <a:gd name="T28" fmla="*/ 583 w 583"/>
                  <a:gd name="T29" fmla="*/ 174 h 239"/>
                  <a:gd name="T30" fmla="*/ 521 w 583"/>
                  <a:gd name="T31" fmla="*/ 112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83" h="239">
                    <a:moveTo>
                      <a:pt x="521" y="112"/>
                    </a:moveTo>
                    <a:cubicBezTo>
                      <a:pt x="517" y="112"/>
                      <a:pt x="515" y="112"/>
                      <a:pt x="511" y="112"/>
                    </a:cubicBezTo>
                    <a:cubicBezTo>
                      <a:pt x="509" y="50"/>
                      <a:pt x="456" y="0"/>
                      <a:pt x="394" y="0"/>
                    </a:cubicBezTo>
                    <a:cubicBezTo>
                      <a:pt x="339" y="0"/>
                      <a:pt x="292" y="37"/>
                      <a:pt x="279" y="88"/>
                    </a:cubicBezTo>
                    <a:cubicBezTo>
                      <a:pt x="262" y="71"/>
                      <a:pt x="241" y="63"/>
                      <a:pt x="217" y="63"/>
                    </a:cubicBezTo>
                    <a:cubicBezTo>
                      <a:pt x="171" y="63"/>
                      <a:pt x="134" y="97"/>
                      <a:pt x="130" y="142"/>
                    </a:cubicBezTo>
                    <a:cubicBezTo>
                      <a:pt x="113" y="144"/>
                      <a:pt x="100" y="151"/>
                      <a:pt x="88" y="161"/>
                    </a:cubicBezTo>
                    <a:cubicBezTo>
                      <a:pt x="79" y="149"/>
                      <a:pt x="64" y="140"/>
                      <a:pt x="49" y="140"/>
                    </a:cubicBezTo>
                    <a:cubicBezTo>
                      <a:pt x="22" y="140"/>
                      <a:pt x="0" y="161"/>
                      <a:pt x="0" y="189"/>
                    </a:cubicBezTo>
                    <a:cubicBezTo>
                      <a:pt x="0" y="217"/>
                      <a:pt x="22" y="239"/>
                      <a:pt x="49" y="239"/>
                    </a:cubicBezTo>
                    <a:cubicBezTo>
                      <a:pt x="62" y="239"/>
                      <a:pt x="62" y="239"/>
                      <a:pt x="62" y="239"/>
                    </a:cubicBezTo>
                    <a:cubicBezTo>
                      <a:pt x="222" y="239"/>
                      <a:pt x="222" y="239"/>
                      <a:pt x="222" y="239"/>
                    </a:cubicBezTo>
                    <a:cubicBezTo>
                      <a:pt x="311" y="239"/>
                      <a:pt x="311" y="239"/>
                      <a:pt x="311" y="239"/>
                    </a:cubicBezTo>
                    <a:cubicBezTo>
                      <a:pt x="526" y="239"/>
                      <a:pt x="526" y="239"/>
                      <a:pt x="526" y="239"/>
                    </a:cubicBezTo>
                    <a:cubicBezTo>
                      <a:pt x="558" y="237"/>
                      <a:pt x="583" y="209"/>
                      <a:pt x="583" y="174"/>
                    </a:cubicBezTo>
                    <a:cubicBezTo>
                      <a:pt x="583" y="140"/>
                      <a:pt x="555" y="112"/>
                      <a:pt x="521" y="112"/>
                    </a:cubicBez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25" name="Freeform 158"/>
              <p:cNvSpPr>
                <a:spLocks/>
              </p:cNvSpPr>
              <p:nvPr/>
            </p:nvSpPr>
            <p:spPr bwMode="auto">
              <a:xfrm>
                <a:off x="582" y="1297"/>
                <a:ext cx="927" cy="528"/>
              </a:xfrm>
              <a:custGeom>
                <a:avLst/>
                <a:gdLst>
                  <a:gd name="T0" fmla="*/ 387 w 463"/>
                  <a:gd name="T1" fmla="*/ 110 h 264"/>
                  <a:gd name="T2" fmla="*/ 378 w 463"/>
                  <a:gd name="T3" fmla="*/ 112 h 264"/>
                  <a:gd name="T4" fmla="*/ 387 w 463"/>
                  <a:gd name="T5" fmla="*/ 77 h 264"/>
                  <a:gd name="T6" fmla="*/ 310 w 463"/>
                  <a:gd name="T7" fmla="*/ 0 h 264"/>
                  <a:gd name="T8" fmla="*/ 236 w 463"/>
                  <a:gd name="T9" fmla="*/ 68 h 264"/>
                  <a:gd name="T10" fmla="*/ 180 w 463"/>
                  <a:gd name="T11" fmla="*/ 44 h 264"/>
                  <a:gd name="T12" fmla="*/ 103 w 463"/>
                  <a:gd name="T13" fmla="*/ 115 h 264"/>
                  <a:gd name="T14" fmla="*/ 77 w 463"/>
                  <a:gd name="T15" fmla="*/ 110 h 264"/>
                  <a:gd name="T16" fmla="*/ 0 w 463"/>
                  <a:gd name="T17" fmla="*/ 187 h 264"/>
                  <a:gd name="T18" fmla="*/ 77 w 463"/>
                  <a:gd name="T19" fmla="*/ 264 h 264"/>
                  <a:gd name="T20" fmla="*/ 387 w 463"/>
                  <a:gd name="T21" fmla="*/ 264 h 264"/>
                  <a:gd name="T22" fmla="*/ 463 w 463"/>
                  <a:gd name="T23" fmla="*/ 187 h 264"/>
                  <a:gd name="T24" fmla="*/ 387 w 463"/>
                  <a:gd name="T25" fmla="*/ 110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63" h="264">
                    <a:moveTo>
                      <a:pt x="387" y="110"/>
                    </a:moveTo>
                    <a:cubicBezTo>
                      <a:pt x="384" y="110"/>
                      <a:pt x="381" y="112"/>
                      <a:pt x="378" y="112"/>
                    </a:cubicBezTo>
                    <a:cubicBezTo>
                      <a:pt x="384" y="101"/>
                      <a:pt x="387" y="89"/>
                      <a:pt x="387" y="77"/>
                    </a:cubicBezTo>
                    <a:cubicBezTo>
                      <a:pt x="387" y="35"/>
                      <a:pt x="354" y="0"/>
                      <a:pt x="310" y="0"/>
                    </a:cubicBezTo>
                    <a:cubicBezTo>
                      <a:pt x="271" y="0"/>
                      <a:pt x="239" y="29"/>
                      <a:pt x="236" y="68"/>
                    </a:cubicBezTo>
                    <a:cubicBezTo>
                      <a:pt x="221" y="53"/>
                      <a:pt x="201" y="44"/>
                      <a:pt x="180" y="44"/>
                    </a:cubicBezTo>
                    <a:cubicBezTo>
                      <a:pt x="139" y="44"/>
                      <a:pt x="103" y="74"/>
                      <a:pt x="103" y="115"/>
                    </a:cubicBezTo>
                    <a:cubicBezTo>
                      <a:pt x="94" y="112"/>
                      <a:pt x="85" y="110"/>
                      <a:pt x="77" y="110"/>
                    </a:cubicBezTo>
                    <a:cubicBezTo>
                      <a:pt x="35" y="110"/>
                      <a:pt x="0" y="145"/>
                      <a:pt x="0" y="187"/>
                    </a:cubicBezTo>
                    <a:cubicBezTo>
                      <a:pt x="0" y="231"/>
                      <a:pt x="35" y="264"/>
                      <a:pt x="77" y="264"/>
                    </a:cubicBezTo>
                    <a:cubicBezTo>
                      <a:pt x="387" y="264"/>
                      <a:pt x="387" y="264"/>
                      <a:pt x="387" y="264"/>
                    </a:cubicBezTo>
                    <a:cubicBezTo>
                      <a:pt x="428" y="264"/>
                      <a:pt x="463" y="231"/>
                      <a:pt x="463" y="187"/>
                    </a:cubicBezTo>
                    <a:cubicBezTo>
                      <a:pt x="463" y="145"/>
                      <a:pt x="428" y="110"/>
                      <a:pt x="387" y="110"/>
                    </a:cubicBez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26" name="Freeform 159"/>
              <p:cNvSpPr>
                <a:spLocks/>
              </p:cNvSpPr>
              <p:nvPr/>
            </p:nvSpPr>
            <p:spPr bwMode="auto">
              <a:xfrm>
                <a:off x="7378" y="3669"/>
                <a:ext cx="70" cy="28"/>
              </a:xfrm>
              <a:custGeom>
                <a:avLst/>
                <a:gdLst>
                  <a:gd name="T0" fmla="*/ 0 w 35"/>
                  <a:gd name="T1" fmla="*/ 0 h 14"/>
                  <a:gd name="T2" fmla="*/ 1 w 35"/>
                  <a:gd name="T3" fmla="*/ 0 h 14"/>
                  <a:gd name="T4" fmla="*/ 9 w 35"/>
                  <a:gd name="T5" fmla="*/ 9 h 14"/>
                  <a:gd name="T6" fmla="*/ 27 w 35"/>
                  <a:gd name="T7" fmla="*/ 9 h 14"/>
                  <a:gd name="T8" fmla="*/ 35 w 35"/>
                  <a:gd name="T9" fmla="*/ 0 h 14"/>
                  <a:gd name="T10" fmla="*/ 0 w 35"/>
                  <a:gd name="T11" fmla="*/ 0 h 14"/>
                </a:gdLst>
                <a:ahLst/>
                <a:cxnLst>
                  <a:cxn ang="0">
                    <a:pos x="T0" y="T1"/>
                  </a:cxn>
                  <a:cxn ang="0">
                    <a:pos x="T2" y="T3"/>
                  </a:cxn>
                  <a:cxn ang="0">
                    <a:pos x="T4" y="T5"/>
                  </a:cxn>
                  <a:cxn ang="0">
                    <a:pos x="T6" y="T7"/>
                  </a:cxn>
                  <a:cxn ang="0">
                    <a:pos x="T8" y="T9"/>
                  </a:cxn>
                  <a:cxn ang="0">
                    <a:pos x="T10" y="T11"/>
                  </a:cxn>
                </a:cxnLst>
                <a:rect l="0" t="0" r="r" b="b"/>
                <a:pathLst>
                  <a:path w="35" h="14">
                    <a:moveTo>
                      <a:pt x="0" y="0"/>
                    </a:moveTo>
                    <a:cubicBezTo>
                      <a:pt x="1" y="0"/>
                      <a:pt x="1" y="0"/>
                      <a:pt x="1" y="0"/>
                    </a:cubicBezTo>
                    <a:cubicBezTo>
                      <a:pt x="9" y="9"/>
                      <a:pt x="9" y="9"/>
                      <a:pt x="9" y="9"/>
                    </a:cubicBezTo>
                    <a:cubicBezTo>
                      <a:pt x="14" y="14"/>
                      <a:pt x="21" y="14"/>
                      <a:pt x="27" y="9"/>
                    </a:cubicBezTo>
                    <a:cubicBezTo>
                      <a:pt x="35" y="0"/>
                      <a:pt x="35" y="0"/>
                      <a:pt x="35" y="0"/>
                    </a:cubicBezTo>
                    <a:lnTo>
                      <a:pt x="0" y="0"/>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27" name="Freeform 160"/>
              <p:cNvSpPr>
                <a:spLocks/>
              </p:cNvSpPr>
              <p:nvPr/>
            </p:nvSpPr>
            <p:spPr bwMode="auto">
              <a:xfrm>
                <a:off x="7462" y="3659"/>
                <a:ext cx="12" cy="6"/>
              </a:xfrm>
              <a:custGeom>
                <a:avLst/>
                <a:gdLst>
                  <a:gd name="T0" fmla="*/ 0 w 12"/>
                  <a:gd name="T1" fmla="*/ 6 h 6"/>
                  <a:gd name="T2" fmla="*/ 12 w 12"/>
                  <a:gd name="T3" fmla="*/ 6 h 6"/>
                  <a:gd name="T4" fmla="*/ 0 w 12"/>
                  <a:gd name="T5" fmla="*/ 0 h 6"/>
                  <a:gd name="T6" fmla="*/ 0 w 12"/>
                  <a:gd name="T7" fmla="*/ 6 h 6"/>
                </a:gdLst>
                <a:ahLst/>
                <a:cxnLst>
                  <a:cxn ang="0">
                    <a:pos x="T0" y="T1"/>
                  </a:cxn>
                  <a:cxn ang="0">
                    <a:pos x="T2" y="T3"/>
                  </a:cxn>
                  <a:cxn ang="0">
                    <a:pos x="T4" y="T5"/>
                  </a:cxn>
                  <a:cxn ang="0">
                    <a:pos x="T6" y="T7"/>
                  </a:cxn>
                </a:cxnLst>
                <a:rect l="0" t="0" r="r" b="b"/>
                <a:pathLst>
                  <a:path w="12" h="6">
                    <a:moveTo>
                      <a:pt x="0" y="6"/>
                    </a:moveTo>
                    <a:lnTo>
                      <a:pt x="12" y="6"/>
                    </a:lnTo>
                    <a:lnTo>
                      <a:pt x="0" y="0"/>
                    </a:lnTo>
                    <a:lnTo>
                      <a:pt x="0" y="6"/>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28" name="Freeform 161"/>
              <p:cNvSpPr>
                <a:spLocks/>
              </p:cNvSpPr>
              <p:nvPr/>
            </p:nvSpPr>
            <p:spPr bwMode="auto">
              <a:xfrm>
                <a:off x="7462" y="3659"/>
                <a:ext cx="12" cy="6"/>
              </a:xfrm>
              <a:custGeom>
                <a:avLst/>
                <a:gdLst>
                  <a:gd name="T0" fmla="*/ 0 w 12"/>
                  <a:gd name="T1" fmla="*/ 0 h 6"/>
                  <a:gd name="T2" fmla="*/ 12 w 12"/>
                  <a:gd name="T3" fmla="*/ 0 h 6"/>
                  <a:gd name="T4" fmla="*/ 0 w 12"/>
                  <a:gd name="T5" fmla="*/ 6 h 6"/>
                  <a:gd name="T6" fmla="*/ 0 w 12"/>
                  <a:gd name="T7" fmla="*/ 0 h 6"/>
                </a:gdLst>
                <a:ahLst/>
                <a:cxnLst>
                  <a:cxn ang="0">
                    <a:pos x="T0" y="T1"/>
                  </a:cxn>
                  <a:cxn ang="0">
                    <a:pos x="T2" y="T3"/>
                  </a:cxn>
                  <a:cxn ang="0">
                    <a:pos x="T4" y="T5"/>
                  </a:cxn>
                  <a:cxn ang="0">
                    <a:pos x="T6" y="T7"/>
                  </a:cxn>
                </a:cxnLst>
                <a:rect l="0" t="0" r="r" b="b"/>
                <a:pathLst>
                  <a:path w="12" h="6">
                    <a:moveTo>
                      <a:pt x="0" y="0"/>
                    </a:moveTo>
                    <a:lnTo>
                      <a:pt x="12" y="0"/>
                    </a:lnTo>
                    <a:lnTo>
                      <a:pt x="0" y="6"/>
                    </a:lnTo>
                    <a:lnTo>
                      <a:pt x="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29" name="Freeform 162"/>
              <p:cNvSpPr>
                <a:spLocks/>
              </p:cNvSpPr>
              <p:nvPr/>
            </p:nvSpPr>
            <p:spPr bwMode="auto">
              <a:xfrm>
                <a:off x="7398" y="3625"/>
                <a:ext cx="68" cy="96"/>
              </a:xfrm>
              <a:custGeom>
                <a:avLst/>
                <a:gdLst>
                  <a:gd name="T0" fmla="*/ 29 w 34"/>
                  <a:gd name="T1" fmla="*/ 12 h 48"/>
                  <a:gd name="T2" fmla="*/ 29 w 34"/>
                  <a:gd name="T3" fmla="*/ 12 h 48"/>
                  <a:gd name="T4" fmla="*/ 24 w 34"/>
                  <a:gd name="T5" fmla="*/ 12 h 48"/>
                  <a:gd name="T6" fmla="*/ 24 w 34"/>
                  <a:gd name="T7" fmla="*/ 17 h 48"/>
                  <a:gd name="T8" fmla="*/ 24 w 34"/>
                  <a:gd name="T9" fmla="*/ 19 h 48"/>
                  <a:gd name="T10" fmla="*/ 22 w 34"/>
                  <a:gd name="T11" fmla="*/ 22 h 48"/>
                  <a:gd name="T12" fmla="*/ 0 w 34"/>
                  <a:gd name="T13" fmla="*/ 0 h 48"/>
                  <a:gd name="T14" fmla="*/ 0 w 34"/>
                  <a:gd name="T15" fmla="*/ 0 h 48"/>
                  <a:gd name="T16" fmla="*/ 0 w 34"/>
                  <a:gd name="T17" fmla="*/ 11 h 48"/>
                  <a:gd name="T18" fmla="*/ 13 w 34"/>
                  <a:gd name="T19" fmla="*/ 24 h 48"/>
                  <a:gd name="T20" fmla="*/ 21 w 34"/>
                  <a:gd name="T21" fmla="*/ 24 h 48"/>
                  <a:gd name="T22" fmla="*/ 10 w 34"/>
                  <a:gd name="T23" fmla="*/ 38 h 48"/>
                  <a:gd name="T24" fmla="*/ 1 w 34"/>
                  <a:gd name="T25" fmla="*/ 48 h 48"/>
                  <a:gd name="T26" fmla="*/ 5 w 34"/>
                  <a:gd name="T27" fmla="*/ 48 h 48"/>
                  <a:gd name="T28" fmla="*/ 11 w 34"/>
                  <a:gd name="T29" fmla="*/ 42 h 48"/>
                  <a:gd name="T30" fmla="*/ 11 w 34"/>
                  <a:gd name="T31" fmla="*/ 38 h 48"/>
                  <a:gd name="T32" fmla="*/ 19 w 34"/>
                  <a:gd name="T33" fmla="*/ 38 h 48"/>
                  <a:gd name="T34" fmla="*/ 21 w 34"/>
                  <a:gd name="T35" fmla="*/ 38 h 48"/>
                  <a:gd name="T36" fmla="*/ 21 w 34"/>
                  <a:gd name="T37" fmla="*/ 37 h 48"/>
                  <a:gd name="T38" fmla="*/ 29 w 34"/>
                  <a:gd name="T39" fmla="*/ 27 h 48"/>
                  <a:gd name="T40" fmla="*/ 29 w 34"/>
                  <a:gd name="T41" fmla="*/ 22 h 48"/>
                  <a:gd name="T42" fmla="*/ 34 w 34"/>
                  <a:gd name="T43" fmla="*/ 17 h 48"/>
                  <a:gd name="T44" fmla="*/ 29 w 34"/>
                  <a:gd name="T45" fmla="*/ 1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4" h="48">
                    <a:moveTo>
                      <a:pt x="29" y="12"/>
                    </a:moveTo>
                    <a:cubicBezTo>
                      <a:pt x="29" y="12"/>
                      <a:pt x="29" y="12"/>
                      <a:pt x="29" y="12"/>
                    </a:cubicBezTo>
                    <a:cubicBezTo>
                      <a:pt x="24" y="12"/>
                      <a:pt x="24" y="12"/>
                      <a:pt x="24" y="12"/>
                    </a:cubicBezTo>
                    <a:cubicBezTo>
                      <a:pt x="24" y="17"/>
                      <a:pt x="24" y="17"/>
                      <a:pt x="24" y="17"/>
                    </a:cubicBezTo>
                    <a:cubicBezTo>
                      <a:pt x="24" y="18"/>
                      <a:pt x="24" y="19"/>
                      <a:pt x="24" y="19"/>
                    </a:cubicBezTo>
                    <a:cubicBezTo>
                      <a:pt x="24" y="20"/>
                      <a:pt x="23" y="21"/>
                      <a:pt x="22" y="22"/>
                    </a:cubicBezTo>
                    <a:cubicBezTo>
                      <a:pt x="0" y="0"/>
                      <a:pt x="0" y="0"/>
                      <a:pt x="0" y="0"/>
                    </a:cubicBezTo>
                    <a:cubicBezTo>
                      <a:pt x="0" y="0"/>
                      <a:pt x="0" y="0"/>
                      <a:pt x="0" y="0"/>
                    </a:cubicBezTo>
                    <a:cubicBezTo>
                      <a:pt x="0" y="11"/>
                      <a:pt x="0" y="11"/>
                      <a:pt x="0" y="11"/>
                    </a:cubicBezTo>
                    <a:cubicBezTo>
                      <a:pt x="0" y="18"/>
                      <a:pt x="6" y="24"/>
                      <a:pt x="13" y="24"/>
                    </a:cubicBezTo>
                    <a:cubicBezTo>
                      <a:pt x="16" y="24"/>
                      <a:pt x="19" y="24"/>
                      <a:pt x="21" y="24"/>
                    </a:cubicBezTo>
                    <a:cubicBezTo>
                      <a:pt x="13" y="35"/>
                      <a:pt x="11" y="38"/>
                      <a:pt x="10" y="38"/>
                    </a:cubicBezTo>
                    <a:cubicBezTo>
                      <a:pt x="1" y="48"/>
                      <a:pt x="1" y="48"/>
                      <a:pt x="1" y="48"/>
                    </a:cubicBezTo>
                    <a:cubicBezTo>
                      <a:pt x="5" y="48"/>
                      <a:pt x="5" y="48"/>
                      <a:pt x="5" y="48"/>
                    </a:cubicBezTo>
                    <a:cubicBezTo>
                      <a:pt x="8" y="48"/>
                      <a:pt x="11" y="45"/>
                      <a:pt x="11" y="42"/>
                    </a:cubicBezTo>
                    <a:cubicBezTo>
                      <a:pt x="11" y="40"/>
                      <a:pt x="11" y="39"/>
                      <a:pt x="11" y="38"/>
                    </a:cubicBezTo>
                    <a:cubicBezTo>
                      <a:pt x="19" y="38"/>
                      <a:pt x="19" y="38"/>
                      <a:pt x="19" y="38"/>
                    </a:cubicBezTo>
                    <a:cubicBezTo>
                      <a:pt x="19" y="38"/>
                      <a:pt x="20" y="38"/>
                      <a:pt x="21" y="38"/>
                    </a:cubicBezTo>
                    <a:cubicBezTo>
                      <a:pt x="21" y="37"/>
                      <a:pt x="21" y="37"/>
                      <a:pt x="21" y="37"/>
                    </a:cubicBezTo>
                    <a:cubicBezTo>
                      <a:pt x="21" y="32"/>
                      <a:pt x="24" y="28"/>
                      <a:pt x="29" y="27"/>
                    </a:cubicBezTo>
                    <a:cubicBezTo>
                      <a:pt x="29" y="25"/>
                      <a:pt x="29" y="23"/>
                      <a:pt x="29" y="22"/>
                    </a:cubicBezTo>
                    <a:cubicBezTo>
                      <a:pt x="31" y="22"/>
                      <a:pt x="34" y="20"/>
                      <a:pt x="34" y="17"/>
                    </a:cubicBezTo>
                    <a:cubicBezTo>
                      <a:pt x="34" y="14"/>
                      <a:pt x="31" y="12"/>
                      <a:pt x="29" y="12"/>
                    </a:cubicBezTo>
                    <a:close/>
                  </a:path>
                </a:pathLst>
              </a:custGeom>
              <a:solidFill>
                <a:srgbClr val="DC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30" name="Freeform 163"/>
              <p:cNvSpPr>
                <a:spLocks/>
              </p:cNvSpPr>
              <p:nvPr/>
            </p:nvSpPr>
            <p:spPr bwMode="auto">
              <a:xfrm>
                <a:off x="7440" y="3679"/>
                <a:ext cx="16" cy="22"/>
              </a:xfrm>
              <a:custGeom>
                <a:avLst/>
                <a:gdLst>
                  <a:gd name="T0" fmla="*/ 8 w 8"/>
                  <a:gd name="T1" fmla="*/ 1 h 11"/>
                  <a:gd name="T2" fmla="*/ 8 w 8"/>
                  <a:gd name="T3" fmla="*/ 0 h 11"/>
                  <a:gd name="T4" fmla="*/ 0 w 8"/>
                  <a:gd name="T5" fmla="*/ 10 h 11"/>
                  <a:gd name="T6" fmla="*/ 0 w 8"/>
                  <a:gd name="T7" fmla="*/ 11 h 11"/>
                  <a:gd name="T8" fmla="*/ 8 w 8"/>
                  <a:gd name="T9" fmla="*/ 1 h 11"/>
                </a:gdLst>
                <a:ahLst/>
                <a:cxnLst>
                  <a:cxn ang="0">
                    <a:pos x="T0" y="T1"/>
                  </a:cxn>
                  <a:cxn ang="0">
                    <a:pos x="T2" y="T3"/>
                  </a:cxn>
                  <a:cxn ang="0">
                    <a:pos x="T4" y="T5"/>
                  </a:cxn>
                  <a:cxn ang="0">
                    <a:pos x="T6" y="T7"/>
                  </a:cxn>
                  <a:cxn ang="0">
                    <a:pos x="T8" y="T9"/>
                  </a:cxn>
                </a:cxnLst>
                <a:rect l="0" t="0" r="r" b="b"/>
                <a:pathLst>
                  <a:path w="8" h="11">
                    <a:moveTo>
                      <a:pt x="8" y="1"/>
                    </a:moveTo>
                    <a:cubicBezTo>
                      <a:pt x="8" y="0"/>
                      <a:pt x="8" y="0"/>
                      <a:pt x="8" y="0"/>
                    </a:cubicBezTo>
                    <a:cubicBezTo>
                      <a:pt x="3" y="1"/>
                      <a:pt x="0" y="5"/>
                      <a:pt x="0" y="10"/>
                    </a:cubicBezTo>
                    <a:cubicBezTo>
                      <a:pt x="0" y="11"/>
                      <a:pt x="0" y="11"/>
                      <a:pt x="0" y="11"/>
                    </a:cubicBezTo>
                    <a:cubicBezTo>
                      <a:pt x="4" y="10"/>
                      <a:pt x="8" y="6"/>
                      <a:pt x="8" y="1"/>
                    </a:cubicBez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31" name="Oval 164"/>
              <p:cNvSpPr>
                <a:spLocks noChangeArrowheads="1"/>
              </p:cNvSpPr>
              <p:nvPr/>
            </p:nvSpPr>
            <p:spPr bwMode="auto">
              <a:xfrm>
                <a:off x="7458" y="3657"/>
                <a:ext cx="4" cy="4"/>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32" name="Freeform 165"/>
              <p:cNvSpPr>
                <a:spLocks/>
              </p:cNvSpPr>
              <p:nvPr/>
            </p:nvSpPr>
            <p:spPr bwMode="auto">
              <a:xfrm>
                <a:off x="7448" y="3697"/>
                <a:ext cx="6" cy="6"/>
              </a:xfrm>
              <a:custGeom>
                <a:avLst/>
                <a:gdLst>
                  <a:gd name="T0" fmla="*/ 2 w 3"/>
                  <a:gd name="T1" fmla="*/ 0 h 3"/>
                  <a:gd name="T2" fmla="*/ 0 w 3"/>
                  <a:gd name="T3" fmla="*/ 1 h 3"/>
                  <a:gd name="T4" fmla="*/ 0 w 3"/>
                  <a:gd name="T5" fmla="*/ 3 h 3"/>
                  <a:gd name="T6" fmla="*/ 1 w 3"/>
                  <a:gd name="T7" fmla="*/ 3 h 3"/>
                  <a:gd name="T8" fmla="*/ 1 w 3"/>
                  <a:gd name="T9" fmla="*/ 1 h 3"/>
                  <a:gd name="T10" fmla="*/ 1 w 3"/>
                  <a:gd name="T11" fmla="*/ 0 h 3"/>
                  <a:gd name="T12" fmla="*/ 1 w 3"/>
                  <a:gd name="T13" fmla="*/ 3 h 3"/>
                  <a:gd name="T14" fmla="*/ 2 w 3"/>
                  <a:gd name="T15" fmla="*/ 3 h 3"/>
                  <a:gd name="T16" fmla="*/ 2 w 3"/>
                  <a:gd name="T17" fmla="*/ 0 h 3"/>
                  <a:gd name="T18" fmla="*/ 3 w 3"/>
                  <a:gd name="T19" fmla="*/ 1 h 3"/>
                  <a:gd name="T20" fmla="*/ 3 w 3"/>
                  <a:gd name="T21" fmla="*/ 3 h 3"/>
                  <a:gd name="T22" fmla="*/ 3 w 3"/>
                  <a:gd name="T23" fmla="*/ 3 h 3"/>
                  <a:gd name="T24" fmla="*/ 3 w 3"/>
                  <a:gd name="T25" fmla="*/ 1 h 3"/>
                  <a:gd name="T26" fmla="*/ 2 w 3"/>
                  <a:gd name="T27"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 h="3">
                    <a:moveTo>
                      <a:pt x="2" y="0"/>
                    </a:moveTo>
                    <a:cubicBezTo>
                      <a:pt x="1" y="0"/>
                      <a:pt x="0" y="0"/>
                      <a:pt x="0" y="1"/>
                    </a:cubicBezTo>
                    <a:cubicBezTo>
                      <a:pt x="0" y="3"/>
                      <a:pt x="0" y="3"/>
                      <a:pt x="0" y="3"/>
                    </a:cubicBezTo>
                    <a:cubicBezTo>
                      <a:pt x="1" y="3"/>
                      <a:pt x="1" y="3"/>
                      <a:pt x="1" y="3"/>
                    </a:cubicBezTo>
                    <a:cubicBezTo>
                      <a:pt x="1" y="1"/>
                      <a:pt x="1" y="1"/>
                      <a:pt x="1" y="1"/>
                    </a:cubicBezTo>
                    <a:cubicBezTo>
                      <a:pt x="1" y="1"/>
                      <a:pt x="1" y="0"/>
                      <a:pt x="1" y="0"/>
                    </a:cubicBezTo>
                    <a:cubicBezTo>
                      <a:pt x="1" y="3"/>
                      <a:pt x="1" y="3"/>
                      <a:pt x="1" y="3"/>
                    </a:cubicBezTo>
                    <a:cubicBezTo>
                      <a:pt x="2" y="3"/>
                      <a:pt x="2" y="3"/>
                      <a:pt x="2" y="3"/>
                    </a:cubicBezTo>
                    <a:cubicBezTo>
                      <a:pt x="2" y="0"/>
                      <a:pt x="2" y="0"/>
                      <a:pt x="2" y="0"/>
                    </a:cubicBezTo>
                    <a:cubicBezTo>
                      <a:pt x="2" y="0"/>
                      <a:pt x="3" y="1"/>
                      <a:pt x="3" y="1"/>
                    </a:cubicBezTo>
                    <a:cubicBezTo>
                      <a:pt x="3" y="3"/>
                      <a:pt x="3" y="3"/>
                      <a:pt x="3" y="3"/>
                    </a:cubicBezTo>
                    <a:cubicBezTo>
                      <a:pt x="3" y="3"/>
                      <a:pt x="3" y="3"/>
                      <a:pt x="3" y="3"/>
                    </a:cubicBezTo>
                    <a:cubicBezTo>
                      <a:pt x="3" y="1"/>
                      <a:pt x="3" y="1"/>
                      <a:pt x="3" y="1"/>
                    </a:cubicBezTo>
                    <a:cubicBezTo>
                      <a:pt x="3" y="0"/>
                      <a:pt x="3" y="0"/>
                      <a:pt x="2" y="0"/>
                    </a:cubicBez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33" name="Freeform 166"/>
              <p:cNvSpPr>
                <a:spLocks/>
              </p:cNvSpPr>
              <p:nvPr/>
            </p:nvSpPr>
            <p:spPr bwMode="auto">
              <a:xfrm>
                <a:off x="1967" y="3966"/>
                <a:ext cx="8" cy="4"/>
              </a:xfrm>
              <a:custGeom>
                <a:avLst/>
                <a:gdLst>
                  <a:gd name="T0" fmla="*/ 8 w 8"/>
                  <a:gd name="T1" fmla="*/ 4 h 4"/>
                  <a:gd name="T2" fmla="*/ 0 w 8"/>
                  <a:gd name="T3" fmla="*/ 4 h 4"/>
                  <a:gd name="T4" fmla="*/ 8 w 8"/>
                  <a:gd name="T5" fmla="*/ 0 h 4"/>
                  <a:gd name="T6" fmla="*/ 8 w 8"/>
                  <a:gd name="T7" fmla="*/ 4 h 4"/>
                </a:gdLst>
                <a:ahLst/>
                <a:cxnLst>
                  <a:cxn ang="0">
                    <a:pos x="T0" y="T1"/>
                  </a:cxn>
                  <a:cxn ang="0">
                    <a:pos x="T2" y="T3"/>
                  </a:cxn>
                  <a:cxn ang="0">
                    <a:pos x="T4" y="T5"/>
                  </a:cxn>
                  <a:cxn ang="0">
                    <a:pos x="T6" y="T7"/>
                  </a:cxn>
                </a:cxnLst>
                <a:rect l="0" t="0" r="r" b="b"/>
                <a:pathLst>
                  <a:path w="8" h="4">
                    <a:moveTo>
                      <a:pt x="8" y="4"/>
                    </a:moveTo>
                    <a:lnTo>
                      <a:pt x="0" y="4"/>
                    </a:lnTo>
                    <a:lnTo>
                      <a:pt x="8" y="0"/>
                    </a:lnTo>
                    <a:lnTo>
                      <a:pt x="8" y="4"/>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34" name="Freeform 167"/>
              <p:cNvSpPr>
                <a:spLocks/>
              </p:cNvSpPr>
              <p:nvPr/>
            </p:nvSpPr>
            <p:spPr bwMode="auto">
              <a:xfrm>
                <a:off x="1967" y="3966"/>
                <a:ext cx="8" cy="4"/>
              </a:xfrm>
              <a:custGeom>
                <a:avLst/>
                <a:gdLst>
                  <a:gd name="T0" fmla="*/ 8 w 8"/>
                  <a:gd name="T1" fmla="*/ 0 h 4"/>
                  <a:gd name="T2" fmla="*/ 0 w 8"/>
                  <a:gd name="T3" fmla="*/ 0 h 4"/>
                  <a:gd name="T4" fmla="*/ 8 w 8"/>
                  <a:gd name="T5" fmla="*/ 4 h 4"/>
                  <a:gd name="T6" fmla="*/ 8 w 8"/>
                  <a:gd name="T7" fmla="*/ 0 h 4"/>
                </a:gdLst>
                <a:ahLst/>
                <a:cxnLst>
                  <a:cxn ang="0">
                    <a:pos x="T0" y="T1"/>
                  </a:cxn>
                  <a:cxn ang="0">
                    <a:pos x="T2" y="T3"/>
                  </a:cxn>
                  <a:cxn ang="0">
                    <a:pos x="T4" y="T5"/>
                  </a:cxn>
                  <a:cxn ang="0">
                    <a:pos x="T6" y="T7"/>
                  </a:cxn>
                </a:cxnLst>
                <a:rect l="0" t="0" r="r" b="b"/>
                <a:pathLst>
                  <a:path w="8" h="4">
                    <a:moveTo>
                      <a:pt x="8" y="0"/>
                    </a:moveTo>
                    <a:lnTo>
                      <a:pt x="0" y="0"/>
                    </a:lnTo>
                    <a:lnTo>
                      <a:pt x="8" y="4"/>
                    </a:lnTo>
                    <a:lnTo>
                      <a:pt x="8"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35" name="Freeform 168"/>
              <p:cNvSpPr>
                <a:spLocks/>
              </p:cNvSpPr>
              <p:nvPr/>
            </p:nvSpPr>
            <p:spPr bwMode="auto">
              <a:xfrm>
                <a:off x="1987" y="3974"/>
                <a:ext cx="54" cy="20"/>
              </a:xfrm>
              <a:custGeom>
                <a:avLst/>
                <a:gdLst>
                  <a:gd name="T0" fmla="*/ 27 w 27"/>
                  <a:gd name="T1" fmla="*/ 0 h 10"/>
                  <a:gd name="T2" fmla="*/ 27 w 27"/>
                  <a:gd name="T3" fmla="*/ 0 h 10"/>
                  <a:gd name="T4" fmla="*/ 21 w 27"/>
                  <a:gd name="T5" fmla="*/ 6 h 10"/>
                  <a:gd name="T6" fmla="*/ 6 w 27"/>
                  <a:gd name="T7" fmla="*/ 6 h 10"/>
                  <a:gd name="T8" fmla="*/ 0 w 27"/>
                  <a:gd name="T9" fmla="*/ 0 h 10"/>
                  <a:gd name="T10" fmla="*/ 27 w 27"/>
                  <a:gd name="T11" fmla="*/ 0 h 10"/>
                </a:gdLst>
                <a:ahLst/>
                <a:cxnLst>
                  <a:cxn ang="0">
                    <a:pos x="T0" y="T1"/>
                  </a:cxn>
                  <a:cxn ang="0">
                    <a:pos x="T2" y="T3"/>
                  </a:cxn>
                  <a:cxn ang="0">
                    <a:pos x="T4" y="T5"/>
                  </a:cxn>
                  <a:cxn ang="0">
                    <a:pos x="T6" y="T7"/>
                  </a:cxn>
                  <a:cxn ang="0">
                    <a:pos x="T8" y="T9"/>
                  </a:cxn>
                  <a:cxn ang="0">
                    <a:pos x="T10" y="T11"/>
                  </a:cxn>
                </a:cxnLst>
                <a:rect l="0" t="0" r="r" b="b"/>
                <a:pathLst>
                  <a:path w="27" h="10">
                    <a:moveTo>
                      <a:pt x="27" y="0"/>
                    </a:moveTo>
                    <a:cubicBezTo>
                      <a:pt x="27" y="0"/>
                      <a:pt x="27" y="0"/>
                      <a:pt x="27" y="0"/>
                    </a:cubicBezTo>
                    <a:cubicBezTo>
                      <a:pt x="21" y="6"/>
                      <a:pt x="21" y="6"/>
                      <a:pt x="21" y="6"/>
                    </a:cubicBezTo>
                    <a:cubicBezTo>
                      <a:pt x="17" y="10"/>
                      <a:pt x="10" y="10"/>
                      <a:pt x="6" y="6"/>
                    </a:cubicBezTo>
                    <a:cubicBezTo>
                      <a:pt x="0" y="0"/>
                      <a:pt x="0" y="0"/>
                      <a:pt x="0" y="0"/>
                    </a:cubicBezTo>
                    <a:lnTo>
                      <a:pt x="27"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36" name="Freeform 169"/>
              <p:cNvSpPr>
                <a:spLocks/>
              </p:cNvSpPr>
              <p:nvPr/>
            </p:nvSpPr>
            <p:spPr bwMode="auto">
              <a:xfrm>
                <a:off x="1973" y="3938"/>
                <a:ext cx="52" cy="60"/>
              </a:xfrm>
              <a:custGeom>
                <a:avLst/>
                <a:gdLst>
                  <a:gd name="T0" fmla="*/ 4 w 26"/>
                  <a:gd name="T1" fmla="*/ 10 h 30"/>
                  <a:gd name="T2" fmla="*/ 4 w 26"/>
                  <a:gd name="T3" fmla="*/ 10 h 30"/>
                  <a:gd name="T4" fmla="*/ 8 w 26"/>
                  <a:gd name="T5" fmla="*/ 10 h 30"/>
                  <a:gd name="T6" fmla="*/ 8 w 26"/>
                  <a:gd name="T7" fmla="*/ 14 h 30"/>
                  <a:gd name="T8" fmla="*/ 7 w 26"/>
                  <a:gd name="T9" fmla="*/ 15 h 30"/>
                  <a:gd name="T10" fmla="*/ 7 w 26"/>
                  <a:gd name="T11" fmla="*/ 15 h 30"/>
                  <a:gd name="T12" fmla="*/ 9 w 26"/>
                  <a:gd name="T13" fmla="*/ 18 h 30"/>
                  <a:gd name="T14" fmla="*/ 26 w 26"/>
                  <a:gd name="T15" fmla="*/ 0 h 30"/>
                  <a:gd name="T16" fmla="*/ 26 w 26"/>
                  <a:gd name="T17" fmla="*/ 0 h 30"/>
                  <a:gd name="T18" fmla="*/ 26 w 26"/>
                  <a:gd name="T19" fmla="*/ 9 h 30"/>
                  <a:gd name="T20" fmla="*/ 16 w 26"/>
                  <a:gd name="T21" fmla="*/ 19 h 30"/>
                  <a:gd name="T22" fmla="*/ 10 w 26"/>
                  <a:gd name="T23" fmla="*/ 19 h 30"/>
                  <a:gd name="T24" fmla="*/ 19 w 26"/>
                  <a:gd name="T25" fmla="*/ 30 h 30"/>
                  <a:gd name="T26" fmla="*/ 11 w 26"/>
                  <a:gd name="T27" fmla="*/ 30 h 30"/>
                  <a:gd name="T28" fmla="*/ 10 w 26"/>
                  <a:gd name="T29" fmla="*/ 30 h 30"/>
                  <a:gd name="T30" fmla="*/ 10 w 26"/>
                  <a:gd name="T31" fmla="*/ 29 h 30"/>
                  <a:gd name="T32" fmla="*/ 4 w 26"/>
                  <a:gd name="T33" fmla="*/ 22 h 30"/>
                  <a:gd name="T34" fmla="*/ 4 w 26"/>
                  <a:gd name="T35" fmla="*/ 18 h 30"/>
                  <a:gd name="T36" fmla="*/ 0 w 26"/>
                  <a:gd name="T37" fmla="*/ 14 h 30"/>
                  <a:gd name="T38" fmla="*/ 4 w 26"/>
                  <a:gd name="T39" fmla="*/ 1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6" h="30">
                    <a:moveTo>
                      <a:pt x="4" y="10"/>
                    </a:moveTo>
                    <a:cubicBezTo>
                      <a:pt x="4" y="10"/>
                      <a:pt x="4" y="10"/>
                      <a:pt x="4" y="10"/>
                    </a:cubicBezTo>
                    <a:cubicBezTo>
                      <a:pt x="8" y="10"/>
                      <a:pt x="8" y="10"/>
                      <a:pt x="8" y="10"/>
                    </a:cubicBezTo>
                    <a:cubicBezTo>
                      <a:pt x="8" y="14"/>
                      <a:pt x="8" y="14"/>
                      <a:pt x="8" y="14"/>
                    </a:cubicBezTo>
                    <a:cubicBezTo>
                      <a:pt x="8" y="14"/>
                      <a:pt x="7" y="15"/>
                      <a:pt x="7" y="15"/>
                    </a:cubicBezTo>
                    <a:cubicBezTo>
                      <a:pt x="7" y="15"/>
                      <a:pt x="7" y="15"/>
                      <a:pt x="7" y="15"/>
                    </a:cubicBezTo>
                    <a:cubicBezTo>
                      <a:pt x="8" y="16"/>
                      <a:pt x="8" y="17"/>
                      <a:pt x="9" y="18"/>
                    </a:cubicBezTo>
                    <a:cubicBezTo>
                      <a:pt x="26" y="0"/>
                      <a:pt x="26" y="0"/>
                      <a:pt x="26" y="0"/>
                    </a:cubicBezTo>
                    <a:cubicBezTo>
                      <a:pt x="26" y="0"/>
                      <a:pt x="26" y="0"/>
                      <a:pt x="26" y="0"/>
                    </a:cubicBezTo>
                    <a:cubicBezTo>
                      <a:pt x="26" y="9"/>
                      <a:pt x="26" y="9"/>
                      <a:pt x="26" y="9"/>
                    </a:cubicBezTo>
                    <a:cubicBezTo>
                      <a:pt x="26" y="15"/>
                      <a:pt x="22" y="19"/>
                      <a:pt x="16" y="19"/>
                    </a:cubicBezTo>
                    <a:cubicBezTo>
                      <a:pt x="13" y="19"/>
                      <a:pt x="11" y="19"/>
                      <a:pt x="10" y="19"/>
                    </a:cubicBezTo>
                    <a:cubicBezTo>
                      <a:pt x="19" y="30"/>
                      <a:pt x="19" y="30"/>
                      <a:pt x="19" y="30"/>
                    </a:cubicBezTo>
                    <a:cubicBezTo>
                      <a:pt x="11" y="30"/>
                      <a:pt x="11" y="30"/>
                      <a:pt x="11" y="30"/>
                    </a:cubicBezTo>
                    <a:cubicBezTo>
                      <a:pt x="11" y="30"/>
                      <a:pt x="11" y="30"/>
                      <a:pt x="10" y="30"/>
                    </a:cubicBezTo>
                    <a:cubicBezTo>
                      <a:pt x="10" y="29"/>
                      <a:pt x="10" y="29"/>
                      <a:pt x="10" y="29"/>
                    </a:cubicBezTo>
                    <a:cubicBezTo>
                      <a:pt x="10" y="25"/>
                      <a:pt x="7" y="22"/>
                      <a:pt x="4" y="22"/>
                    </a:cubicBezTo>
                    <a:cubicBezTo>
                      <a:pt x="4" y="20"/>
                      <a:pt x="4" y="19"/>
                      <a:pt x="4" y="18"/>
                    </a:cubicBezTo>
                    <a:cubicBezTo>
                      <a:pt x="2" y="18"/>
                      <a:pt x="0" y="16"/>
                      <a:pt x="0" y="14"/>
                    </a:cubicBezTo>
                    <a:cubicBezTo>
                      <a:pt x="0" y="12"/>
                      <a:pt x="2" y="10"/>
                      <a:pt x="4" y="10"/>
                    </a:cubicBezTo>
                    <a:close/>
                  </a:path>
                </a:pathLst>
              </a:custGeom>
              <a:solidFill>
                <a:srgbClr val="4668C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37" name="Freeform 170"/>
              <p:cNvSpPr>
                <a:spLocks/>
              </p:cNvSpPr>
              <p:nvPr/>
            </p:nvSpPr>
            <p:spPr bwMode="auto">
              <a:xfrm>
                <a:off x="2009" y="3998"/>
                <a:ext cx="16" cy="16"/>
              </a:xfrm>
              <a:custGeom>
                <a:avLst/>
                <a:gdLst>
                  <a:gd name="T0" fmla="*/ 4 w 8"/>
                  <a:gd name="T1" fmla="*/ 8 h 8"/>
                  <a:gd name="T2" fmla="*/ 0 w 8"/>
                  <a:gd name="T3" fmla="*/ 4 h 8"/>
                  <a:gd name="T4" fmla="*/ 0 w 8"/>
                  <a:gd name="T5" fmla="*/ 0 h 8"/>
                  <a:gd name="T6" fmla="*/ 8 w 8"/>
                  <a:gd name="T7" fmla="*/ 8 h 8"/>
                  <a:gd name="T8" fmla="*/ 4 w 8"/>
                  <a:gd name="T9" fmla="*/ 8 h 8"/>
                </a:gdLst>
                <a:ahLst/>
                <a:cxnLst>
                  <a:cxn ang="0">
                    <a:pos x="T0" y="T1"/>
                  </a:cxn>
                  <a:cxn ang="0">
                    <a:pos x="T2" y="T3"/>
                  </a:cxn>
                  <a:cxn ang="0">
                    <a:pos x="T4" y="T5"/>
                  </a:cxn>
                  <a:cxn ang="0">
                    <a:pos x="T6" y="T7"/>
                  </a:cxn>
                  <a:cxn ang="0">
                    <a:pos x="T8" y="T9"/>
                  </a:cxn>
                </a:cxnLst>
                <a:rect l="0" t="0" r="r" b="b"/>
                <a:pathLst>
                  <a:path w="8" h="8">
                    <a:moveTo>
                      <a:pt x="4" y="8"/>
                    </a:moveTo>
                    <a:cubicBezTo>
                      <a:pt x="2" y="8"/>
                      <a:pt x="0" y="6"/>
                      <a:pt x="0" y="4"/>
                    </a:cubicBezTo>
                    <a:cubicBezTo>
                      <a:pt x="0" y="0"/>
                      <a:pt x="0" y="0"/>
                      <a:pt x="0" y="0"/>
                    </a:cubicBezTo>
                    <a:cubicBezTo>
                      <a:pt x="8" y="8"/>
                      <a:pt x="8" y="8"/>
                      <a:pt x="8" y="8"/>
                    </a:cubicBezTo>
                    <a:cubicBezTo>
                      <a:pt x="4" y="8"/>
                      <a:pt x="4" y="8"/>
                      <a:pt x="4" y="8"/>
                    </a:cubicBezTo>
                    <a:close/>
                  </a:path>
                </a:pathLst>
              </a:custGeom>
              <a:solidFill>
                <a:srgbClr val="4668C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38" name="Freeform 171"/>
              <p:cNvSpPr>
                <a:spLocks/>
              </p:cNvSpPr>
              <p:nvPr/>
            </p:nvSpPr>
            <p:spPr bwMode="auto">
              <a:xfrm>
                <a:off x="1981" y="3982"/>
                <a:ext cx="12" cy="16"/>
              </a:xfrm>
              <a:custGeom>
                <a:avLst/>
                <a:gdLst>
                  <a:gd name="T0" fmla="*/ 0 w 6"/>
                  <a:gd name="T1" fmla="*/ 1 h 8"/>
                  <a:gd name="T2" fmla="*/ 0 w 6"/>
                  <a:gd name="T3" fmla="*/ 0 h 8"/>
                  <a:gd name="T4" fmla="*/ 6 w 6"/>
                  <a:gd name="T5" fmla="*/ 7 h 8"/>
                  <a:gd name="T6" fmla="*/ 6 w 6"/>
                  <a:gd name="T7" fmla="*/ 8 h 8"/>
                  <a:gd name="T8" fmla="*/ 0 w 6"/>
                  <a:gd name="T9" fmla="*/ 1 h 8"/>
                </a:gdLst>
                <a:ahLst/>
                <a:cxnLst>
                  <a:cxn ang="0">
                    <a:pos x="T0" y="T1"/>
                  </a:cxn>
                  <a:cxn ang="0">
                    <a:pos x="T2" y="T3"/>
                  </a:cxn>
                  <a:cxn ang="0">
                    <a:pos x="T4" y="T5"/>
                  </a:cxn>
                  <a:cxn ang="0">
                    <a:pos x="T6" y="T7"/>
                  </a:cxn>
                  <a:cxn ang="0">
                    <a:pos x="T8" y="T9"/>
                  </a:cxn>
                </a:cxnLst>
                <a:rect l="0" t="0" r="r" b="b"/>
                <a:pathLst>
                  <a:path w="6" h="8">
                    <a:moveTo>
                      <a:pt x="0" y="1"/>
                    </a:moveTo>
                    <a:cubicBezTo>
                      <a:pt x="0" y="0"/>
                      <a:pt x="0" y="0"/>
                      <a:pt x="0" y="0"/>
                    </a:cubicBezTo>
                    <a:cubicBezTo>
                      <a:pt x="3" y="0"/>
                      <a:pt x="6" y="3"/>
                      <a:pt x="6" y="7"/>
                    </a:cubicBezTo>
                    <a:cubicBezTo>
                      <a:pt x="6" y="8"/>
                      <a:pt x="6" y="8"/>
                      <a:pt x="6" y="8"/>
                    </a:cubicBezTo>
                    <a:cubicBezTo>
                      <a:pt x="2" y="8"/>
                      <a:pt x="0" y="4"/>
                      <a:pt x="0" y="1"/>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39" name="Freeform 172"/>
              <p:cNvSpPr>
                <a:spLocks/>
              </p:cNvSpPr>
              <p:nvPr/>
            </p:nvSpPr>
            <p:spPr bwMode="auto">
              <a:xfrm>
                <a:off x="1977" y="3964"/>
                <a:ext cx="2" cy="2"/>
              </a:xfrm>
              <a:custGeom>
                <a:avLst/>
                <a:gdLst>
                  <a:gd name="T0" fmla="*/ 0 w 2"/>
                  <a:gd name="T1" fmla="*/ 2 h 2"/>
                  <a:gd name="T2" fmla="*/ 0 w 2"/>
                  <a:gd name="T3" fmla="*/ 2 h 2"/>
                  <a:gd name="T4" fmla="*/ 2 w 2"/>
                  <a:gd name="T5" fmla="*/ 2 h 2"/>
                  <a:gd name="T6" fmla="*/ 0 w 2"/>
                  <a:gd name="T7" fmla="*/ 0 h 2"/>
                  <a:gd name="T8" fmla="*/ 0 w 2"/>
                  <a:gd name="T9" fmla="*/ 2 h 2"/>
                </a:gdLst>
                <a:ahLst/>
                <a:cxnLst>
                  <a:cxn ang="0">
                    <a:pos x="T0" y="T1"/>
                  </a:cxn>
                  <a:cxn ang="0">
                    <a:pos x="T2" y="T3"/>
                  </a:cxn>
                  <a:cxn ang="0">
                    <a:pos x="T4" y="T5"/>
                  </a:cxn>
                  <a:cxn ang="0">
                    <a:pos x="T6" y="T7"/>
                  </a:cxn>
                  <a:cxn ang="0">
                    <a:pos x="T8" y="T9"/>
                  </a:cxn>
                </a:cxnLst>
                <a:rect l="0" t="0" r="r" b="b"/>
                <a:pathLst>
                  <a:path w="2" h="2">
                    <a:moveTo>
                      <a:pt x="0" y="2"/>
                    </a:moveTo>
                    <a:lnTo>
                      <a:pt x="0" y="2"/>
                    </a:lnTo>
                    <a:lnTo>
                      <a:pt x="2" y="2"/>
                    </a:lnTo>
                    <a:lnTo>
                      <a:pt x="0" y="0"/>
                    </a:lnTo>
                    <a:lnTo>
                      <a:pt x="0" y="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40" name="Freeform 173"/>
              <p:cNvSpPr>
                <a:spLocks/>
              </p:cNvSpPr>
              <p:nvPr/>
            </p:nvSpPr>
            <p:spPr bwMode="auto">
              <a:xfrm>
                <a:off x="1981" y="3994"/>
                <a:ext cx="4" cy="6"/>
              </a:xfrm>
              <a:custGeom>
                <a:avLst/>
                <a:gdLst>
                  <a:gd name="T0" fmla="*/ 1 w 2"/>
                  <a:gd name="T1" fmla="*/ 0 h 3"/>
                  <a:gd name="T2" fmla="*/ 2 w 2"/>
                  <a:gd name="T3" fmla="*/ 1 h 3"/>
                  <a:gd name="T4" fmla="*/ 2 w 2"/>
                  <a:gd name="T5" fmla="*/ 3 h 3"/>
                  <a:gd name="T6" fmla="*/ 2 w 2"/>
                  <a:gd name="T7" fmla="*/ 3 h 3"/>
                  <a:gd name="T8" fmla="*/ 2 w 2"/>
                  <a:gd name="T9" fmla="*/ 1 h 3"/>
                  <a:gd name="T10" fmla="*/ 2 w 2"/>
                  <a:gd name="T11" fmla="*/ 1 h 3"/>
                  <a:gd name="T12" fmla="*/ 2 w 2"/>
                  <a:gd name="T13" fmla="*/ 3 h 3"/>
                  <a:gd name="T14" fmla="*/ 1 w 2"/>
                  <a:gd name="T15" fmla="*/ 3 h 3"/>
                  <a:gd name="T16" fmla="*/ 1 w 2"/>
                  <a:gd name="T17" fmla="*/ 1 h 3"/>
                  <a:gd name="T18" fmla="*/ 1 w 2"/>
                  <a:gd name="T19" fmla="*/ 1 h 3"/>
                  <a:gd name="T20" fmla="*/ 1 w 2"/>
                  <a:gd name="T21" fmla="*/ 3 h 3"/>
                  <a:gd name="T22" fmla="*/ 0 w 2"/>
                  <a:gd name="T23" fmla="*/ 3 h 3"/>
                  <a:gd name="T24" fmla="*/ 0 w 2"/>
                  <a:gd name="T25" fmla="*/ 1 h 3"/>
                  <a:gd name="T26" fmla="*/ 1 w 2"/>
                  <a:gd name="T27"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 h="3">
                    <a:moveTo>
                      <a:pt x="1" y="0"/>
                    </a:moveTo>
                    <a:cubicBezTo>
                      <a:pt x="2" y="0"/>
                      <a:pt x="2" y="1"/>
                      <a:pt x="2" y="1"/>
                    </a:cubicBezTo>
                    <a:cubicBezTo>
                      <a:pt x="2" y="3"/>
                      <a:pt x="2" y="3"/>
                      <a:pt x="2" y="3"/>
                    </a:cubicBezTo>
                    <a:cubicBezTo>
                      <a:pt x="2" y="3"/>
                      <a:pt x="2" y="3"/>
                      <a:pt x="2" y="3"/>
                    </a:cubicBezTo>
                    <a:cubicBezTo>
                      <a:pt x="2" y="1"/>
                      <a:pt x="2" y="1"/>
                      <a:pt x="2" y="1"/>
                    </a:cubicBezTo>
                    <a:cubicBezTo>
                      <a:pt x="2" y="1"/>
                      <a:pt x="2" y="1"/>
                      <a:pt x="2" y="1"/>
                    </a:cubicBezTo>
                    <a:cubicBezTo>
                      <a:pt x="2" y="3"/>
                      <a:pt x="2" y="3"/>
                      <a:pt x="2" y="3"/>
                    </a:cubicBezTo>
                    <a:cubicBezTo>
                      <a:pt x="1" y="3"/>
                      <a:pt x="1" y="3"/>
                      <a:pt x="1" y="3"/>
                    </a:cubicBezTo>
                    <a:cubicBezTo>
                      <a:pt x="1" y="1"/>
                      <a:pt x="1" y="1"/>
                      <a:pt x="1" y="1"/>
                    </a:cubicBezTo>
                    <a:cubicBezTo>
                      <a:pt x="1" y="1"/>
                      <a:pt x="1" y="1"/>
                      <a:pt x="1" y="1"/>
                    </a:cubicBezTo>
                    <a:cubicBezTo>
                      <a:pt x="1" y="3"/>
                      <a:pt x="1" y="3"/>
                      <a:pt x="1" y="3"/>
                    </a:cubicBezTo>
                    <a:cubicBezTo>
                      <a:pt x="0" y="3"/>
                      <a:pt x="0" y="3"/>
                      <a:pt x="0" y="3"/>
                    </a:cubicBezTo>
                    <a:cubicBezTo>
                      <a:pt x="0" y="1"/>
                      <a:pt x="0" y="1"/>
                      <a:pt x="0" y="1"/>
                    </a:cubicBezTo>
                    <a:cubicBezTo>
                      <a:pt x="0" y="1"/>
                      <a:pt x="1" y="0"/>
                      <a:pt x="1" y="0"/>
                    </a:cubicBez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41" name="Freeform 174"/>
              <p:cNvSpPr>
                <a:spLocks/>
              </p:cNvSpPr>
              <p:nvPr/>
            </p:nvSpPr>
            <p:spPr bwMode="auto">
              <a:xfrm>
                <a:off x="5789" y="4012"/>
                <a:ext cx="608" cy="124"/>
              </a:xfrm>
              <a:custGeom>
                <a:avLst/>
                <a:gdLst>
                  <a:gd name="T0" fmla="*/ 94 w 304"/>
                  <a:gd name="T1" fmla="*/ 4 h 62"/>
                  <a:gd name="T2" fmla="*/ 94 w 304"/>
                  <a:gd name="T3" fmla="*/ 0 h 62"/>
                  <a:gd name="T4" fmla="*/ 41 w 304"/>
                  <a:gd name="T5" fmla="*/ 0 h 62"/>
                  <a:gd name="T6" fmla="*/ 41 w 304"/>
                  <a:gd name="T7" fmla="*/ 18 h 62"/>
                  <a:gd name="T8" fmla="*/ 0 w 304"/>
                  <a:gd name="T9" fmla="*/ 18 h 62"/>
                  <a:gd name="T10" fmla="*/ 0 w 304"/>
                  <a:gd name="T11" fmla="*/ 44 h 62"/>
                  <a:gd name="T12" fmla="*/ 49 w 304"/>
                  <a:gd name="T13" fmla="*/ 44 h 62"/>
                  <a:gd name="T14" fmla="*/ 49 w 304"/>
                  <a:gd name="T15" fmla="*/ 39 h 62"/>
                  <a:gd name="T16" fmla="*/ 94 w 304"/>
                  <a:gd name="T17" fmla="*/ 39 h 62"/>
                  <a:gd name="T18" fmla="*/ 276 w 304"/>
                  <a:gd name="T19" fmla="*/ 39 h 62"/>
                  <a:gd name="T20" fmla="*/ 276 w 304"/>
                  <a:gd name="T21" fmla="*/ 61 h 62"/>
                  <a:gd name="T22" fmla="*/ 277 w 304"/>
                  <a:gd name="T23" fmla="*/ 62 h 62"/>
                  <a:gd name="T24" fmla="*/ 278 w 304"/>
                  <a:gd name="T25" fmla="*/ 61 h 62"/>
                  <a:gd name="T26" fmla="*/ 278 w 304"/>
                  <a:gd name="T27" fmla="*/ 39 h 62"/>
                  <a:gd name="T28" fmla="*/ 304 w 304"/>
                  <a:gd name="T29" fmla="*/ 39 h 62"/>
                  <a:gd name="T30" fmla="*/ 304 w 304"/>
                  <a:gd name="T31" fmla="*/ 4 h 62"/>
                  <a:gd name="T32" fmla="*/ 94 w 304"/>
                  <a:gd name="T33" fmla="*/ 4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04" h="62">
                    <a:moveTo>
                      <a:pt x="94" y="4"/>
                    </a:moveTo>
                    <a:cubicBezTo>
                      <a:pt x="94" y="0"/>
                      <a:pt x="94" y="0"/>
                      <a:pt x="94" y="0"/>
                    </a:cubicBezTo>
                    <a:cubicBezTo>
                      <a:pt x="41" y="0"/>
                      <a:pt x="41" y="0"/>
                      <a:pt x="41" y="0"/>
                    </a:cubicBezTo>
                    <a:cubicBezTo>
                      <a:pt x="41" y="18"/>
                      <a:pt x="41" y="18"/>
                      <a:pt x="41" y="18"/>
                    </a:cubicBezTo>
                    <a:cubicBezTo>
                      <a:pt x="0" y="18"/>
                      <a:pt x="0" y="18"/>
                      <a:pt x="0" y="18"/>
                    </a:cubicBezTo>
                    <a:cubicBezTo>
                      <a:pt x="0" y="44"/>
                      <a:pt x="0" y="44"/>
                      <a:pt x="0" y="44"/>
                    </a:cubicBezTo>
                    <a:cubicBezTo>
                      <a:pt x="49" y="44"/>
                      <a:pt x="49" y="44"/>
                      <a:pt x="49" y="44"/>
                    </a:cubicBezTo>
                    <a:cubicBezTo>
                      <a:pt x="49" y="39"/>
                      <a:pt x="49" y="39"/>
                      <a:pt x="49" y="39"/>
                    </a:cubicBezTo>
                    <a:cubicBezTo>
                      <a:pt x="94" y="39"/>
                      <a:pt x="94" y="39"/>
                      <a:pt x="94" y="39"/>
                    </a:cubicBezTo>
                    <a:cubicBezTo>
                      <a:pt x="276" y="39"/>
                      <a:pt x="276" y="39"/>
                      <a:pt x="276" y="39"/>
                    </a:cubicBezTo>
                    <a:cubicBezTo>
                      <a:pt x="276" y="61"/>
                      <a:pt x="276" y="61"/>
                      <a:pt x="276" y="61"/>
                    </a:cubicBezTo>
                    <a:cubicBezTo>
                      <a:pt x="276" y="61"/>
                      <a:pt x="276" y="62"/>
                      <a:pt x="277" y="62"/>
                    </a:cubicBezTo>
                    <a:cubicBezTo>
                      <a:pt x="278" y="62"/>
                      <a:pt x="278" y="61"/>
                      <a:pt x="278" y="61"/>
                    </a:cubicBezTo>
                    <a:cubicBezTo>
                      <a:pt x="278" y="39"/>
                      <a:pt x="278" y="39"/>
                      <a:pt x="278" y="39"/>
                    </a:cubicBezTo>
                    <a:cubicBezTo>
                      <a:pt x="304" y="39"/>
                      <a:pt x="304" y="39"/>
                      <a:pt x="304" y="39"/>
                    </a:cubicBezTo>
                    <a:cubicBezTo>
                      <a:pt x="304" y="4"/>
                      <a:pt x="304" y="4"/>
                      <a:pt x="304" y="4"/>
                    </a:cubicBezTo>
                    <a:lnTo>
                      <a:pt x="94"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42" name="Freeform 175"/>
              <p:cNvSpPr>
                <a:spLocks/>
              </p:cNvSpPr>
              <p:nvPr/>
            </p:nvSpPr>
            <p:spPr bwMode="auto">
              <a:xfrm>
                <a:off x="5909" y="3950"/>
                <a:ext cx="16" cy="8"/>
              </a:xfrm>
              <a:custGeom>
                <a:avLst/>
                <a:gdLst>
                  <a:gd name="T0" fmla="*/ 8 w 8"/>
                  <a:gd name="T1" fmla="*/ 2 h 4"/>
                  <a:gd name="T2" fmla="*/ 7 w 8"/>
                  <a:gd name="T3" fmla="*/ 4 h 4"/>
                  <a:gd name="T4" fmla="*/ 2 w 8"/>
                  <a:gd name="T5" fmla="*/ 4 h 4"/>
                  <a:gd name="T6" fmla="*/ 0 w 8"/>
                  <a:gd name="T7" fmla="*/ 2 h 4"/>
                  <a:gd name="T8" fmla="*/ 0 w 8"/>
                  <a:gd name="T9" fmla="*/ 1 h 4"/>
                  <a:gd name="T10" fmla="*/ 2 w 8"/>
                  <a:gd name="T11" fmla="*/ 0 h 4"/>
                  <a:gd name="T12" fmla="*/ 7 w 8"/>
                  <a:gd name="T13" fmla="*/ 0 h 4"/>
                  <a:gd name="T14" fmla="*/ 8 w 8"/>
                  <a:gd name="T15" fmla="*/ 1 h 4"/>
                  <a:gd name="T16" fmla="*/ 8 w 8"/>
                  <a:gd name="T17" fmla="*/ 2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4">
                    <a:moveTo>
                      <a:pt x="8" y="2"/>
                    </a:moveTo>
                    <a:cubicBezTo>
                      <a:pt x="8" y="3"/>
                      <a:pt x="8" y="4"/>
                      <a:pt x="7" y="4"/>
                    </a:cubicBezTo>
                    <a:cubicBezTo>
                      <a:pt x="2" y="4"/>
                      <a:pt x="2" y="4"/>
                      <a:pt x="2" y="4"/>
                    </a:cubicBezTo>
                    <a:cubicBezTo>
                      <a:pt x="1" y="4"/>
                      <a:pt x="0" y="3"/>
                      <a:pt x="0" y="2"/>
                    </a:cubicBezTo>
                    <a:cubicBezTo>
                      <a:pt x="0" y="1"/>
                      <a:pt x="0" y="1"/>
                      <a:pt x="0" y="1"/>
                    </a:cubicBezTo>
                    <a:cubicBezTo>
                      <a:pt x="0" y="1"/>
                      <a:pt x="1" y="0"/>
                      <a:pt x="2" y="0"/>
                    </a:cubicBezTo>
                    <a:cubicBezTo>
                      <a:pt x="7" y="0"/>
                      <a:pt x="7" y="0"/>
                      <a:pt x="7" y="0"/>
                    </a:cubicBezTo>
                    <a:cubicBezTo>
                      <a:pt x="8" y="0"/>
                      <a:pt x="8" y="1"/>
                      <a:pt x="8" y="1"/>
                    </a:cubicBezTo>
                    <a:lnTo>
                      <a:pt x="8" y="2"/>
                    </a:ln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43" name="Freeform 176"/>
              <p:cNvSpPr>
                <a:spLocks/>
              </p:cNvSpPr>
              <p:nvPr/>
            </p:nvSpPr>
            <p:spPr bwMode="auto">
              <a:xfrm>
                <a:off x="5785" y="3952"/>
                <a:ext cx="192" cy="138"/>
              </a:xfrm>
              <a:custGeom>
                <a:avLst/>
                <a:gdLst>
                  <a:gd name="T0" fmla="*/ 92 w 96"/>
                  <a:gd name="T1" fmla="*/ 0 h 69"/>
                  <a:gd name="T2" fmla="*/ 63 w 96"/>
                  <a:gd name="T3" fmla="*/ 0 h 69"/>
                  <a:gd name="T4" fmla="*/ 47 w 96"/>
                  <a:gd name="T5" fmla="*/ 28 h 69"/>
                  <a:gd name="T6" fmla="*/ 47 w 96"/>
                  <a:gd name="T7" fmla="*/ 28 h 69"/>
                  <a:gd name="T8" fmla="*/ 0 w 96"/>
                  <a:gd name="T9" fmla="*/ 49 h 69"/>
                  <a:gd name="T10" fmla="*/ 0 w 96"/>
                  <a:gd name="T11" fmla="*/ 65 h 69"/>
                  <a:gd name="T12" fmla="*/ 3 w 96"/>
                  <a:gd name="T13" fmla="*/ 69 h 69"/>
                  <a:gd name="T14" fmla="*/ 16 w 96"/>
                  <a:gd name="T15" fmla="*/ 69 h 69"/>
                  <a:gd name="T16" fmla="*/ 47 w 96"/>
                  <a:gd name="T17" fmla="*/ 54 h 69"/>
                  <a:gd name="T18" fmla="*/ 59 w 96"/>
                  <a:gd name="T19" fmla="*/ 65 h 69"/>
                  <a:gd name="T20" fmla="*/ 92 w 96"/>
                  <a:gd name="T21" fmla="*/ 65 h 69"/>
                  <a:gd name="T22" fmla="*/ 96 w 96"/>
                  <a:gd name="T23" fmla="*/ 61 h 69"/>
                  <a:gd name="T24" fmla="*/ 96 w 96"/>
                  <a:gd name="T25" fmla="*/ 4 h 69"/>
                  <a:gd name="T26" fmla="*/ 92 w 96"/>
                  <a:gd name="T27" fmla="*/ 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6" h="69">
                    <a:moveTo>
                      <a:pt x="92" y="0"/>
                    </a:moveTo>
                    <a:cubicBezTo>
                      <a:pt x="63" y="0"/>
                      <a:pt x="63" y="0"/>
                      <a:pt x="63" y="0"/>
                    </a:cubicBezTo>
                    <a:cubicBezTo>
                      <a:pt x="57" y="0"/>
                      <a:pt x="47" y="28"/>
                      <a:pt x="47" y="28"/>
                    </a:cubicBezTo>
                    <a:cubicBezTo>
                      <a:pt x="47" y="28"/>
                      <a:pt x="47" y="28"/>
                      <a:pt x="47" y="28"/>
                    </a:cubicBezTo>
                    <a:cubicBezTo>
                      <a:pt x="39" y="29"/>
                      <a:pt x="0" y="35"/>
                      <a:pt x="0" y="49"/>
                    </a:cubicBezTo>
                    <a:cubicBezTo>
                      <a:pt x="0" y="53"/>
                      <a:pt x="0" y="63"/>
                      <a:pt x="0" y="65"/>
                    </a:cubicBezTo>
                    <a:cubicBezTo>
                      <a:pt x="0" y="68"/>
                      <a:pt x="3" y="69"/>
                      <a:pt x="3" y="69"/>
                    </a:cubicBezTo>
                    <a:cubicBezTo>
                      <a:pt x="16" y="69"/>
                      <a:pt x="16" y="69"/>
                      <a:pt x="16" y="69"/>
                    </a:cubicBezTo>
                    <a:cubicBezTo>
                      <a:pt x="26" y="47"/>
                      <a:pt x="47" y="54"/>
                      <a:pt x="47" y="54"/>
                    </a:cubicBezTo>
                    <a:cubicBezTo>
                      <a:pt x="52" y="55"/>
                      <a:pt x="57" y="61"/>
                      <a:pt x="59" y="65"/>
                    </a:cubicBezTo>
                    <a:cubicBezTo>
                      <a:pt x="92" y="65"/>
                      <a:pt x="92" y="65"/>
                      <a:pt x="92" y="65"/>
                    </a:cubicBezTo>
                    <a:cubicBezTo>
                      <a:pt x="94" y="65"/>
                      <a:pt x="96" y="63"/>
                      <a:pt x="96" y="61"/>
                    </a:cubicBezTo>
                    <a:cubicBezTo>
                      <a:pt x="96" y="4"/>
                      <a:pt x="96" y="4"/>
                      <a:pt x="96" y="4"/>
                    </a:cubicBezTo>
                    <a:cubicBezTo>
                      <a:pt x="96" y="2"/>
                      <a:pt x="94" y="0"/>
                      <a:pt x="92"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44" name="Freeform 177"/>
              <p:cNvSpPr>
                <a:spLocks/>
              </p:cNvSpPr>
              <p:nvPr/>
            </p:nvSpPr>
            <p:spPr bwMode="auto">
              <a:xfrm>
                <a:off x="5895" y="3964"/>
                <a:ext cx="58" cy="52"/>
              </a:xfrm>
              <a:custGeom>
                <a:avLst/>
                <a:gdLst>
                  <a:gd name="T0" fmla="*/ 29 w 29"/>
                  <a:gd name="T1" fmla="*/ 3 h 26"/>
                  <a:gd name="T2" fmla="*/ 27 w 29"/>
                  <a:gd name="T3" fmla="*/ 0 h 26"/>
                  <a:gd name="T4" fmla="*/ 10 w 29"/>
                  <a:gd name="T5" fmla="*/ 0 h 26"/>
                  <a:gd name="T6" fmla="*/ 6 w 29"/>
                  <a:gd name="T7" fmla="*/ 3 h 26"/>
                  <a:gd name="T8" fmla="*/ 1 w 29"/>
                  <a:gd name="T9" fmla="*/ 13 h 26"/>
                  <a:gd name="T10" fmla="*/ 0 w 29"/>
                  <a:gd name="T11" fmla="*/ 18 h 26"/>
                  <a:gd name="T12" fmla="*/ 0 w 29"/>
                  <a:gd name="T13" fmla="*/ 23 h 26"/>
                  <a:gd name="T14" fmla="*/ 3 w 29"/>
                  <a:gd name="T15" fmla="*/ 26 h 26"/>
                  <a:gd name="T16" fmla="*/ 20 w 29"/>
                  <a:gd name="T17" fmla="*/ 26 h 26"/>
                  <a:gd name="T18" fmla="*/ 25 w 29"/>
                  <a:gd name="T19" fmla="*/ 25 h 26"/>
                  <a:gd name="T20" fmla="*/ 29 w 29"/>
                  <a:gd name="T21" fmla="*/ 19 h 26"/>
                  <a:gd name="T22" fmla="*/ 29 w 29"/>
                  <a:gd name="T23" fmla="*/ 3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9" h="26">
                    <a:moveTo>
                      <a:pt x="29" y="3"/>
                    </a:moveTo>
                    <a:cubicBezTo>
                      <a:pt x="29" y="1"/>
                      <a:pt x="28" y="0"/>
                      <a:pt x="27" y="0"/>
                    </a:cubicBezTo>
                    <a:cubicBezTo>
                      <a:pt x="10" y="0"/>
                      <a:pt x="10" y="0"/>
                      <a:pt x="10" y="0"/>
                    </a:cubicBezTo>
                    <a:cubicBezTo>
                      <a:pt x="8" y="0"/>
                      <a:pt x="6" y="1"/>
                      <a:pt x="6" y="3"/>
                    </a:cubicBezTo>
                    <a:cubicBezTo>
                      <a:pt x="1" y="13"/>
                      <a:pt x="1" y="13"/>
                      <a:pt x="1" y="13"/>
                    </a:cubicBezTo>
                    <a:cubicBezTo>
                      <a:pt x="0" y="14"/>
                      <a:pt x="0" y="17"/>
                      <a:pt x="0" y="18"/>
                    </a:cubicBezTo>
                    <a:cubicBezTo>
                      <a:pt x="0" y="23"/>
                      <a:pt x="0" y="23"/>
                      <a:pt x="0" y="23"/>
                    </a:cubicBezTo>
                    <a:cubicBezTo>
                      <a:pt x="0" y="24"/>
                      <a:pt x="1" y="26"/>
                      <a:pt x="3" y="26"/>
                    </a:cubicBezTo>
                    <a:cubicBezTo>
                      <a:pt x="20" y="26"/>
                      <a:pt x="20" y="26"/>
                      <a:pt x="20" y="26"/>
                    </a:cubicBezTo>
                    <a:cubicBezTo>
                      <a:pt x="21" y="26"/>
                      <a:pt x="23" y="25"/>
                      <a:pt x="25" y="25"/>
                    </a:cubicBezTo>
                    <a:cubicBezTo>
                      <a:pt x="25" y="25"/>
                      <a:pt x="29" y="24"/>
                      <a:pt x="29" y="19"/>
                    </a:cubicBezTo>
                    <a:cubicBezTo>
                      <a:pt x="29" y="14"/>
                      <a:pt x="29" y="3"/>
                      <a:pt x="29" y="3"/>
                    </a:cubicBez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45" name="Freeform 178"/>
              <p:cNvSpPr>
                <a:spLocks/>
              </p:cNvSpPr>
              <p:nvPr/>
            </p:nvSpPr>
            <p:spPr bwMode="auto">
              <a:xfrm>
                <a:off x="5999" y="4078"/>
                <a:ext cx="106" cy="28"/>
              </a:xfrm>
              <a:custGeom>
                <a:avLst/>
                <a:gdLst>
                  <a:gd name="T0" fmla="*/ 53 w 53"/>
                  <a:gd name="T1" fmla="*/ 7 h 14"/>
                  <a:gd name="T2" fmla="*/ 46 w 53"/>
                  <a:gd name="T3" fmla="*/ 14 h 14"/>
                  <a:gd name="T4" fmla="*/ 7 w 53"/>
                  <a:gd name="T5" fmla="*/ 14 h 14"/>
                  <a:gd name="T6" fmla="*/ 0 w 53"/>
                  <a:gd name="T7" fmla="*/ 7 h 14"/>
                  <a:gd name="T8" fmla="*/ 7 w 53"/>
                  <a:gd name="T9" fmla="*/ 0 h 14"/>
                  <a:gd name="T10" fmla="*/ 46 w 53"/>
                  <a:gd name="T11" fmla="*/ 0 h 14"/>
                  <a:gd name="T12" fmla="*/ 53 w 53"/>
                  <a:gd name="T13" fmla="*/ 7 h 14"/>
                </a:gdLst>
                <a:ahLst/>
                <a:cxnLst>
                  <a:cxn ang="0">
                    <a:pos x="T0" y="T1"/>
                  </a:cxn>
                  <a:cxn ang="0">
                    <a:pos x="T2" y="T3"/>
                  </a:cxn>
                  <a:cxn ang="0">
                    <a:pos x="T4" y="T5"/>
                  </a:cxn>
                  <a:cxn ang="0">
                    <a:pos x="T6" y="T7"/>
                  </a:cxn>
                  <a:cxn ang="0">
                    <a:pos x="T8" y="T9"/>
                  </a:cxn>
                  <a:cxn ang="0">
                    <a:pos x="T10" y="T11"/>
                  </a:cxn>
                  <a:cxn ang="0">
                    <a:pos x="T12" y="T13"/>
                  </a:cxn>
                </a:cxnLst>
                <a:rect l="0" t="0" r="r" b="b"/>
                <a:pathLst>
                  <a:path w="53" h="14">
                    <a:moveTo>
                      <a:pt x="53" y="7"/>
                    </a:moveTo>
                    <a:cubicBezTo>
                      <a:pt x="53" y="11"/>
                      <a:pt x="50" y="14"/>
                      <a:pt x="46" y="14"/>
                    </a:cubicBezTo>
                    <a:cubicBezTo>
                      <a:pt x="7" y="14"/>
                      <a:pt x="7" y="14"/>
                      <a:pt x="7" y="14"/>
                    </a:cubicBezTo>
                    <a:cubicBezTo>
                      <a:pt x="3" y="14"/>
                      <a:pt x="0" y="11"/>
                      <a:pt x="0" y="7"/>
                    </a:cubicBezTo>
                    <a:cubicBezTo>
                      <a:pt x="0" y="4"/>
                      <a:pt x="3" y="0"/>
                      <a:pt x="7" y="0"/>
                    </a:cubicBezTo>
                    <a:cubicBezTo>
                      <a:pt x="46" y="0"/>
                      <a:pt x="46" y="0"/>
                      <a:pt x="46" y="0"/>
                    </a:cubicBezTo>
                    <a:cubicBezTo>
                      <a:pt x="50" y="0"/>
                      <a:pt x="53" y="4"/>
                      <a:pt x="53" y="7"/>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46" name="Freeform 179"/>
              <p:cNvSpPr>
                <a:spLocks/>
              </p:cNvSpPr>
              <p:nvPr/>
            </p:nvSpPr>
            <p:spPr bwMode="auto">
              <a:xfrm>
                <a:off x="5781" y="4094"/>
                <a:ext cx="36" cy="18"/>
              </a:xfrm>
              <a:custGeom>
                <a:avLst/>
                <a:gdLst>
                  <a:gd name="T0" fmla="*/ 18 w 18"/>
                  <a:gd name="T1" fmla="*/ 7 h 9"/>
                  <a:gd name="T2" fmla="*/ 15 w 18"/>
                  <a:gd name="T3" fmla="*/ 9 h 9"/>
                  <a:gd name="T4" fmla="*/ 3 w 18"/>
                  <a:gd name="T5" fmla="*/ 9 h 9"/>
                  <a:gd name="T6" fmla="*/ 0 w 18"/>
                  <a:gd name="T7" fmla="*/ 7 h 9"/>
                  <a:gd name="T8" fmla="*/ 0 w 18"/>
                  <a:gd name="T9" fmla="*/ 3 h 9"/>
                  <a:gd name="T10" fmla="*/ 3 w 18"/>
                  <a:gd name="T11" fmla="*/ 0 h 9"/>
                  <a:gd name="T12" fmla="*/ 15 w 18"/>
                  <a:gd name="T13" fmla="*/ 0 h 9"/>
                  <a:gd name="T14" fmla="*/ 18 w 18"/>
                  <a:gd name="T15" fmla="*/ 3 h 9"/>
                  <a:gd name="T16" fmla="*/ 18 w 18"/>
                  <a:gd name="T17" fmla="*/ 7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9">
                    <a:moveTo>
                      <a:pt x="18" y="7"/>
                    </a:moveTo>
                    <a:cubicBezTo>
                      <a:pt x="18" y="8"/>
                      <a:pt x="16" y="9"/>
                      <a:pt x="15" y="9"/>
                    </a:cubicBezTo>
                    <a:cubicBezTo>
                      <a:pt x="3" y="9"/>
                      <a:pt x="3" y="9"/>
                      <a:pt x="3" y="9"/>
                    </a:cubicBezTo>
                    <a:cubicBezTo>
                      <a:pt x="1" y="9"/>
                      <a:pt x="0" y="8"/>
                      <a:pt x="0" y="7"/>
                    </a:cubicBezTo>
                    <a:cubicBezTo>
                      <a:pt x="0" y="3"/>
                      <a:pt x="0" y="3"/>
                      <a:pt x="0" y="3"/>
                    </a:cubicBezTo>
                    <a:cubicBezTo>
                      <a:pt x="0" y="2"/>
                      <a:pt x="1" y="0"/>
                      <a:pt x="3" y="0"/>
                    </a:cubicBezTo>
                    <a:cubicBezTo>
                      <a:pt x="15" y="0"/>
                      <a:pt x="15" y="0"/>
                      <a:pt x="15" y="0"/>
                    </a:cubicBezTo>
                    <a:cubicBezTo>
                      <a:pt x="16" y="0"/>
                      <a:pt x="18" y="2"/>
                      <a:pt x="18" y="3"/>
                    </a:cubicBezTo>
                    <a:lnTo>
                      <a:pt x="18" y="7"/>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47" name="Oval 180"/>
              <p:cNvSpPr>
                <a:spLocks noChangeArrowheads="1"/>
              </p:cNvSpPr>
              <p:nvPr/>
            </p:nvSpPr>
            <p:spPr bwMode="auto">
              <a:xfrm>
                <a:off x="5827" y="4076"/>
                <a:ext cx="74" cy="74"/>
              </a:xfrm>
              <a:prstGeom prst="ellipse">
                <a:avLst/>
              </a:pr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48" name="Oval 181"/>
              <p:cNvSpPr>
                <a:spLocks noChangeArrowheads="1"/>
              </p:cNvSpPr>
              <p:nvPr/>
            </p:nvSpPr>
            <p:spPr bwMode="auto">
              <a:xfrm>
                <a:off x="5843" y="4092"/>
                <a:ext cx="44" cy="44"/>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49" name="Oval 182"/>
              <p:cNvSpPr>
                <a:spLocks noChangeArrowheads="1"/>
              </p:cNvSpPr>
              <p:nvPr/>
            </p:nvSpPr>
            <p:spPr bwMode="auto">
              <a:xfrm>
                <a:off x="5865" y="4122"/>
                <a:ext cx="2" cy="6"/>
              </a:xfrm>
              <a:prstGeom prst="ellipse">
                <a:avLst/>
              </a:pr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50" name="Oval 183"/>
              <p:cNvSpPr>
                <a:spLocks noChangeArrowheads="1"/>
              </p:cNvSpPr>
              <p:nvPr/>
            </p:nvSpPr>
            <p:spPr bwMode="auto">
              <a:xfrm>
                <a:off x="5865" y="4100"/>
                <a:ext cx="2" cy="2"/>
              </a:xfrm>
              <a:prstGeom prst="ellipse">
                <a:avLst/>
              </a:pr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51" name="Oval 184"/>
              <p:cNvSpPr>
                <a:spLocks noChangeArrowheads="1"/>
              </p:cNvSpPr>
              <p:nvPr/>
            </p:nvSpPr>
            <p:spPr bwMode="auto">
              <a:xfrm>
                <a:off x="5875" y="4110"/>
                <a:ext cx="6" cy="4"/>
              </a:xfrm>
              <a:prstGeom prst="ellipse">
                <a:avLst/>
              </a:pr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52" name="Oval 185"/>
              <p:cNvSpPr>
                <a:spLocks noChangeArrowheads="1"/>
              </p:cNvSpPr>
              <p:nvPr/>
            </p:nvSpPr>
            <p:spPr bwMode="auto">
              <a:xfrm>
                <a:off x="5851" y="4110"/>
                <a:ext cx="4" cy="4"/>
              </a:xfrm>
              <a:prstGeom prst="ellipse">
                <a:avLst/>
              </a:pr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53" name="Freeform 186"/>
              <p:cNvSpPr>
                <a:spLocks/>
              </p:cNvSpPr>
              <p:nvPr/>
            </p:nvSpPr>
            <p:spPr bwMode="auto">
              <a:xfrm>
                <a:off x="5873" y="4118"/>
                <a:ext cx="2" cy="6"/>
              </a:xfrm>
              <a:custGeom>
                <a:avLst/>
                <a:gdLst>
                  <a:gd name="T0" fmla="*/ 1 w 1"/>
                  <a:gd name="T1" fmla="*/ 0 h 3"/>
                  <a:gd name="T2" fmla="*/ 1 w 1"/>
                  <a:gd name="T3" fmla="*/ 2 h 3"/>
                  <a:gd name="T4" fmla="*/ 0 w 1"/>
                  <a:gd name="T5" fmla="*/ 2 h 3"/>
                  <a:gd name="T6" fmla="*/ 0 w 1"/>
                  <a:gd name="T7" fmla="*/ 0 h 3"/>
                  <a:gd name="T8" fmla="*/ 1 w 1"/>
                  <a:gd name="T9" fmla="*/ 0 h 3"/>
                </a:gdLst>
                <a:ahLst/>
                <a:cxnLst>
                  <a:cxn ang="0">
                    <a:pos x="T0" y="T1"/>
                  </a:cxn>
                  <a:cxn ang="0">
                    <a:pos x="T2" y="T3"/>
                  </a:cxn>
                  <a:cxn ang="0">
                    <a:pos x="T4" y="T5"/>
                  </a:cxn>
                  <a:cxn ang="0">
                    <a:pos x="T6" y="T7"/>
                  </a:cxn>
                  <a:cxn ang="0">
                    <a:pos x="T8" y="T9"/>
                  </a:cxn>
                </a:cxnLst>
                <a:rect l="0" t="0" r="r" b="b"/>
                <a:pathLst>
                  <a:path w="1" h="3">
                    <a:moveTo>
                      <a:pt x="1" y="0"/>
                    </a:moveTo>
                    <a:cubicBezTo>
                      <a:pt x="1" y="1"/>
                      <a:pt x="1" y="2"/>
                      <a:pt x="1" y="2"/>
                    </a:cubicBezTo>
                    <a:cubicBezTo>
                      <a:pt x="0" y="3"/>
                      <a:pt x="0" y="3"/>
                      <a:pt x="0" y="2"/>
                    </a:cubicBezTo>
                    <a:cubicBezTo>
                      <a:pt x="0" y="2"/>
                      <a:pt x="0" y="1"/>
                      <a:pt x="0" y="0"/>
                    </a:cubicBezTo>
                    <a:cubicBezTo>
                      <a:pt x="0" y="0"/>
                      <a:pt x="0" y="0"/>
                      <a:pt x="1" y="0"/>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54" name="Freeform 187"/>
              <p:cNvSpPr>
                <a:spLocks/>
              </p:cNvSpPr>
              <p:nvPr/>
            </p:nvSpPr>
            <p:spPr bwMode="auto">
              <a:xfrm>
                <a:off x="5855" y="4102"/>
                <a:ext cx="4" cy="4"/>
              </a:xfrm>
              <a:custGeom>
                <a:avLst/>
                <a:gdLst>
                  <a:gd name="T0" fmla="*/ 0 w 2"/>
                  <a:gd name="T1" fmla="*/ 1 h 2"/>
                  <a:gd name="T2" fmla="*/ 0 w 2"/>
                  <a:gd name="T3" fmla="*/ 1 h 2"/>
                  <a:gd name="T4" fmla="*/ 2 w 2"/>
                  <a:gd name="T5" fmla="*/ 1 h 2"/>
                  <a:gd name="T6" fmla="*/ 2 w 2"/>
                  <a:gd name="T7" fmla="*/ 1 h 2"/>
                  <a:gd name="T8" fmla="*/ 0 w 2"/>
                  <a:gd name="T9" fmla="*/ 1 h 2"/>
                </a:gdLst>
                <a:ahLst/>
                <a:cxnLst>
                  <a:cxn ang="0">
                    <a:pos x="T0" y="T1"/>
                  </a:cxn>
                  <a:cxn ang="0">
                    <a:pos x="T2" y="T3"/>
                  </a:cxn>
                  <a:cxn ang="0">
                    <a:pos x="T4" y="T5"/>
                  </a:cxn>
                  <a:cxn ang="0">
                    <a:pos x="T6" y="T7"/>
                  </a:cxn>
                  <a:cxn ang="0">
                    <a:pos x="T8" y="T9"/>
                  </a:cxn>
                </a:cxnLst>
                <a:rect l="0" t="0" r="r" b="b"/>
                <a:pathLst>
                  <a:path w="2" h="2">
                    <a:moveTo>
                      <a:pt x="0" y="1"/>
                    </a:moveTo>
                    <a:cubicBezTo>
                      <a:pt x="0" y="1"/>
                      <a:pt x="0" y="1"/>
                      <a:pt x="0" y="1"/>
                    </a:cubicBezTo>
                    <a:cubicBezTo>
                      <a:pt x="1" y="0"/>
                      <a:pt x="2" y="0"/>
                      <a:pt x="2" y="1"/>
                    </a:cubicBezTo>
                    <a:cubicBezTo>
                      <a:pt x="2" y="1"/>
                      <a:pt x="2" y="1"/>
                      <a:pt x="2" y="1"/>
                    </a:cubicBezTo>
                    <a:cubicBezTo>
                      <a:pt x="2" y="2"/>
                      <a:pt x="1" y="2"/>
                      <a:pt x="0" y="1"/>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55" name="Freeform 188"/>
              <p:cNvSpPr>
                <a:spLocks/>
              </p:cNvSpPr>
              <p:nvPr/>
            </p:nvSpPr>
            <p:spPr bwMode="auto">
              <a:xfrm>
                <a:off x="5873" y="4102"/>
                <a:ext cx="2" cy="4"/>
              </a:xfrm>
              <a:custGeom>
                <a:avLst/>
                <a:gdLst>
                  <a:gd name="T0" fmla="*/ 0 w 1"/>
                  <a:gd name="T1" fmla="*/ 1 h 2"/>
                  <a:gd name="T2" fmla="*/ 1 w 1"/>
                  <a:gd name="T3" fmla="*/ 1 h 2"/>
                  <a:gd name="T4" fmla="*/ 1 w 1"/>
                  <a:gd name="T5" fmla="*/ 1 h 2"/>
                  <a:gd name="T6" fmla="*/ 0 w 1"/>
                  <a:gd name="T7" fmla="*/ 1 h 2"/>
                </a:gdLst>
                <a:ahLst/>
                <a:cxnLst>
                  <a:cxn ang="0">
                    <a:pos x="T0" y="T1"/>
                  </a:cxn>
                  <a:cxn ang="0">
                    <a:pos x="T2" y="T3"/>
                  </a:cxn>
                  <a:cxn ang="0">
                    <a:pos x="T4" y="T5"/>
                  </a:cxn>
                  <a:cxn ang="0">
                    <a:pos x="T6" y="T7"/>
                  </a:cxn>
                </a:cxnLst>
                <a:rect l="0" t="0" r="r" b="b"/>
                <a:pathLst>
                  <a:path w="1" h="2">
                    <a:moveTo>
                      <a:pt x="0" y="1"/>
                    </a:moveTo>
                    <a:cubicBezTo>
                      <a:pt x="0" y="0"/>
                      <a:pt x="0" y="0"/>
                      <a:pt x="1" y="1"/>
                    </a:cubicBezTo>
                    <a:cubicBezTo>
                      <a:pt x="1" y="1"/>
                      <a:pt x="1" y="1"/>
                      <a:pt x="1" y="1"/>
                    </a:cubicBezTo>
                    <a:cubicBezTo>
                      <a:pt x="0" y="2"/>
                      <a:pt x="0" y="2"/>
                      <a:pt x="0" y="1"/>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56" name="Freeform 189"/>
              <p:cNvSpPr>
                <a:spLocks/>
              </p:cNvSpPr>
              <p:nvPr/>
            </p:nvSpPr>
            <p:spPr bwMode="auto">
              <a:xfrm>
                <a:off x="5855" y="4118"/>
                <a:ext cx="4" cy="6"/>
              </a:xfrm>
              <a:custGeom>
                <a:avLst/>
                <a:gdLst>
                  <a:gd name="T0" fmla="*/ 2 w 2"/>
                  <a:gd name="T1" fmla="*/ 2 h 3"/>
                  <a:gd name="T2" fmla="*/ 0 w 2"/>
                  <a:gd name="T3" fmla="*/ 2 h 3"/>
                  <a:gd name="T4" fmla="*/ 0 w 2"/>
                  <a:gd name="T5" fmla="*/ 0 h 3"/>
                  <a:gd name="T6" fmla="*/ 2 w 2"/>
                  <a:gd name="T7" fmla="*/ 0 h 3"/>
                  <a:gd name="T8" fmla="*/ 2 w 2"/>
                  <a:gd name="T9" fmla="*/ 2 h 3"/>
                </a:gdLst>
                <a:ahLst/>
                <a:cxnLst>
                  <a:cxn ang="0">
                    <a:pos x="T0" y="T1"/>
                  </a:cxn>
                  <a:cxn ang="0">
                    <a:pos x="T2" y="T3"/>
                  </a:cxn>
                  <a:cxn ang="0">
                    <a:pos x="T4" y="T5"/>
                  </a:cxn>
                  <a:cxn ang="0">
                    <a:pos x="T6" y="T7"/>
                  </a:cxn>
                  <a:cxn ang="0">
                    <a:pos x="T8" y="T9"/>
                  </a:cxn>
                </a:cxnLst>
                <a:rect l="0" t="0" r="r" b="b"/>
                <a:pathLst>
                  <a:path w="2" h="3">
                    <a:moveTo>
                      <a:pt x="2" y="2"/>
                    </a:moveTo>
                    <a:cubicBezTo>
                      <a:pt x="2" y="3"/>
                      <a:pt x="1" y="3"/>
                      <a:pt x="0" y="2"/>
                    </a:cubicBezTo>
                    <a:cubicBezTo>
                      <a:pt x="0" y="2"/>
                      <a:pt x="0" y="1"/>
                      <a:pt x="0" y="0"/>
                    </a:cubicBezTo>
                    <a:cubicBezTo>
                      <a:pt x="1" y="0"/>
                      <a:pt x="2" y="0"/>
                      <a:pt x="2" y="0"/>
                    </a:cubicBezTo>
                    <a:cubicBezTo>
                      <a:pt x="2" y="1"/>
                      <a:pt x="2" y="2"/>
                      <a:pt x="2" y="2"/>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57" name="Freeform 190"/>
              <p:cNvSpPr>
                <a:spLocks noEditPoints="1"/>
              </p:cNvSpPr>
              <p:nvPr/>
            </p:nvSpPr>
            <p:spPr bwMode="auto">
              <a:xfrm>
                <a:off x="5843" y="4092"/>
                <a:ext cx="44" cy="40"/>
              </a:xfrm>
              <a:custGeom>
                <a:avLst/>
                <a:gdLst>
                  <a:gd name="T0" fmla="*/ 8 w 22"/>
                  <a:gd name="T1" fmla="*/ 11 h 20"/>
                  <a:gd name="T2" fmla="*/ 11 w 22"/>
                  <a:gd name="T3" fmla="*/ 7 h 20"/>
                  <a:gd name="T4" fmla="*/ 15 w 22"/>
                  <a:gd name="T5" fmla="*/ 11 h 20"/>
                  <a:gd name="T6" fmla="*/ 11 w 22"/>
                  <a:gd name="T7" fmla="*/ 15 h 20"/>
                  <a:gd name="T8" fmla="*/ 8 w 22"/>
                  <a:gd name="T9" fmla="*/ 11 h 20"/>
                  <a:gd name="T10" fmla="*/ 11 w 22"/>
                  <a:gd name="T11" fmla="*/ 0 h 20"/>
                  <a:gd name="T12" fmla="*/ 8 w 22"/>
                  <a:gd name="T13" fmla="*/ 0 h 20"/>
                  <a:gd name="T14" fmla="*/ 11 w 22"/>
                  <a:gd name="T15" fmla="*/ 1 h 20"/>
                  <a:gd name="T16" fmla="*/ 13 w 22"/>
                  <a:gd name="T17" fmla="*/ 0 h 20"/>
                  <a:gd name="T18" fmla="*/ 11 w 22"/>
                  <a:gd name="T19" fmla="*/ 0 h 20"/>
                  <a:gd name="T20" fmla="*/ 17 w 22"/>
                  <a:gd name="T21" fmla="*/ 19 h 20"/>
                  <a:gd name="T22" fmla="*/ 19 w 22"/>
                  <a:gd name="T23" fmla="*/ 17 h 20"/>
                  <a:gd name="T24" fmla="*/ 16 w 22"/>
                  <a:gd name="T25" fmla="*/ 17 h 20"/>
                  <a:gd name="T26" fmla="*/ 15 w 22"/>
                  <a:gd name="T27" fmla="*/ 20 h 20"/>
                  <a:gd name="T28" fmla="*/ 17 w 22"/>
                  <a:gd name="T29" fmla="*/ 19 h 20"/>
                  <a:gd name="T30" fmla="*/ 4 w 22"/>
                  <a:gd name="T31" fmla="*/ 19 h 20"/>
                  <a:gd name="T32" fmla="*/ 6 w 22"/>
                  <a:gd name="T33" fmla="*/ 20 h 20"/>
                  <a:gd name="T34" fmla="*/ 5 w 22"/>
                  <a:gd name="T35" fmla="*/ 18 h 20"/>
                  <a:gd name="T36" fmla="*/ 2 w 22"/>
                  <a:gd name="T37" fmla="*/ 17 h 20"/>
                  <a:gd name="T38" fmla="*/ 4 w 22"/>
                  <a:gd name="T39" fmla="*/ 19 h 20"/>
                  <a:gd name="T40" fmla="*/ 0 w 22"/>
                  <a:gd name="T41" fmla="*/ 8 h 20"/>
                  <a:gd name="T42" fmla="*/ 0 w 22"/>
                  <a:gd name="T43" fmla="*/ 11 h 20"/>
                  <a:gd name="T44" fmla="*/ 2 w 22"/>
                  <a:gd name="T45" fmla="*/ 9 h 20"/>
                  <a:gd name="T46" fmla="*/ 1 w 22"/>
                  <a:gd name="T47" fmla="*/ 5 h 20"/>
                  <a:gd name="T48" fmla="*/ 0 w 22"/>
                  <a:gd name="T49" fmla="*/ 8 h 20"/>
                  <a:gd name="T50" fmla="*/ 21 w 22"/>
                  <a:gd name="T51" fmla="*/ 7 h 20"/>
                  <a:gd name="T52" fmla="*/ 20 w 22"/>
                  <a:gd name="T53" fmla="*/ 5 h 20"/>
                  <a:gd name="T54" fmla="*/ 19 w 22"/>
                  <a:gd name="T55" fmla="*/ 8 h 20"/>
                  <a:gd name="T56" fmla="*/ 22 w 22"/>
                  <a:gd name="T57" fmla="*/ 9 h 20"/>
                  <a:gd name="T58" fmla="*/ 21 w 22"/>
                  <a:gd name="T59" fmla="*/ 7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2" h="20">
                    <a:moveTo>
                      <a:pt x="8" y="11"/>
                    </a:moveTo>
                    <a:cubicBezTo>
                      <a:pt x="8" y="8"/>
                      <a:pt x="9" y="7"/>
                      <a:pt x="11" y="7"/>
                    </a:cubicBezTo>
                    <a:cubicBezTo>
                      <a:pt x="13" y="7"/>
                      <a:pt x="15" y="8"/>
                      <a:pt x="15" y="11"/>
                    </a:cubicBezTo>
                    <a:cubicBezTo>
                      <a:pt x="15" y="13"/>
                      <a:pt x="13" y="15"/>
                      <a:pt x="11" y="15"/>
                    </a:cubicBezTo>
                    <a:cubicBezTo>
                      <a:pt x="9" y="15"/>
                      <a:pt x="8" y="13"/>
                      <a:pt x="8" y="11"/>
                    </a:cubicBezTo>
                    <a:close/>
                    <a:moveTo>
                      <a:pt x="11" y="0"/>
                    </a:moveTo>
                    <a:cubicBezTo>
                      <a:pt x="10" y="0"/>
                      <a:pt x="9" y="0"/>
                      <a:pt x="8" y="0"/>
                    </a:cubicBezTo>
                    <a:cubicBezTo>
                      <a:pt x="9" y="1"/>
                      <a:pt x="9" y="1"/>
                      <a:pt x="11" y="1"/>
                    </a:cubicBezTo>
                    <a:cubicBezTo>
                      <a:pt x="12" y="1"/>
                      <a:pt x="13" y="1"/>
                      <a:pt x="13" y="0"/>
                    </a:cubicBezTo>
                    <a:cubicBezTo>
                      <a:pt x="13" y="0"/>
                      <a:pt x="11" y="0"/>
                      <a:pt x="11" y="0"/>
                    </a:cubicBezTo>
                    <a:close/>
                    <a:moveTo>
                      <a:pt x="17" y="19"/>
                    </a:moveTo>
                    <a:cubicBezTo>
                      <a:pt x="17" y="19"/>
                      <a:pt x="18" y="18"/>
                      <a:pt x="19" y="17"/>
                    </a:cubicBezTo>
                    <a:cubicBezTo>
                      <a:pt x="18" y="16"/>
                      <a:pt x="17" y="16"/>
                      <a:pt x="16" y="17"/>
                    </a:cubicBezTo>
                    <a:cubicBezTo>
                      <a:pt x="15" y="18"/>
                      <a:pt x="15" y="19"/>
                      <a:pt x="15" y="20"/>
                    </a:cubicBezTo>
                    <a:cubicBezTo>
                      <a:pt x="15" y="20"/>
                      <a:pt x="16" y="19"/>
                      <a:pt x="17" y="19"/>
                    </a:cubicBezTo>
                    <a:close/>
                    <a:moveTo>
                      <a:pt x="4" y="19"/>
                    </a:moveTo>
                    <a:cubicBezTo>
                      <a:pt x="5" y="20"/>
                      <a:pt x="6" y="20"/>
                      <a:pt x="6" y="20"/>
                    </a:cubicBezTo>
                    <a:cubicBezTo>
                      <a:pt x="6" y="19"/>
                      <a:pt x="6" y="18"/>
                      <a:pt x="5" y="18"/>
                    </a:cubicBezTo>
                    <a:cubicBezTo>
                      <a:pt x="4" y="17"/>
                      <a:pt x="4" y="16"/>
                      <a:pt x="2" y="17"/>
                    </a:cubicBezTo>
                    <a:cubicBezTo>
                      <a:pt x="3" y="18"/>
                      <a:pt x="4" y="18"/>
                      <a:pt x="4" y="19"/>
                    </a:cubicBezTo>
                    <a:close/>
                    <a:moveTo>
                      <a:pt x="0" y="8"/>
                    </a:moveTo>
                    <a:cubicBezTo>
                      <a:pt x="0" y="9"/>
                      <a:pt x="0" y="9"/>
                      <a:pt x="0" y="11"/>
                    </a:cubicBezTo>
                    <a:cubicBezTo>
                      <a:pt x="1" y="10"/>
                      <a:pt x="2" y="9"/>
                      <a:pt x="2" y="9"/>
                    </a:cubicBezTo>
                    <a:cubicBezTo>
                      <a:pt x="2" y="7"/>
                      <a:pt x="2" y="6"/>
                      <a:pt x="1" y="5"/>
                    </a:cubicBezTo>
                    <a:cubicBezTo>
                      <a:pt x="0" y="7"/>
                      <a:pt x="0" y="7"/>
                      <a:pt x="0" y="8"/>
                    </a:cubicBezTo>
                    <a:close/>
                    <a:moveTo>
                      <a:pt x="21" y="7"/>
                    </a:moveTo>
                    <a:cubicBezTo>
                      <a:pt x="21" y="6"/>
                      <a:pt x="20" y="6"/>
                      <a:pt x="20" y="5"/>
                    </a:cubicBezTo>
                    <a:cubicBezTo>
                      <a:pt x="19" y="6"/>
                      <a:pt x="19" y="7"/>
                      <a:pt x="19" y="8"/>
                    </a:cubicBezTo>
                    <a:cubicBezTo>
                      <a:pt x="19" y="9"/>
                      <a:pt x="20" y="9"/>
                      <a:pt x="22" y="9"/>
                    </a:cubicBezTo>
                    <a:cubicBezTo>
                      <a:pt x="22" y="9"/>
                      <a:pt x="22" y="8"/>
                      <a:pt x="21" y="7"/>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58" name="Rectangle 191"/>
              <p:cNvSpPr>
                <a:spLocks noChangeArrowheads="1"/>
              </p:cNvSpPr>
              <p:nvPr/>
            </p:nvSpPr>
            <p:spPr bwMode="auto">
              <a:xfrm>
                <a:off x="6405" y="4060"/>
                <a:ext cx="14" cy="12"/>
              </a:xfrm>
              <a:prstGeom prst="rect">
                <a:avLst/>
              </a:prstGeom>
              <a:solidFill>
                <a:srgbClr val="73737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59" name="Freeform 192"/>
              <p:cNvSpPr>
                <a:spLocks/>
              </p:cNvSpPr>
              <p:nvPr/>
            </p:nvSpPr>
            <p:spPr bwMode="auto">
              <a:xfrm>
                <a:off x="5789" y="4062"/>
                <a:ext cx="24" cy="10"/>
              </a:xfrm>
              <a:custGeom>
                <a:avLst/>
                <a:gdLst>
                  <a:gd name="T0" fmla="*/ 12 w 12"/>
                  <a:gd name="T1" fmla="*/ 3 h 5"/>
                  <a:gd name="T2" fmla="*/ 9 w 12"/>
                  <a:gd name="T3" fmla="*/ 0 h 5"/>
                  <a:gd name="T4" fmla="*/ 3 w 12"/>
                  <a:gd name="T5" fmla="*/ 0 h 5"/>
                  <a:gd name="T6" fmla="*/ 0 w 12"/>
                  <a:gd name="T7" fmla="*/ 3 h 5"/>
                  <a:gd name="T8" fmla="*/ 3 w 12"/>
                  <a:gd name="T9" fmla="*/ 5 h 5"/>
                  <a:gd name="T10" fmla="*/ 9 w 12"/>
                  <a:gd name="T11" fmla="*/ 5 h 5"/>
                  <a:gd name="T12" fmla="*/ 12 w 12"/>
                  <a:gd name="T13" fmla="*/ 3 h 5"/>
                </a:gdLst>
                <a:ahLst/>
                <a:cxnLst>
                  <a:cxn ang="0">
                    <a:pos x="T0" y="T1"/>
                  </a:cxn>
                  <a:cxn ang="0">
                    <a:pos x="T2" y="T3"/>
                  </a:cxn>
                  <a:cxn ang="0">
                    <a:pos x="T4" y="T5"/>
                  </a:cxn>
                  <a:cxn ang="0">
                    <a:pos x="T6" y="T7"/>
                  </a:cxn>
                  <a:cxn ang="0">
                    <a:pos x="T8" y="T9"/>
                  </a:cxn>
                  <a:cxn ang="0">
                    <a:pos x="T10" y="T11"/>
                  </a:cxn>
                  <a:cxn ang="0">
                    <a:pos x="T12" y="T13"/>
                  </a:cxn>
                </a:cxnLst>
                <a:rect l="0" t="0" r="r" b="b"/>
                <a:pathLst>
                  <a:path w="12" h="5">
                    <a:moveTo>
                      <a:pt x="12" y="3"/>
                    </a:moveTo>
                    <a:cubicBezTo>
                      <a:pt x="12" y="2"/>
                      <a:pt x="11" y="0"/>
                      <a:pt x="9" y="0"/>
                    </a:cubicBezTo>
                    <a:cubicBezTo>
                      <a:pt x="3" y="0"/>
                      <a:pt x="3" y="0"/>
                      <a:pt x="3" y="0"/>
                    </a:cubicBezTo>
                    <a:cubicBezTo>
                      <a:pt x="1" y="0"/>
                      <a:pt x="0" y="2"/>
                      <a:pt x="0" y="3"/>
                    </a:cubicBezTo>
                    <a:cubicBezTo>
                      <a:pt x="0" y="5"/>
                      <a:pt x="1" y="5"/>
                      <a:pt x="3" y="5"/>
                    </a:cubicBezTo>
                    <a:cubicBezTo>
                      <a:pt x="9" y="5"/>
                      <a:pt x="9" y="5"/>
                      <a:pt x="9" y="5"/>
                    </a:cubicBezTo>
                    <a:cubicBezTo>
                      <a:pt x="11" y="5"/>
                      <a:pt x="12" y="5"/>
                      <a:pt x="12" y="3"/>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60" name="Freeform 193"/>
              <p:cNvSpPr>
                <a:spLocks/>
              </p:cNvSpPr>
              <p:nvPr/>
            </p:nvSpPr>
            <p:spPr bwMode="auto">
              <a:xfrm>
                <a:off x="5909" y="3958"/>
                <a:ext cx="8" cy="66"/>
              </a:xfrm>
              <a:custGeom>
                <a:avLst/>
                <a:gdLst>
                  <a:gd name="T0" fmla="*/ 4 w 4"/>
                  <a:gd name="T1" fmla="*/ 18 h 33"/>
                  <a:gd name="T2" fmla="*/ 4 w 4"/>
                  <a:gd name="T3" fmla="*/ 4 h 33"/>
                  <a:gd name="T4" fmla="*/ 2 w 4"/>
                  <a:gd name="T5" fmla="*/ 5 h 33"/>
                  <a:gd name="T6" fmla="*/ 2 w 4"/>
                  <a:gd name="T7" fmla="*/ 1 h 33"/>
                  <a:gd name="T8" fmla="*/ 1 w 4"/>
                  <a:gd name="T9" fmla="*/ 0 h 33"/>
                  <a:gd name="T10" fmla="*/ 0 w 4"/>
                  <a:gd name="T11" fmla="*/ 1 h 33"/>
                  <a:gd name="T12" fmla="*/ 0 w 4"/>
                  <a:gd name="T13" fmla="*/ 32 h 33"/>
                  <a:gd name="T14" fmla="*/ 1 w 4"/>
                  <a:gd name="T15" fmla="*/ 33 h 33"/>
                  <a:gd name="T16" fmla="*/ 2 w 4"/>
                  <a:gd name="T17" fmla="*/ 32 h 33"/>
                  <a:gd name="T18" fmla="*/ 2 w 4"/>
                  <a:gd name="T19" fmla="*/ 26 h 33"/>
                  <a:gd name="T20" fmla="*/ 4 w 4"/>
                  <a:gd name="T21" fmla="*/ 27 h 33"/>
                  <a:gd name="T22" fmla="*/ 4 w 4"/>
                  <a:gd name="T23" fmla="*/ 19 h 33"/>
                  <a:gd name="T24" fmla="*/ 2 w 4"/>
                  <a:gd name="T25" fmla="*/ 22 h 33"/>
                  <a:gd name="T26" fmla="*/ 2 w 4"/>
                  <a:gd name="T27" fmla="*/ 16 h 33"/>
                  <a:gd name="T28" fmla="*/ 4 w 4"/>
                  <a:gd name="T29" fmla="*/ 18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 h="33">
                    <a:moveTo>
                      <a:pt x="4" y="18"/>
                    </a:moveTo>
                    <a:cubicBezTo>
                      <a:pt x="4" y="4"/>
                      <a:pt x="4" y="4"/>
                      <a:pt x="4" y="4"/>
                    </a:cubicBezTo>
                    <a:cubicBezTo>
                      <a:pt x="3" y="4"/>
                      <a:pt x="2" y="5"/>
                      <a:pt x="2" y="5"/>
                    </a:cubicBezTo>
                    <a:cubicBezTo>
                      <a:pt x="2" y="1"/>
                      <a:pt x="2" y="1"/>
                      <a:pt x="2" y="1"/>
                    </a:cubicBezTo>
                    <a:cubicBezTo>
                      <a:pt x="2" y="0"/>
                      <a:pt x="2" y="0"/>
                      <a:pt x="1" y="0"/>
                    </a:cubicBezTo>
                    <a:cubicBezTo>
                      <a:pt x="1" y="0"/>
                      <a:pt x="0" y="0"/>
                      <a:pt x="0" y="1"/>
                    </a:cubicBezTo>
                    <a:cubicBezTo>
                      <a:pt x="0" y="32"/>
                      <a:pt x="0" y="32"/>
                      <a:pt x="0" y="32"/>
                    </a:cubicBezTo>
                    <a:cubicBezTo>
                      <a:pt x="0" y="33"/>
                      <a:pt x="1" y="33"/>
                      <a:pt x="1" y="33"/>
                    </a:cubicBezTo>
                    <a:cubicBezTo>
                      <a:pt x="2" y="33"/>
                      <a:pt x="2" y="33"/>
                      <a:pt x="2" y="32"/>
                    </a:cubicBezTo>
                    <a:cubicBezTo>
                      <a:pt x="2" y="26"/>
                      <a:pt x="2" y="26"/>
                      <a:pt x="2" y="26"/>
                    </a:cubicBezTo>
                    <a:cubicBezTo>
                      <a:pt x="2" y="26"/>
                      <a:pt x="3" y="27"/>
                      <a:pt x="4" y="27"/>
                    </a:cubicBezTo>
                    <a:cubicBezTo>
                      <a:pt x="4" y="19"/>
                      <a:pt x="4" y="19"/>
                      <a:pt x="4" y="19"/>
                    </a:cubicBezTo>
                    <a:cubicBezTo>
                      <a:pt x="3" y="19"/>
                      <a:pt x="2" y="20"/>
                      <a:pt x="2" y="22"/>
                    </a:cubicBezTo>
                    <a:cubicBezTo>
                      <a:pt x="2" y="16"/>
                      <a:pt x="2" y="16"/>
                      <a:pt x="2" y="16"/>
                    </a:cubicBezTo>
                    <a:cubicBezTo>
                      <a:pt x="2" y="17"/>
                      <a:pt x="3" y="18"/>
                      <a:pt x="4" y="18"/>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61" name="Freeform 194"/>
              <p:cNvSpPr>
                <a:spLocks/>
              </p:cNvSpPr>
              <p:nvPr/>
            </p:nvSpPr>
            <p:spPr bwMode="auto">
              <a:xfrm>
                <a:off x="5915" y="4086"/>
                <a:ext cx="66" cy="36"/>
              </a:xfrm>
              <a:custGeom>
                <a:avLst/>
                <a:gdLst>
                  <a:gd name="T0" fmla="*/ 0 w 33"/>
                  <a:gd name="T1" fmla="*/ 3 h 18"/>
                  <a:gd name="T2" fmla="*/ 3 w 33"/>
                  <a:gd name="T3" fmla="*/ 0 h 18"/>
                  <a:gd name="T4" fmla="*/ 31 w 33"/>
                  <a:gd name="T5" fmla="*/ 0 h 18"/>
                  <a:gd name="T6" fmla="*/ 33 w 33"/>
                  <a:gd name="T7" fmla="*/ 3 h 18"/>
                  <a:gd name="T8" fmla="*/ 33 w 33"/>
                  <a:gd name="T9" fmla="*/ 15 h 18"/>
                  <a:gd name="T10" fmla="*/ 31 w 33"/>
                  <a:gd name="T11" fmla="*/ 18 h 18"/>
                  <a:gd name="T12" fmla="*/ 3 w 33"/>
                  <a:gd name="T13" fmla="*/ 18 h 18"/>
                  <a:gd name="T14" fmla="*/ 0 w 33"/>
                  <a:gd name="T15" fmla="*/ 15 h 18"/>
                  <a:gd name="T16" fmla="*/ 0 w 33"/>
                  <a:gd name="T17" fmla="*/ 3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18">
                    <a:moveTo>
                      <a:pt x="0" y="3"/>
                    </a:moveTo>
                    <a:cubicBezTo>
                      <a:pt x="0" y="2"/>
                      <a:pt x="1" y="0"/>
                      <a:pt x="3" y="0"/>
                    </a:cubicBezTo>
                    <a:cubicBezTo>
                      <a:pt x="31" y="0"/>
                      <a:pt x="31" y="0"/>
                      <a:pt x="31" y="0"/>
                    </a:cubicBezTo>
                    <a:cubicBezTo>
                      <a:pt x="32" y="0"/>
                      <a:pt x="33" y="2"/>
                      <a:pt x="33" y="3"/>
                    </a:cubicBezTo>
                    <a:cubicBezTo>
                      <a:pt x="33" y="15"/>
                      <a:pt x="33" y="15"/>
                      <a:pt x="33" y="15"/>
                    </a:cubicBezTo>
                    <a:cubicBezTo>
                      <a:pt x="33" y="17"/>
                      <a:pt x="32" y="18"/>
                      <a:pt x="31" y="18"/>
                    </a:cubicBezTo>
                    <a:cubicBezTo>
                      <a:pt x="3" y="18"/>
                      <a:pt x="3" y="18"/>
                      <a:pt x="3" y="18"/>
                    </a:cubicBezTo>
                    <a:cubicBezTo>
                      <a:pt x="1" y="18"/>
                      <a:pt x="0" y="17"/>
                      <a:pt x="0" y="15"/>
                    </a:cubicBezTo>
                    <a:lnTo>
                      <a:pt x="0" y="3"/>
                    </a:ln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62" name="Freeform 195"/>
              <p:cNvSpPr>
                <a:spLocks noEditPoints="1"/>
              </p:cNvSpPr>
              <p:nvPr/>
            </p:nvSpPr>
            <p:spPr bwMode="auto">
              <a:xfrm>
                <a:off x="5925" y="4086"/>
                <a:ext cx="48" cy="36"/>
              </a:xfrm>
              <a:custGeom>
                <a:avLst/>
                <a:gdLst>
                  <a:gd name="T0" fmla="*/ 0 w 48"/>
                  <a:gd name="T1" fmla="*/ 0 h 36"/>
                  <a:gd name="T2" fmla="*/ 6 w 48"/>
                  <a:gd name="T3" fmla="*/ 0 h 36"/>
                  <a:gd name="T4" fmla="*/ 6 w 48"/>
                  <a:gd name="T5" fmla="*/ 36 h 36"/>
                  <a:gd name="T6" fmla="*/ 0 w 48"/>
                  <a:gd name="T7" fmla="*/ 36 h 36"/>
                  <a:gd name="T8" fmla="*/ 0 w 48"/>
                  <a:gd name="T9" fmla="*/ 0 h 36"/>
                  <a:gd name="T10" fmla="*/ 40 w 48"/>
                  <a:gd name="T11" fmla="*/ 0 h 36"/>
                  <a:gd name="T12" fmla="*/ 40 w 48"/>
                  <a:gd name="T13" fmla="*/ 36 h 36"/>
                  <a:gd name="T14" fmla="*/ 48 w 48"/>
                  <a:gd name="T15" fmla="*/ 36 h 36"/>
                  <a:gd name="T16" fmla="*/ 48 w 48"/>
                  <a:gd name="T17" fmla="*/ 0 h 36"/>
                  <a:gd name="T18" fmla="*/ 40 w 48"/>
                  <a:gd name="T19" fmla="*/ 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36">
                    <a:moveTo>
                      <a:pt x="0" y="0"/>
                    </a:moveTo>
                    <a:lnTo>
                      <a:pt x="6" y="0"/>
                    </a:lnTo>
                    <a:lnTo>
                      <a:pt x="6" y="36"/>
                    </a:lnTo>
                    <a:lnTo>
                      <a:pt x="0" y="36"/>
                    </a:lnTo>
                    <a:lnTo>
                      <a:pt x="0" y="0"/>
                    </a:lnTo>
                    <a:close/>
                    <a:moveTo>
                      <a:pt x="40" y="0"/>
                    </a:moveTo>
                    <a:lnTo>
                      <a:pt x="40" y="36"/>
                    </a:lnTo>
                    <a:lnTo>
                      <a:pt x="48" y="36"/>
                    </a:lnTo>
                    <a:lnTo>
                      <a:pt x="48" y="0"/>
                    </a:lnTo>
                    <a:lnTo>
                      <a:pt x="40" y="0"/>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63" name="Rectangle 196"/>
              <p:cNvSpPr>
                <a:spLocks noChangeArrowheads="1"/>
              </p:cNvSpPr>
              <p:nvPr/>
            </p:nvSpPr>
            <p:spPr bwMode="auto">
              <a:xfrm>
                <a:off x="5999" y="3813"/>
                <a:ext cx="406" cy="259"/>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64" name="Freeform 197"/>
              <p:cNvSpPr>
                <a:spLocks/>
              </p:cNvSpPr>
              <p:nvPr/>
            </p:nvSpPr>
            <p:spPr bwMode="auto">
              <a:xfrm>
                <a:off x="5981" y="3813"/>
                <a:ext cx="18" cy="259"/>
              </a:xfrm>
              <a:custGeom>
                <a:avLst/>
                <a:gdLst>
                  <a:gd name="T0" fmla="*/ 9 w 9"/>
                  <a:gd name="T1" fmla="*/ 0 h 130"/>
                  <a:gd name="T2" fmla="*/ 0 w 9"/>
                  <a:gd name="T3" fmla="*/ 10 h 130"/>
                  <a:gd name="T4" fmla="*/ 0 w 9"/>
                  <a:gd name="T5" fmla="*/ 122 h 130"/>
                  <a:gd name="T6" fmla="*/ 9 w 9"/>
                  <a:gd name="T7" fmla="*/ 130 h 130"/>
                  <a:gd name="T8" fmla="*/ 9 w 9"/>
                  <a:gd name="T9" fmla="*/ 130 h 130"/>
                  <a:gd name="T10" fmla="*/ 9 w 9"/>
                  <a:gd name="T11" fmla="*/ 0 h 130"/>
                </a:gdLst>
                <a:ahLst/>
                <a:cxnLst>
                  <a:cxn ang="0">
                    <a:pos x="T0" y="T1"/>
                  </a:cxn>
                  <a:cxn ang="0">
                    <a:pos x="T2" y="T3"/>
                  </a:cxn>
                  <a:cxn ang="0">
                    <a:pos x="T4" y="T5"/>
                  </a:cxn>
                  <a:cxn ang="0">
                    <a:pos x="T6" y="T7"/>
                  </a:cxn>
                  <a:cxn ang="0">
                    <a:pos x="T8" y="T9"/>
                  </a:cxn>
                  <a:cxn ang="0">
                    <a:pos x="T10" y="T11"/>
                  </a:cxn>
                </a:cxnLst>
                <a:rect l="0" t="0" r="r" b="b"/>
                <a:pathLst>
                  <a:path w="9" h="130">
                    <a:moveTo>
                      <a:pt x="9" y="0"/>
                    </a:moveTo>
                    <a:cubicBezTo>
                      <a:pt x="4" y="0"/>
                      <a:pt x="0" y="5"/>
                      <a:pt x="0" y="10"/>
                    </a:cubicBezTo>
                    <a:cubicBezTo>
                      <a:pt x="0" y="122"/>
                      <a:pt x="0" y="122"/>
                      <a:pt x="0" y="122"/>
                    </a:cubicBezTo>
                    <a:cubicBezTo>
                      <a:pt x="0" y="127"/>
                      <a:pt x="4" y="130"/>
                      <a:pt x="9" y="130"/>
                    </a:cubicBezTo>
                    <a:cubicBezTo>
                      <a:pt x="9" y="130"/>
                      <a:pt x="9" y="130"/>
                      <a:pt x="9" y="130"/>
                    </a:cubicBezTo>
                    <a:cubicBezTo>
                      <a:pt x="9" y="0"/>
                      <a:pt x="9" y="0"/>
                      <a:pt x="9" y="0"/>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65" name="Freeform 198"/>
              <p:cNvSpPr>
                <a:spLocks/>
              </p:cNvSpPr>
              <p:nvPr/>
            </p:nvSpPr>
            <p:spPr bwMode="auto">
              <a:xfrm>
                <a:off x="5991" y="3829"/>
                <a:ext cx="18" cy="6"/>
              </a:xfrm>
              <a:custGeom>
                <a:avLst/>
                <a:gdLst>
                  <a:gd name="T0" fmla="*/ 9 w 9"/>
                  <a:gd name="T1" fmla="*/ 2 h 3"/>
                  <a:gd name="T2" fmla="*/ 7 w 9"/>
                  <a:gd name="T3" fmla="*/ 3 h 3"/>
                  <a:gd name="T4" fmla="*/ 3 w 9"/>
                  <a:gd name="T5" fmla="*/ 3 h 3"/>
                  <a:gd name="T6" fmla="*/ 0 w 9"/>
                  <a:gd name="T7" fmla="*/ 2 h 3"/>
                  <a:gd name="T8" fmla="*/ 0 w 9"/>
                  <a:gd name="T9" fmla="*/ 2 h 3"/>
                  <a:gd name="T10" fmla="*/ 3 w 9"/>
                  <a:gd name="T11" fmla="*/ 0 h 3"/>
                  <a:gd name="T12" fmla="*/ 7 w 9"/>
                  <a:gd name="T13" fmla="*/ 0 h 3"/>
                  <a:gd name="T14" fmla="*/ 9 w 9"/>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3">
                    <a:moveTo>
                      <a:pt x="9" y="2"/>
                    </a:moveTo>
                    <a:cubicBezTo>
                      <a:pt x="9" y="3"/>
                      <a:pt x="8" y="3"/>
                      <a:pt x="7" y="3"/>
                    </a:cubicBezTo>
                    <a:cubicBezTo>
                      <a:pt x="3" y="3"/>
                      <a:pt x="3" y="3"/>
                      <a:pt x="3" y="3"/>
                    </a:cubicBezTo>
                    <a:cubicBezTo>
                      <a:pt x="1" y="3"/>
                      <a:pt x="0" y="3"/>
                      <a:pt x="0" y="2"/>
                    </a:cubicBezTo>
                    <a:cubicBezTo>
                      <a:pt x="0" y="2"/>
                      <a:pt x="0" y="2"/>
                      <a:pt x="0" y="2"/>
                    </a:cubicBezTo>
                    <a:cubicBezTo>
                      <a:pt x="0" y="1"/>
                      <a:pt x="1" y="0"/>
                      <a:pt x="3" y="0"/>
                    </a:cubicBezTo>
                    <a:cubicBezTo>
                      <a:pt x="7" y="0"/>
                      <a:pt x="7" y="0"/>
                      <a:pt x="7" y="0"/>
                    </a:cubicBezTo>
                    <a:cubicBezTo>
                      <a:pt x="8" y="0"/>
                      <a:pt x="9" y="1"/>
                      <a:pt x="9" y="2"/>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66" name="Oval 199"/>
              <p:cNvSpPr>
                <a:spLocks noChangeArrowheads="1"/>
              </p:cNvSpPr>
              <p:nvPr/>
            </p:nvSpPr>
            <p:spPr bwMode="auto">
              <a:xfrm>
                <a:off x="6261" y="4076"/>
                <a:ext cx="74" cy="74"/>
              </a:xfrm>
              <a:prstGeom prst="ellipse">
                <a:avLst/>
              </a:pr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67" name="Oval 200"/>
              <p:cNvSpPr>
                <a:spLocks noChangeArrowheads="1"/>
              </p:cNvSpPr>
              <p:nvPr/>
            </p:nvSpPr>
            <p:spPr bwMode="auto">
              <a:xfrm>
                <a:off x="6275" y="4092"/>
                <a:ext cx="44" cy="44"/>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68" name="Oval 201"/>
              <p:cNvSpPr>
                <a:spLocks noChangeArrowheads="1"/>
              </p:cNvSpPr>
              <p:nvPr/>
            </p:nvSpPr>
            <p:spPr bwMode="auto">
              <a:xfrm>
                <a:off x="6297" y="4122"/>
                <a:ext cx="4" cy="6"/>
              </a:xfrm>
              <a:prstGeom prst="ellipse">
                <a:avLst/>
              </a:pr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69" name="Oval 202"/>
              <p:cNvSpPr>
                <a:spLocks noChangeArrowheads="1"/>
              </p:cNvSpPr>
              <p:nvPr/>
            </p:nvSpPr>
            <p:spPr bwMode="auto">
              <a:xfrm>
                <a:off x="6297" y="4100"/>
                <a:ext cx="4" cy="2"/>
              </a:xfrm>
              <a:prstGeom prst="ellipse">
                <a:avLst/>
              </a:pr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70" name="Oval 203"/>
              <p:cNvSpPr>
                <a:spLocks noChangeArrowheads="1"/>
              </p:cNvSpPr>
              <p:nvPr/>
            </p:nvSpPr>
            <p:spPr bwMode="auto">
              <a:xfrm>
                <a:off x="6309" y="4110"/>
                <a:ext cx="6" cy="4"/>
              </a:xfrm>
              <a:prstGeom prst="ellipse">
                <a:avLst/>
              </a:pr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71" name="Oval 204"/>
              <p:cNvSpPr>
                <a:spLocks noChangeArrowheads="1"/>
              </p:cNvSpPr>
              <p:nvPr/>
            </p:nvSpPr>
            <p:spPr bwMode="auto">
              <a:xfrm>
                <a:off x="6283" y="4110"/>
                <a:ext cx="6" cy="4"/>
              </a:xfrm>
              <a:prstGeom prst="ellipse">
                <a:avLst/>
              </a:pr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6" name="Freeform 206"/>
            <p:cNvSpPr>
              <a:spLocks/>
            </p:cNvSpPr>
            <p:nvPr/>
          </p:nvSpPr>
          <p:spPr bwMode="auto">
            <a:xfrm>
              <a:off x="6305" y="4118"/>
              <a:ext cx="4" cy="6"/>
            </a:xfrm>
            <a:custGeom>
              <a:avLst/>
              <a:gdLst>
                <a:gd name="T0" fmla="*/ 2 w 2"/>
                <a:gd name="T1" fmla="*/ 0 h 3"/>
                <a:gd name="T2" fmla="*/ 2 w 2"/>
                <a:gd name="T3" fmla="*/ 2 h 3"/>
                <a:gd name="T4" fmla="*/ 0 w 2"/>
                <a:gd name="T5" fmla="*/ 2 h 3"/>
                <a:gd name="T6" fmla="*/ 0 w 2"/>
                <a:gd name="T7" fmla="*/ 0 h 3"/>
                <a:gd name="T8" fmla="*/ 2 w 2"/>
                <a:gd name="T9" fmla="*/ 0 h 3"/>
              </a:gdLst>
              <a:ahLst/>
              <a:cxnLst>
                <a:cxn ang="0">
                  <a:pos x="T0" y="T1"/>
                </a:cxn>
                <a:cxn ang="0">
                  <a:pos x="T2" y="T3"/>
                </a:cxn>
                <a:cxn ang="0">
                  <a:pos x="T4" y="T5"/>
                </a:cxn>
                <a:cxn ang="0">
                  <a:pos x="T6" y="T7"/>
                </a:cxn>
                <a:cxn ang="0">
                  <a:pos x="T8" y="T9"/>
                </a:cxn>
              </a:cxnLst>
              <a:rect l="0" t="0" r="r" b="b"/>
              <a:pathLst>
                <a:path w="2" h="3">
                  <a:moveTo>
                    <a:pt x="2" y="0"/>
                  </a:moveTo>
                  <a:cubicBezTo>
                    <a:pt x="2" y="1"/>
                    <a:pt x="2" y="2"/>
                    <a:pt x="2" y="2"/>
                  </a:cubicBezTo>
                  <a:cubicBezTo>
                    <a:pt x="1" y="3"/>
                    <a:pt x="1" y="3"/>
                    <a:pt x="0" y="2"/>
                  </a:cubicBezTo>
                  <a:cubicBezTo>
                    <a:pt x="0" y="2"/>
                    <a:pt x="0" y="1"/>
                    <a:pt x="0" y="0"/>
                  </a:cubicBezTo>
                  <a:cubicBezTo>
                    <a:pt x="1" y="0"/>
                    <a:pt x="1" y="0"/>
                    <a:pt x="2" y="0"/>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207"/>
            <p:cNvSpPr>
              <a:spLocks/>
            </p:cNvSpPr>
            <p:nvPr/>
          </p:nvSpPr>
          <p:spPr bwMode="auto">
            <a:xfrm>
              <a:off x="6289" y="4102"/>
              <a:ext cx="4" cy="4"/>
            </a:xfrm>
            <a:custGeom>
              <a:avLst/>
              <a:gdLst>
                <a:gd name="T0" fmla="*/ 0 w 2"/>
                <a:gd name="T1" fmla="*/ 1 h 2"/>
                <a:gd name="T2" fmla="*/ 0 w 2"/>
                <a:gd name="T3" fmla="*/ 1 h 2"/>
                <a:gd name="T4" fmla="*/ 2 w 2"/>
                <a:gd name="T5" fmla="*/ 1 h 2"/>
                <a:gd name="T6" fmla="*/ 2 w 2"/>
                <a:gd name="T7" fmla="*/ 1 h 2"/>
                <a:gd name="T8" fmla="*/ 0 w 2"/>
                <a:gd name="T9" fmla="*/ 1 h 2"/>
              </a:gdLst>
              <a:ahLst/>
              <a:cxnLst>
                <a:cxn ang="0">
                  <a:pos x="T0" y="T1"/>
                </a:cxn>
                <a:cxn ang="0">
                  <a:pos x="T2" y="T3"/>
                </a:cxn>
                <a:cxn ang="0">
                  <a:pos x="T4" y="T5"/>
                </a:cxn>
                <a:cxn ang="0">
                  <a:pos x="T6" y="T7"/>
                </a:cxn>
                <a:cxn ang="0">
                  <a:pos x="T8" y="T9"/>
                </a:cxn>
              </a:cxnLst>
              <a:rect l="0" t="0" r="r" b="b"/>
              <a:pathLst>
                <a:path w="2" h="2">
                  <a:moveTo>
                    <a:pt x="0" y="1"/>
                  </a:moveTo>
                  <a:cubicBezTo>
                    <a:pt x="0" y="1"/>
                    <a:pt x="0" y="1"/>
                    <a:pt x="0" y="1"/>
                  </a:cubicBezTo>
                  <a:cubicBezTo>
                    <a:pt x="1" y="0"/>
                    <a:pt x="2" y="0"/>
                    <a:pt x="2" y="1"/>
                  </a:cubicBezTo>
                  <a:cubicBezTo>
                    <a:pt x="2" y="1"/>
                    <a:pt x="2" y="1"/>
                    <a:pt x="2" y="1"/>
                  </a:cubicBezTo>
                  <a:cubicBezTo>
                    <a:pt x="2" y="2"/>
                    <a:pt x="1" y="2"/>
                    <a:pt x="0" y="1"/>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208"/>
            <p:cNvSpPr>
              <a:spLocks/>
            </p:cNvSpPr>
            <p:nvPr/>
          </p:nvSpPr>
          <p:spPr bwMode="auto">
            <a:xfrm>
              <a:off x="6305" y="4102"/>
              <a:ext cx="4" cy="4"/>
            </a:xfrm>
            <a:custGeom>
              <a:avLst/>
              <a:gdLst>
                <a:gd name="T0" fmla="*/ 0 w 2"/>
                <a:gd name="T1" fmla="*/ 1 h 2"/>
                <a:gd name="T2" fmla="*/ 2 w 2"/>
                <a:gd name="T3" fmla="*/ 1 h 2"/>
                <a:gd name="T4" fmla="*/ 2 w 2"/>
                <a:gd name="T5" fmla="*/ 1 h 2"/>
                <a:gd name="T6" fmla="*/ 0 w 2"/>
                <a:gd name="T7" fmla="*/ 1 h 2"/>
              </a:gdLst>
              <a:ahLst/>
              <a:cxnLst>
                <a:cxn ang="0">
                  <a:pos x="T0" y="T1"/>
                </a:cxn>
                <a:cxn ang="0">
                  <a:pos x="T2" y="T3"/>
                </a:cxn>
                <a:cxn ang="0">
                  <a:pos x="T4" y="T5"/>
                </a:cxn>
                <a:cxn ang="0">
                  <a:pos x="T6" y="T7"/>
                </a:cxn>
              </a:cxnLst>
              <a:rect l="0" t="0" r="r" b="b"/>
              <a:pathLst>
                <a:path w="2" h="2">
                  <a:moveTo>
                    <a:pt x="0" y="1"/>
                  </a:moveTo>
                  <a:cubicBezTo>
                    <a:pt x="1" y="0"/>
                    <a:pt x="1" y="0"/>
                    <a:pt x="2" y="1"/>
                  </a:cubicBezTo>
                  <a:cubicBezTo>
                    <a:pt x="2" y="1"/>
                    <a:pt x="2" y="1"/>
                    <a:pt x="2" y="1"/>
                  </a:cubicBezTo>
                  <a:cubicBezTo>
                    <a:pt x="1" y="2"/>
                    <a:pt x="1" y="2"/>
                    <a:pt x="0" y="1"/>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209"/>
            <p:cNvSpPr>
              <a:spLocks/>
            </p:cNvSpPr>
            <p:nvPr/>
          </p:nvSpPr>
          <p:spPr bwMode="auto">
            <a:xfrm>
              <a:off x="6289" y="4118"/>
              <a:ext cx="4" cy="6"/>
            </a:xfrm>
            <a:custGeom>
              <a:avLst/>
              <a:gdLst>
                <a:gd name="T0" fmla="*/ 2 w 2"/>
                <a:gd name="T1" fmla="*/ 2 h 3"/>
                <a:gd name="T2" fmla="*/ 0 w 2"/>
                <a:gd name="T3" fmla="*/ 2 h 3"/>
                <a:gd name="T4" fmla="*/ 0 w 2"/>
                <a:gd name="T5" fmla="*/ 0 h 3"/>
                <a:gd name="T6" fmla="*/ 2 w 2"/>
                <a:gd name="T7" fmla="*/ 0 h 3"/>
                <a:gd name="T8" fmla="*/ 2 w 2"/>
                <a:gd name="T9" fmla="*/ 2 h 3"/>
              </a:gdLst>
              <a:ahLst/>
              <a:cxnLst>
                <a:cxn ang="0">
                  <a:pos x="T0" y="T1"/>
                </a:cxn>
                <a:cxn ang="0">
                  <a:pos x="T2" y="T3"/>
                </a:cxn>
                <a:cxn ang="0">
                  <a:pos x="T4" y="T5"/>
                </a:cxn>
                <a:cxn ang="0">
                  <a:pos x="T6" y="T7"/>
                </a:cxn>
                <a:cxn ang="0">
                  <a:pos x="T8" y="T9"/>
                </a:cxn>
              </a:cxnLst>
              <a:rect l="0" t="0" r="r" b="b"/>
              <a:pathLst>
                <a:path w="2" h="3">
                  <a:moveTo>
                    <a:pt x="2" y="2"/>
                  </a:moveTo>
                  <a:cubicBezTo>
                    <a:pt x="2" y="3"/>
                    <a:pt x="1" y="3"/>
                    <a:pt x="0" y="2"/>
                  </a:cubicBezTo>
                  <a:cubicBezTo>
                    <a:pt x="0" y="2"/>
                    <a:pt x="0" y="1"/>
                    <a:pt x="0" y="0"/>
                  </a:cubicBezTo>
                  <a:cubicBezTo>
                    <a:pt x="1" y="0"/>
                    <a:pt x="2" y="0"/>
                    <a:pt x="2" y="0"/>
                  </a:cubicBezTo>
                  <a:cubicBezTo>
                    <a:pt x="2" y="1"/>
                    <a:pt x="2" y="2"/>
                    <a:pt x="2" y="2"/>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210"/>
            <p:cNvSpPr>
              <a:spLocks noEditPoints="1"/>
            </p:cNvSpPr>
            <p:nvPr/>
          </p:nvSpPr>
          <p:spPr bwMode="auto">
            <a:xfrm>
              <a:off x="6275" y="4092"/>
              <a:ext cx="44" cy="40"/>
            </a:xfrm>
            <a:custGeom>
              <a:avLst/>
              <a:gdLst>
                <a:gd name="T0" fmla="*/ 9 w 22"/>
                <a:gd name="T1" fmla="*/ 11 h 20"/>
                <a:gd name="T2" fmla="*/ 12 w 22"/>
                <a:gd name="T3" fmla="*/ 7 h 20"/>
                <a:gd name="T4" fmla="*/ 15 w 22"/>
                <a:gd name="T5" fmla="*/ 11 h 20"/>
                <a:gd name="T6" fmla="*/ 12 w 22"/>
                <a:gd name="T7" fmla="*/ 15 h 20"/>
                <a:gd name="T8" fmla="*/ 9 w 22"/>
                <a:gd name="T9" fmla="*/ 11 h 20"/>
                <a:gd name="T10" fmla="*/ 11 w 22"/>
                <a:gd name="T11" fmla="*/ 0 h 20"/>
                <a:gd name="T12" fmla="*/ 9 w 22"/>
                <a:gd name="T13" fmla="*/ 0 h 20"/>
                <a:gd name="T14" fmla="*/ 11 w 22"/>
                <a:gd name="T15" fmla="*/ 1 h 20"/>
                <a:gd name="T16" fmla="*/ 14 w 22"/>
                <a:gd name="T17" fmla="*/ 0 h 20"/>
                <a:gd name="T18" fmla="*/ 11 w 22"/>
                <a:gd name="T19" fmla="*/ 0 h 20"/>
                <a:gd name="T20" fmla="*/ 17 w 22"/>
                <a:gd name="T21" fmla="*/ 19 h 20"/>
                <a:gd name="T22" fmla="*/ 20 w 22"/>
                <a:gd name="T23" fmla="*/ 17 h 20"/>
                <a:gd name="T24" fmla="*/ 17 w 22"/>
                <a:gd name="T25" fmla="*/ 17 h 20"/>
                <a:gd name="T26" fmla="*/ 15 w 22"/>
                <a:gd name="T27" fmla="*/ 20 h 20"/>
                <a:gd name="T28" fmla="*/ 17 w 22"/>
                <a:gd name="T29" fmla="*/ 19 h 20"/>
                <a:gd name="T30" fmla="*/ 5 w 22"/>
                <a:gd name="T31" fmla="*/ 19 h 20"/>
                <a:gd name="T32" fmla="*/ 7 w 22"/>
                <a:gd name="T33" fmla="*/ 20 h 20"/>
                <a:gd name="T34" fmla="*/ 6 w 22"/>
                <a:gd name="T35" fmla="*/ 18 h 20"/>
                <a:gd name="T36" fmla="*/ 3 w 22"/>
                <a:gd name="T37" fmla="*/ 17 h 20"/>
                <a:gd name="T38" fmla="*/ 5 w 22"/>
                <a:gd name="T39" fmla="*/ 19 h 20"/>
                <a:gd name="T40" fmla="*/ 1 w 22"/>
                <a:gd name="T41" fmla="*/ 8 h 20"/>
                <a:gd name="T42" fmla="*/ 0 w 22"/>
                <a:gd name="T43" fmla="*/ 11 h 20"/>
                <a:gd name="T44" fmla="*/ 2 w 22"/>
                <a:gd name="T45" fmla="*/ 9 h 20"/>
                <a:gd name="T46" fmla="*/ 2 w 22"/>
                <a:gd name="T47" fmla="*/ 5 h 20"/>
                <a:gd name="T48" fmla="*/ 1 w 22"/>
                <a:gd name="T49" fmla="*/ 8 h 20"/>
                <a:gd name="T50" fmla="*/ 22 w 22"/>
                <a:gd name="T51" fmla="*/ 7 h 20"/>
                <a:gd name="T52" fmla="*/ 21 w 22"/>
                <a:gd name="T53" fmla="*/ 5 h 20"/>
                <a:gd name="T54" fmla="*/ 20 w 22"/>
                <a:gd name="T55" fmla="*/ 8 h 20"/>
                <a:gd name="T56" fmla="*/ 22 w 22"/>
                <a:gd name="T57" fmla="*/ 9 h 20"/>
                <a:gd name="T58" fmla="*/ 22 w 22"/>
                <a:gd name="T59" fmla="*/ 7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2" h="20">
                  <a:moveTo>
                    <a:pt x="9" y="11"/>
                  </a:moveTo>
                  <a:cubicBezTo>
                    <a:pt x="9" y="8"/>
                    <a:pt x="10" y="7"/>
                    <a:pt x="12" y="7"/>
                  </a:cubicBezTo>
                  <a:cubicBezTo>
                    <a:pt x="14" y="7"/>
                    <a:pt x="15" y="8"/>
                    <a:pt x="15" y="11"/>
                  </a:cubicBezTo>
                  <a:cubicBezTo>
                    <a:pt x="15" y="13"/>
                    <a:pt x="14" y="15"/>
                    <a:pt x="12" y="15"/>
                  </a:cubicBezTo>
                  <a:cubicBezTo>
                    <a:pt x="10" y="15"/>
                    <a:pt x="9" y="13"/>
                    <a:pt x="9" y="11"/>
                  </a:cubicBezTo>
                  <a:close/>
                  <a:moveTo>
                    <a:pt x="11" y="0"/>
                  </a:moveTo>
                  <a:cubicBezTo>
                    <a:pt x="11" y="0"/>
                    <a:pt x="10" y="0"/>
                    <a:pt x="9" y="0"/>
                  </a:cubicBezTo>
                  <a:cubicBezTo>
                    <a:pt x="9" y="1"/>
                    <a:pt x="10" y="1"/>
                    <a:pt x="11" y="1"/>
                  </a:cubicBezTo>
                  <a:cubicBezTo>
                    <a:pt x="13" y="1"/>
                    <a:pt x="13" y="1"/>
                    <a:pt x="14" y="0"/>
                  </a:cubicBezTo>
                  <a:cubicBezTo>
                    <a:pt x="13" y="0"/>
                    <a:pt x="12" y="0"/>
                    <a:pt x="11" y="0"/>
                  </a:cubicBezTo>
                  <a:close/>
                  <a:moveTo>
                    <a:pt x="17" y="19"/>
                  </a:moveTo>
                  <a:cubicBezTo>
                    <a:pt x="18" y="19"/>
                    <a:pt x="19" y="18"/>
                    <a:pt x="20" y="17"/>
                  </a:cubicBezTo>
                  <a:cubicBezTo>
                    <a:pt x="19" y="16"/>
                    <a:pt x="17" y="16"/>
                    <a:pt x="17" y="17"/>
                  </a:cubicBezTo>
                  <a:cubicBezTo>
                    <a:pt x="15" y="18"/>
                    <a:pt x="15" y="19"/>
                    <a:pt x="15" y="20"/>
                  </a:cubicBezTo>
                  <a:cubicBezTo>
                    <a:pt x="16" y="20"/>
                    <a:pt x="17" y="19"/>
                    <a:pt x="17" y="19"/>
                  </a:cubicBezTo>
                  <a:close/>
                  <a:moveTo>
                    <a:pt x="5" y="19"/>
                  </a:moveTo>
                  <a:cubicBezTo>
                    <a:pt x="6" y="20"/>
                    <a:pt x="6" y="20"/>
                    <a:pt x="7" y="20"/>
                  </a:cubicBezTo>
                  <a:cubicBezTo>
                    <a:pt x="7" y="19"/>
                    <a:pt x="7" y="18"/>
                    <a:pt x="6" y="18"/>
                  </a:cubicBezTo>
                  <a:cubicBezTo>
                    <a:pt x="5" y="17"/>
                    <a:pt x="4" y="16"/>
                    <a:pt x="3" y="17"/>
                  </a:cubicBezTo>
                  <a:cubicBezTo>
                    <a:pt x="4" y="18"/>
                    <a:pt x="4" y="18"/>
                    <a:pt x="5" y="19"/>
                  </a:cubicBezTo>
                  <a:close/>
                  <a:moveTo>
                    <a:pt x="1" y="8"/>
                  </a:moveTo>
                  <a:cubicBezTo>
                    <a:pt x="0" y="9"/>
                    <a:pt x="0" y="9"/>
                    <a:pt x="0" y="11"/>
                  </a:cubicBezTo>
                  <a:cubicBezTo>
                    <a:pt x="2" y="10"/>
                    <a:pt x="2" y="9"/>
                    <a:pt x="2" y="9"/>
                  </a:cubicBezTo>
                  <a:cubicBezTo>
                    <a:pt x="3" y="7"/>
                    <a:pt x="2" y="6"/>
                    <a:pt x="2" y="5"/>
                  </a:cubicBezTo>
                  <a:cubicBezTo>
                    <a:pt x="1" y="7"/>
                    <a:pt x="1" y="7"/>
                    <a:pt x="1" y="8"/>
                  </a:cubicBezTo>
                  <a:close/>
                  <a:moveTo>
                    <a:pt x="22" y="7"/>
                  </a:moveTo>
                  <a:cubicBezTo>
                    <a:pt x="22" y="6"/>
                    <a:pt x="21" y="6"/>
                    <a:pt x="21" y="5"/>
                  </a:cubicBezTo>
                  <a:cubicBezTo>
                    <a:pt x="20" y="6"/>
                    <a:pt x="20" y="7"/>
                    <a:pt x="20" y="8"/>
                  </a:cubicBezTo>
                  <a:cubicBezTo>
                    <a:pt x="20" y="9"/>
                    <a:pt x="21" y="9"/>
                    <a:pt x="22" y="9"/>
                  </a:cubicBezTo>
                  <a:cubicBezTo>
                    <a:pt x="22" y="9"/>
                    <a:pt x="22" y="8"/>
                    <a:pt x="22" y="7"/>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211"/>
            <p:cNvSpPr>
              <a:spLocks/>
            </p:cNvSpPr>
            <p:nvPr/>
          </p:nvSpPr>
          <p:spPr bwMode="auto">
            <a:xfrm>
              <a:off x="6904" y="4012"/>
              <a:ext cx="608" cy="124"/>
            </a:xfrm>
            <a:custGeom>
              <a:avLst/>
              <a:gdLst>
                <a:gd name="T0" fmla="*/ 94 w 304"/>
                <a:gd name="T1" fmla="*/ 4 h 62"/>
                <a:gd name="T2" fmla="*/ 94 w 304"/>
                <a:gd name="T3" fmla="*/ 0 h 62"/>
                <a:gd name="T4" fmla="*/ 41 w 304"/>
                <a:gd name="T5" fmla="*/ 0 h 62"/>
                <a:gd name="T6" fmla="*/ 41 w 304"/>
                <a:gd name="T7" fmla="*/ 18 h 62"/>
                <a:gd name="T8" fmla="*/ 0 w 304"/>
                <a:gd name="T9" fmla="*/ 18 h 62"/>
                <a:gd name="T10" fmla="*/ 0 w 304"/>
                <a:gd name="T11" fmla="*/ 44 h 62"/>
                <a:gd name="T12" fmla="*/ 49 w 304"/>
                <a:gd name="T13" fmla="*/ 44 h 62"/>
                <a:gd name="T14" fmla="*/ 49 w 304"/>
                <a:gd name="T15" fmla="*/ 39 h 62"/>
                <a:gd name="T16" fmla="*/ 94 w 304"/>
                <a:gd name="T17" fmla="*/ 39 h 62"/>
                <a:gd name="T18" fmla="*/ 275 w 304"/>
                <a:gd name="T19" fmla="*/ 39 h 62"/>
                <a:gd name="T20" fmla="*/ 275 w 304"/>
                <a:gd name="T21" fmla="*/ 61 h 62"/>
                <a:gd name="T22" fmla="*/ 277 w 304"/>
                <a:gd name="T23" fmla="*/ 62 h 62"/>
                <a:gd name="T24" fmla="*/ 278 w 304"/>
                <a:gd name="T25" fmla="*/ 61 h 62"/>
                <a:gd name="T26" fmla="*/ 278 w 304"/>
                <a:gd name="T27" fmla="*/ 39 h 62"/>
                <a:gd name="T28" fmla="*/ 304 w 304"/>
                <a:gd name="T29" fmla="*/ 39 h 62"/>
                <a:gd name="T30" fmla="*/ 304 w 304"/>
                <a:gd name="T31" fmla="*/ 4 h 62"/>
                <a:gd name="T32" fmla="*/ 94 w 304"/>
                <a:gd name="T33" fmla="*/ 4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04" h="62">
                  <a:moveTo>
                    <a:pt x="94" y="4"/>
                  </a:moveTo>
                  <a:cubicBezTo>
                    <a:pt x="94" y="0"/>
                    <a:pt x="94" y="0"/>
                    <a:pt x="94" y="0"/>
                  </a:cubicBezTo>
                  <a:cubicBezTo>
                    <a:pt x="41" y="0"/>
                    <a:pt x="41" y="0"/>
                    <a:pt x="41" y="0"/>
                  </a:cubicBezTo>
                  <a:cubicBezTo>
                    <a:pt x="41" y="18"/>
                    <a:pt x="41" y="18"/>
                    <a:pt x="41" y="18"/>
                  </a:cubicBezTo>
                  <a:cubicBezTo>
                    <a:pt x="0" y="18"/>
                    <a:pt x="0" y="18"/>
                    <a:pt x="0" y="18"/>
                  </a:cubicBezTo>
                  <a:cubicBezTo>
                    <a:pt x="0" y="44"/>
                    <a:pt x="0" y="44"/>
                    <a:pt x="0" y="44"/>
                  </a:cubicBezTo>
                  <a:cubicBezTo>
                    <a:pt x="49" y="44"/>
                    <a:pt x="49" y="44"/>
                    <a:pt x="49" y="44"/>
                  </a:cubicBezTo>
                  <a:cubicBezTo>
                    <a:pt x="49" y="39"/>
                    <a:pt x="49" y="39"/>
                    <a:pt x="49" y="39"/>
                  </a:cubicBezTo>
                  <a:cubicBezTo>
                    <a:pt x="94" y="39"/>
                    <a:pt x="94" y="39"/>
                    <a:pt x="94" y="39"/>
                  </a:cubicBezTo>
                  <a:cubicBezTo>
                    <a:pt x="275" y="39"/>
                    <a:pt x="275" y="39"/>
                    <a:pt x="275" y="39"/>
                  </a:cubicBezTo>
                  <a:cubicBezTo>
                    <a:pt x="275" y="61"/>
                    <a:pt x="275" y="61"/>
                    <a:pt x="275" y="61"/>
                  </a:cubicBezTo>
                  <a:cubicBezTo>
                    <a:pt x="275" y="61"/>
                    <a:pt x="276" y="62"/>
                    <a:pt x="277" y="62"/>
                  </a:cubicBezTo>
                  <a:cubicBezTo>
                    <a:pt x="278" y="62"/>
                    <a:pt x="278" y="61"/>
                    <a:pt x="278" y="61"/>
                  </a:cubicBezTo>
                  <a:cubicBezTo>
                    <a:pt x="278" y="39"/>
                    <a:pt x="278" y="39"/>
                    <a:pt x="278" y="39"/>
                  </a:cubicBezTo>
                  <a:cubicBezTo>
                    <a:pt x="304" y="39"/>
                    <a:pt x="304" y="39"/>
                    <a:pt x="304" y="39"/>
                  </a:cubicBezTo>
                  <a:cubicBezTo>
                    <a:pt x="304" y="4"/>
                    <a:pt x="304" y="4"/>
                    <a:pt x="304" y="4"/>
                  </a:cubicBezTo>
                  <a:lnTo>
                    <a:pt x="94"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212"/>
            <p:cNvSpPr>
              <a:spLocks/>
            </p:cNvSpPr>
            <p:nvPr/>
          </p:nvSpPr>
          <p:spPr bwMode="auto">
            <a:xfrm>
              <a:off x="7024" y="3950"/>
              <a:ext cx="16" cy="8"/>
            </a:xfrm>
            <a:custGeom>
              <a:avLst/>
              <a:gdLst>
                <a:gd name="T0" fmla="*/ 8 w 8"/>
                <a:gd name="T1" fmla="*/ 2 h 4"/>
                <a:gd name="T2" fmla="*/ 7 w 8"/>
                <a:gd name="T3" fmla="*/ 4 h 4"/>
                <a:gd name="T4" fmla="*/ 2 w 8"/>
                <a:gd name="T5" fmla="*/ 4 h 4"/>
                <a:gd name="T6" fmla="*/ 0 w 8"/>
                <a:gd name="T7" fmla="*/ 2 h 4"/>
                <a:gd name="T8" fmla="*/ 0 w 8"/>
                <a:gd name="T9" fmla="*/ 1 h 4"/>
                <a:gd name="T10" fmla="*/ 2 w 8"/>
                <a:gd name="T11" fmla="*/ 0 h 4"/>
                <a:gd name="T12" fmla="*/ 7 w 8"/>
                <a:gd name="T13" fmla="*/ 0 h 4"/>
                <a:gd name="T14" fmla="*/ 8 w 8"/>
                <a:gd name="T15" fmla="*/ 1 h 4"/>
                <a:gd name="T16" fmla="*/ 8 w 8"/>
                <a:gd name="T17" fmla="*/ 2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4">
                  <a:moveTo>
                    <a:pt x="8" y="2"/>
                  </a:moveTo>
                  <a:cubicBezTo>
                    <a:pt x="8" y="3"/>
                    <a:pt x="8" y="4"/>
                    <a:pt x="7" y="4"/>
                  </a:cubicBezTo>
                  <a:cubicBezTo>
                    <a:pt x="2" y="4"/>
                    <a:pt x="2" y="4"/>
                    <a:pt x="2" y="4"/>
                  </a:cubicBezTo>
                  <a:cubicBezTo>
                    <a:pt x="1" y="4"/>
                    <a:pt x="0" y="3"/>
                    <a:pt x="0" y="2"/>
                  </a:cubicBezTo>
                  <a:cubicBezTo>
                    <a:pt x="0" y="1"/>
                    <a:pt x="0" y="1"/>
                    <a:pt x="0" y="1"/>
                  </a:cubicBezTo>
                  <a:cubicBezTo>
                    <a:pt x="0" y="1"/>
                    <a:pt x="1" y="0"/>
                    <a:pt x="2" y="0"/>
                  </a:cubicBezTo>
                  <a:cubicBezTo>
                    <a:pt x="7" y="0"/>
                    <a:pt x="7" y="0"/>
                    <a:pt x="7" y="0"/>
                  </a:cubicBezTo>
                  <a:cubicBezTo>
                    <a:pt x="8" y="0"/>
                    <a:pt x="8" y="1"/>
                    <a:pt x="8" y="1"/>
                  </a:cubicBezTo>
                  <a:lnTo>
                    <a:pt x="8" y="2"/>
                  </a:ln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213"/>
            <p:cNvSpPr>
              <a:spLocks/>
            </p:cNvSpPr>
            <p:nvPr/>
          </p:nvSpPr>
          <p:spPr bwMode="auto">
            <a:xfrm>
              <a:off x="6900" y="3952"/>
              <a:ext cx="192" cy="138"/>
            </a:xfrm>
            <a:custGeom>
              <a:avLst/>
              <a:gdLst>
                <a:gd name="T0" fmla="*/ 92 w 96"/>
                <a:gd name="T1" fmla="*/ 0 h 69"/>
                <a:gd name="T2" fmla="*/ 63 w 96"/>
                <a:gd name="T3" fmla="*/ 0 h 69"/>
                <a:gd name="T4" fmla="*/ 47 w 96"/>
                <a:gd name="T5" fmla="*/ 28 h 69"/>
                <a:gd name="T6" fmla="*/ 47 w 96"/>
                <a:gd name="T7" fmla="*/ 28 h 69"/>
                <a:gd name="T8" fmla="*/ 0 w 96"/>
                <a:gd name="T9" fmla="*/ 49 h 69"/>
                <a:gd name="T10" fmla="*/ 0 w 96"/>
                <a:gd name="T11" fmla="*/ 65 h 69"/>
                <a:gd name="T12" fmla="*/ 2 w 96"/>
                <a:gd name="T13" fmla="*/ 69 h 69"/>
                <a:gd name="T14" fmla="*/ 15 w 96"/>
                <a:gd name="T15" fmla="*/ 69 h 69"/>
                <a:gd name="T16" fmla="*/ 47 w 96"/>
                <a:gd name="T17" fmla="*/ 54 h 69"/>
                <a:gd name="T18" fmla="*/ 59 w 96"/>
                <a:gd name="T19" fmla="*/ 65 h 69"/>
                <a:gd name="T20" fmla="*/ 92 w 96"/>
                <a:gd name="T21" fmla="*/ 65 h 69"/>
                <a:gd name="T22" fmla="*/ 96 w 96"/>
                <a:gd name="T23" fmla="*/ 61 h 69"/>
                <a:gd name="T24" fmla="*/ 96 w 96"/>
                <a:gd name="T25" fmla="*/ 4 h 69"/>
                <a:gd name="T26" fmla="*/ 92 w 96"/>
                <a:gd name="T27" fmla="*/ 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6" h="69">
                  <a:moveTo>
                    <a:pt x="92" y="0"/>
                  </a:moveTo>
                  <a:cubicBezTo>
                    <a:pt x="63" y="0"/>
                    <a:pt x="63" y="0"/>
                    <a:pt x="63" y="0"/>
                  </a:cubicBezTo>
                  <a:cubicBezTo>
                    <a:pt x="57" y="0"/>
                    <a:pt x="47" y="28"/>
                    <a:pt x="47" y="28"/>
                  </a:cubicBezTo>
                  <a:cubicBezTo>
                    <a:pt x="47" y="28"/>
                    <a:pt x="47" y="28"/>
                    <a:pt x="47" y="28"/>
                  </a:cubicBezTo>
                  <a:cubicBezTo>
                    <a:pt x="39" y="29"/>
                    <a:pt x="0" y="35"/>
                    <a:pt x="0" y="49"/>
                  </a:cubicBezTo>
                  <a:cubicBezTo>
                    <a:pt x="0" y="53"/>
                    <a:pt x="0" y="63"/>
                    <a:pt x="0" y="65"/>
                  </a:cubicBezTo>
                  <a:cubicBezTo>
                    <a:pt x="0" y="68"/>
                    <a:pt x="2" y="69"/>
                    <a:pt x="2" y="69"/>
                  </a:cubicBezTo>
                  <a:cubicBezTo>
                    <a:pt x="15" y="69"/>
                    <a:pt x="15" y="69"/>
                    <a:pt x="15" y="69"/>
                  </a:cubicBezTo>
                  <a:cubicBezTo>
                    <a:pt x="25" y="47"/>
                    <a:pt x="47" y="54"/>
                    <a:pt x="47" y="54"/>
                  </a:cubicBezTo>
                  <a:cubicBezTo>
                    <a:pt x="52" y="55"/>
                    <a:pt x="57" y="61"/>
                    <a:pt x="59" y="65"/>
                  </a:cubicBezTo>
                  <a:cubicBezTo>
                    <a:pt x="92" y="65"/>
                    <a:pt x="92" y="65"/>
                    <a:pt x="92" y="65"/>
                  </a:cubicBezTo>
                  <a:cubicBezTo>
                    <a:pt x="94" y="65"/>
                    <a:pt x="96" y="63"/>
                    <a:pt x="96" y="61"/>
                  </a:cubicBezTo>
                  <a:cubicBezTo>
                    <a:pt x="96" y="4"/>
                    <a:pt x="96" y="4"/>
                    <a:pt x="96" y="4"/>
                  </a:cubicBezTo>
                  <a:cubicBezTo>
                    <a:pt x="96" y="2"/>
                    <a:pt x="94" y="0"/>
                    <a:pt x="92" y="0"/>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214"/>
            <p:cNvSpPr>
              <a:spLocks/>
            </p:cNvSpPr>
            <p:nvPr/>
          </p:nvSpPr>
          <p:spPr bwMode="auto">
            <a:xfrm>
              <a:off x="7010" y="3964"/>
              <a:ext cx="58" cy="52"/>
            </a:xfrm>
            <a:custGeom>
              <a:avLst/>
              <a:gdLst>
                <a:gd name="T0" fmla="*/ 29 w 29"/>
                <a:gd name="T1" fmla="*/ 3 h 26"/>
                <a:gd name="T2" fmla="*/ 27 w 29"/>
                <a:gd name="T3" fmla="*/ 0 h 26"/>
                <a:gd name="T4" fmla="*/ 10 w 29"/>
                <a:gd name="T5" fmla="*/ 0 h 26"/>
                <a:gd name="T6" fmla="*/ 6 w 29"/>
                <a:gd name="T7" fmla="*/ 3 h 26"/>
                <a:gd name="T8" fmla="*/ 1 w 29"/>
                <a:gd name="T9" fmla="*/ 13 h 26"/>
                <a:gd name="T10" fmla="*/ 0 w 29"/>
                <a:gd name="T11" fmla="*/ 18 h 26"/>
                <a:gd name="T12" fmla="*/ 0 w 29"/>
                <a:gd name="T13" fmla="*/ 23 h 26"/>
                <a:gd name="T14" fmla="*/ 2 w 29"/>
                <a:gd name="T15" fmla="*/ 26 h 26"/>
                <a:gd name="T16" fmla="*/ 19 w 29"/>
                <a:gd name="T17" fmla="*/ 26 h 26"/>
                <a:gd name="T18" fmla="*/ 25 w 29"/>
                <a:gd name="T19" fmla="*/ 25 h 26"/>
                <a:gd name="T20" fmla="*/ 29 w 29"/>
                <a:gd name="T21" fmla="*/ 19 h 26"/>
                <a:gd name="T22" fmla="*/ 29 w 29"/>
                <a:gd name="T23" fmla="*/ 3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9" h="26">
                  <a:moveTo>
                    <a:pt x="29" y="3"/>
                  </a:moveTo>
                  <a:cubicBezTo>
                    <a:pt x="29" y="1"/>
                    <a:pt x="28" y="0"/>
                    <a:pt x="27" y="0"/>
                  </a:cubicBezTo>
                  <a:cubicBezTo>
                    <a:pt x="10" y="0"/>
                    <a:pt x="10" y="0"/>
                    <a:pt x="10" y="0"/>
                  </a:cubicBezTo>
                  <a:cubicBezTo>
                    <a:pt x="8" y="0"/>
                    <a:pt x="6" y="1"/>
                    <a:pt x="6" y="3"/>
                  </a:cubicBezTo>
                  <a:cubicBezTo>
                    <a:pt x="1" y="13"/>
                    <a:pt x="1" y="13"/>
                    <a:pt x="1" y="13"/>
                  </a:cubicBezTo>
                  <a:cubicBezTo>
                    <a:pt x="0" y="14"/>
                    <a:pt x="0" y="17"/>
                    <a:pt x="0" y="18"/>
                  </a:cubicBezTo>
                  <a:cubicBezTo>
                    <a:pt x="0" y="23"/>
                    <a:pt x="0" y="23"/>
                    <a:pt x="0" y="23"/>
                  </a:cubicBezTo>
                  <a:cubicBezTo>
                    <a:pt x="0" y="24"/>
                    <a:pt x="1" y="26"/>
                    <a:pt x="2" y="26"/>
                  </a:cubicBezTo>
                  <a:cubicBezTo>
                    <a:pt x="19" y="26"/>
                    <a:pt x="19" y="26"/>
                    <a:pt x="19" y="26"/>
                  </a:cubicBezTo>
                  <a:cubicBezTo>
                    <a:pt x="21" y="26"/>
                    <a:pt x="23" y="25"/>
                    <a:pt x="25" y="25"/>
                  </a:cubicBezTo>
                  <a:cubicBezTo>
                    <a:pt x="25" y="25"/>
                    <a:pt x="29" y="24"/>
                    <a:pt x="29" y="19"/>
                  </a:cubicBezTo>
                  <a:cubicBezTo>
                    <a:pt x="29" y="14"/>
                    <a:pt x="29" y="3"/>
                    <a:pt x="29" y="3"/>
                  </a:cubicBez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215"/>
            <p:cNvSpPr>
              <a:spLocks/>
            </p:cNvSpPr>
            <p:nvPr/>
          </p:nvSpPr>
          <p:spPr bwMode="auto">
            <a:xfrm>
              <a:off x="7114" y="4078"/>
              <a:ext cx="104" cy="28"/>
            </a:xfrm>
            <a:custGeom>
              <a:avLst/>
              <a:gdLst>
                <a:gd name="T0" fmla="*/ 52 w 52"/>
                <a:gd name="T1" fmla="*/ 7 h 14"/>
                <a:gd name="T2" fmla="*/ 46 w 52"/>
                <a:gd name="T3" fmla="*/ 14 h 14"/>
                <a:gd name="T4" fmla="*/ 7 w 52"/>
                <a:gd name="T5" fmla="*/ 14 h 14"/>
                <a:gd name="T6" fmla="*/ 0 w 52"/>
                <a:gd name="T7" fmla="*/ 7 h 14"/>
                <a:gd name="T8" fmla="*/ 7 w 52"/>
                <a:gd name="T9" fmla="*/ 0 h 14"/>
                <a:gd name="T10" fmla="*/ 46 w 52"/>
                <a:gd name="T11" fmla="*/ 0 h 14"/>
                <a:gd name="T12" fmla="*/ 52 w 52"/>
                <a:gd name="T13" fmla="*/ 7 h 14"/>
              </a:gdLst>
              <a:ahLst/>
              <a:cxnLst>
                <a:cxn ang="0">
                  <a:pos x="T0" y="T1"/>
                </a:cxn>
                <a:cxn ang="0">
                  <a:pos x="T2" y="T3"/>
                </a:cxn>
                <a:cxn ang="0">
                  <a:pos x="T4" y="T5"/>
                </a:cxn>
                <a:cxn ang="0">
                  <a:pos x="T6" y="T7"/>
                </a:cxn>
                <a:cxn ang="0">
                  <a:pos x="T8" y="T9"/>
                </a:cxn>
                <a:cxn ang="0">
                  <a:pos x="T10" y="T11"/>
                </a:cxn>
                <a:cxn ang="0">
                  <a:pos x="T12" y="T13"/>
                </a:cxn>
              </a:cxnLst>
              <a:rect l="0" t="0" r="r" b="b"/>
              <a:pathLst>
                <a:path w="52" h="14">
                  <a:moveTo>
                    <a:pt x="52" y="7"/>
                  </a:moveTo>
                  <a:cubicBezTo>
                    <a:pt x="52" y="11"/>
                    <a:pt x="49" y="14"/>
                    <a:pt x="46" y="14"/>
                  </a:cubicBezTo>
                  <a:cubicBezTo>
                    <a:pt x="7" y="14"/>
                    <a:pt x="7" y="14"/>
                    <a:pt x="7" y="14"/>
                  </a:cubicBezTo>
                  <a:cubicBezTo>
                    <a:pt x="3" y="14"/>
                    <a:pt x="0" y="11"/>
                    <a:pt x="0" y="7"/>
                  </a:cubicBezTo>
                  <a:cubicBezTo>
                    <a:pt x="0" y="4"/>
                    <a:pt x="3" y="0"/>
                    <a:pt x="7" y="0"/>
                  </a:cubicBezTo>
                  <a:cubicBezTo>
                    <a:pt x="46" y="0"/>
                    <a:pt x="46" y="0"/>
                    <a:pt x="46" y="0"/>
                  </a:cubicBezTo>
                  <a:cubicBezTo>
                    <a:pt x="49" y="0"/>
                    <a:pt x="52" y="4"/>
                    <a:pt x="52" y="7"/>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216"/>
            <p:cNvSpPr>
              <a:spLocks/>
            </p:cNvSpPr>
            <p:nvPr/>
          </p:nvSpPr>
          <p:spPr bwMode="auto">
            <a:xfrm>
              <a:off x="6896" y="4094"/>
              <a:ext cx="34" cy="18"/>
            </a:xfrm>
            <a:custGeom>
              <a:avLst/>
              <a:gdLst>
                <a:gd name="T0" fmla="*/ 17 w 17"/>
                <a:gd name="T1" fmla="*/ 7 h 9"/>
                <a:gd name="T2" fmla="*/ 14 w 17"/>
                <a:gd name="T3" fmla="*/ 9 h 9"/>
                <a:gd name="T4" fmla="*/ 3 w 17"/>
                <a:gd name="T5" fmla="*/ 9 h 9"/>
                <a:gd name="T6" fmla="*/ 0 w 17"/>
                <a:gd name="T7" fmla="*/ 7 h 9"/>
                <a:gd name="T8" fmla="*/ 0 w 17"/>
                <a:gd name="T9" fmla="*/ 3 h 9"/>
                <a:gd name="T10" fmla="*/ 3 w 17"/>
                <a:gd name="T11" fmla="*/ 0 h 9"/>
                <a:gd name="T12" fmla="*/ 14 w 17"/>
                <a:gd name="T13" fmla="*/ 0 h 9"/>
                <a:gd name="T14" fmla="*/ 17 w 17"/>
                <a:gd name="T15" fmla="*/ 3 h 9"/>
                <a:gd name="T16" fmla="*/ 17 w 17"/>
                <a:gd name="T17" fmla="*/ 7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9">
                  <a:moveTo>
                    <a:pt x="17" y="7"/>
                  </a:moveTo>
                  <a:cubicBezTo>
                    <a:pt x="17" y="8"/>
                    <a:pt x="16" y="9"/>
                    <a:pt x="14" y="9"/>
                  </a:cubicBezTo>
                  <a:cubicBezTo>
                    <a:pt x="3" y="9"/>
                    <a:pt x="3" y="9"/>
                    <a:pt x="3" y="9"/>
                  </a:cubicBezTo>
                  <a:cubicBezTo>
                    <a:pt x="1" y="9"/>
                    <a:pt x="0" y="8"/>
                    <a:pt x="0" y="7"/>
                  </a:cubicBezTo>
                  <a:cubicBezTo>
                    <a:pt x="0" y="3"/>
                    <a:pt x="0" y="3"/>
                    <a:pt x="0" y="3"/>
                  </a:cubicBezTo>
                  <a:cubicBezTo>
                    <a:pt x="0" y="2"/>
                    <a:pt x="1" y="0"/>
                    <a:pt x="3" y="0"/>
                  </a:cubicBezTo>
                  <a:cubicBezTo>
                    <a:pt x="14" y="0"/>
                    <a:pt x="14" y="0"/>
                    <a:pt x="14" y="0"/>
                  </a:cubicBezTo>
                  <a:cubicBezTo>
                    <a:pt x="16" y="0"/>
                    <a:pt x="17" y="2"/>
                    <a:pt x="17" y="3"/>
                  </a:cubicBezTo>
                  <a:lnTo>
                    <a:pt x="17" y="7"/>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Oval 217"/>
            <p:cNvSpPr>
              <a:spLocks noChangeArrowheads="1"/>
            </p:cNvSpPr>
            <p:nvPr/>
          </p:nvSpPr>
          <p:spPr bwMode="auto">
            <a:xfrm>
              <a:off x="6942" y="4076"/>
              <a:ext cx="74" cy="74"/>
            </a:xfrm>
            <a:prstGeom prst="ellipse">
              <a:avLst/>
            </a:pr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Oval 218"/>
            <p:cNvSpPr>
              <a:spLocks noChangeArrowheads="1"/>
            </p:cNvSpPr>
            <p:nvPr/>
          </p:nvSpPr>
          <p:spPr bwMode="auto">
            <a:xfrm>
              <a:off x="6956" y="4092"/>
              <a:ext cx="44" cy="44"/>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5" name="Oval 219"/>
            <p:cNvSpPr>
              <a:spLocks noChangeArrowheads="1"/>
            </p:cNvSpPr>
            <p:nvPr/>
          </p:nvSpPr>
          <p:spPr bwMode="auto">
            <a:xfrm>
              <a:off x="6978" y="4122"/>
              <a:ext cx="4" cy="6"/>
            </a:xfrm>
            <a:prstGeom prst="ellipse">
              <a:avLst/>
            </a:pr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6" name="Oval 220"/>
            <p:cNvSpPr>
              <a:spLocks noChangeArrowheads="1"/>
            </p:cNvSpPr>
            <p:nvPr/>
          </p:nvSpPr>
          <p:spPr bwMode="auto">
            <a:xfrm>
              <a:off x="6978" y="4100"/>
              <a:ext cx="4" cy="2"/>
            </a:xfrm>
            <a:prstGeom prst="ellipse">
              <a:avLst/>
            </a:pr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0" name="Oval 221"/>
            <p:cNvSpPr>
              <a:spLocks noChangeArrowheads="1"/>
            </p:cNvSpPr>
            <p:nvPr/>
          </p:nvSpPr>
          <p:spPr bwMode="auto">
            <a:xfrm>
              <a:off x="6990" y="4110"/>
              <a:ext cx="6" cy="4"/>
            </a:xfrm>
            <a:prstGeom prst="ellipse">
              <a:avLst/>
            </a:pr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1" name="Oval 222"/>
            <p:cNvSpPr>
              <a:spLocks noChangeArrowheads="1"/>
            </p:cNvSpPr>
            <p:nvPr/>
          </p:nvSpPr>
          <p:spPr bwMode="auto">
            <a:xfrm>
              <a:off x="6966" y="4110"/>
              <a:ext cx="4" cy="4"/>
            </a:xfrm>
            <a:prstGeom prst="ellipse">
              <a:avLst/>
            </a:pr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2" name="Freeform 223"/>
            <p:cNvSpPr>
              <a:spLocks/>
            </p:cNvSpPr>
            <p:nvPr/>
          </p:nvSpPr>
          <p:spPr bwMode="auto">
            <a:xfrm>
              <a:off x="6988" y="4118"/>
              <a:ext cx="2" cy="6"/>
            </a:xfrm>
            <a:custGeom>
              <a:avLst/>
              <a:gdLst>
                <a:gd name="T0" fmla="*/ 1 w 1"/>
                <a:gd name="T1" fmla="*/ 0 h 3"/>
                <a:gd name="T2" fmla="*/ 1 w 1"/>
                <a:gd name="T3" fmla="*/ 2 h 3"/>
                <a:gd name="T4" fmla="*/ 0 w 1"/>
                <a:gd name="T5" fmla="*/ 2 h 3"/>
                <a:gd name="T6" fmla="*/ 0 w 1"/>
                <a:gd name="T7" fmla="*/ 0 h 3"/>
                <a:gd name="T8" fmla="*/ 1 w 1"/>
                <a:gd name="T9" fmla="*/ 0 h 3"/>
              </a:gdLst>
              <a:ahLst/>
              <a:cxnLst>
                <a:cxn ang="0">
                  <a:pos x="T0" y="T1"/>
                </a:cxn>
                <a:cxn ang="0">
                  <a:pos x="T2" y="T3"/>
                </a:cxn>
                <a:cxn ang="0">
                  <a:pos x="T4" y="T5"/>
                </a:cxn>
                <a:cxn ang="0">
                  <a:pos x="T6" y="T7"/>
                </a:cxn>
                <a:cxn ang="0">
                  <a:pos x="T8" y="T9"/>
                </a:cxn>
              </a:cxnLst>
              <a:rect l="0" t="0" r="r" b="b"/>
              <a:pathLst>
                <a:path w="1" h="3">
                  <a:moveTo>
                    <a:pt x="1" y="0"/>
                  </a:moveTo>
                  <a:cubicBezTo>
                    <a:pt x="1" y="1"/>
                    <a:pt x="1" y="2"/>
                    <a:pt x="1" y="2"/>
                  </a:cubicBezTo>
                  <a:cubicBezTo>
                    <a:pt x="0" y="3"/>
                    <a:pt x="0" y="3"/>
                    <a:pt x="0" y="2"/>
                  </a:cubicBezTo>
                  <a:cubicBezTo>
                    <a:pt x="0" y="2"/>
                    <a:pt x="0" y="1"/>
                    <a:pt x="0" y="0"/>
                  </a:cubicBezTo>
                  <a:cubicBezTo>
                    <a:pt x="0" y="0"/>
                    <a:pt x="0" y="0"/>
                    <a:pt x="1" y="0"/>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3" name="Freeform 224"/>
            <p:cNvSpPr>
              <a:spLocks/>
            </p:cNvSpPr>
            <p:nvPr/>
          </p:nvSpPr>
          <p:spPr bwMode="auto">
            <a:xfrm>
              <a:off x="6970" y="4102"/>
              <a:ext cx="4" cy="4"/>
            </a:xfrm>
            <a:custGeom>
              <a:avLst/>
              <a:gdLst>
                <a:gd name="T0" fmla="*/ 0 w 2"/>
                <a:gd name="T1" fmla="*/ 1 h 2"/>
                <a:gd name="T2" fmla="*/ 0 w 2"/>
                <a:gd name="T3" fmla="*/ 1 h 2"/>
                <a:gd name="T4" fmla="*/ 2 w 2"/>
                <a:gd name="T5" fmla="*/ 1 h 2"/>
                <a:gd name="T6" fmla="*/ 2 w 2"/>
                <a:gd name="T7" fmla="*/ 1 h 2"/>
                <a:gd name="T8" fmla="*/ 0 w 2"/>
                <a:gd name="T9" fmla="*/ 1 h 2"/>
              </a:gdLst>
              <a:ahLst/>
              <a:cxnLst>
                <a:cxn ang="0">
                  <a:pos x="T0" y="T1"/>
                </a:cxn>
                <a:cxn ang="0">
                  <a:pos x="T2" y="T3"/>
                </a:cxn>
                <a:cxn ang="0">
                  <a:pos x="T4" y="T5"/>
                </a:cxn>
                <a:cxn ang="0">
                  <a:pos x="T6" y="T7"/>
                </a:cxn>
                <a:cxn ang="0">
                  <a:pos x="T8" y="T9"/>
                </a:cxn>
              </a:cxnLst>
              <a:rect l="0" t="0" r="r" b="b"/>
              <a:pathLst>
                <a:path w="2" h="2">
                  <a:moveTo>
                    <a:pt x="0" y="1"/>
                  </a:moveTo>
                  <a:cubicBezTo>
                    <a:pt x="0" y="1"/>
                    <a:pt x="0" y="1"/>
                    <a:pt x="0" y="1"/>
                  </a:cubicBezTo>
                  <a:cubicBezTo>
                    <a:pt x="1" y="0"/>
                    <a:pt x="2" y="0"/>
                    <a:pt x="2" y="1"/>
                  </a:cubicBezTo>
                  <a:cubicBezTo>
                    <a:pt x="2" y="1"/>
                    <a:pt x="2" y="1"/>
                    <a:pt x="2" y="1"/>
                  </a:cubicBezTo>
                  <a:cubicBezTo>
                    <a:pt x="2" y="2"/>
                    <a:pt x="1" y="2"/>
                    <a:pt x="0" y="1"/>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7" name="Freeform 225"/>
            <p:cNvSpPr>
              <a:spLocks/>
            </p:cNvSpPr>
            <p:nvPr/>
          </p:nvSpPr>
          <p:spPr bwMode="auto">
            <a:xfrm>
              <a:off x="6988" y="4102"/>
              <a:ext cx="2" cy="4"/>
            </a:xfrm>
            <a:custGeom>
              <a:avLst/>
              <a:gdLst>
                <a:gd name="T0" fmla="*/ 0 w 1"/>
                <a:gd name="T1" fmla="*/ 1 h 2"/>
                <a:gd name="T2" fmla="*/ 1 w 1"/>
                <a:gd name="T3" fmla="*/ 1 h 2"/>
                <a:gd name="T4" fmla="*/ 1 w 1"/>
                <a:gd name="T5" fmla="*/ 1 h 2"/>
                <a:gd name="T6" fmla="*/ 0 w 1"/>
                <a:gd name="T7" fmla="*/ 1 h 2"/>
              </a:gdLst>
              <a:ahLst/>
              <a:cxnLst>
                <a:cxn ang="0">
                  <a:pos x="T0" y="T1"/>
                </a:cxn>
                <a:cxn ang="0">
                  <a:pos x="T2" y="T3"/>
                </a:cxn>
                <a:cxn ang="0">
                  <a:pos x="T4" y="T5"/>
                </a:cxn>
                <a:cxn ang="0">
                  <a:pos x="T6" y="T7"/>
                </a:cxn>
              </a:cxnLst>
              <a:rect l="0" t="0" r="r" b="b"/>
              <a:pathLst>
                <a:path w="1" h="2">
                  <a:moveTo>
                    <a:pt x="0" y="1"/>
                  </a:moveTo>
                  <a:cubicBezTo>
                    <a:pt x="0" y="0"/>
                    <a:pt x="0" y="0"/>
                    <a:pt x="1" y="1"/>
                  </a:cubicBezTo>
                  <a:cubicBezTo>
                    <a:pt x="1" y="1"/>
                    <a:pt x="1" y="1"/>
                    <a:pt x="1" y="1"/>
                  </a:cubicBezTo>
                  <a:cubicBezTo>
                    <a:pt x="0" y="2"/>
                    <a:pt x="0" y="2"/>
                    <a:pt x="0" y="1"/>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8" name="Freeform 226"/>
            <p:cNvSpPr>
              <a:spLocks/>
            </p:cNvSpPr>
            <p:nvPr/>
          </p:nvSpPr>
          <p:spPr bwMode="auto">
            <a:xfrm>
              <a:off x="6970" y="4118"/>
              <a:ext cx="4" cy="6"/>
            </a:xfrm>
            <a:custGeom>
              <a:avLst/>
              <a:gdLst>
                <a:gd name="T0" fmla="*/ 2 w 2"/>
                <a:gd name="T1" fmla="*/ 2 h 3"/>
                <a:gd name="T2" fmla="*/ 0 w 2"/>
                <a:gd name="T3" fmla="*/ 2 h 3"/>
                <a:gd name="T4" fmla="*/ 0 w 2"/>
                <a:gd name="T5" fmla="*/ 0 h 3"/>
                <a:gd name="T6" fmla="*/ 2 w 2"/>
                <a:gd name="T7" fmla="*/ 0 h 3"/>
                <a:gd name="T8" fmla="*/ 2 w 2"/>
                <a:gd name="T9" fmla="*/ 2 h 3"/>
              </a:gdLst>
              <a:ahLst/>
              <a:cxnLst>
                <a:cxn ang="0">
                  <a:pos x="T0" y="T1"/>
                </a:cxn>
                <a:cxn ang="0">
                  <a:pos x="T2" y="T3"/>
                </a:cxn>
                <a:cxn ang="0">
                  <a:pos x="T4" y="T5"/>
                </a:cxn>
                <a:cxn ang="0">
                  <a:pos x="T6" y="T7"/>
                </a:cxn>
                <a:cxn ang="0">
                  <a:pos x="T8" y="T9"/>
                </a:cxn>
              </a:cxnLst>
              <a:rect l="0" t="0" r="r" b="b"/>
              <a:pathLst>
                <a:path w="2" h="3">
                  <a:moveTo>
                    <a:pt x="2" y="2"/>
                  </a:moveTo>
                  <a:cubicBezTo>
                    <a:pt x="2" y="3"/>
                    <a:pt x="1" y="3"/>
                    <a:pt x="0" y="2"/>
                  </a:cubicBezTo>
                  <a:cubicBezTo>
                    <a:pt x="0" y="2"/>
                    <a:pt x="0" y="1"/>
                    <a:pt x="0" y="0"/>
                  </a:cubicBezTo>
                  <a:cubicBezTo>
                    <a:pt x="1" y="0"/>
                    <a:pt x="2" y="0"/>
                    <a:pt x="2" y="0"/>
                  </a:cubicBezTo>
                  <a:cubicBezTo>
                    <a:pt x="2" y="1"/>
                    <a:pt x="2" y="2"/>
                    <a:pt x="2" y="2"/>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9" name="Freeform 227"/>
            <p:cNvSpPr>
              <a:spLocks noEditPoints="1"/>
            </p:cNvSpPr>
            <p:nvPr/>
          </p:nvSpPr>
          <p:spPr bwMode="auto">
            <a:xfrm>
              <a:off x="6956" y="4092"/>
              <a:ext cx="44" cy="40"/>
            </a:xfrm>
            <a:custGeom>
              <a:avLst/>
              <a:gdLst>
                <a:gd name="T0" fmla="*/ 9 w 22"/>
                <a:gd name="T1" fmla="*/ 11 h 20"/>
                <a:gd name="T2" fmla="*/ 12 w 22"/>
                <a:gd name="T3" fmla="*/ 7 h 20"/>
                <a:gd name="T4" fmla="*/ 16 w 22"/>
                <a:gd name="T5" fmla="*/ 11 h 20"/>
                <a:gd name="T6" fmla="*/ 12 w 22"/>
                <a:gd name="T7" fmla="*/ 15 h 20"/>
                <a:gd name="T8" fmla="*/ 9 w 22"/>
                <a:gd name="T9" fmla="*/ 11 h 20"/>
                <a:gd name="T10" fmla="*/ 11 w 22"/>
                <a:gd name="T11" fmla="*/ 0 h 20"/>
                <a:gd name="T12" fmla="*/ 9 w 22"/>
                <a:gd name="T13" fmla="*/ 0 h 20"/>
                <a:gd name="T14" fmla="*/ 11 w 22"/>
                <a:gd name="T15" fmla="*/ 1 h 20"/>
                <a:gd name="T16" fmla="*/ 14 w 22"/>
                <a:gd name="T17" fmla="*/ 0 h 20"/>
                <a:gd name="T18" fmla="*/ 11 w 22"/>
                <a:gd name="T19" fmla="*/ 0 h 20"/>
                <a:gd name="T20" fmla="*/ 18 w 22"/>
                <a:gd name="T21" fmla="*/ 19 h 20"/>
                <a:gd name="T22" fmla="*/ 20 w 22"/>
                <a:gd name="T23" fmla="*/ 17 h 20"/>
                <a:gd name="T24" fmla="*/ 17 w 22"/>
                <a:gd name="T25" fmla="*/ 17 h 20"/>
                <a:gd name="T26" fmla="*/ 16 w 22"/>
                <a:gd name="T27" fmla="*/ 20 h 20"/>
                <a:gd name="T28" fmla="*/ 18 w 22"/>
                <a:gd name="T29" fmla="*/ 19 h 20"/>
                <a:gd name="T30" fmla="*/ 5 w 22"/>
                <a:gd name="T31" fmla="*/ 19 h 20"/>
                <a:gd name="T32" fmla="*/ 7 w 22"/>
                <a:gd name="T33" fmla="*/ 20 h 20"/>
                <a:gd name="T34" fmla="*/ 6 w 22"/>
                <a:gd name="T35" fmla="*/ 18 h 20"/>
                <a:gd name="T36" fmla="*/ 3 w 22"/>
                <a:gd name="T37" fmla="*/ 17 h 20"/>
                <a:gd name="T38" fmla="*/ 5 w 22"/>
                <a:gd name="T39" fmla="*/ 19 h 20"/>
                <a:gd name="T40" fmla="*/ 1 w 22"/>
                <a:gd name="T41" fmla="*/ 8 h 20"/>
                <a:gd name="T42" fmla="*/ 0 w 22"/>
                <a:gd name="T43" fmla="*/ 11 h 20"/>
                <a:gd name="T44" fmla="*/ 3 w 22"/>
                <a:gd name="T45" fmla="*/ 9 h 20"/>
                <a:gd name="T46" fmla="*/ 2 w 22"/>
                <a:gd name="T47" fmla="*/ 5 h 20"/>
                <a:gd name="T48" fmla="*/ 1 w 22"/>
                <a:gd name="T49" fmla="*/ 8 h 20"/>
                <a:gd name="T50" fmla="*/ 22 w 22"/>
                <a:gd name="T51" fmla="*/ 7 h 20"/>
                <a:gd name="T52" fmla="*/ 21 w 22"/>
                <a:gd name="T53" fmla="*/ 5 h 20"/>
                <a:gd name="T54" fmla="*/ 20 w 22"/>
                <a:gd name="T55" fmla="*/ 8 h 20"/>
                <a:gd name="T56" fmla="*/ 22 w 22"/>
                <a:gd name="T57" fmla="*/ 9 h 20"/>
                <a:gd name="T58" fmla="*/ 22 w 22"/>
                <a:gd name="T59" fmla="*/ 7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2" h="20">
                  <a:moveTo>
                    <a:pt x="9" y="11"/>
                  </a:moveTo>
                  <a:cubicBezTo>
                    <a:pt x="9" y="8"/>
                    <a:pt x="10" y="7"/>
                    <a:pt x="12" y="7"/>
                  </a:cubicBezTo>
                  <a:cubicBezTo>
                    <a:pt x="14" y="7"/>
                    <a:pt x="16" y="8"/>
                    <a:pt x="16" y="11"/>
                  </a:cubicBezTo>
                  <a:cubicBezTo>
                    <a:pt x="16" y="13"/>
                    <a:pt x="14" y="15"/>
                    <a:pt x="12" y="15"/>
                  </a:cubicBezTo>
                  <a:cubicBezTo>
                    <a:pt x="10" y="15"/>
                    <a:pt x="9" y="13"/>
                    <a:pt x="9" y="11"/>
                  </a:cubicBezTo>
                  <a:close/>
                  <a:moveTo>
                    <a:pt x="11" y="0"/>
                  </a:moveTo>
                  <a:cubicBezTo>
                    <a:pt x="11" y="0"/>
                    <a:pt x="10" y="0"/>
                    <a:pt x="9" y="0"/>
                  </a:cubicBezTo>
                  <a:cubicBezTo>
                    <a:pt x="9" y="1"/>
                    <a:pt x="10" y="1"/>
                    <a:pt x="11" y="1"/>
                  </a:cubicBezTo>
                  <a:cubicBezTo>
                    <a:pt x="13" y="1"/>
                    <a:pt x="13" y="1"/>
                    <a:pt x="14" y="0"/>
                  </a:cubicBezTo>
                  <a:cubicBezTo>
                    <a:pt x="13" y="0"/>
                    <a:pt x="12" y="0"/>
                    <a:pt x="11" y="0"/>
                  </a:cubicBezTo>
                  <a:close/>
                  <a:moveTo>
                    <a:pt x="18" y="19"/>
                  </a:moveTo>
                  <a:cubicBezTo>
                    <a:pt x="18" y="19"/>
                    <a:pt x="19" y="18"/>
                    <a:pt x="20" y="17"/>
                  </a:cubicBezTo>
                  <a:cubicBezTo>
                    <a:pt x="19" y="16"/>
                    <a:pt x="18" y="16"/>
                    <a:pt x="17" y="17"/>
                  </a:cubicBezTo>
                  <a:cubicBezTo>
                    <a:pt x="16" y="18"/>
                    <a:pt x="16" y="19"/>
                    <a:pt x="16" y="20"/>
                  </a:cubicBezTo>
                  <a:cubicBezTo>
                    <a:pt x="16" y="20"/>
                    <a:pt x="17" y="19"/>
                    <a:pt x="18" y="19"/>
                  </a:cubicBezTo>
                  <a:close/>
                  <a:moveTo>
                    <a:pt x="5" y="19"/>
                  </a:moveTo>
                  <a:cubicBezTo>
                    <a:pt x="6" y="20"/>
                    <a:pt x="7" y="20"/>
                    <a:pt x="7" y="20"/>
                  </a:cubicBezTo>
                  <a:cubicBezTo>
                    <a:pt x="7" y="19"/>
                    <a:pt x="7" y="18"/>
                    <a:pt x="6" y="18"/>
                  </a:cubicBezTo>
                  <a:cubicBezTo>
                    <a:pt x="5" y="17"/>
                    <a:pt x="5" y="16"/>
                    <a:pt x="3" y="17"/>
                  </a:cubicBezTo>
                  <a:cubicBezTo>
                    <a:pt x="4" y="18"/>
                    <a:pt x="5" y="18"/>
                    <a:pt x="5" y="19"/>
                  </a:cubicBezTo>
                  <a:close/>
                  <a:moveTo>
                    <a:pt x="1" y="8"/>
                  </a:moveTo>
                  <a:cubicBezTo>
                    <a:pt x="0" y="9"/>
                    <a:pt x="0" y="9"/>
                    <a:pt x="0" y="11"/>
                  </a:cubicBezTo>
                  <a:cubicBezTo>
                    <a:pt x="2" y="10"/>
                    <a:pt x="3" y="9"/>
                    <a:pt x="3" y="9"/>
                  </a:cubicBezTo>
                  <a:cubicBezTo>
                    <a:pt x="3" y="7"/>
                    <a:pt x="3" y="6"/>
                    <a:pt x="2" y="5"/>
                  </a:cubicBezTo>
                  <a:cubicBezTo>
                    <a:pt x="1" y="7"/>
                    <a:pt x="1" y="7"/>
                    <a:pt x="1" y="8"/>
                  </a:cubicBezTo>
                  <a:close/>
                  <a:moveTo>
                    <a:pt x="22" y="7"/>
                  </a:moveTo>
                  <a:cubicBezTo>
                    <a:pt x="22" y="6"/>
                    <a:pt x="21" y="6"/>
                    <a:pt x="21" y="5"/>
                  </a:cubicBezTo>
                  <a:cubicBezTo>
                    <a:pt x="20" y="6"/>
                    <a:pt x="20" y="7"/>
                    <a:pt x="20" y="8"/>
                  </a:cubicBezTo>
                  <a:cubicBezTo>
                    <a:pt x="20" y="9"/>
                    <a:pt x="21" y="9"/>
                    <a:pt x="22" y="9"/>
                  </a:cubicBezTo>
                  <a:cubicBezTo>
                    <a:pt x="22" y="9"/>
                    <a:pt x="22" y="8"/>
                    <a:pt x="22" y="7"/>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0" name="Rectangle 228"/>
            <p:cNvSpPr>
              <a:spLocks noChangeArrowheads="1"/>
            </p:cNvSpPr>
            <p:nvPr/>
          </p:nvSpPr>
          <p:spPr bwMode="auto">
            <a:xfrm>
              <a:off x="7520" y="4060"/>
              <a:ext cx="14" cy="12"/>
            </a:xfrm>
            <a:prstGeom prst="rect">
              <a:avLst/>
            </a:prstGeom>
            <a:solidFill>
              <a:srgbClr val="73737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1" name="Freeform 229"/>
            <p:cNvSpPr>
              <a:spLocks/>
            </p:cNvSpPr>
            <p:nvPr/>
          </p:nvSpPr>
          <p:spPr bwMode="auto">
            <a:xfrm>
              <a:off x="6904" y="4062"/>
              <a:ext cx="24" cy="10"/>
            </a:xfrm>
            <a:custGeom>
              <a:avLst/>
              <a:gdLst>
                <a:gd name="T0" fmla="*/ 12 w 12"/>
                <a:gd name="T1" fmla="*/ 3 h 5"/>
                <a:gd name="T2" fmla="*/ 9 w 12"/>
                <a:gd name="T3" fmla="*/ 0 h 5"/>
                <a:gd name="T4" fmla="*/ 3 w 12"/>
                <a:gd name="T5" fmla="*/ 0 h 5"/>
                <a:gd name="T6" fmla="*/ 0 w 12"/>
                <a:gd name="T7" fmla="*/ 3 h 5"/>
                <a:gd name="T8" fmla="*/ 3 w 12"/>
                <a:gd name="T9" fmla="*/ 5 h 5"/>
                <a:gd name="T10" fmla="*/ 9 w 12"/>
                <a:gd name="T11" fmla="*/ 5 h 5"/>
                <a:gd name="T12" fmla="*/ 12 w 12"/>
                <a:gd name="T13" fmla="*/ 3 h 5"/>
              </a:gdLst>
              <a:ahLst/>
              <a:cxnLst>
                <a:cxn ang="0">
                  <a:pos x="T0" y="T1"/>
                </a:cxn>
                <a:cxn ang="0">
                  <a:pos x="T2" y="T3"/>
                </a:cxn>
                <a:cxn ang="0">
                  <a:pos x="T4" y="T5"/>
                </a:cxn>
                <a:cxn ang="0">
                  <a:pos x="T6" y="T7"/>
                </a:cxn>
                <a:cxn ang="0">
                  <a:pos x="T8" y="T9"/>
                </a:cxn>
                <a:cxn ang="0">
                  <a:pos x="T10" y="T11"/>
                </a:cxn>
                <a:cxn ang="0">
                  <a:pos x="T12" y="T13"/>
                </a:cxn>
              </a:cxnLst>
              <a:rect l="0" t="0" r="r" b="b"/>
              <a:pathLst>
                <a:path w="12" h="5">
                  <a:moveTo>
                    <a:pt x="12" y="3"/>
                  </a:moveTo>
                  <a:cubicBezTo>
                    <a:pt x="12" y="2"/>
                    <a:pt x="10" y="0"/>
                    <a:pt x="9" y="0"/>
                  </a:cubicBezTo>
                  <a:cubicBezTo>
                    <a:pt x="3" y="0"/>
                    <a:pt x="3" y="0"/>
                    <a:pt x="3" y="0"/>
                  </a:cubicBezTo>
                  <a:cubicBezTo>
                    <a:pt x="1" y="0"/>
                    <a:pt x="0" y="2"/>
                    <a:pt x="0" y="3"/>
                  </a:cubicBezTo>
                  <a:cubicBezTo>
                    <a:pt x="0" y="5"/>
                    <a:pt x="1" y="5"/>
                    <a:pt x="3" y="5"/>
                  </a:cubicBezTo>
                  <a:cubicBezTo>
                    <a:pt x="9" y="5"/>
                    <a:pt x="9" y="5"/>
                    <a:pt x="9" y="5"/>
                  </a:cubicBezTo>
                  <a:cubicBezTo>
                    <a:pt x="10" y="5"/>
                    <a:pt x="12" y="5"/>
                    <a:pt x="12" y="3"/>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2" name="Freeform 230"/>
            <p:cNvSpPr>
              <a:spLocks/>
            </p:cNvSpPr>
            <p:nvPr/>
          </p:nvSpPr>
          <p:spPr bwMode="auto">
            <a:xfrm>
              <a:off x="7024" y="3958"/>
              <a:ext cx="8" cy="66"/>
            </a:xfrm>
            <a:custGeom>
              <a:avLst/>
              <a:gdLst>
                <a:gd name="T0" fmla="*/ 4 w 4"/>
                <a:gd name="T1" fmla="*/ 18 h 33"/>
                <a:gd name="T2" fmla="*/ 4 w 4"/>
                <a:gd name="T3" fmla="*/ 4 h 33"/>
                <a:gd name="T4" fmla="*/ 1 w 4"/>
                <a:gd name="T5" fmla="*/ 5 h 33"/>
                <a:gd name="T6" fmla="*/ 1 w 4"/>
                <a:gd name="T7" fmla="*/ 1 h 33"/>
                <a:gd name="T8" fmla="*/ 1 w 4"/>
                <a:gd name="T9" fmla="*/ 0 h 33"/>
                <a:gd name="T10" fmla="*/ 0 w 4"/>
                <a:gd name="T11" fmla="*/ 1 h 33"/>
                <a:gd name="T12" fmla="*/ 0 w 4"/>
                <a:gd name="T13" fmla="*/ 32 h 33"/>
                <a:gd name="T14" fmla="*/ 1 w 4"/>
                <a:gd name="T15" fmla="*/ 33 h 33"/>
                <a:gd name="T16" fmla="*/ 1 w 4"/>
                <a:gd name="T17" fmla="*/ 32 h 33"/>
                <a:gd name="T18" fmla="*/ 1 w 4"/>
                <a:gd name="T19" fmla="*/ 26 h 33"/>
                <a:gd name="T20" fmla="*/ 4 w 4"/>
                <a:gd name="T21" fmla="*/ 27 h 33"/>
                <a:gd name="T22" fmla="*/ 4 w 4"/>
                <a:gd name="T23" fmla="*/ 19 h 33"/>
                <a:gd name="T24" fmla="*/ 1 w 4"/>
                <a:gd name="T25" fmla="*/ 22 h 33"/>
                <a:gd name="T26" fmla="*/ 1 w 4"/>
                <a:gd name="T27" fmla="*/ 16 h 33"/>
                <a:gd name="T28" fmla="*/ 4 w 4"/>
                <a:gd name="T29" fmla="*/ 18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 h="33">
                  <a:moveTo>
                    <a:pt x="4" y="18"/>
                  </a:moveTo>
                  <a:cubicBezTo>
                    <a:pt x="4" y="4"/>
                    <a:pt x="4" y="4"/>
                    <a:pt x="4" y="4"/>
                  </a:cubicBezTo>
                  <a:cubicBezTo>
                    <a:pt x="3" y="4"/>
                    <a:pt x="1" y="5"/>
                    <a:pt x="1" y="5"/>
                  </a:cubicBezTo>
                  <a:cubicBezTo>
                    <a:pt x="1" y="1"/>
                    <a:pt x="1" y="1"/>
                    <a:pt x="1" y="1"/>
                  </a:cubicBezTo>
                  <a:cubicBezTo>
                    <a:pt x="1" y="0"/>
                    <a:pt x="1" y="0"/>
                    <a:pt x="1" y="0"/>
                  </a:cubicBezTo>
                  <a:cubicBezTo>
                    <a:pt x="1" y="0"/>
                    <a:pt x="0" y="0"/>
                    <a:pt x="0" y="1"/>
                  </a:cubicBezTo>
                  <a:cubicBezTo>
                    <a:pt x="0" y="32"/>
                    <a:pt x="0" y="32"/>
                    <a:pt x="0" y="32"/>
                  </a:cubicBezTo>
                  <a:cubicBezTo>
                    <a:pt x="0" y="33"/>
                    <a:pt x="1" y="33"/>
                    <a:pt x="1" y="33"/>
                  </a:cubicBezTo>
                  <a:cubicBezTo>
                    <a:pt x="1" y="33"/>
                    <a:pt x="1" y="33"/>
                    <a:pt x="1" y="32"/>
                  </a:cubicBezTo>
                  <a:cubicBezTo>
                    <a:pt x="1" y="26"/>
                    <a:pt x="1" y="26"/>
                    <a:pt x="1" y="26"/>
                  </a:cubicBezTo>
                  <a:cubicBezTo>
                    <a:pt x="1" y="26"/>
                    <a:pt x="3" y="27"/>
                    <a:pt x="4" y="27"/>
                  </a:cubicBezTo>
                  <a:cubicBezTo>
                    <a:pt x="4" y="19"/>
                    <a:pt x="4" y="19"/>
                    <a:pt x="4" y="19"/>
                  </a:cubicBezTo>
                  <a:cubicBezTo>
                    <a:pt x="3" y="19"/>
                    <a:pt x="1" y="20"/>
                    <a:pt x="1" y="22"/>
                  </a:cubicBezTo>
                  <a:cubicBezTo>
                    <a:pt x="1" y="16"/>
                    <a:pt x="1" y="16"/>
                    <a:pt x="1" y="16"/>
                  </a:cubicBezTo>
                  <a:cubicBezTo>
                    <a:pt x="1" y="17"/>
                    <a:pt x="3" y="18"/>
                    <a:pt x="4" y="18"/>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3" name="Freeform 231"/>
            <p:cNvSpPr>
              <a:spLocks/>
            </p:cNvSpPr>
            <p:nvPr/>
          </p:nvSpPr>
          <p:spPr bwMode="auto">
            <a:xfrm>
              <a:off x="7030" y="4086"/>
              <a:ext cx="66" cy="36"/>
            </a:xfrm>
            <a:custGeom>
              <a:avLst/>
              <a:gdLst>
                <a:gd name="T0" fmla="*/ 0 w 33"/>
                <a:gd name="T1" fmla="*/ 3 h 18"/>
                <a:gd name="T2" fmla="*/ 3 w 33"/>
                <a:gd name="T3" fmla="*/ 0 h 18"/>
                <a:gd name="T4" fmla="*/ 31 w 33"/>
                <a:gd name="T5" fmla="*/ 0 h 18"/>
                <a:gd name="T6" fmla="*/ 33 w 33"/>
                <a:gd name="T7" fmla="*/ 3 h 18"/>
                <a:gd name="T8" fmla="*/ 33 w 33"/>
                <a:gd name="T9" fmla="*/ 15 h 18"/>
                <a:gd name="T10" fmla="*/ 31 w 33"/>
                <a:gd name="T11" fmla="*/ 18 h 18"/>
                <a:gd name="T12" fmla="*/ 3 w 33"/>
                <a:gd name="T13" fmla="*/ 18 h 18"/>
                <a:gd name="T14" fmla="*/ 0 w 33"/>
                <a:gd name="T15" fmla="*/ 15 h 18"/>
                <a:gd name="T16" fmla="*/ 0 w 33"/>
                <a:gd name="T17" fmla="*/ 3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18">
                  <a:moveTo>
                    <a:pt x="0" y="3"/>
                  </a:moveTo>
                  <a:cubicBezTo>
                    <a:pt x="0" y="2"/>
                    <a:pt x="1" y="0"/>
                    <a:pt x="3" y="0"/>
                  </a:cubicBezTo>
                  <a:cubicBezTo>
                    <a:pt x="31" y="0"/>
                    <a:pt x="31" y="0"/>
                    <a:pt x="31" y="0"/>
                  </a:cubicBezTo>
                  <a:cubicBezTo>
                    <a:pt x="32" y="0"/>
                    <a:pt x="33" y="2"/>
                    <a:pt x="33" y="3"/>
                  </a:cubicBezTo>
                  <a:cubicBezTo>
                    <a:pt x="33" y="15"/>
                    <a:pt x="33" y="15"/>
                    <a:pt x="33" y="15"/>
                  </a:cubicBezTo>
                  <a:cubicBezTo>
                    <a:pt x="33" y="17"/>
                    <a:pt x="32" y="18"/>
                    <a:pt x="31" y="18"/>
                  </a:cubicBezTo>
                  <a:cubicBezTo>
                    <a:pt x="3" y="18"/>
                    <a:pt x="3" y="18"/>
                    <a:pt x="3" y="18"/>
                  </a:cubicBezTo>
                  <a:cubicBezTo>
                    <a:pt x="1" y="18"/>
                    <a:pt x="0" y="17"/>
                    <a:pt x="0" y="15"/>
                  </a:cubicBezTo>
                  <a:lnTo>
                    <a:pt x="0" y="3"/>
                  </a:ln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4" name="Freeform 232"/>
            <p:cNvSpPr>
              <a:spLocks noEditPoints="1"/>
            </p:cNvSpPr>
            <p:nvPr/>
          </p:nvSpPr>
          <p:spPr bwMode="auto">
            <a:xfrm>
              <a:off x="7040" y="4086"/>
              <a:ext cx="48" cy="36"/>
            </a:xfrm>
            <a:custGeom>
              <a:avLst/>
              <a:gdLst>
                <a:gd name="T0" fmla="*/ 0 w 48"/>
                <a:gd name="T1" fmla="*/ 0 h 36"/>
                <a:gd name="T2" fmla="*/ 6 w 48"/>
                <a:gd name="T3" fmla="*/ 0 h 36"/>
                <a:gd name="T4" fmla="*/ 6 w 48"/>
                <a:gd name="T5" fmla="*/ 36 h 36"/>
                <a:gd name="T6" fmla="*/ 0 w 48"/>
                <a:gd name="T7" fmla="*/ 36 h 36"/>
                <a:gd name="T8" fmla="*/ 0 w 48"/>
                <a:gd name="T9" fmla="*/ 0 h 36"/>
                <a:gd name="T10" fmla="*/ 38 w 48"/>
                <a:gd name="T11" fmla="*/ 0 h 36"/>
                <a:gd name="T12" fmla="*/ 38 w 48"/>
                <a:gd name="T13" fmla="*/ 36 h 36"/>
                <a:gd name="T14" fmla="*/ 48 w 48"/>
                <a:gd name="T15" fmla="*/ 36 h 36"/>
                <a:gd name="T16" fmla="*/ 48 w 48"/>
                <a:gd name="T17" fmla="*/ 0 h 36"/>
                <a:gd name="T18" fmla="*/ 38 w 48"/>
                <a:gd name="T19" fmla="*/ 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36">
                  <a:moveTo>
                    <a:pt x="0" y="0"/>
                  </a:moveTo>
                  <a:lnTo>
                    <a:pt x="6" y="0"/>
                  </a:lnTo>
                  <a:lnTo>
                    <a:pt x="6" y="36"/>
                  </a:lnTo>
                  <a:lnTo>
                    <a:pt x="0" y="36"/>
                  </a:lnTo>
                  <a:lnTo>
                    <a:pt x="0" y="0"/>
                  </a:lnTo>
                  <a:close/>
                  <a:moveTo>
                    <a:pt x="38" y="0"/>
                  </a:moveTo>
                  <a:lnTo>
                    <a:pt x="38" y="36"/>
                  </a:lnTo>
                  <a:lnTo>
                    <a:pt x="48" y="36"/>
                  </a:lnTo>
                  <a:lnTo>
                    <a:pt x="48" y="0"/>
                  </a:lnTo>
                  <a:lnTo>
                    <a:pt x="38" y="0"/>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5" name="Rectangle 233"/>
            <p:cNvSpPr>
              <a:spLocks noChangeArrowheads="1"/>
            </p:cNvSpPr>
            <p:nvPr/>
          </p:nvSpPr>
          <p:spPr bwMode="auto">
            <a:xfrm>
              <a:off x="7114" y="3813"/>
              <a:ext cx="406" cy="259"/>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6" name="Freeform 234"/>
            <p:cNvSpPr>
              <a:spLocks/>
            </p:cNvSpPr>
            <p:nvPr/>
          </p:nvSpPr>
          <p:spPr bwMode="auto">
            <a:xfrm>
              <a:off x="7096" y="3813"/>
              <a:ext cx="18" cy="259"/>
            </a:xfrm>
            <a:custGeom>
              <a:avLst/>
              <a:gdLst>
                <a:gd name="T0" fmla="*/ 9 w 9"/>
                <a:gd name="T1" fmla="*/ 0 h 130"/>
                <a:gd name="T2" fmla="*/ 0 w 9"/>
                <a:gd name="T3" fmla="*/ 10 h 130"/>
                <a:gd name="T4" fmla="*/ 0 w 9"/>
                <a:gd name="T5" fmla="*/ 122 h 130"/>
                <a:gd name="T6" fmla="*/ 9 w 9"/>
                <a:gd name="T7" fmla="*/ 130 h 130"/>
                <a:gd name="T8" fmla="*/ 9 w 9"/>
                <a:gd name="T9" fmla="*/ 130 h 130"/>
                <a:gd name="T10" fmla="*/ 9 w 9"/>
                <a:gd name="T11" fmla="*/ 0 h 130"/>
              </a:gdLst>
              <a:ahLst/>
              <a:cxnLst>
                <a:cxn ang="0">
                  <a:pos x="T0" y="T1"/>
                </a:cxn>
                <a:cxn ang="0">
                  <a:pos x="T2" y="T3"/>
                </a:cxn>
                <a:cxn ang="0">
                  <a:pos x="T4" y="T5"/>
                </a:cxn>
                <a:cxn ang="0">
                  <a:pos x="T6" y="T7"/>
                </a:cxn>
                <a:cxn ang="0">
                  <a:pos x="T8" y="T9"/>
                </a:cxn>
                <a:cxn ang="0">
                  <a:pos x="T10" y="T11"/>
                </a:cxn>
              </a:cxnLst>
              <a:rect l="0" t="0" r="r" b="b"/>
              <a:pathLst>
                <a:path w="9" h="130">
                  <a:moveTo>
                    <a:pt x="9" y="0"/>
                  </a:moveTo>
                  <a:cubicBezTo>
                    <a:pt x="3" y="0"/>
                    <a:pt x="0" y="5"/>
                    <a:pt x="0" y="10"/>
                  </a:cubicBezTo>
                  <a:cubicBezTo>
                    <a:pt x="0" y="122"/>
                    <a:pt x="0" y="122"/>
                    <a:pt x="0" y="122"/>
                  </a:cubicBezTo>
                  <a:cubicBezTo>
                    <a:pt x="0" y="127"/>
                    <a:pt x="3" y="130"/>
                    <a:pt x="9" y="130"/>
                  </a:cubicBezTo>
                  <a:cubicBezTo>
                    <a:pt x="9" y="130"/>
                    <a:pt x="9" y="130"/>
                    <a:pt x="9" y="130"/>
                  </a:cubicBezTo>
                  <a:cubicBezTo>
                    <a:pt x="9" y="0"/>
                    <a:pt x="9" y="0"/>
                    <a:pt x="9" y="0"/>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7" name="Freeform 235"/>
            <p:cNvSpPr>
              <a:spLocks/>
            </p:cNvSpPr>
            <p:nvPr/>
          </p:nvSpPr>
          <p:spPr bwMode="auto">
            <a:xfrm>
              <a:off x="7106" y="3829"/>
              <a:ext cx="16" cy="6"/>
            </a:xfrm>
            <a:custGeom>
              <a:avLst/>
              <a:gdLst>
                <a:gd name="T0" fmla="*/ 8 w 8"/>
                <a:gd name="T1" fmla="*/ 2 h 3"/>
                <a:gd name="T2" fmla="*/ 7 w 8"/>
                <a:gd name="T3" fmla="*/ 3 h 3"/>
                <a:gd name="T4" fmla="*/ 2 w 8"/>
                <a:gd name="T5" fmla="*/ 3 h 3"/>
                <a:gd name="T6" fmla="*/ 0 w 8"/>
                <a:gd name="T7" fmla="*/ 2 h 3"/>
                <a:gd name="T8" fmla="*/ 0 w 8"/>
                <a:gd name="T9" fmla="*/ 2 h 3"/>
                <a:gd name="T10" fmla="*/ 2 w 8"/>
                <a:gd name="T11" fmla="*/ 0 h 3"/>
                <a:gd name="T12" fmla="*/ 7 w 8"/>
                <a:gd name="T13" fmla="*/ 0 h 3"/>
                <a:gd name="T14" fmla="*/ 8 w 8"/>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 h="3">
                  <a:moveTo>
                    <a:pt x="8" y="2"/>
                  </a:moveTo>
                  <a:cubicBezTo>
                    <a:pt x="8" y="3"/>
                    <a:pt x="8" y="3"/>
                    <a:pt x="7" y="3"/>
                  </a:cubicBezTo>
                  <a:cubicBezTo>
                    <a:pt x="2" y="3"/>
                    <a:pt x="2" y="3"/>
                    <a:pt x="2" y="3"/>
                  </a:cubicBezTo>
                  <a:cubicBezTo>
                    <a:pt x="1" y="3"/>
                    <a:pt x="0" y="3"/>
                    <a:pt x="0" y="2"/>
                  </a:cubicBezTo>
                  <a:cubicBezTo>
                    <a:pt x="0" y="2"/>
                    <a:pt x="0" y="2"/>
                    <a:pt x="0" y="2"/>
                  </a:cubicBezTo>
                  <a:cubicBezTo>
                    <a:pt x="0" y="1"/>
                    <a:pt x="1" y="0"/>
                    <a:pt x="2" y="0"/>
                  </a:cubicBezTo>
                  <a:cubicBezTo>
                    <a:pt x="7" y="0"/>
                    <a:pt x="7" y="0"/>
                    <a:pt x="7" y="0"/>
                  </a:cubicBezTo>
                  <a:cubicBezTo>
                    <a:pt x="8" y="0"/>
                    <a:pt x="8" y="1"/>
                    <a:pt x="8" y="2"/>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8" name="Oval 236"/>
            <p:cNvSpPr>
              <a:spLocks noChangeArrowheads="1"/>
            </p:cNvSpPr>
            <p:nvPr/>
          </p:nvSpPr>
          <p:spPr bwMode="auto">
            <a:xfrm>
              <a:off x="7376" y="4076"/>
              <a:ext cx="74" cy="74"/>
            </a:xfrm>
            <a:prstGeom prst="ellipse">
              <a:avLst/>
            </a:pr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9" name="Oval 237"/>
            <p:cNvSpPr>
              <a:spLocks noChangeArrowheads="1"/>
            </p:cNvSpPr>
            <p:nvPr/>
          </p:nvSpPr>
          <p:spPr bwMode="auto">
            <a:xfrm>
              <a:off x="7390" y="4092"/>
              <a:ext cx="44" cy="44"/>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0" name="Oval 238"/>
            <p:cNvSpPr>
              <a:spLocks noChangeArrowheads="1"/>
            </p:cNvSpPr>
            <p:nvPr/>
          </p:nvSpPr>
          <p:spPr bwMode="auto">
            <a:xfrm>
              <a:off x="7412" y="4122"/>
              <a:ext cx="4" cy="6"/>
            </a:xfrm>
            <a:prstGeom prst="ellipse">
              <a:avLst/>
            </a:pr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1" name="Oval 239"/>
            <p:cNvSpPr>
              <a:spLocks noChangeArrowheads="1"/>
            </p:cNvSpPr>
            <p:nvPr/>
          </p:nvSpPr>
          <p:spPr bwMode="auto">
            <a:xfrm>
              <a:off x="7412" y="4100"/>
              <a:ext cx="4" cy="2"/>
            </a:xfrm>
            <a:prstGeom prst="ellipse">
              <a:avLst/>
            </a:pr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2" name="Oval 240"/>
            <p:cNvSpPr>
              <a:spLocks noChangeArrowheads="1"/>
            </p:cNvSpPr>
            <p:nvPr/>
          </p:nvSpPr>
          <p:spPr bwMode="auto">
            <a:xfrm>
              <a:off x="7424" y="4110"/>
              <a:ext cx="4" cy="4"/>
            </a:xfrm>
            <a:prstGeom prst="ellipse">
              <a:avLst/>
            </a:pr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3" name="Oval 241"/>
            <p:cNvSpPr>
              <a:spLocks noChangeArrowheads="1"/>
            </p:cNvSpPr>
            <p:nvPr/>
          </p:nvSpPr>
          <p:spPr bwMode="auto">
            <a:xfrm>
              <a:off x="7398" y="4110"/>
              <a:ext cx="6" cy="4"/>
            </a:xfrm>
            <a:prstGeom prst="ellipse">
              <a:avLst/>
            </a:pr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4" name="Freeform 242"/>
            <p:cNvSpPr>
              <a:spLocks/>
            </p:cNvSpPr>
            <p:nvPr/>
          </p:nvSpPr>
          <p:spPr bwMode="auto">
            <a:xfrm>
              <a:off x="7420" y="4118"/>
              <a:ext cx="4" cy="6"/>
            </a:xfrm>
            <a:custGeom>
              <a:avLst/>
              <a:gdLst>
                <a:gd name="T0" fmla="*/ 2 w 2"/>
                <a:gd name="T1" fmla="*/ 0 h 3"/>
                <a:gd name="T2" fmla="*/ 2 w 2"/>
                <a:gd name="T3" fmla="*/ 2 h 3"/>
                <a:gd name="T4" fmla="*/ 0 w 2"/>
                <a:gd name="T5" fmla="*/ 2 h 3"/>
                <a:gd name="T6" fmla="*/ 0 w 2"/>
                <a:gd name="T7" fmla="*/ 0 h 3"/>
                <a:gd name="T8" fmla="*/ 2 w 2"/>
                <a:gd name="T9" fmla="*/ 0 h 3"/>
              </a:gdLst>
              <a:ahLst/>
              <a:cxnLst>
                <a:cxn ang="0">
                  <a:pos x="T0" y="T1"/>
                </a:cxn>
                <a:cxn ang="0">
                  <a:pos x="T2" y="T3"/>
                </a:cxn>
                <a:cxn ang="0">
                  <a:pos x="T4" y="T5"/>
                </a:cxn>
                <a:cxn ang="0">
                  <a:pos x="T6" y="T7"/>
                </a:cxn>
                <a:cxn ang="0">
                  <a:pos x="T8" y="T9"/>
                </a:cxn>
              </a:cxnLst>
              <a:rect l="0" t="0" r="r" b="b"/>
              <a:pathLst>
                <a:path w="2" h="3">
                  <a:moveTo>
                    <a:pt x="2" y="0"/>
                  </a:moveTo>
                  <a:cubicBezTo>
                    <a:pt x="2" y="1"/>
                    <a:pt x="2" y="2"/>
                    <a:pt x="2" y="2"/>
                  </a:cubicBezTo>
                  <a:cubicBezTo>
                    <a:pt x="1" y="3"/>
                    <a:pt x="1" y="3"/>
                    <a:pt x="0" y="2"/>
                  </a:cubicBezTo>
                  <a:cubicBezTo>
                    <a:pt x="0" y="2"/>
                    <a:pt x="0" y="1"/>
                    <a:pt x="0" y="0"/>
                  </a:cubicBezTo>
                  <a:cubicBezTo>
                    <a:pt x="1" y="0"/>
                    <a:pt x="1" y="0"/>
                    <a:pt x="2" y="0"/>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5" name="Freeform 243"/>
            <p:cNvSpPr>
              <a:spLocks/>
            </p:cNvSpPr>
            <p:nvPr/>
          </p:nvSpPr>
          <p:spPr bwMode="auto">
            <a:xfrm>
              <a:off x="7404" y="4102"/>
              <a:ext cx="2" cy="4"/>
            </a:xfrm>
            <a:custGeom>
              <a:avLst/>
              <a:gdLst>
                <a:gd name="T0" fmla="*/ 0 w 1"/>
                <a:gd name="T1" fmla="*/ 1 h 2"/>
                <a:gd name="T2" fmla="*/ 0 w 1"/>
                <a:gd name="T3" fmla="*/ 1 h 2"/>
                <a:gd name="T4" fmla="*/ 1 w 1"/>
                <a:gd name="T5" fmla="*/ 1 h 2"/>
                <a:gd name="T6" fmla="*/ 1 w 1"/>
                <a:gd name="T7" fmla="*/ 1 h 2"/>
                <a:gd name="T8" fmla="*/ 0 w 1"/>
                <a:gd name="T9" fmla="*/ 1 h 2"/>
              </a:gdLst>
              <a:ahLst/>
              <a:cxnLst>
                <a:cxn ang="0">
                  <a:pos x="T0" y="T1"/>
                </a:cxn>
                <a:cxn ang="0">
                  <a:pos x="T2" y="T3"/>
                </a:cxn>
                <a:cxn ang="0">
                  <a:pos x="T4" y="T5"/>
                </a:cxn>
                <a:cxn ang="0">
                  <a:pos x="T6" y="T7"/>
                </a:cxn>
                <a:cxn ang="0">
                  <a:pos x="T8" y="T9"/>
                </a:cxn>
              </a:cxnLst>
              <a:rect l="0" t="0" r="r" b="b"/>
              <a:pathLst>
                <a:path w="1" h="2">
                  <a:moveTo>
                    <a:pt x="0" y="1"/>
                  </a:moveTo>
                  <a:cubicBezTo>
                    <a:pt x="0" y="1"/>
                    <a:pt x="0" y="1"/>
                    <a:pt x="0" y="1"/>
                  </a:cubicBezTo>
                  <a:cubicBezTo>
                    <a:pt x="1" y="0"/>
                    <a:pt x="1" y="0"/>
                    <a:pt x="1" y="1"/>
                  </a:cubicBezTo>
                  <a:cubicBezTo>
                    <a:pt x="1" y="1"/>
                    <a:pt x="1" y="1"/>
                    <a:pt x="1" y="1"/>
                  </a:cubicBezTo>
                  <a:cubicBezTo>
                    <a:pt x="1" y="2"/>
                    <a:pt x="1" y="2"/>
                    <a:pt x="0" y="1"/>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65" name="Freeform 244"/>
            <p:cNvSpPr>
              <a:spLocks/>
            </p:cNvSpPr>
            <p:nvPr/>
          </p:nvSpPr>
          <p:spPr bwMode="auto">
            <a:xfrm>
              <a:off x="7420" y="4102"/>
              <a:ext cx="4" cy="4"/>
            </a:xfrm>
            <a:custGeom>
              <a:avLst/>
              <a:gdLst>
                <a:gd name="T0" fmla="*/ 0 w 2"/>
                <a:gd name="T1" fmla="*/ 1 h 2"/>
                <a:gd name="T2" fmla="*/ 2 w 2"/>
                <a:gd name="T3" fmla="*/ 1 h 2"/>
                <a:gd name="T4" fmla="*/ 2 w 2"/>
                <a:gd name="T5" fmla="*/ 1 h 2"/>
                <a:gd name="T6" fmla="*/ 0 w 2"/>
                <a:gd name="T7" fmla="*/ 1 h 2"/>
              </a:gdLst>
              <a:ahLst/>
              <a:cxnLst>
                <a:cxn ang="0">
                  <a:pos x="T0" y="T1"/>
                </a:cxn>
                <a:cxn ang="0">
                  <a:pos x="T2" y="T3"/>
                </a:cxn>
                <a:cxn ang="0">
                  <a:pos x="T4" y="T5"/>
                </a:cxn>
                <a:cxn ang="0">
                  <a:pos x="T6" y="T7"/>
                </a:cxn>
              </a:cxnLst>
              <a:rect l="0" t="0" r="r" b="b"/>
              <a:pathLst>
                <a:path w="2" h="2">
                  <a:moveTo>
                    <a:pt x="0" y="1"/>
                  </a:moveTo>
                  <a:cubicBezTo>
                    <a:pt x="1" y="0"/>
                    <a:pt x="1" y="0"/>
                    <a:pt x="2" y="1"/>
                  </a:cubicBezTo>
                  <a:cubicBezTo>
                    <a:pt x="2" y="1"/>
                    <a:pt x="2" y="1"/>
                    <a:pt x="2" y="1"/>
                  </a:cubicBezTo>
                  <a:cubicBezTo>
                    <a:pt x="1" y="2"/>
                    <a:pt x="1" y="2"/>
                    <a:pt x="0" y="1"/>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66" name="Freeform 245"/>
            <p:cNvSpPr>
              <a:spLocks/>
            </p:cNvSpPr>
            <p:nvPr/>
          </p:nvSpPr>
          <p:spPr bwMode="auto">
            <a:xfrm>
              <a:off x="7404" y="4118"/>
              <a:ext cx="2" cy="6"/>
            </a:xfrm>
            <a:custGeom>
              <a:avLst/>
              <a:gdLst>
                <a:gd name="T0" fmla="*/ 1 w 1"/>
                <a:gd name="T1" fmla="*/ 2 h 3"/>
                <a:gd name="T2" fmla="*/ 0 w 1"/>
                <a:gd name="T3" fmla="*/ 2 h 3"/>
                <a:gd name="T4" fmla="*/ 0 w 1"/>
                <a:gd name="T5" fmla="*/ 0 h 3"/>
                <a:gd name="T6" fmla="*/ 1 w 1"/>
                <a:gd name="T7" fmla="*/ 0 h 3"/>
                <a:gd name="T8" fmla="*/ 1 w 1"/>
                <a:gd name="T9" fmla="*/ 2 h 3"/>
              </a:gdLst>
              <a:ahLst/>
              <a:cxnLst>
                <a:cxn ang="0">
                  <a:pos x="T0" y="T1"/>
                </a:cxn>
                <a:cxn ang="0">
                  <a:pos x="T2" y="T3"/>
                </a:cxn>
                <a:cxn ang="0">
                  <a:pos x="T4" y="T5"/>
                </a:cxn>
                <a:cxn ang="0">
                  <a:pos x="T6" y="T7"/>
                </a:cxn>
                <a:cxn ang="0">
                  <a:pos x="T8" y="T9"/>
                </a:cxn>
              </a:cxnLst>
              <a:rect l="0" t="0" r="r" b="b"/>
              <a:pathLst>
                <a:path w="1" h="3">
                  <a:moveTo>
                    <a:pt x="1" y="2"/>
                  </a:moveTo>
                  <a:cubicBezTo>
                    <a:pt x="1" y="3"/>
                    <a:pt x="1" y="3"/>
                    <a:pt x="0" y="2"/>
                  </a:cubicBezTo>
                  <a:cubicBezTo>
                    <a:pt x="0" y="2"/>
                    <a:pt x="0" y="1"/>
                    <a:pt x="0" y="0"/>
                  </a:cubicBezTo>
                  <a:cubicBezTo>
                    <a:pt x="1" y="0"/>
                    <a:pt x="1" y="0"/>
                    <a:pt x="1" y="0"/>
                  </a:cubicBezTo>
                  <a:cubicBezTo>
                    <a:pt x="1" y="1"/>
                    <a:pt x="1" y="2"/>
                    <a:pt x="1" y="2"/>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67" name="Freeform 246"/>
            <p:cNvSpPr>
              <a:spLocks noEditPoints="1"/>
            </p:cNvSpPr>
            <p:nvPr/>
          </p:nvSpPr>
          <p:spPr bwMode="auto">
            <a:xfrm>
              <a:off x="7390" y="4092"/>
              <a:ext cx="44" cy="40"/>
            </a:xfrm>
            <a:custGeom>
              <a:avLst/>
              <a:gdLst>
                <a:gd name="T0" fmla="*/ 8 w 22"/>
                <a:gd name="T1" fmla="*/ 11 h 20"/>
                <a:gd name="T2" fmla="*/ 12 w 22"/>
                <a:gd name="T3" fmla="*/ 7 h 20"/>
                <a:gd name="T4" fmla="*/ 15 w 22"/>
                <a:gd name="T5" fmla="*/ 11 h 20"/>
                <a:gd name="T6" fmla="*/ 12 w 22"/>
                <a:gd name="T7" fmla="*/ 15 h 20"/>
                <a:gd name="T8" fmla="*/ 8 w 22"/>
                <a:gd name="T9" fmla="*/ 11 h 20"/>
                <a:gd name="T10" fmla="*/ 11 w 22"/>
                <a:gd name="T11" fmla="*/ 0 h 20"/>
                <a:gd name="T12" fmla="*/ 8 w 22"/>
                <a:gd name="T13" fmla="*/ 0 h 20"/>
                <a:gd name="T14" fmla="*/ 11 w 22"/>
                <a:gd name="T15" fmla="*/ 1 h 20"/>
                <a:gd name="T16" fmla="*/ 14 w 22"/>
                <a:gd name="T17" fmla="*/ 0 h 20"/>
                <a:gd name="T18" fmla="*/ 11 w 22"/>
                <a:gd name="T19" fmla="*/ 0 h 20"/>
                <a:gd name="T20" fmla="*/ 17 w 22"/>
                <a:gd name="T21" fmla="*/ 19 h 20"/>
                <a:gd name="T22" fmla="*/ 19 w 22"/>
                <a:gd name="T23" fmla="*/ 17 h 20"/>
                <a:gd name="T24" fmla="*/ 17 w 22"/>
                <a:gd name="T25" fmla="*/ 17 h 20"/>
                <a:gd name="T26" fmla="*/ 15 w 22"/>
                <a:gd name="T27" fmla="*/ 20 h 20"/>
                <a:gd name="T28" fmla="*/ 17 w 22"/>
                <a:gd name="T29" fmla="*/ 19 h 20"/>
                <a:gd name="T30" fmla="*/ 5 w 22"/>
                <a:gd name="T31" fmla="*/ 19 h 20"/>
                <a:gd name="T32" fmla="*/ 7 w 22"/>
                <a:gd name="T33" fmla="*/ 20 h 20"/>
                <a:gd name="T34" fmla="*/ 6 w 22"/>
                <a:gd name="T35" fmla="*/ 18 h 20"/>
                <a:gd name="T36" fmla="*/ 3 w 22"/>
                <a:gd name="T37" fmla="*/ 17 h 20"/>
                <a:gd name="T38" fmla="*/ 5 w 22"/>
                <a:gd name="T39" fmla="*/ 19 h 20"/>
                <a:gd name="T40" fmla="*/ 1 w 22"/>
                <a:gd name="T41" fmla="*/ 8 h 20"/>
                <a:gd name="T42" fmla="*/ 0 w 22"/>
                <a:gd name="T43" fmla="*/ 11 h 20"/>
                <a:gd name="T44" fmla="*/ 2 w 22"/>
                <a:gd name="T45" fmla="*/ 9 h 20"/>
                <a:gd name="T46" fmla="*/ 2 w 22"/>
                <a:gd name="T47" fmla="*/ 5 h 20"/>
                <a:gd name="T48" fmla="*/ 1 w 22"/>
                <a:gd name="T49" fmla="*/ 8 h 20"/>
                <a:gd name="T50" fmla="*/ 21 w 22"/>
                <a:gd name="T51" fmla="*/ 7 h 20"/>
                <a:gd name="T52" fmla="*/ 21 w 22"/>
                <a:gd name="T53" fmla="*/ 5 h 20"/>
                <a:gd name="T54" fmla="*/ 20 w 22"/>
                <a:gd name="T55" fmla="*/ 8 h 20"/>
                <a:gd name="T56" fmla="*/ 22 w 22"/>
                <a:gd name="T57" fmla="*/ 9 h 20"/>
                <a:gd name="T58" fmla="*/ 21 w 22"/>
                <a:gd name="T59" fmla="*/ 7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2" h="20">
                  <a:moveTo>
                    <a:pt x="8" y="11"/>
                  </a:moveTo>
                  <a:cubicBezTo>
                    <a:pt x="8" y="8"/>
                    <a:pt x="10" y="7"/>
                    <a:pt x="12" y="7"/>
                  </a:cubicBezTo>
                  <a:cubicBezTo>
                    <a:pt x="14" y="7"/>
                    <a:pt x="15" y="8"/>
                    <a:pt x="15" y="11"/>
                  </a:cubicBezTo>
                  <a:cubicBezTo>
                    <a:pt x="15" y="13"/>
                    <a:pt x="14" y="15"/>
                    <a:pt x="12" y="15"/>
                  </a:cubicBezTo>
                  <a:cubicBezTo>
                    <a:pt x="10" y="15"/>
                    <a:pt x="8" y="13"/>
                    <a:pt x="8" y="11"/>
                  </a:cubicBezTo>
                  <a:close/>
                  <a:moveTo>
                    <a:pt x="11" y="0"/>
                  </a:moveTo>
                  <a:cubicBezTo>
                    <a:pt x="10" y="0"/>
                    <a:pt x="10" y="0"/>
                    <a:pt x="8" y="0"/>
                  </a:cubicBezTo>
                  <a:cubicBezTo>
                    <a:pt x="9" y="1"/>
                    <a:pt x="10" y="1"/>
                    <a:pt x="11" y="1"/>
                  </a:cubicBezTo>
                  <a:cubicBezTo>
                    <a:pt x="13" y="1"/>
                    <a:pt x="13" y="1"/>
                    <a:pt x="14" y="0"/>
                  </a:cubicBezTo>
                  <a:cubicBezTo>
                    <a:pt x="13" y="0"/>
                    <a:pt x="12" y="0"/>
                    <a:pt x="11" y="0"/>
                  </a:cubicBezTo>
                  <a:close/>
                  <a:moveTo>
                    <a:pt x="17" y="19"/>
                  </a:moveTo>
                  <a:cubicBezTo>
                    <a:pt x="18" y="19"/>
                    <a:pt x="19" y="18"/>
                    <a:pt x="19" y="17"/>
                  </a:cubicBezTo>
                  <a:cubicBezTo>
                    <a:pt x="19" y="16"/>
                    <a:pt x="17" y="16"/>
                    <a:pt x="17" y="17"/>
                  </a:cubicBezTo>
                  <a:cubicBezTo>
                    <a:pt x="15" y="18"/>
                    <a:pt x="15" y="19"/>
                    <a:pt x="15" y="20"/>
                  </a:cubicBezTo>
                  <a:cubicBezTo>
                    <a:pt x="16" y="20"/>
                    <a:pt x="17" y="19"/>
                    <a:pt x="17" y="19"/>
                  </a:cubicBezTo>
                  <a:close/>
                  <a:moveTo>
                    <a:pt x="5" y="19"/>
                  </a:moveTo>
                  <a:cubicBezTo>
                    <a:pt x="6" y="20"/>
                    <a:pt x="6" y="20"/>
                    <a:pt x="7" y="20"/>
                  </a:cubicBezTo>
                  <a:cubicBezTo>
                    <a:pt x="7" y="19"/>
                    <a:pt x="7" y="18"/>
                    <a:pt x="6" y="18"/>
                  </a:cubicBezTo>
                  <a:cubicBezTo>
                    <a:pt x="5" y="17"/>
                    <a:pt x="4" y="16"/>
                    <a:pt x="3" y="17"/>
                  </a:cubicBezTo>
                  <a:cubicBezTo>
                    <a:pt x="4" y="18"/>
                    <a:pt x="4" y="18"/>
                    <a:pt x="5" y="19"/>
                  </a:cubicBezTo>
                  <a:close/>
                  <a:moveTo>
                    <a:pt x="1" y="8"/>
                  </a:moveTo>
                  <a:cubicBezTo>
                    <a:pt x="0" y="9"/>
                    <a:pt x="0" y="9"/>
                    <a:pt x="0" y="11"/>
                  </a:cubicBezTo>
                  <a:cubicBezTo>
                    <a:pt x="2" y="10"/>
                    <a:pt x="2" y="9"/>
                    <a:pt x="2" y="9"/>
                  </a:cubicBezTo>
                  <a:cubicBezTo>
                    <a:pt x="3" y="7"/>
                    <a:pt x="2" y="6"/>
                    <a:pt x="2" y="5"/>
                  </a:cubicBezTo>
                  <a:cubicBezTo>
                    <a:pt x="1" y="7"/>
                    <a:pt x="1" y="7"/>
                    <a:pt x="1" y="8"/>
                  </a:cubicBezTo>
                  <a:close/>
                  <a:moveTo>
                    <a:pt x="21" y="7"/>
                  </a:moveTo>
                  <a:cubicBezTo>
                    <a:pt x="21" y="6"/>
                    <a:pt x="21" y="6"/>
                    <a:pt x="21" y="5"/>
                  </a:cubicBezTo>
                  <a:cubicBezTo>
                    <a:pt x="20" y="6"/>
                    <a:pt x="19" y="7"/>
                    <a:pt x="20" y="8"/>
                  </a:cubicBezTo>
                  <a:cubicBezTo>
                    <a:pt x="20" y="9"/>
                    <a:pt x="21" y="9"/>
                    <a:pt x="22" y="9"/>
                  </a:cubicBezTo>
                  <a:cubicBezTo>
                    <a:pt x="22" y="9"/>
                    <a:pt x="22" y="8"/>
                    <a:pt x="21" y="7"/>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68" name="Freeform 247"/>
            <p:cNvSpPr>
              <a:spLocks/>
            </p:cNvSpPr>
            <p:nvPr/>
          </p:nvSpPr>
          <p:spPr bwMode="auto">
            <a:xfrm>
              <a:off x="2753" y="4048"/>
              <a:ext cx="14" cy="16"/>
            </a:xfrm>
            <a:custGeom>
              <a:avLst/>
              <a:gdLst>
                <a:gd name="T0" fmla="*/ 2 w 7"/>
                <a:gd name="T1" fmla="*/ 6 h 8"/>
                <a:gd name="T2" fmla="*/ 3 w 7"/>
                <a:gd name="T3" fmla="*/ 8 h 8"/>
                <a:gd name="T4" fmla="*/ 4 w 7"/>
                <a:gd name="T5" fmla="*/ 8 h 8"/>
                <a:gd name="T6" fmla="*/ 5 w 7"/>
                <a:gd name="T7" fmla="*/ 6 h 8"/>
                <a:gd name="T8" fmla="*/ 6 w 7"/>
                <a:gd name="T9" fmla="*/ 6 h 8"/>
                <a:gd name="T10" fmla="*/ 7 w 7"/>
                <a:gd name="T11" fmla="*/ 5 h 8"/>
                <a:gd name="T12" fmla="*/ 7 w 7"/>
                <a:gd name="T13" fmla="*/ 5 h 8"/>
                <a:gd name="T14" fmla="*/ 5 w 7"/>
                <a:gd name="T15" fmla="*/ 1 h 8"/>
                <a:gd name="T16" fmla="*/ 5 w 7"/>
                <a:gd name="T17" fmla="*/ 0 h 8"/>
                <a:gd name="T18" fmla="*/ 4 w 7"/>
                <a:gd name="T19" fmla="*/ 0 h 8"/>
                <a:gd name="T20" fmla="*/ 3 w 7"/>
                <a:gd name="T21" fmla="*/ 1 h 8"/>
                <a:gd name="T22" fmla="*/ 1 w 7"/>
                <a:gd name="T23" fmla="*/ 1 h 8"/>
                <a:gd name="T24" fmla="*/ 1 w 7"/>
                <a:gd name="T25" fmla="*/ 1 h 8"/>
                <a:gd name="T26" fmla="*/ 0 w 7"/>
                <a:gd name="T27" fmla="*/ 2 h 8"/>
                <a:gd name="T28" fmla="*/ 1 w 7"/>
                <a:gd name="T29" fmla="*/ 3 h 8"/>
                <a:gd name="T30" fmla="*/ 1 w 7"/>
                <a:gd name="T31" fmla="*/ 3 h 8"/>
                <a:gd name="T32" fmla="*/ 3 w 7"/>
                <a:gd name="T33" fmla="*/ 6 h 8"/>
                <a:gd name="T34" fmla="*/ 3 w 7"/>
                <a:gd name="T35" fmla="*/ 6 h 8"/>
                <a:gd name="T36" fmla="*/ 2 w 7"/>
                <a:gd name="T37" fmla="*/ 2 h 8"/>
                <a:gd name="T38" fmla="*/ 1 w 7"/>
                <a:gd name="T39" fmla="*/ 2 h 8"/>
                <a:gd name="T40" fmla="*/ 1 w 7"/>
                <a:gd name="T41" fmla="*/ 2 h 8"/>
                <a:gd name="T42" fmla="*/ 1 w 7"/>
                <a:gd name="T43" fmla="*/ 2 h 8"/>
                <a:gd name="T44" fmla="*/ 1 w 7"/>
                <a:gd name="T45" fmla="*/ 2 h 8"/>
                <a:gd name="T46" fmla="*/ 1 w 7"/>
                <a:gd name="T47" fmla="*/ 2 h 8"/>
                <a:gd name="T48" fmla="*/ 2 w 7"/>
                <a:gd name="T49" fmla="*/ 2 h 8"/>
                <a:gd name="T50" fmla="*/ 2 w 7"/>
                <a:gd name="T51" fmla="*/ 2 h 8"/>
                <a:gd name="T52" fmla="*/ 1 w 7"/>
                <a:gd name="T53" fmla="*/ 2 h 8"/>
                <a:gd name="T54" fmla="*/ 1 w 7"/>
                <a:gd name="T55" fmla="*/ 2 h 8"/>
                <a:gd name="T56" fmla="*/ 2 w 7"/>
                <a:gd name="T57" fmla="*/ 2 h 8"/>
                <a:gd name="T58" fmla="*/ 2 w 7"/>
                <a:gd name="T59" fmla="*/ 2 h 8"/>
                <a:gd name="T60" fmla="*/ 2 w 7"/>
                <a:gd name="T61" fmla="*/ 2 h 8"/>
                <a:gd name="T62" fmla="*/ 2 w 7"/>
                <a:gd name="T63" fmla="*/ 2 h 8"/>
                <a:gd name="T64" fmla="*/ 4 w 7"/>
                <a:gd name="T65" fmla="*/ 2 h 8"/>
                <a:gd name="T66" fmla="*/ 4 w 7"/>
                <a:gd name="T67" fmla="*/ 1 h 8"/>
                <a:gd name="T68" fmla="*/ 4 w 7"/>
                <a:gd name="T69" fmla="*/ 1 h 8"/>
                <a:gd name="T70" fmla="*/ 4 w 7"/>
                <a:gd name="T71" fmla="*/ 1 h 8"/>
                <a:gd name="T72" fmla="*/ 4 w 7"/>
                <a:gd name="T73" fmla="*/ 1 h 8"/>
                <a:gd name="T74" fmla="*/ 4 w 7"/>
                <a:gd name="T75" fmla="*/ 1 h 8"/>
                <a:gd name="T76" fmla="*/ 4 w 7"/>
                <a:gd name="T77" fmla="*/ 1 h 8"/>
                <a:gd name="T78" fmla="*/ 5 w 7"/>
                <a:gd name="T79" fmla="*/ 1 h 8"/>
                <a:gd name="T80" fmla="*/ 5 w 7"/>
                <a:gd name="T81" fmla="*/ 5 h 8"/>
                <a:gd name="T82" fmla="*/ 5 w 7"/>
                <a:gd name="T83" fmla="*/ 5 h 8"/>
                <a:gd name="T84" fmla="*/ 5 w 7"/>
                <a:gd name="T85" fmla="*/ 5 h 8"/>
                <a:gd name="T86" fmla="*/ 5 w 7"/>
                <a:gd name="T87" fmla="*/ 5 h 8"/>
                <a:gd name="T88" fmla="*/ 6 w 7"/>
                <a:gd name="T89" fmla="*/ 5 h 8"/>
                <a:gd name="T90" fmla="*/ 6 w 7"/>
                <a:gd name="T91" fmla="*/ 5 h 8"/>
                <a:gd name="T92" fmla="*/ 5 w 7"/>
                <a:gd name="T93" fmla="*/ 5 h 8"/>
                <a:gd name="T94" fmla="*/ 6 w 7"/>
                <a:gd name="T95" fmla="*/ 5 h 8"/>
                <a:gd name="T96" fmla="*/ 6 w 7"/>
                <a:gd name="T97" fmla="*/ 5 h 8"/>
                <a:gd name="T98" fmla="*/ 6 w 7"/>
                <a:gd name="T99" fmla="*/ 5 h 8"/>
                <a:gd name="T100" fmla="*/ 5 w 7"/>
                <a:gd name="T101" fmla="*/ 5 h 8"/>
                <a:gd name="T102" fmla="*/ 5 w 7"/>
                <a:gd name="T103" fmla="*/ 5 h 8"/>
                <a:gd name="T104" fmla="*/ 3 w 7"/>
                <a:gd name="T105" fmla="*/ 7 h 8"/>
                <a:gd name="T106" fmla="*/ 3 w 7"/>
                <a:gd name="T107" fmla="*/ 7 h 8"/>
                <a:gd name="T108" fmla="*/ 3 w 7"/>
                <a:gd name="T109" fmla="*/ 6 h 8"/>
                <a:gd name="T110" fmla="*/ 3 w 7"/>
                <a:gd name="T111" fmla="*/ 6 h 8"/>
                <a:gd name="T112" fmla="*/ 3 w 7"/>
                <a:gd name="T113" fmla="*/ 6 h 8"/>
                <a:gd name="T114" fmla="*/ 3 w 7"/>
                <a:gd name="T115" fmla="*/ 6 h 8"/>
                <a:gd name="T116" fmla="*/ 3 w 7"/>
                <a:gd name="T117" fmla="*/ 6 h 8"/>
                <a:gd name="T118" fmla="*/ 3 w 7"/>
                <a:gd name="T119" fmla="*/ 6 h 8"/>
                <a:gd name="T120" fmla="*/ 3 w 7"/>
                <a:gd name="T121" fmla="*/ 6 h 8"/>
                <a:gd name="T122" fmla="*/ 3 w 7"/>
                <a:gd name="T123" fmla="*/ 6 h 8"/>
                <a:gd name="T124" fmla="*/ 3 w 7"/>
                <a:gd name="T125" fmla="*/ 6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7" h="8">
                  <a:moveTo>
                    <a:pt x="3" y="6"/>
                  </a:moveTo>
                  <a:cubicBezTo>
                    <a:pt x="2" y="6"/>
                    <a:pt x="2" y="6"/>
                    <a:pt x="2" y="6"/>
                  </a:cubicBezTo>
                  <a:cubicBezTo>
                    <a:pt x="2" y="7"/>
                    <a:pt x="2" y="7"/>
                    <a:pt x="3" y="8"/>
                  </a:cubicBezTo>
                  <a:cubicBezTo>
                    <a:pt x="3" y="8"/>
                    <a:pt x="3" y="8"/>
                    <a:pt x="3" y="8"/>
                  </a:cubicBezTo>
                  <a:cubicBezTo>
                    <a:pt x="4" y="8"/>
                    <a:pt x="4" y="8"/>
                    <a:pt x="4" y="8"/>
                  </a:cubicBezTo>
                  <a:cubicBezTo>
                    <a:pt x="4" y="8"/>
                    <a:pt x="4" y="8"/>
                    <a:pt x="4" y="8"/>
                  </a:cubicBezTo>
                  <a:cubicBezTo>
                    <a:pt x="6" y="6"/>
                    <a:pt x="6" y="6"/>
                    <a:pt x="6" y="6"/>
                  </a:cubicBezTo>
                  <a:cubicBezTo>
                    <a:pt x="5" y="6"/>
                    <a:pt x="5" y="6"/>
                    <a:pt x="5" y="6"/>
                  </a:cubicBezTo>
                  <a:cubicBezTo>
                    <a:pt x="5" y="6"/>
                    <a:pt x="5" y="6"/>
                    <a:pt x="5" y="6"/>
                  </a:cubicBezTo>
                  <a:cubicBezTo>
                    <a:pt x="6" y="6"/>
                    <a:pt x="6" y="6"/>
                    <a:pt x="6" y="6"/>
                  </a:cubicBezTo>
                  <a:cubicBezTo>
                    <a:pt x="6" y="6"/>
                    <a:pt x="6" y="6"/>
                    <a:pt x="6" y="6"/>
                  </a:cubicBezTo>
                  <a:cubicBezTo>
                    <a:pt x="7" y="5"/>
                    <a:pt x="7" y="5"/>
                    <a:pt x="7" y="5"/>
                  </a:cubicBezTo>
                  <a:cubicBezTo>
                    <a:pt x="7" y="5"/>
                    <a:pt x="7" y="5"/>
                    <a:pt x="7" y="5"/>
                  </a:cubicBezTo>
                  <a:cubicBezTo>
                    <a:pt x="7" y="5"/>
                    <a:pt x="7" y="5"/>
                    <a:pt x="7" y="5"/>
                  </a:cubicBezTo>
                  <a:cubicBezTo>
                    <a:pt x="7" y="5"/>
                    <a:pt x="7" y="5"/>
                    <a:pt x="7" y="5"/>
                  </a:cubicBezTo>
                  <a:cubicBezTo>
                    <a:pt x="5" y="1"/>
                    <a:pt x="5" y="1"/>
                    <a:pt x="5" y="1"/>
                  </a:cubicBezTo>
                  <a:cubicBezTo>
                    <a:pt x="5" y="0"/>
                    <a:pt x="5" y="0"/>
                    <a:pt x="5" y="0"/>
                  </a:cubicBezTo>
                  <a:cubicBezTo>
                    <a:pt x="5" y="0"/>
                    <a:pt x="5" y="0"/>
                    <a:pt x="5" y="0"/>
                  </a:cubicBezTo>
                  <a:cubicBezTo>
                    <a:pt x="5" y="0"/>
                    <a:pt x="5" y="0"/>
                    <a:pt x="5" y="0"/>
                  </a:cubicBezTo>
                  <a:cubicBezTo>
                    <a:pt x="4" y="0"/>
                    <a:pt x="4" y="0"/>
                    <a:pt x="4" y="0"/>
                  </a:cubicBezTo>
                  <a:cubicBezTo>
                    <a:pt x="3" y="0"/>
                    <a:pt x="3" y="0"/>
                    <a:pt x="3" y="1"/>
                  </a:cubicBezTo>
                  <a:cubicBezTo>
                    <a:pt x="3" y="1"/>
                    <a:pt x="3" y="1"/>
                    <a:pt x="3" y="1"/>
                  </a:cubicBezTo>
                  <a:cubicBezTo>
                    <a:pt x="3" y="0"/>
                    <a:pt x="3" y="0"/>
                    <a:pt x="3" y="0"/>
                  </a:cubicBezTo>
                  <a:cubicBezTo>
                    <a:pt x="1" y="1"/>
                    <a:pt x="1" y="1"/>
                    <a:pt x="1" y="1"/>
                  </a:cubicBezTo>
                  <a:cubicBezTo>
                    <a:pt x="1" y="1"/>
                    <a:pt x="1" y="1"/>
                    <a:pt x="1" y="1"/>
                  </a:cubicBezTo>
                  <a:cubicBezTo>
                    <a:pt x="1" y="1"/>
                    <a:pt x="1" y="1"/>
                    <a:pt x="1" y="1"/>
                  </a:cubicBezTo>
                  <a:cubicBezTo>
                    <a:pt x="1" y="2"/>
                    <a:pt x="1" y="2"/>
                    <a:pt x="1" y="2"/>
                  </a:cubicBezTo>
                  <a:cubicBezTo>
                    <a:pt x="0" y="2"/>
                    <a:pt x="0" y="2"/>
                    <a:pt x="0" y="2"/>
                  </a:cubicBezTo>
                  <a:cubicBezTo>
                    <a:pt x="1" y="3"/>
                    <a:pt x="1" y="3"/>
                    <a:pt x="1" y="3"/>
                  </a:cubicBezTo>
                  <a:cubicBezTo>
                    <a:pt x="1" y="3"/>
                    <a:pt x="1" y="3"/>
                    <a:pt x="1" y="3"/>
                  </a:cubicBezTo>
                  <a:cubicBezTo>
                    <a:pt x="1" y="3"/>
                    <a:pt x="1" y="3"/>
                    <a:pt x="1" y="3"/>
                  </a:cubicBezTo>
                  <a:cubicBezTo>
                    <a:pt x="1" y="3"/>
                    <a:pt x="1" y="3"/>
                    <a:pt x="1" y="3"/>
                  </a:cubicBezTo>
                  <a:cubicBezTo>
                    <a:pt x="2" y="7"/>
                    <a:pt x="2" y="7"/>
                    <a:pt x="2" y="7"/>
                  </a:cubicBezTo>
                  <a:cubicBezTo>
                    <a:pt x="3" y="6"/>
                    <a:pt x="3" y="6"/>
                    <a:pt x="3" y="6"/>
                  </a:cubicBezTo>
                  <a:cubicBezTo>
                    <a:pt x="2" y="6"/>
                    <a:pt x="2" y="6"/>
                    <a:pt x="2" y="6"/>
                  </a:cubicBezTo>
                  <a:cubicBezTo>
                    <a:pt x="3" y="6"/>
                    <a:pt x="3" y="6"/>
                    <a:pt x="3" y="6"/>
                  </a:cubicBezTo>
                  <a:cubicBezTo>
                    <a:pt x="3" y="6"/>
                    <a:pt x="3" y="6"/>
                    <a:pt x="3" y="6"/>
                  </a:cubicBezTo>
                  <a:cubicBezTo>
                    <a:pt x="2" y="2"/>
                    <a:pt x="2" y="2"/>
                    <a:pt x="2" y="2"/>
                  </a:cubicBezTo>
                  <a:cubicBezTo>
                    <a:pt x="2" y="2"/>
                    <a:pt x="2" y="2"/>
                    <a:pt x="2" y="2"/>
                  </a:cubicBezTo>
                  <a:cubicBezTo>
                    <a:pt x="1" y="2"/>
                    <a:pt x="1" y="2"/>
                    <a:pt x="1" y="2"/>
                  </a:cubicBezTo>
                  <a:cubicBezTo>
                    <a:pt x="1" y="2"/>
                    <a:pt x="1" y="2"/>
                    <a:pt x="1" y="2"/>
                  </a:cubicBezTo>
                  <a:cubicBezTo>
                    <a:pt x="1" y="2"/>
                    <a:pt x="1" y="2"/>
                    <a:pt x="1" y="2"/>
                  </a:cubicBezTo>
                  <a:cubicBezTo>
                    <a:pt x="1" y="2"/>
                    <a:pt x="1" y="2"/>
                    <a:pt x="1" y="2"/>
                  </a:cubicBezTo>
                  <a:cubicBezTo>
                    <a:pt x="1" y="2"/>
                    <a:pt x="1" y="2"/>
                    <a:pt x="1" y="2"/>
                  </a:cubicBezTo>
                  <a:cubicBezTo>
                    <a:pt x="1" y="2"/>
                    <a:pt x="1" y="2"/>
                    <a:pt x="1" y="2"/>
                  </a:cubicBezTo>
                  <a:cubicBezTo>
                    <a:pt x="1" y="2"/>
                    <a:pt x="1" y="2"/>
                    <a:pt x="1" y="2"/>
                  </a:cubicBezTo>
                  <a:cubicBezTo>
                    <a:pt x="2" y="2"/>
                    <a:pt x="2" y="2"/>
                    <a:pt x="2" y="2"/>
                  </a:cubicBezTo>
                  <a:cubicBezTo>
                    <a:pt x="1" y="2"/>
                    <a:pt x="1" y="2"/>
                    <a:pt x="1" y="2"/>
                  </a:cubicBezTo>
                  <a:cubicBezTo>
                    <a:pt x="1" y="2"/>
                    <a:pt x="1" y="2"/>
                    <a:pt x="1" y="2"/>
                  </a:cubicBezTo>
                  <a:cubicBezTo>
                    <a:pt x="2" y="2"/>
                    <a:pt x="2" y="2"/>
                    <a:pt x="2" y="2"/>
                  </a:cubicBezTo>
                  <a:cubicBezTo>
                    <a:pt x="1" y="2"/>
                    <a:pt x="1" y="2"/>
                    <a:pt x="1" y="2"/>
                  </a:cubicBezTo>
                  <a:cubicBezTo>
                    <a:pt x="2" y="2"/>
                    <a:pt x="2" y="2"/>
                    <a:pt x="2" y="2"/>
                  </a:cubicBezTo>
                  <a:cubicBezTo>
                    <a:pt x="2" y="2"/>
                    <a:pt x="2" y="2"/>
                    <a:pt x="2" y="2"/>
                  </a:cubicBezTo>
                  <a:cubicBezTo>
                    <a:pt x="1" y="2"/>
                    <a:pt x="1" y="2"/>
                    <a:pt x="1" y="2"/>
                  </a:cubicBezTo>
                  <a:cubicBezTo>
                    <a:pt x="2" y="2"/>
                    <a:pt x="2" y="2"/>
                    <a:pt x="2" y="2"/>
                  </a:cubicBezTo>
                  <a:cubicBezTo>
                    <a:pt x="1" y="2"/>
                    <a:pt x="1" y="2"/>
                    <a:pt x="1" y="2"/>
                  </a:cubicBezTo>
                  <a:cubicBezTo>
                    <a:pt x="2" y="2"/>
                    <a:pt x="2" y="2"/>
                    <a:pt x="2" y="2"/>
                  </a:cubicBezTo>
                  <a:cubicBezTo>
                    <a:pt x="2" y="2"/>
                    <a:pt x="2" y="2"/>
                    <a:pt x="2" y="2"/>
                  </a:cubicBezTo>
                  <a:cubicBezTo>
                    <a:pt x="1" y="2"/>
                    <a:pt x="1" y="2"/>
                    <a:pt x="1" y="2"/>
                  </a:cubicBezTo>
                  <a:cubicBezTo>
                    <a:pt x="2" y="2"/>
                    <a:pt x="2" y="2"/>
                    <a:pt x="2" y="2"/>
                  </a:cubicBezTo>
                  <a:cubicBezTo>
                    <a:pt x="2" y="2"/>
                    <a:pt x="2" y="2"/>
                    <a:pt x="2" y="2"/>
                  </a:cubicBezTo>
                  <a:cubicBezTo>
                    <a:pt x="2" y="2"/>
                    <a:pt x="2" y="2"/>
                    <a:pt x="2" y="2"/>
                  </a:cubicBezTo>
                  <a:cubicBezTo>
                    <a:pt x="1" y="2"/>
                    <a:pt x="1" y="2"/>
                    <a:pt x="1" y="2"/>
                  </a:cubicBezTo>
                  <a:cubicBezTo>
                    <a:pt x="2" y="2"/>
                    <a:pt x="2" y="2"/>
                    <a:pt x="2" y="2"/>
                  </a:cubicBezTo>
                  <a:cubicBezTo>
                    <a:pt x="2" y="2"/>
                    <a:pt x="2" y="2"/>
                    <a:pt x="4" y="2"/>
                  </a:cubicBezTo>
                  <a:cubicBezTo>
                    <a:pt x="4" y="2"/>
                    <a:pt x="4" y="2"/>
                    <a:pt x="4" y="2"/>
                  </a:cubicBezTo>
                  <a:cubicBezTo>
                    <a:pt x="4" y="1"/>
                    <a:pt x="4" y="1"/>
                    <a:pt x="4" y="1"/>
                  </a:cubicBezTo>
                  <a:cubicBezTo>
                    <a:pt x="4" y="1"/>
                    <a:pt x="4" y="1"/>
                    <a:pt x="4" y="1"/>
                  </a:cubicBezTo>
                  <a:cubicBezTo>
                    <a:pt x="4" y="1"/>
                    <a:pt x="4" y="1"/>
                    <a:pt x="4" y="1"/>
                  </a:cubicBezTo>
                  <a:cubicBezTo>
                    <a:pt x="4" y="1"/>
                    <a:pt x="4" y="1"/>
                    <a:pt x="4" y="1"/>
                  </a:cubicBezTo>
                  <a:cubicBezTo>
                    <a:pt x="4" y="1"/>
                    <a:pt x="4" y="1"/>
                    <a:pt x="4" y="1"/>
                  </a:cubicBezTo>
                  <a:cubicBezTo>
                    <a:pt x="4" y="1"/>
                    <a:pt x="4" y="1"/>
                    <a:pt x="4" y="1"/>
                  </a:cubicBezTo>
                  <a:cubicBezTo>
                    <a:pt x="4" y="1"/>
                    <a:pt x="4" y="1"/>
                    <a:pt x="4" y="1"/>
                  </a:cubicBezTo>
                  <a:cubicBezTo>
                    <a:pt x="4" y="1"/>
                    <a:pt x="4" y="1"/>
                    <a:pt x="4" y="1"/>
                  </a:cubicBezTo>
                  <a:cubicBezTo>
                    <a:pt x="4" y="1"/>
                    <a:pt x="4" y="1"/>
                    <a:pt x="4" y="1"/>
                  </a:cubicBezTo>
                  <a:cubicBezTo>
                    <a:pt x="4" y="1"/>
                    <a:pt x="4" y="1"/>
                    <a:pt x="4" y="1"/>
                  </a:cubicBezTo>
                  <a:cubicBezTo>
                    <a:pt x="4" y="1"/>
                    <a:pt x="4" y="1"/>
                    <a:pt x="4" y="1"/>
                  </a:cubicBezTo>
                  <a:cubicBezTo>
                    <a:pt x="4" y="1"/>
                    <a:pt x="4" y="1"/>
                    <a:pt x="4" y="1"/>
                  </a:cubicBezTo>
                  <a:cubicBezTo>
                    <a:pt x="4" y="1"/>
                    <a:pt x="4" y="2"/>
                    <a:pt x="5" y="2"/>
                  </a:cubicBezTo>
                  <a:cubicBezTo>
                    <a:pt x="5" y="1"/>
                    <a:pt x="5" y="1"/>
                    <a:pt x="5" y="1"/>
                  </a:cubicBezTo>
                  <a:cubicBezTo>
                    <a:pt x="4" y="1"/>
                    <a:pt x="4" y="1"/>
                    <a:pt x="4" y="1"/>
                  </a:cubicBezTo>
                  <a:cubicBezTo>
                    <a:pt x="4" y="1"/>
                    <a:pt x="4" y="1"/>
                    <a:pt x="5" y="5"/>
                  </a:cubicBezTo>
                  <a:cubicBezTo>
                    <a:pt x="6" y="5"/>
                    <a:pt x="6" y="5"/>
                    <a:pt x="6" y="5"/>
                  </a:cubicBezTo>
                  <a:cubicBezTo>
                    <a:pt x="5" y="5"/>
                    <a:pt x="5" y="5"/>
                    <a:pt x="5" y="5"/>
                  </a:cubicBezTo>
                  <a:cubicBezTo>
                    <a:pt x="5" y="5"/>
                    <a:pt x="5" y="5"/>
                    <a:pt x="5" y="5"/>
                  </a:cubicBezTo>
                  <a:cubicBezTo>
                    <a:pt x="5" y="5"/>
                    <a:pt x="5" y="5"/>
                    <a:pt x="5" y="5"/>
                  </a:cubicBezTo>
                  <a:cubicBezTo>
                    <a:pt x="6" y="5"/>
                    <a:pt x="6" y="5"/>
                    <a:pt x="6" y="5"/>
                  </a:cubicBezTo>
                  <a:cubicBezTo>
                    <a:pt x="5" y="5"/>
                    <a:pt x="5" y="5"/>
                    <a:pt x="5" y="5"/>
                  </a:cubicBezTo>
                  <a:cubicBezTo>
                    <a:pt x="5" y="5"/>
                    <a:pt x="5" y="5"/>
                    <a:pt x="5" y="5"/>
                  </a:cubicBezTo>
                  <a:cubicBezTo>
                    <a:pt x="6" y="5"/>
                    <a:pt x="6" y="5"/>
                    <a:pt x="6" y="5"/>
                  </a:cubicBezTo>
                  <a:cubicBezTo>
                    <a:pt x="5" y="5"/>
                    <a:pt x="5" y="5"/>
                    <a:pt x="5" y="5"/>
                  </a:cubicBezTo>
                  <a:cubicBezTo>
                    <a:pt x="6" y="5"/>
                    <a:pt x="6" y="5"/>
                    <a:pt x="6" y="5"/>
                  </a:cubicBezTo>
                  <a:cubicBezTo>
                    <a:pt x="6" y="5"/>
                    <a:pt x="6" y="5"/>
                    <a:pt x="6" y="5"/>
                  </a:cubicBezTo>
                  <a:cubicBezTo>
                    <a:pt x="5" y="5"/>
                    <a:pt x="5" y="5"/>
                    <a:pt x="5" y="5"/>
                  </a:cubicBezTo>
                  <a:cubicBezTo>
                    <a:pt x="6" y="5"/>
                    <a:pt x="6" y="5"/>
                    <a:pt x="6" y="5"/>
                  </a:cubicBezTo>
                  <a:cubicBezTo>
                    <a:pt x="6" y="5"/>
                    <a:pt x="6" y="5"/>
                    <a:pt x="6" y="5"/>
                  </a:cubicBezTo>
                  <a:cubicBezTo>
                    <a:pt x="6" y="5"/>
                    <a:pt x="6" y="5"/>
                    <a:pt x="6" y="5"/>
                  </a:cubicBezTo>
                  <a:cubicBezTo>
                    <a:pt x="6" y="5"/>
                    <a:pt x="6" y="5"/>
                    <a:pt x="6" y="5"/>
                  </a:cubicBezTo>
                  <a:cubicBezTo>
                    <a:pt x="6" y="5"/>
                    <a:pt x="6" y="5"/>
                    <a:pt x="6" y="5"/>
                  </a:cubicBezTo>
                  <a:cubicBezTo>
                    <a:pt x="6" y="5"/>
                    <a:pt x="6" y="5"/>
                    <a:pt x="6" y="5"/>
                  </a:cubicBezTo>
                  <a:cubicBezTo>
                    <a:pt x="6" y="5"/>
                    <a:pt x="6" y="5"/>
                    <a:pt x="6" y="5"/>
                  </a:cubicBezTo>
                  <a:cubicBezTo>
                    <a:pt x="5" y="5"/>
                    <a:pt x="5" y="5"/>
                    <a:pt x="5" y="5"/>
                  </a:cubicBezTo>
                  <a:cubicBezTo>
                    <a:pt x="5" y="5"/>
                    <a:pt x="5" y="5"/>
                    <a:pt x="5" y="5"/>
                  </a:cubicBezTo>
                  <a:cubicBezTo>
                    <a:pt x="5" y="5"/>
                    <a:pt x="5" y="5"/>
                    <a:pt x="5" y="5"/>
                  </a:cubicBezTo>
                  <a:cubicBezTo>
                    <a:pt x="5" y="5"/>
                    <a:pt x="5" y="5"/>
                    <a:pt x="3" y="7"/>
                  </a:cubicBezTo>
                  <a:cubicBezTo>
                    <a:pt x="3" y="7"/>
                    <a:pt x="3" y="7"/>
                    <a:pt x="3" y="7"/>
                  </a:cubicBezTo>
                  <a:cubicBezTo>
                    <a:pt x="3" y="6"/>
                    <a:pt x="3" y="6"/>
                    <a:pt x="3" y="6"/>
                  </a:cubicBezTo>
                  <a:cubicBezTo>
                    <a:pt x="3" y="7"/>
                    <a:pt x="3" y="7"/>
                    <a:pt x="3" y="7"/>
                  </a:cubicBezTo>
                  <a:cubicBezTo>
                    <a:pt x="3" y="6"/>
                    <a:pt x="3" y="6"/>
                    <a:pt x="3" y="6"/>
                  </a:cubicBezTo>
                  <a:cubicBezTo>
                    <a:pt x="3" y="6"/>
                    <a:pt x="3" y="6"/>
                    <a:pt x="3" y="6"/>
                  </a:cubicBezTo>
                  <a:cubicBezTo>
                    <a:pt x="3" y="7"/>
                    <a:pt x="3" y="7"/>
                    <a:pt x="3" y="7"/>
                  </a:cubicBezTo>
                  <a:cubicBezTo>
                    <a:pt x="3" y="6"/>
                    <a:pt x="3" y="6"/>
                    <a:pt x="3" y="6"/>
                  </a:cubicBezTo>
                  <a:cubicBezTo>
                    <a:pt x="3" y="6"/>
                    <a:pt x="3" y="6"/>
                    <a:pt x="3" y="6"/>
                  </a:cubicBezTo>
                  <a:cubicBezTo>
                    <a:pt x="3" y="6"/>
                    <a:pt x="3" y="6"/>
                    <a:pt x="3" y="6"/>
                  </a:cubicBezTo>
                  <a:cubicBezTo>
                    <a:pt x="3" y="6"/>
                    <a:pt x="3" y="6"/>
                    <a:pt x="3" y="6"/>
                  </a:cubicBezTo>
                  <a:cubicBezTo>
                    <a:pt x="3" y="6"/>
                    <a:pt x="3" y="6"/>
                    <a:pt x="3" y="6"/>
                  </a:cubicBezTo>
                  <a:cubicBezTo>
                    <a:pt x="3" y="6"/>
                    <a:pt x="3" y="6"/>
                    <a:pt x="3" y="6"/>
                  </a:cubicBezTo>
                  <a:cubicBezTo>
                    <a:pt x="3" y="6"/>
                    <a:pt x="3" y="6"/>
                    <a:pt x="3" y="6"/>
                  </a:cubicBezTo>
                  <a:cubicBezTo>
                    <a:pt x="3" y="6"/>
                    <a:pt x="3" y="6"/>
                    <a:pt x="3" y="6"/>
                  </a:cubicBezTo>
                  <a:cubicBezTo>
                    <a:pt x="3" y="6"/>
                    <a:pt x="3" y="6"/>
                    <a:pt x="3" y="6"/>
                  </a:cubicBezTo>
                  <a:cubicBezTo>
                    <a:pt x="3" y="6"/>
                    <a:pt x="3" y="6"/>
                    <a:pt x="3" y="6"/>
                  </a:cubicBezTo>
                  <a:cubicBezTo>
                    <a:pt x="3" y="6"/>
                    <a:pt x="3" y="6"/>
                    <a:pt x="3" y="6"/>
                  </a:cubicBezTo>
                  <a:cubicBezTo>
                    <a:pt x="3" y="6"/>
                    <a:pt x="3" y="6"/>
                    <a:pt x="3" y="6"/>
                  </a:cubicBezTo>
                  <a:cubicBezTo>
                    <a:pt x="3" y="6"/>
                    <a:pt x="3" y="6"/>
                    <a:pt x="3" y="6"/>
                  </a:cubicBezTo>
                  <a:cubicBezTo>
                    <a:pt x="3" y="6"/>
                    <a:pt x="3" y="6"/>
                    <a:pt x="3" y="6"/>
                  </a:cubicBezTo>
                  <a:cubicBezTo>
                    <a:pt x="3" y="6"/>
                    <a:pt x="3" y="6"/>
                    <a:pt x="3" y="6"/>
                  </a:cubicBezTo>
                  <a:close/>
                </a:path>
              </a:pathLst>
            </a:custGeom>
            <a:solidFill>
              <a:srgbClr val="2828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69" name="Freeform 248"/>
            <p:cNvSpPr>
              <a:spLocks noEditPoints="1"/>
            </p:cNvSpPr>
            <p:nvPr/>
          </p:nvSpPr>
          <p:spPr bwMode="auto">
            <a:xfrm>
              <a:off x="2667" y="4008"/>
              <a:ext cx="118" cy="154"/>
            </a:xfrm>
            <a:custGeom>
              <a:avLst/>
              <a:gdLst>
                <a:gd name="T0" fmla="*/ 38 w 59"/>
                <a:gd name="T1" fmla="*/ 0 h 77"/>
                <a:gd name="T2" fmla="*/ 5 w 59"/>
                <a:gd name="T3" fmla="*/ 0 h 77"/>
                <a:gd name="T4" fmla="*/ 0 w 59"/>
                <a:gd name="T5" fmla="*/ 0 h 77"/>
                <a:gd name="T6" fmla="*/ 0 w 59"/>
                <a:gd name="T7" fmla="*/ 50 h 77"/>
                <a:gd name="T8" fmla="*/ 4 w 59"/>
                <a:gd name="T9" fmla="*/ 50 h 77"/>
                <a:gd name="T10" fmla="*/ 0 w 59"/>
                <a:gd name="T11" fmla="*/ 68 h 77"/>
                <a:gd name="T12" fmla="*/ 14 w 59"/>
                <a:gd name="T13" fmla="*/ 72 h 77"/>
                <a:gd name="T14" fmla="*/ 14 w 59"/>
                <a:gd name="T15" fmla="*/ 73 h 77"/>
                <a:gd name="T16" fmla="*/ 16 w 59"/>
                <a:gd name="T17" fmla="*/ 73 h 77"/>
                <a:gd name="T18" fmla="*/ 28 w 59"/>
                <a:gd name="T19" fmla="*/ 77 h 77"/>
                <a:gd name="T20" fmla="*/ 32 w 59"/>
                <a:gd name="T21" fmla="*/ 73 h 77"/>
                <a:gd name="T22" fmla="*/ 58 w 59"/>
                <a:gd name="T23" fmla="*/ 73 h 77"/>
                <a:gd name="T24" fmla="*/ 58 w 59"/>
                <a:gd name="T25" fmla="*/ 63 h 77"/>
                <a:gd name="T26" fmla="*/ 59 w 59"/>
                <a:gd name="T27" fmla="*/ 59 h 77"/>
                <a:gd name="T28" fmla="*/ 38 w 59"/>
                <a:gd name="T29" fmla="*/ 0 h 77"/>
                <a:gd name="T30" fmla="*/ 5 w 59"/>
                <a:gd name="T31" fmla="*/ 45 h 77"/>
                <a:gd name="T32" fmla="*/ 5 w 59"/>
                <a:gd name="T33" fmla="*/ 4 h 77"/>
                <a:gd name="T34" fmla="*/ 35 w 59"/>
                <a:gd name="T35" fmla="*/ 4 h 77"/>
                <a:gd name="T36" fmla="*/ 54 w 59"/>
                <a:gd name="T37" fmla="*/ 54 h 77"/>
                <a:gd name="T38" fmla="*/ 45 w 59"/>
                <a:gd name="T39" fmla="*/ 43 h 77"/>
                <a:gd name="T40" fmla="*/ 44 w 59"/>
                <a:gd name="T41" fmla="*/ 45 h 77"/>
                <a:gd name="T42" fmla="*/ 42 w 59"/>
                <a:gd name="T43" fmla="*/ 43 h 77"/>
                <a:gd name="T44" fmla="*/ 45 w 59"/>
                <a:gd name="T45" fmla="*/ 41 h 77"/>
                <a:gd name="T46" fmla="*/ 46 w 59"/>
                <a:gd name="T47" fmla="*/ 40 h 77"/>
                <a:gd name="T48" fmla="*/ 45 w 59"/>
                <a:gd name="T49" fmla="*/ 40 h 77"/>
                <a:gd name="T50" fmla="*/ 37 w 59"/>
                <a:gd name="T51" fmla="*/ 46 h 77"/>
                <a:gd name="T52" fmla="*/ 37 w 59"/>
                <a:gd name="T53" fmla="*/ 47 h 77"/>
                <a:gd name="T54" fmla="*/ 39 w 59"/>
                <a:gd name="T55" fmla="*/ 47 h 77"/>
                <a:gd name="T56" fmla="*/ 42 w 59"/>
                <a:gd name="T57" fmla="*/ 45 h 77"/>
                <a:gd name="T58" fmla="*/ 42 w 59"/>
                <a:gd name="T59" fmla="*/ 46 h 77"/>
                <a:gd name="T60" fmla="*/ 42 w 59"/>
                <a:gd name="T61" fmla="*/ 47 h 77"/>
                <a:gd name="T62" fmla="*/ 52 w 59"/>
                <a:gd name="T63" fmla="*/ 59 h 77"/>
                <a:gd name="T64" fmla="*/ 32 w 59"/>
                <a:gd name="T65" fmla="*/ 59 h 77"/>
                <a:gd name="T66" fmla="*/ 5 w 59"/>
                <a:gd name="T67" fmla="*/ 44 h 77"/>
                <a:gd name="T68" fmla="*/ 5 w 59"/>
                <a:gd name="T69" fmla="*/ 45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9" h="77">
                  <a:moveTo>
                    <a:pt x="38" y="0"/>
                  </a:moveTo>
                  <a:cubicBezTo>
                    <a:pt x="27" y="0"/>
                    <a:pt x="12" y="0"/>
                    <a:pt x="5" y="0"/>
                  </a:cubicBezTo>
                  <a:cubicBezTo>
                    <a:pt x="0" y="0"/>
                    <a:pt x="0" y="0"/>
                    <a:pt x="0" y="0"/>
                  </a:cubicBezTo>
                  <a:cubicBezTo>
                    <a:pt x="0" y="50"/>
                    <a:pt x="0" y="50"/>
                    <a:pt x="0" y="50"/>
                  </a:cubicBezTo>
                  <a:cubicBezTo>
                    <a:pt x="4" y="50"/>
                    <a:pt x="4" y="50"/>
                    <a:pt x="4" y="50"/>
                  </a:cubicBezTo>
                  <a:cubicBezTo>
                    <a:pt x="0" y="68"/>
                    <a:pt x="0" y="68"/>
                    <a:pt x="0" y="68"/>
                  </a:cubicBezTo>
                  <a:cubicBezTo>
                    <a:pt x="0" y="68"/>
                    <a:pt x="0" y="68"/>
                    <a:pt x="14" y="72"/>
                  </a:cubicBezTo>
                  <a:cubicBezTo>
                    <a:pt x="14" y="73"/>
                    <a:pt x="14" y="73"/>
                    <a:pt x="14" y="73"/>
                  </a:cubicBezTo>
                  <a:cubicBezTo>
                    <a:pt x="16" y="73"/>
                    <a:pt x="16" y="73"/>
                    <a:pt x="16" y="73"/>
                  </a:cubicBezTo>
                  <a:cubicBezTo>
                    <a:pt x="19" y="74"/>
                    <a:pt x="23" y="76"/>
                    <a:pt x="28" y="77"/>
                  </a:cubicBezTo>
                  <a:cubicBezTo>
                    <a:pt x="28" y="77"/>
                    <a:pt x="31" y="76"/>
                    <a:pt x="32" y="73"/>
                  </a:cubicBezTo>
                  <a:cubicBezTo>
                    <a:pt x="58" y="73"/>
                    <a:pt x="58" y="73"/>
                    <a:pt x="58" y="73"/>
                  </a:cubicBezTo>
                  <a:cubicBezTo>
                    <a:pt x="58" y="63"/>
                    <a:pt x="58" y="63"/>
                    <a:pt x="58" y="63"/>
                  </a:cubicBezTo>
                  <a:cubicBezTo>
                    <a:pt x="58" y="62"/>
                    <a:pt x="59" y="61"/>
                    <a:pt x="59" y="59"/>
                  </a:cubicBezTo>
                  <a:cubicBezTo>
                    <a:pt x="59" y="59"/>
                    <a:pt x="59" y="19"/>
                    <a:pt x="38" y="0"/>
                  </a:cubicBezTo>
                  <a:close/>
                  <a:moveTo>
                    <a:pt x="5" y="45"/>
                  </a:moveTo>
                  <a:cubicBezTo>
                    <a:pt x="5" y="4"/>
                    <a:pt x="5" y="4"/>
                    <a:pt x="5" y="4"/>
                  </a:cubicBezTo>
                  <a:cubicBezTo>
                    <a:pt x="35" y="4"/>
                    <a:pt x="35" y="4"/>
                    <a:pt x="35" y="4"/>
                  </a:cubicBezTo>
                  <a:cubicBezTo>
                    <a:pt x="35" y="4"/>
                    <a:pt x="52" y="15"/>
                    <a:pt x="54" y="54"/>
                  </a:cubicBezTo>
                  <a:cubicBezTo>
                    <a:pt x="52" y="52"/>
                    <a:pt x="50" y="49"/>
                    <a:pt x="45" y="43"/>
                  </a:cubicBezTo>
                  <a:cubicBezTo>
                    <a:pt x="45" y="43"/>
                    <a:pt x="45" y="43"/>
                    <a:pt x="44" y="45"/>
                  </a:cubicBezTo>
                  <a:cubicBezTo>
                    <a:pt x="44" y="45"/>
                    <a:pt x="44" y="45"/>
                    <a:pt x="42" y="43"/>
                  </a:cubicBezTo>
                  <a:cubicBezTo>
                    <a:pt x="42" y="43"/>
                    <a:pt x="42" y="43"/>
                    <a:pt x="45" y="41"/>
                  </a:cubicBezTo>
                  <a:cubicBezTo>
                    <a:pt x="46" y="40"/>
                    <a:pt x="46" y="40"/>
                    <a:pt x="46" y="40"/>
                  </a:cubicBezTo>
                  <a:cubicBezTo>
                    <a:pt x="45" y="39"/>
                    <a:pt x="45" y="39"/>
                    <a:pt x="45" y="40"/>
                  </a:cubicBezTo>
                  <a:cubicBezTo>
                    <a:pt x="45" y="40"/>
                    <a:pt x="45" y="40"/>
                    <a:pt x="37" y="46"/>
                  </a:cubicBezTo>
                  <a:cubicBezTo>
                    <a:pt x="37" y="46"/>
                    <a:pt x="37" y="47"/>
                    <a:pt x="37" y="47"/>
                  </a:cubicBezTo>
                  <a:cubicBezTo>
                    <a:pt x="38" y="48"/>
                    <a:pt x="38" y="48"/>
                    <a:pt x="39" y="47"/>
                  </a:cubicBezTo>
                  <a:cubicBezTo>
                    <a:pt x="39" y="47"/>
                    <a:pt x="39" y="47"/>
                    <a:pt x="42" y="45"/>
                  </a:cubicBezTo>
                  <a:cubicBezTo>
                    <a:pt x="42" y="45"/>
                    <a:pt x="42" y="45"/>
                    <a:pt x="42" y="46"/>
                  </a:cubicBezTo>
                  <a:cubicBezTo>
                    <a:pt x="42" y="46"/>
                    <a:pt x="42" y="46"/>
                    <a:pt x="42" y="47"/>
                  </a:cubicBezTo>
                  <a:cubicBezTo>
                    <a:pt x="42" y="47"/>
                    <a:pt x="42" y="47"/>
                    <a:pt x="52" y="59"/>
                  </a:cubicBezTo>
                  <a:cubicBezTo>
                    <a:pt x="32" y="59"/>
                    <a:pt x="32" y="59"/>
                    <a:pt x="32" y="59"/>
                  </a:cubicBezTo>
                  <a:cubicBezTo>
                    <a:pt x="27" y="46"/>
                    <a:pt x="13" y="44"/>
                    <a:pt x="5" y="44"/>
                  </a:cubicBezTo>
                  <a:lnTo>
                    <a:pt x="5" y="4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70" name="Rectangle 249"/>
            <p:cNvSpPr>
              <a:spLocks noChangeArrowheads="1"/>
            </p:cNvSpPr>
            <p:nvPr/>
          </p:nvSpPr>
          <p:spPr bwMode="auto">
            <a:xfrm>
              <a:off x="2761" y="4132"/>
              <a:ext cx="64" cy="3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71" name="Freeform 250"/>
            <p:cNvSpPr>
              <a:spLocks/>
            </p:cNvSpPr>
            <p:nvPr/>
          </p:nvSpPr>
          <p:spPr bwMode="auto">
            <a:xfrm>
              <a:off x="2695" y="4110"/>
              <a:ext cx="50" cy="8"/>
            </a:xfrm>
            <a:custGeom>
              <a:avLst/>
              <a:gdLst>
                <a:gd name="T0" fmla="*/ 0 w 25"/>
                <a:gd name="T1" fmla="*/ 2 h 4"/>
                <a:gd name="T2" fmla="*/ 2 w 25"/>
                <a:gd name="T3" fmla="*/ 4 h 4"/>
                <a:gd name="T4" fmla="*/ 22 w 25"/>
                <a:gd name="T5" fmla="*/ 4 h 4"/>
                <a:gd name="T6" fmla="*/ 25 w 25"/>
                <a:gd name="T7" fmla="*/ 2 h 4"/>
                <a:gd name="T8" fmla="*/ 25 w 25"/>
                <a:gd name="T9" fmla="*/ 2 h 4"/>
                <a:gd name="T10" fmla="*/ 22 w 25"/>
                <a:gd name="T11" fmla="*/ 0 h 4"/>
                <a:gd name="T12" fmla="*/ 2 w 25"/>
                <a:gd name="T13" fmla="*/ 0 h 4"/>
                <a:gd name="T14" fmla="*/ 0 w 25"/>
                <a:gd name="T15" fmla="*/ 2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 h="4">
                  <a:moveTo>
                    <a:pt x="0" y="2"/>
                  </a:moveTo>
                  <a:cubicBezTo>
                    <a:pt x="0" y="4"/>
                    <a:pt x="1" y="4"/>
                    <a:pt x="2" y="4"/>
                  </a:cubicBezTo>
                  <a:cubicBezTo>
                    <a:pt x="22" y="4"/>
                    <a:pt x="22" y="4"/>
                    <a:pt x="22" y="4"/>
                  </a:cubicBezTo>
                  <a:cubicBezTo>
                    <a:pt x="24" y="4"/>
                    <a:pt x="25" y="4"/>
                    <a:pt x="25" y="2"/>
                  </a:cubicBezTo>
                  <a:cubicBezTo>
                    <a:pt x="25" y="2"/>
                    <a:pt x="25" y="2"/>
                    <a:pt x="25" y="2"/>
                  </a:cubicBezTo>
                  <a:cubicBezTo>
                    <a:pt x="25" y="1"/>
                    <a:pt x="24" y="0"/>
                    <a:pt x="22" y="0"/>
                  </a:cubicBezTo>
                  <a:cubicBezTo>
                    <a:pt x="2" y="0"/>
                    <a:pt x="2" y="0"/>
                    <a:pt x="2" y="0"/>
                  </a:cubicBezTo>
                  <a:cubicBezTo>
                    <a:pt x="1" y="0"/>
                    <a:pt x="0" y="1"/>
                    <a:pt x="0" y="2"/>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72" name="Freeform 251"/>
            <p:cNvSpPr>
              <a:spLocks/>
            </p:cNvSpPr>
            <p:nvPr/>
          </p:nvSpPr>
          <p:spPr bwMode="auto">
            <a:xfrm>
              <a:off x="2731" y="4130"/>
              <a:ext cx="84" cy="44"/>
            </a:xfrm>
            <a:custGeom>
              <a:avLst/>
              <a:gdLst>
                <a:gd name="T0" fmla="*/ 52 w 84"/>
                <a:gd name="T1" fmla="*/ 0 h 44"/>
                <a:gd name="T2" fmla="*/ 84 w 84"/>
                <a:gd name="T3" fmla="*/ 0 h 44"/>
                <a:gd name="T4" fmla="*/ 84 w 84"/>
                <a:gd name="T5" fmla="*/ 22 h 44"/>
                <a:gd name="T6" fmla="*/ 66 w 84"/>
                <a:gd name="T7" fmla="*/ 42 h 44"/>
                <a:gd name="T8" fmla="*/ 54 w 84"/>
                <a:gd name="T9" fmla="*/ 44 h 44"/>
                <a:gd name="T10" fmla="*/ 0 w 84"/>
                <a:gd name="T11" fmla="*/ 44 h 44"/>
                <a:gd name="T12" fmla="*/ 52 w 84"/>
                <a:gd name="T13" fmla="*/ 0 h 44"/>
              </a:gdLst>
              <a:ahLst/>
              <a:cxnLst>
                <a:cxn ang="0">
                  <a:pos x="T0" y="T1"/>
                </a:cxn>
                <a:cxn ang="0">
                  <a:pos x="T2" y="T3"/>
                </a:cxn>
                <a:cxn ang="0">
                  <a:pos x="T4" y="T5"/>
                </a:cxn>
                <a:cxn ang="0">
                  <a:pos x="T6" y="T7"/>
                </a:cxn>
                <a:cxn ang="0">
                  <a:pos x="T8" y="T9"/>
                </a:cxn>
                <a:cxn ang="0">
                  <a:pos x="T10" y="T11"/>
                </a:cxn>
                <a:cxn ang="0">
                  <a:pos x="T12" y="T13"/>
                </a:cxn>
              </a:cxnLst>
              <a:rect l="0" t="0" r="r" b="b"/>
              <a:pathLst>
                <a:path w="84" h="44">
                  <a:moveTo>
                    <a:pt x="52" y="0"/>
                  </a:moveTo>
                  <a:lnTo>
                    <a:pt x="84" y="0"/>
                  </a:lnTo>
                  <a:lnTo>
                    <a:pt x="84" y="22"/>
                  </a:lnTo>
                  <a:lnTo>
                    <a:pt x="66" y="42"/>
                  </a:lnTo>
                  <a:lnTo>
                    <a:pt x="54" y="44"/>
                  </a:lnTo>
                  <a:lnTo>
                    <a:pt x="0" y="44"/>
                  </a:lnTo>
                  <a:lnTo>
                    <a:pt x="52" y="0"/>
                  </a:lnTo>
                  <a:close/>
                </a:path>
              </a:pathLst>
            </a:custGeom>
            <a:solidFill>
              <a:srgbClr val="C4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73" name="Freeform 252"/>
            <p:cNvSpPr>
              <a:spLocks/>
            </p:cNvSpPr>
            <p:nvPr/>
          </p:nvSpPr>
          <p:spPr bwMode="auto">
            <a:xfrm>
              <a:off x="2611" y="4134"/>
              <a:ext cx="84" cy="40"/>
            </a:xfrm>
            <a:custGeom>
              <a:avLst/>
              <a:gdLst>
                <a:gd name="T0" fmla="*/ 0 w 84"/>
                <a:gd name="T1" fmla="*/ 8 h 40"/>
                <a:gd name="T2" fmla="*/ 0 w 84"/>
                <a:gd name="T3" fmla="*/ 40 h 40"/>
                <a:gd name="T4" fmla="*/ 84 w 84"/>
                <a:gd name="T5" fmla="*/ 40 h 40"/>
                <a:gd name="T6" fmla="*/ 46 w 84"/>
                <a:gd name="T7" fmla="*/ 0 h 40"/>
                <a:gd name="T8" fmla="*/ 0 w 84"/>
                <a:gd name="T9" fmla="*/ 8 h 40"/>
              </a:gdLst>
              <a:ahLst/>
              <a:cxnLst>
                <a:cxn ang="0">
                  <a:pos x="T0" y="T1"/>
                </a:cxn>
                <a:cxn ang="0">
                  <a:pos x="T2" y="T3"/>
                </a:cxn>
                <a:cxn ang="0">
                  <a:pos x="T4" y="T5"/>
                </a:cxn>
                <a:cxn ang="0">
                  <a:pos x="T6" y="T7"/>
                </a:cxn>
                <a:cxn ang="0">
                  <a:pos x="T8" y="T9"/>
                </a:cxn>
              </a:cxnLst>
              <a:rect l="0" t="0" r="r" b="b"/>
              <a:pathLst>
                <a:path w="84" h="40">
                  <a:moveTo>
                    <a:pt x="0" y="8"/>
                  </a:moveTo>
                  <a:lnTo>
                    <a:pt x="0" y="40"/>
                  </a:lnTo>
                  <a:lnTo>
                    <a:pt x="84" y="40"/>
                  </a:lnTo>
                  <a:lnTo>
                    <a:pt x="46" y="0"/>
                  </a:lnTo>
                  <a:lnTo>
                    <a:pt x="0"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74" name="Freeform 253"/>
            <p:cNvSpPr>
              <a:spLocks/>
            </p:cNvSpPr>
            <p:nvPr/>
          </p:nvSpPr>
          <p:spPr bwMode="auto">
            <a:xfrm>
              <a:off x="2611" y="4096"/>
              <a:ext cx="208" cy="86"/>
            </a:xfrm>
            <a:custGeom>
              <a:avLst/>
              <a:gdLst>
                <a:gd name="T0" fmla="*/ 61 w 104"/>
                <a:gd name="T1" fmla="*/ 43 h 43"/>
                <a:gd name="T2" fmla="*/ 23 w 104"/>
                <a:gd name="T3" fmla="*/ 43 h 43"/>
                <a:gd name="T4" fmla="*/ 0 w 104"/>
                <a:gd name="T5" fmla="*/ 23 h 43"/>
                <a:gd name="T6" fmla="*/ 0 w 104"/>
                <a:gd name="T7" fmla="*/ 14 h 43"/>
                <a:gd name="T8" fmla="*/ 15 w 104"/>
                <a:gd name="T9" fmla="*/ 0 h 43"/>
                <a:gd name="T10" fmla="*/ 29 w 104"/>
                <a:gd name="T11" fmla="*/ 0 h 43"/>
                <a:gd name="T12" fmla="*/ 29 w 104"/>
                <a:gd name="T13" fmla="*/ 5 h 43"/>
                <a:gd name="T14" fmla="*/ 57 w 104"/>
                <a:gd name="T15" fmla="*/ 26 h 43"/>
                <a:gd name="T16" fmla="*/ 74 w 104"/>
                <a:gd name="T17" fmla="*/ 26 h 43"/>
                <a:gd name="T18" fmla="*/ 86 w 104"/>
                <a:gd name="T19" fmla="*/ 15 h 43"/>
                <a:gd name="T20" fmla="*/ 104 w 104"/>
                <a:gd name="T21" fmla="*/ 15 h 43"/>
                <a:gd name="T22" fmla="*/ 104 w 104"/>
                <a:gd name="T23" fmla="*/ 20 h 43"/>
                <a:gd name="T24" fmla="*/ 86 w 104"/>
                <a:gd name="T25" fmla="*/ 20 h 43"/>
                <a:gd name="T26" fmla="*/ 61 w 104"/>
                <a:gd name="T27" fmla="*/ 4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4" h="43">
                  <a:moveTo>
                    <a:pt x="61" y="43"/>
                  </a:moveTo>
                  <a:cubicBezTo>
                    <a:pt x="23" y="43"/>
                    <a:pt x="23" y="43"/>
                    <a:pt x="23" y="43"/>
                  </a:cubicBezTo>
                  <a:cubicBezTo>
                    <a:pt x="23" y="43"/>
                    <a:pt x="21" y="23"/>
                    <a:pt x="0" y="23"/>
                  </a:cubicBezTo>
                  <a:cubicBezTo>
                    <a:pt x="0" y="16"/>
                    <a:pt x="0" y="14"/>
                    <a:pt x="0" y="14"/>
                  </a:cubicBezTo>
                  <a:cubicBezTo>
                    <a:pt x="0" y="14"/>
                    <a:pt x="0" y="0"/>
                    <a:pt x="15" y="0"/>
                  </a:cubicBezTo>
                  <a:cubicBezTo>
                    <a:pt x="26" y="0"/>
                    <a:pt x="29" y="0"/>
                    <a:pt x="29" y="0"/>
                  </a:cubicBezTo>
                  <a:cubicBezTo>
                    <a:pt x="29" y="5"/>
                    <a:pt x="29" y="5"/>
                    <a:pt x="29" y="5"/>
                  </a:cubicBezTo>
                  <a:cubicBezTo>
                    <a:pt x="29" y="5"/>
                    <a:pt x="57" y="3"/>
                    <a:pt x="57" y="26"/>
                  </a:cubicBezTo>
                  <a:cubicBezTo>
                    <a:pt x="74" y="26"/>
                    <a:pt x="74" y="26"/>
                    <a:pt x="74" y="26"/>
                  </a:cubicBezTo>
                  <a:cubicBezTo>
                    <a:pt x="86" y="15"/>
                    <a:pt x="86" y="15"/>
                    <a:pt x="86" y="15"/>
                  </a:cubicBezTo>
                  <a:cubicBezTo>
                    <a:pt x="104" y="15"/>
                    <a:pt x="104" y="15"/>
                    <a:pt x="104" y="15"/>
                  </a:cubicBezTo>
                  <a:cubicBezTo>
                    <a:pt x="104" y="20"/>
                    <a:pt x="104" y="20"/>
                    <a:pt x="104" y="20"/>
                  </a:cubicBezTo>
                  <a:cubicBezTo>
                    <a:pt x="86" y="20"/>
                    <a:pt x="86" y="20"/>
                    <a:pt x="86" y="20"/>
                  </a:cubicBezTo>
                  <a:lnTo>
                    <a:pt x="61" y="43"/>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75" name="Oval 254"/>
            <p:cNvSpPr>
              <a:spLocks noChangeArrowheads="1"/>
            </p:cNvSpPr>
            <p:nvPr/>
          </p:nvSpPr>
          <p:spPr bwMode="auto">
            <a:xfrm>
              <a:off x="2599" y="4156"/>
              <a:ext cx="42" cy="40"/>
            </a:xfrm>
            <a:prstGeom prst="ellipse">
              <a:avLst/>
            </a:pr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76" name="Oval 255"/>
            <p:cNvSpPr>
              <a:spLocks noChangeArrowheads="1"/>
            </p:cNvSpPr>
            <p:nvPr/>
          </p:nvSpPr>
          <p:spPr bwMode="auto">
            <a:xfrm>
              <a:off x="2609" y="4166"/>
              <a:ext cx="22" cy="22"/>
            </a:xfrm>
            <a:prstGeom prst="ellipse">
              <a:avLst/>
            </a:pr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77" name="Rectangle 256"/>
            <p:cNvSpPr>
              <a:spLocks noChangeArrowheads="1"/>
            </p:cNvSpPr>
            <p:nvPr/>
          </p:nvSpPr>
          <p:spPr bwMode="auto">
            <a:xfrm>
              <a:off x="2819" y="3960"/>
              <a:ext cx="14" cy="21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78" name="Freeform 257"/>
            <p:cNvSpPr>
              <a:spLocks/>
            </p:cNvSpPr>
            <p:nvPr/>
          </p:nvSpPr>
          <p:spPr bwMode="auto">
            <a:xfrm>
              <a:off x="2803" y="4008"/>
              <a:ext cx="22" cy="18"/>
            </a:xfrm>
            <a:custGeom>
              <a:avLst/>
              <a:gdLst>
                <a:gd name="T0" fmla="*/ 0 w 22"/>
                <a:gd name="T1" fmla="*/ 14 h 18"/>
                <a:gd name="T2" fmla="*/ 22 w 22"/>
                <a:gd name="T3" fmla="*/ 18 h 18"/>
                <a:gd name="T4" fmla="*/ 22 w 22"/>
                <a:gd name="T5" fmla="*/ 0 h 18"/>
                <a:gd name="T6" fmla="*/ 0 w 22"/>
                <a:gd name="T7" fmla="*/ 0 h 18"/>
                <a:gd name="T8" fmla="*/ 0 w 22"/>
                <a:gd name="T9" fmla="*/ 14 h 18"/>
              </a:gdLst>
              <a:ahLst/>
              <a:cxnLst>
                <a:cxn ang="0">
                  <a:pos x="T0" y="T1"/>
                </a:cxn>
                <a:cxn ang="0">
                  <a:pos x="T2" y="T3"/>
                </a:cxn>
                <a:cxn ang="0">
                  <a:pos x="T4" y="T5"/>
                </a:cxn>
                <a:cxn ang="0">
                  <a:pos x="T6" y="T7"/>
                </a:cxn>
                <a:cxn ang="0">
                  <a:pos x="T8" y="T9"/>
                </a:cxn>
              </a:cxnLst>
              <a:rect l="0" t="0" r="r" b="b"/>
              <a:pathLst>
                <a:path w="22" h="18">
                  <a:moveTo>
                    <a:pt x="0" y="14"/>
                  </a:moveTo>
                  <a:lnTo>
                    <a:pt x="22" y="18"/>
                  </a:lnTo>
                  <a:lnTo>
                    <a:pt x="22" y="0"/>
                  </a:lnTo>
                  <a:lnTo>
                    <a:pt x="0" y="0"/>
                  </a:lnTo>
                  <a:lnTo>
                    <a:pt x="0" y="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79" name="Rectangle 258"/>
            <p:cNvSpPr>
              <a:spLocks noChangeArrowheads="1"/>
            </p:cNvSpPr>
            <p:nvPr/>
          </p:nvSpPr>
          <p:spPr bwMode="auto">
            <a:xfrm>
              <a:off x="2827" y="4118"/>
              <a:ext cx="85"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6" name="Rectangle 259"/>
            <p:cNvSpPr>
              <a:spLocks noChangeArrowheads="1"/>
            </p:cNvSpPr>
            <p:nvPr/>
          </p:nvSpPr>
          <p:spPr bwMode="auto">
            <a:xfrm>
              <a:off x="2827" y="4052"/>
              <a:ext cx="10" cy="7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0" name="Freeform 260"/>
            <p:cNvSpPr>
              <a:spLocks/>
            </p:cNvSpPr>
            <p:nvPr/>
          </p:nvSpPr>
          <p:spPr bwMode="auto">
            <a:xfrm>
              <a:off x="2687" y="4072"/>
              <a:ext cx="14" cy="32"/>
            </a:xfrm>
            <a:custGeom>
              <a:avLst/>
              <a:gdLst>
                <a:gd name="T0" fmla="*/ 2 w 7"/>
                <a:gd name="T1" fmla="*/ 16 h 16"/>
                <a:gd name="T2" fmla="*/ 3 w 7"/>
                <a:gd name="T3" fmla="*/ 16 h 16"/>
                <a:gd name="T4" fmla="*/ 6 w 7"/>
                <a:gd name="T5" fmla="*/ 16 h 16"/>
                <a:gd name="T6" fmla="*/ 7 w 7"/>
                <a:gd name="T7" fmla="*/ 15 h 16"/>
                <a:gd name="T8" fmla="*/ 5 w 7"/>
                <a:gd name="T9" fmla="*/ 1 h 16"/>
                <a:gd name="T10" fmla="*/ 3 w 7"/>
                <a:gd name="T11" fmla="*/ 0 h 16"/>
                <a:gd name="T12" fmla="*/ 1 w 7"/>
                <a:gd name="T13" fmla="*/ 1 h 16"/>
                <a:gd name="T14" fmla="*/ 0 w 7"/>
                <a:gd name="T15" fmla="*/ 2 h 16"/>
                <a:gd name="T16" fmla="*/ 2 w 7"/>
                <a:gd name="T17"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16">
                  <a:moveTo>
                    <a:pt x="2" y="16"/>
                  </a:moveTo>
                  <a:cubicBezTo>
                    <a:pt x="3" y="16"/>
                    <a:pt x="3" y="16"/>
                    <a:pt x="3" y="16"/>
                  </a:cubicBezTo>
                  <a:cubicBezTo>
                    <a:pt x="6" y="16"/>
                    <a:pt x="6" y="16"/>
                    <a:pt x="6" y="16"/>
                  </a:cubicBezTo>
                  <a:cubicBezTo>
                    <a:pt x="7" y="16"/>
                    <a:pt x="7" y="16"/>
                    <a:pt x="7" y="15"/>
                  </a:cubicBezTo>
                  <a:cubicBezTo>
                    <a:pt x="5" y="1"/>
                    <a:pt x="5" y="1"/>
                    <a:pt x="5" y="1"/>
                  </a:cubicBezTo>
                  <a:cubicBezTo>
                    <a:pt x="4" y="1"/>
                    <a:pt x="4" y="0"/>
                    <a:pt x="3" y="0"/>
                  </a:cubicBezTo>
                  <a:cubicBezTo>
                    <a:pt x="1" y="1"/>
                    <a:pt x="1" y="1"/>
                    <a:pt x="1" y="1"/>
                  </a:cubicBezTo>
                  <a:cubicBezTo>
                    <a:pt x="0" y="1"/>
                    <a:pt x="0" y="1"/>
                    <a:pt x="0" y="2"/>
                  </a:cubicBezTo>
                  <a:lnTo>
                    <a:pt x="2" y="1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1" name="Oval 261"/>
            <p:cNvSpPr>
              <a:spLocks noChangeArrowheads="1"/>
            </p:cNvSpPr>
            <p:nvPr/>
          </p:nvSpPr>
          <p:spPr bwMode="auto">
            <a:xfrm>
              <a:off x="2769" y="4140"/>
              <a:ext cx="58" cy="56"/>
            </a:xfrm>
            <a:prstGeom prst="ellipse">
              <a:avLst/>
            </a:pr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2" name="Oval 262"/>
            <p:cNvSpPr>
              <a:spLocks noChangeArrowheads="1"/>
            </p:cNvSpPr>
            <p:nvPr/>
          </p:nvSpPr>
          <p:spPr bwMode="auto">
            <a:xfrm>
              <a:off x="2781" y="4152"/>
              <a:ext cx="34" cy="32"/>
            </a:xfrm>
            <a:prstGeom prst="ellipse">
              <a:avLst/>
            </a:pr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3" name="Freeform 263"/>
            <p:cNvSpPr>
              <a:spLocks noEditPoints="1"/>
            </p:cNvSpPr>
            <p:nvPr/>
          </p:nvSpPr>
          <p:spPr bwMode="auto">
            <a:xfrm>
              <a:off x="2651" y="4122"/>
              <a:ext cx="20" cy="12"/>
            </a:xfrm>
            <a:custGeom>
              <a:avLst/>
              <a:gdLst>
                <a:gd name="T0" fmla="*/ 0 w 10"/>
                <a:gd name="T1" fmla="*/ 0 h 6"/>
                <a:gd name="T2" fmla="*/ 1 w 10"/>
                <a:gd name="T3" fmla="*/ 0 h 6"/>
                <a:gd name="T4" fmla="*/ 9 w 10"/>
                <a:gd name="T5" fmla="*/ 0 h 6"/>
                <a:gd name="T6" fmla="*/ 10 w 10"/>
                <a:gd name="T7" fmla="*/ 0 h 6"/>
                <a:gd name="T8" fmla="*/ 9 w 10"/>
                <a:gd name="T9" fmla="*/ 1 h 6"/>
                <a:gd name="T10" fmla="*/ 1 w 10"/>
                <a:gd name="T11" fmla="*/ 1 h 6"/>
                <a:gd name="T12" fmla="*/ 0 w 10"/>
                <a:gd name="T13" fmla="*/ 0 h 6"/>
                <a:gd name="T14" fmla="*/ 0 w 10"/>
                <a:gd name="T15" fmla="*/ 2 h 6"/>
                <a:gd name="T16" fmla="*/ 1 w 10"/>
                <a:gd name="T17" fmla="*/ 4 h 6"/>
                <a:gd name="T18" fmla="*/ 9 w 10"/>
                <a:gd name="T19" fmla="*/ 4 h 6"/>
                <a:gd name="T20" fmla="*/ 10 w 10"/>
                <a:gd name="T21" fmla="*/ 2 h 6"/>
                <a:gd name="T22" fmla="*/ 9 w 10"/>
                <a:gd name="T23" fmla="*/ 2 h 6"/>
                <a:gd name="T24" fmla="*/ 1 w 10"/>
                <a:gd name="T25" fmla="*/ 2 h 6"/>
                <a:gd name="T26" fmla="*/ 0 w 10"/>
                <a:gd name="T27" fmla="*/ 2 h 6"/>
                <a:gd name="T28" fmla="*/ 0 w 10"/>
                <a:gd name="T29" fmla="*/ 6 h 6"/>
                <a:gd name="T30" fmla="*/ 1 w 10"/>
                <a:gd name="T31" fmla="*/ 6 h 6"/>
                <a:gd name="T32" fmla="*/ 9 w 10"/>
                <a:gd name="T33" fmla="*/ 6 h 6"/>
                <a:gd name="T34" fmla="*/ 10 w 10"/>
                <a:gd name="T35" fmla="*/ 6 h 6"/>
                <a:gd name="T36" fmla="*/ 9 w 10"/>
                <a:gd name="T37" fmla="*/ 5 h 6"/>
                <a:gd name="T38" fmla="*/ 1 w 10"/>
                <a:gd name="T39" fmla="*/ 5 h 6"/>
                <a:gd name="T40" fmla="*/ 0 w 10"/>
                <a:gd name="T41"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0" h="6">
                  <a:moveTo>
                    <a:pt x="0" y="0"/>
                  </a:moveTo>
                  <a:cubicBezTo>
                    <a:pt x="0" y="0"/>
                    <a:pt x="1" y="0"/>
                    <a:pt x="1" y="0"/>
                  </a:cubicBezTo>
                  <a:cubicBezTo>
                    <a:pt x="1" y="0"/>
                    <a:pt x="1" y="0"/>
                    <a:pt x="9" y="0"/>
                  </a:cubicBezTo>
                  <a:cubicBezTo>
                    <a:pt x="10" y="0"/>
                    <a:pt x="10" y="0"/>
                    <a:pt x="10" y="0"/>
                  </a:cubicBezTo>
                  <a:cubicBezTo>
                    <a:pt x="10" y="0"/>
                    <a:pt x="10" y="1"/>
                    <a:pt x="9" y="1"/>
                  </a:cubicBezTo>
                  <a:cubicBezTo>
                    <a:pt x="9" y="1"/>
                    <a:pt x="9" y="1"/>
                    <a:pt x="1" y="1"/>
                  </a:cubicBezTo>
                  <a:lnTo>
                    <a:pt x="0" y="0"/>
                  </a:lnTo>
                  <a:close/>
                  <a:moveTo>
                    <a:pt x="0" y="2"/>
                  </a:moveTo>
                  <a:cubicBezTo>
                    <a:pt x="0" y="4"/>
                    <a:pt x="1" y="4"/>
                    <a:pt x="1" y="4"/>
                  </a:cubicBezTo>
                  <a:cubicBezTo>
                    <a:pt x="9" y="4"/>
                    <a:pt x="9" y="4"/>
                    <a:pt x="9" y="4"/>
                  </a:cubicBezTo>
                  <a:cubicBezTo>
                    <a:pt x="10" y="4"/>
                    <a:pt x="10" y="4"/>
                    <a:pt x="10" y="2"/>
                  </a:cubicBezTo>
                  <a:cubicBezTo>
                    <a:pt x="10" y="2"/>
                    <a:pt x="10" y="2"/>
                    <a:pt x="9" y="2"/>
                  </a:cubicBezTo>
                  <a:cubicBezTo>
                    <a:pt x="1" y="2"/>
                    <a:pt x="1" y="2"/>
                    <a:pt x="1" y="2"/>
                  </a:cubicBezTo>
                  <a:lnTo>
                    <a:pt x="0" y="2"/>
                  </a:lnTo>
                  <a:close/>
                  <a:moveTo>
                    <a:pt x="0" y="6"/>
                  </a:moveTo>
                  <a:cubicBezTo>
                    <a:pt x="0" y="6"/>
                    <a:pt x="1" y="6"/>
                    <a:pt x="1" y="6"/>
                  </a:cubicBezTo>
                  <a:cubicBezTo>
                    <a:pt x="9" y="6"/>
                    <a:pt x="9" y="6"/>
                    <a:pt x="9" y="6"/>
                  </a:cubicBezTo>
                  <a:cubicBezTo>
                    <a:pt x="10" y="6"/>
                    <a:pt x="10" y="6"/>
                    <a:pt x="10" y="6"/>
                  </a:cubicBezTo>
                  <a:cubicBezTo>
                    <a:pt x="10" y="6"/>
                    <a:pt x="10" y="5"/>
                    <a:pt x="9" y="5"/>
                  </a:cubicBezTo>
                  <a:cubicBezTo>
                    <a:pt x="1" y="5"/>
                    <a:pt x="1" y="5"/>
                    <a:pt x="1" y="5"/>
                  </a:cubicBezTo>
                  <a:lnTo>
                    <a:pt x="0"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4" name="Rectangle 264"/>
            <p:cNvSpPr>
              <a:spLocks noChangeArrowheads="1"/>
            </p:cNvSpPr>
            <p:nvPr/>
          </p:nvSpPr>
          <p:spPr bwMode="auto">
            <a:xfrm>
              <a:off x="2847" y="4036"/>
              <a:ext cx="107" cy="82"/>
            </a:xfrm>
            <a:prstGeom prst="rect">
              <a:avLst/>
            </a:prstGeom>
            <a:solidFill>
              <a:srgbClr val="BB916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5" name="Rectangle 265"/>
            <p:cNvSpPr>
              <a:spLocks noChangeArrowheads="1"/>
            </p:cNvSpPr>
            <p:nvPr/>
          </p:nvSpPr>
          <p:spPr bwMode="auto">
            <a:xfrm>
              <a:off x="2857" y="3978"/>
              <a:ext cx="59" cy="58"/>
            </a:xfrm>
            <a:prstGeom prst="rect">
              <a:avLst/>
            </a:prstGeom>
            <a:solidFill>
              <a:srgbClr val="8E562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6" name="Freeform 266"/>
            <p:cNvSpPr>
              <a:spLocks/>
            </p:cNvSpPr>
            <p:nvPr/>
          </p:nvSpPr>
          <p:spPr bwMode="auto">
            <a:xfrm>
              <a:off x="2886" y="4070"/>
              <a:ext cx="30" cy="40"/>
            </a:xfrm>
            <a:custGeom>
              <a:avLst/>
              <a:gdLst>
                <a:gd name="T0" fmla="*/ 0 w 30"/>
                <a:gd name="T1" fmla="*/ 18 h 40"/>
                <a:gd name="T2" fmla="*/ 14 w 30"/>
                <a:gd name="T3" fmla="*/ 0 h 40"/>
                <a:gd name="T4" fmla="*/ 30 w 30"/>
                <a:gd name="T5" fmla="*/ 18 h 40"/>
                <a:gd name="T6" fmla="*/ 22 w 30"/>
                <a:gd name="T7" fmla="*/ 18 h 40"/>
                <a:gd name="T8" fmla="*/ 22 w 30"/>
                <a:gd name="T9" fmla="*/ 40 h 40"/>
                <a:gd name="T10" fmla="*/ 8 w 30"/>
                <a:gd name="T11" fmla="*/ 40 h 40"/>
                <a:gd name="T12" fmla="*/ 8 w 30"/>
                <a:gd name="T13" fmla="*/ 18 h 40"/>
                <a:gd name="T14" fmla="*/ 0 w 30"/>
                <a:gd name="T15" fmla="*/ 18 h 4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 h="40">
                  <a:moveTo>
                    <a:pt x="0" y="18"/>
                  </a:moveTo>
                  <a:lnTo>
                    <a:pt x="14" y="0"/>
                  </a:lnTo>
                  <a:lnTo>
                    <a:pt x="30" y="18"/>
                  </a:lnTo>
                  <a:lnTo>
                    <a:pt x="22" y="18"/>
                  </a:lnTo>
                  <a:lnTo>
                    <a:pt x="22" y="40"/>
                  </a:lnTo>
                  <a:lnTo>
                    <a:pt x="8" y="40"/>
                  </a:lnTo>
                  <a:lnTo>
                    <a:pt x="8" y="18"/>
                  </a:lnTo>
                  <a:lnTo>
                    <a:pt x="0"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7" name="Freeform 267"/>
            <p:cNvSpPr>
              <a:spLocks/>
            </p:cNvSpPr>
            <p:nvPr/>
          </p:nvSpPr>
          <p:spPr bwMode="auto">
            <a:xfrm>
              <a:off x="2859" y="4014"/>
              <a:ext cx="12" cy="16"/>
            </a:xfrm>
            <a:custGeom>
              <a:avLst/>
              <a:gdLst>
                <a:gd name="T0" fmla="*/ 0 w 12"/>
                <a:gd name="T1" fmla="*/ 8 h 16"/>
                <a:gd name="T2" fmla="*/ 6 w 12"/>
                <a:gd name="T3" fmla="*/ 0 h 16"/>
                <a:gd name="T4" fmla="*/ 12 w 12"/>
                <a:gd name="T5" fmla="*/ 8 h 16"/>
                <a:gd name="T6" fmla="*/ 8 w 12"/>
                <a:gd name="T7" fmla="*/ 8 h 16"/>
                <a:gd name="T8" fmla="*/ 8 w 12"/>
                <a:gd name="T9" fmla="*/ 16 h 16"/>
                <a:gd name="T10" fmla="*/ 4 w 12"/>
                <a:gd name="T11" fmla="*/ 16 h 16"/>
                <a:gd name="T12" fmla="*/ 4 w 12"/>
                <a:gd name="T13" fmla="*/ 8 h 16"/>
                <a:gd name="T14" fmla="*/ 0 w 12"/>
                <a:gd name="T15" fmla="*/ 8 h 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16">
                  <a:moveTo>
                    <a:pt x="0" y="8"/>
                  </a:moveTo>
                  <a:lnTo>
                    <a:pt x="6" y="0"/>
                  </a:lnTo>
                  <a:lnTo>
                    <a:pt x="12" y="8"/>
                  </a:lnTo>
                  <a:lnTo>
                    <a:pt x="8" y="8"/>
                  </a:lnTo>
                  <a:lnTo>
                    <a:pt x="8" y="16"/>
                  </a:lnTo>
                  <a:lnTo>
                    <a:pt x="4" y="16"/>
                  </a:lnTo>
                  <a:lnTo>
                    <a:pt x="4" y="8"/>
                  </a:lnTo>
                  <a:lnTo>
                    <a:pt x="0"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8" name="Rectangle 268"/>
            <p:cNvSpPr>
              <a:spLocks noChangeArrowheads="1"/>
            </p:cNvSpPr>
            <p:nvPr/>
          </p:nvSpPr>
          <p:spPr bwMode="auto">
            <a:xfrm>
              <a:off x="3010" y="3847"/>
              <a:ext cx="796" cy="221"/>
            </a:xfrm>
            <a:prstGeom prst="rect">
              <a:avLst/>
            </a:prstGeom>
            <a:solidFill>
              <a:srgbClr val="C2C2C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9" name="Freeform 269"/>
            <p:cNvSpPr>
              <a:spLocks noEditPoints="1"/>
            </p:cNvSpPr>
            <p:nvPr/>
          </p:nvSpPr>
          <p:spPr bwMode="auto">
            <a:xfrm>
              <a:off x="3010" y="4056"/>
              <a:ext cx="1246" cy="100"/>
            </a:xfrm>
            <a:custGeom>
              <a:avLst/>
              <a:gdLst>
                <a:gd name="T0" fmla="*/ 1238 w 1246"/>
                <a:gd name="T1" fmla="*/ 60 h 100"/>
                <a:gd name="T2" fmla="*/ 1246 w 1246"/>
                <a:gd name="T3" fmla="*/ 68 h 100"/>
                <a:gd name="T4" fmla="*/ 1246 w 1246"/>
                <a:gd name="T5" fmla="*/ 96 h 100"/>
                <a:gd name="T6" fmla="*/ 1230 w 1246"/>
                <a:gd name="T7" fmla="*/ 100 h 100"/>
                <a:gd name="T8" fmla="*/ 1156 w 1246"/>
                <a:gd name="T9" fmla="*/ 92 h 100"/>
                <a:gd name="T10" fmla="*/ 1106 w 1246"/>
                <a:gd name="T11" fmla="*/ 92 h 100"/>
                <a:gd name="T12" fmla="*/ 1108 w 1246"/>
                <a:gd name="T13" fmla="*/ 88 h 100"/>
                <a:gd name="T14" fmla="*/ 1010 w 1246"/>
                <a:gd name="T15" fmla="*/ 88 h 100"/>
                <a:gd name="T16" fmla="*/ 980 w 1246"/>
                <a:gd name="T17" fmla="*/ 88 h 100"/>
                <a:gd name="T18" fmla="*/ 980 w 1246"/>
                <a:gd name="T19" fmla="*/ 68 h 100"/>
                <a:gd name="T20" fmla="*/ 846 w 1246"/>
                <a:gd name="T21" fmla="*/ 68 h 100"/>
                <a:gd name="T22" fmla="*/ 846 w 1246"/>
                <a:gd name="T23" fmla="*/ 76 h 100"/>
                <a:gd name="T24" fmla="*/ 622 w 1246"/>
                <a:gd name="T25" fmla="*/ 76 h 100"/>
                <a:gd name="T26" fmla="*/ 622 w 1246"/>
                <a:gd name="T27" fmla="*/ 38 h 100"/>
                <a:gd name="T28" fmla="*/ 842 w 1246"/>
                <a:gd name="T29" fmla="*/ 38 h 100"/>
                <a:gd name="T30" fmla="*/ 846 w 1246"/>
                <a:gd name="T31" fmla="*/ 38 h 100"/>
                <a:gd name="T32" fmla="*/ 988 w 1246"/>
                <a:gd name="T33" fmla="*/ 38 h 100"/>
                <a:gd name="T34" fmla="*/ 1012 w 1246"/>
                <a:gd name="T35" fmla="*/ 38 h 100"/>
                <a:gd name="T36" fmla="*/ 1108 w 1246"/>
                <a:gd name="T37" fmla="*/ 38 h 100"/>
                <a:gd name="T38" fmla="*/ 1098 w 1246"/>
                <a:gd name="T39" fmla="*/ 26 h 100"/>
                <a:gd name="T40" fmla="*/ 1174 w 1246"/>
                <a:gd name="T41" fmla="*/ 16 h 100"/>
                <a:gd name="T42" fmla="*/ 1204 w 1246"/>
                <a:gd name="T43" fmla="*/ 26 h 100"/>
                <a:gd name="T44" fmla="*/ 1226 w 1246"/>
                <a:gd name="T45" fmla="*/ 38 h 100"/>
                <a:gd name="T46" fmla="*/ 1238 w 1246"/>
                <a:gd name="T47" fmla="*/ 60 h 100"/>
                <a:gd name="T48" fmla="*/ 260 w 1246"/>
                <a:gd name="T49" fmla="*/ 12 h 100"/>
                <a:gd name="T50" fmla="*/ 260 w 1246"/>
                <a:gd name="T51" fmla="*/ 0 h 100"/>
                <a:gd name="T52" fmla="*/ 0 w 1246"/>
                <a:gd name="T53" fmla="*/ 0 h 100"/>
                <a:gd name="T54" fmla="*/ 0 w 1246"/>
                <a:gd name="T55" fmla="*/ 12 h 100"/>
                <a:gd name="T56" fmla="*/ 0 w 1246"/>
                <a:gd name="T57" fmla="*/ 18 h 100"/>
                <a:gd name="T58" fmla="*/ 0 w 1246"/>
                <a:gd name="T59" fmla="*/ 26 h 100"/>
                <a:gd name="T60" fmla="*/ 0 w 1246"/>
                <a:gd name="T61" fmla="*/ 76 h 100"/>
                <a:gd name="T62" fmla="*/ 260 w 1246"/>
                <a:gd name="T63" fmla="*/ 76 h 100"/>
                <a:gd name="T64" fmla="*/ 260 w 1246"/>
                <a:gd name="T65" fmla="*/ 26 h 100"/>
                <a:gd name="T66" fmla="*/ 570 w 1246"/>
                <a:gd name="T67" fmla="*/ 26 h 100"/>
                <a:gd name="T68" fmla="*/ 570 w 1246"/>
                <a:gd name="T69" fmla="*/ 18 h 100"/>
                <a:gd name="T70" fmla="*/ 796 w 1246"/>
                <a:gd name="T71" fmla="*/ 18 h 100"/>
                <a:gd name="T72" fmla="*/ 796 w 1246"/>
                <a:gd name="T73" fmla="*/ 12 h 100"/>
                <a:gd name="T74" fmla="*/ 260 w 1246"/>
                <a:gd name="T75" fmla="*/ 1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46" h="100">
                  <a:moveTo>
                    <a:pt x="1238" y="60"/>
                  </a:moveTo>
                  <a:lnTo>
                    <a:pt x="1246" y="68"/>
                  </a:lnTo>
                  <a:lnTo>
                    <a:pt x="1246" y="96"/>
                  </a:lnTo>
                  <a:lnTo>
                    <a:pt x="1230" y="100"/>
                  </a:lnTo>
                  <a:lnTo>
                    <a:pt x="1156" y="92"/>
                  </a:lnTo>
                  <a:lnTo>
                    <a:pt x="1106" y="92"/>
                  </a:lnTo>
                  <a:lnTo>
                    <a:pt x="1108" y="88"/>
                  </a:lnTo>
                  <a:lnTo>
                    <a:pt x="1010" y="88"/>
                  </a:lnTo>
                  <a:lnTo>
                    <a:pt x="980" y="88"/>
                  </a:lnTo>
                  <a:lnTo>
                    <a:pt x="980" y="68"/>
                  </a:lnTo>
                  <a:lnTo>
                    <a:pt x="846" y="68"/>
                  </a:lnTo>
                  <a:lnTo>
                    <a:pt x="846" y="76"/>
                  </a:lnTo>
                  <a:lnTo>
                    <a:pt x="622" y="76"/>
                  </a:lnTo>
                  <a:lnTo>
                    <a:pt x="622" y="38"/>
                  </a:lnTo>
                  <a:lnTo>
                    <a:pt x="842" y="38"/>
                  </a:lnTo>
                  <a:lnTo>
                    <a:pt x="846" y="38"/>
                  </a:lnTo>
                  <a:lnTo>
                    <a:pt x="988" y="38"/>
                  </a:lnTo>
                  <a:lnTo>
                    <a:pt x="1012" y="38"/>
                  </a:lnTo>
                  <a:lnTo>
                    <a:pt x="1108" y="38"/>
                  </a:lnTo>
                  <a:lnTo>
                    <a:pt x="1098" y="26"/>
                  </a:lnTo>
                  <a:lnTo>
                    <a:pt x="1174" y="16"/>
                  </a:lnTo>
                  <a:lnTo>
                    <a:pt x="1204" y="26"/>
                  </a:lnTo>
                  <a:lnTo>
                    <a:pt x="1226" y="38"/>
                  </a:lnTo>
                  <a:lnTo>
                    <a:pt x="1238" y="60"/>
                  </a:lnTo>
                  <a:close/>
                  <a:moveTo>
                    <a:pt x="260" y="12"/>
                  </a:moveTo>
                  <a:lnTo>
                    <a:pt x="260" y="0"/>
                  </a:lnTo>
                  <a:lnTo>
                    <a:pt x="0" y="0"/>
                  </a:lnTo>
                  <a:lnTo>
                    <a:pt x="0" y="12"/>
                  </a:lnTo>
                  <a:lnTo>
                    <a:pt x="0" y="18"/>
                  </a:lnTo>
                  <a:lnTo>
                    <a:pt x="0" y="26"/>
                  </a:lnTo>
                  <a:lnTo>
                    <a:pt x="0" y="76"/>
                  </a:lnTo>
                  <a:lnTo>
                    <a:pt x="260" y="76"/>
                  </a:lnTo>
                  <a:lnTo>
                    <a:pt x="260" y="26"/>
                  </a:lnTo>
                  <a:lnTo>
                    <a:pt x="570" y="26"/>
                  </a:lnTo>
                  <a:lnTo>
                    <a:pt x="570" y="18"/>
                  </a:lnTo>
                  <a:lnTo>
                    <a:pt x="796" y="18"/>
                  </a:lnTo>
                  <a:lnTo>
                    <a:pt x="796" y="12"/>
                  </a:lnTo>
                  <a:lnTo>
                    <a:pt x="260" y="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0" name="Rectangle 270"/>
            <p:cNvSpPr>
              <a:spLocks noChangeArrowheads="1"/>
            </p:cNvSpPr>
            <p:nvPr/>
          </p:nvSpPr>
          <p:spPr bwMode="auto">
            <a:xfrm>
              <a:off x="4004" y="3952"/>
              <a:ext cx="74" cy="70"/>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1" name="Freeform 271"/>
            <p:cNvSpPr>
              <a:spLocks/>
            </p:cNvSpPr>
            <p:nvPr/>
          </p:nvSpPr>
          <p:spPr bwMode="auto">
            <a:xfrm>
              <a:off x="4004" y="3950"/>
              <a:ext cx="76" cy="74"/>
            </a:xfrm>
            <a:custGeom>
              <a:avLst/>
              <a:gdLst>
                <a:gd name="T0" fmla="*/ 74 w 76"/>
                <a:gd name="T1" fmla="*/ 72 h 74"/>
                <a:gd name="T2" fmla="*/ 74 w 76"/>
                <a:gd name="T3" fmla="*/ 72 h 74"/>
                <a:gd name="T4" fmla="*/ 2 w 76"/>
                <a:gd name="T5" fmla="*/ 72 h 74"/>
                <a:gd name="T6" fmla="*/ 2 w 76"/>
                <a:gd name="T7" fmla="*/ 2 h 74"/>
                <a:gd name="T8" fmla="*/ 74 w 76"/>
                <a:gd name="T9" fmla="*/ 2 h 74"/>
                <a:gd name="T10" fmla="*/ 74 w 76"/>
                <a:gd name="T11" fmla="*/ 72 h 74"/>
                <a:gd name="T12" fmla="*/ 76 w 76"/>
                <a:gd name="T13" fmla="*/ 72 h 74"/>
                <a:gd name="T14" fmla="*/ 76 w 76"/>
                <a:gd name="T15" fmla="*/ 2 h 74"/>
                <a:gd name="T16" fmla="*/ 76 w 76"/>
                <a:gd name="T17" fmla="*/ 0 h 74"/>
                <a:gd name="T18" fmla="*/ 74 w 76"/>
                <a:gd name="T19" fmla="*/ 0 h 74"/>
                <a:gd name="T20" fmla="*/ 0 w 76"/>
                <a:gd name="T21" fmla="*/ 0 h 74"/>
                <a:gd name="T22" fmla="*/ 0 w 76"/>
                <a:gd name="T23" fmla="*/ 2 h 74"/>
                <a:gd name="T24" fmla="*/ 0 w 76"/>
                <a:gd name="T25" fmla="*/ 72 h 74"/>
                <a:gd name="T26" fmla="*/ 0 w 76"/>
                <a:gd name="T27" fmla="*/ 74 h 74"/>
                <a:gd name="T28" fmla="*/ 74 w 76"/>
                <a:gd name="T29" fmla="*/ 74 h 74"/>
                <a:gd name="T30" fmla="*/ 76 w 76"/>
                <a:gd name="T31" fmla="*/ 74 h 74"/>
                <a:gd name="T32" fmla="*/ 76 w 76"/>
                <a:gd name="T33" fmla="*/ 72 h 74"/>
                <a:gd name="T34" fmla="*/ 74 w 76"/>
                <a:gd name="T35" fmla="*/ 72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6" h="74">
                  <a:moveTo>
                    <a:pt x="74" y="72"/>
                  </a:moveTo>
                  <a:lnTo>
                    <a:pt x="74" y="72"/>
                  </a:lnTo>
                  <a:lnTo>
                    <a:pt x="2" y="72"/>
                  </a:lnTo>
                  <a:lnTo>
                    <a:pt x="2" y="2"/>
                  </a:lnTo>
                  <a:lnTo>
                    <a:pt x="74" y="2"/>
                  </a:lnTo>
                  <a:lnTo>
                    <a:pt x="74" y="72"/>
                  </a:lnTo>
                  <a:lnTo>
                    <a:pt x="76" y="72"/>
                  </a:lnTo>
                  <a:lnTo>
                    <a:pt x="76" y="2"/>
                  </a:lnTo>
                  <a:lnTo>
                    <a:pt x="76" y="0"/>
                  </a:lnTo>
                  <a:lnTo>
                    <a:pt x="74" y="0"/>
                  </a:lnTo>
                  <a:lnTo>
                    <a:pt x="0" y="0"/>
                  </a:lnTo>
                  <a:lnTo>
                    <a:pt x="0" y="2"/>
                  </a:lnTo>
                  <a:lnTo>
                    <a:pt x="0" y="72"/>
                  </a:lnTo>
                  <a:lnTo>
                    <a:pt x="0" y="74"/>
                  </a:lnTo>
                  <a:lnTo>
                    <a:pt x="74" y="74"/>
                  </a:lnTo>
                  <a:lnTo>
                    <a:pt x="76" y="74"/>
                  </a:lnTo>
                  <a:lnTo>
                    <a:pt x="76" y="72"/>
                  </a:lnTo>
                  <a:lnTo>
                    <a:pt x="74" y="7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2" name="Freeform 272"/>
            <p:cNvSpPr>
              <a:spLocks/>
            </p:cNvSpPr>
            <p:nvPr/>
          </p:nvSpPr>
          <p:spPr bwMode="auto">
            <a:xfrm>
              <a:off x="4026" y="4094"/>
              <a:ext cx="80" cy="50"/>
            </a:xfrm>
            <a:custGeom>
              <a:avLst/>
              <a:gdLst>
                <a:gd name="T0" fmla="*/ 2 w 80"/>
                <a:gd name="T1" fmla="*/ 0 h 50"/>
                <a:gd name="T2" fmla="*/ 2 w 80"/>
                <a:gd name="T3" fmla="*/ 2 h 50"/>
                <a:gd name="T4" fmla="*/ 78 w 80"/>
                <a:gd name="T5" fmla="*/ 2 h 50"/>
                <a:gd name="T6" fmla="*/ 78 w 80"/>
                <a:gd name="T7" fmla="*/ 48 h 50"/>
                <a:gd name="T8" fmla="*/ 2 w 80"/>
                <a:gd name="T9" fmla="*/ 48 h 50"/>
                <a:gd name="T10" fmla="*/ 2 w 80"/>
                <a:gd name="T11" fmla="*/ 0 h 50"/>
                <a:gd name="T12" fmla="*/ 2 w 80"/>
                <a:gd name="T13" fmla="*/ 2 h 50"/>
                <a:gd name="T14" fmla="*/ 2 w 80"/>
                <a:gd name="T15" fmla="*/ 0 h 50"/>
                <a:gd name="T16" fmla="*/ 0 w 80"/>
                <a:gd name="T17" fmla="*/ 0 h 50"/>
                <a:gd name="T18" fmla="*/ 0 w 80"/>
                <a:gd name="T19" fmla="*/ 50 h 50"/>
                <a:gd name="T20" fmla="*/ 2 w 80"/>
                <a:gd name="T21" fmla="*/ 50 h 50"/>
                <a:gd name="T22" fmla="*/ 78 w 80"/>
                <a:gd name="T23" fmla="*/ 50 h 50"/>
                <a:gd name="T24" fmla="*/ 80 w 80"/>
                <a:gd name="T25" fmla="*/ 50 h 50"/>
                <a:gd name="T26" fmla="*/ 80 w 80"/>
                <a:gd name="T27" fmla="*/ 0 h 50"/>
                <a:gd name="T28" fmla="*/ 78 w 80"/>
                <a:gd name="T29" fmla="*/ 0 h 50"/>
                <a:gd name="T30" fmla="*/ 2 w 80"/>
                <a:gd name="T31" fmla="*/ 0 h 50"/>
                <a:gd name="T32" fmla="*/ 0 w 80"/>
                <a:gd name="T33" fmla="*/ 0 h 50"/>
                <a:gd name="T34" fmla="*/ 2 w 80"/>
                <a:gd name="T35"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0" h="50">
                  <a:moveTo>
                    <a:pt x="2" y="0"/>
                  </a:moveTo>
                  <a:lnTo>
                    <a:pt x="2" y="2"/>
                  </a:lnTo>
                  <a:lnTo>
                    <a:pt x="78" y="2"/>
                  </a:lnTo>
                  <a:lnTo>
                    <a:pt x="78" y="48"/>
                  </a:lnTo>
                  <a:lnTo>
                    <a:pt x="2" y="48"/>
                  </a:lnTo>
                  <a:lnTo>
                    <a:pt x="2" y="0"/>
                  </a:lnTo>
                  <a:lnTo>
                    <a:pt x="2" y="2"/>
                  </a:lnTo>
                  <a:lnTo>
                    <a:pt x="2" y="0"/>
                  </a:lnTo>
                  <a:lnTo>
                    <a:pt x="0" y="0"/>
                  </a:lnTo>
                  <a:lnTo>
                    <a:pt x="0" y="50"/>
                  </a:lnTo>
                  <a:lnTo>
                    <a:pt x="2" y="50"/>
                  </a:lnTo>
                  <a:lnTo>
                    <a:pt x="78" y="50"/>
                  </a:lnTo>
                  <a:lnTo>
                    <a:pt x="80" y="50"/>
                  </a:lnTo>
                  <a:lnTo>
                    <a:pt x="80" y="0"/>
                  </a:lnTo>
                  <a:lnTo>
                    <a:pt x="78" y="0"/>
                  </a:lnTo>
                  <a:lnTo>
                    <a:pt x="2" y="0"/>
                  </a:lnTo>
                  <a:lnTo>
                    <a:pt x="0" y="0"/>
                  </a:lnTo>
                  <a:lnTo>
                    <a:pt x="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3" name="Oval 273"/>
            <p:cNvSpPr>
              <a:spLocks noChangeArrowheads="1"/>
            </p:cNvSpPr>
            <p:nvPr/>
          </p:nvSpPr>
          <p:spPr bwMode="auto">
            <a:xfrm>
              <a:off x="4062" y="3932"/>
              <a:ext cx="10" cy="10"/>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4" name="Rectangle 274"/>
            <p:cNvSpPr>
              <a:spLocks noChangeArrowheads="1"/>
            </p:cNvSpPr>
            <p:nvPr/>
          </p:nvSpPr>
          <p:spPr bwMode="auto">
            <a:xfrm>
              <a:off x="4030" y="3932"/>
              <a:ext cx="36" cy="10"/>
            </a:xfrm>
            <a:prstGeom prst="rect">
              <a:avLst/>
            </a:prstGeom>
            <a:solidFill>
              <a:srgbClr val="73737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5" name="Freeform 275"/>
            <p:cNvSpPr>
              <a:spLocks/>
            </p:cNvSpPr>
            <p:nvPr/>
          </p:nvSpPr>
          <p:spPr bwMode="auto">
            <a:xfrm>
              <a:off x="4030" y="3932"/>
              <a:ext cx="36" cy="10"/>
            </a:xfrm>
            <a:custGeom>
              <a:avLst/>
              <a:gdLst>
                <a:gd name="T0" fmla="*/ 0 w 36"/>
                <a:gd name="T1" fmla="*/ 10 h 10"/>
                <a:gd name="T2" fmla="*/ 0 w 36"/>
                <a:gd name="T3" fmla="*/ 10 h 10"/>
                <a:gd name="T4" fmla="*/ 36 w 36"/>
                <a:gd name="T5" fmla="*/ 10 h 10"/>
                <a:gd name="T6" fmla="*/ 36 w 36"/>
                <a:gd name="T7" fmla="*/ 0 h 10"/>
                <a:gd name="T8" fmla="*/ 0 w 36"/>
                <a:gd name="T9" fmla="*/ 0 h 10"/>
                <a:gd name="T10" fmla="*/ 0 w 36"/>
                <a:gd name="T11" fmla="*/ 10 h 10"/>
                <a:gd name="T12" fmla="*/ 2 w 36"/>
                <a:gd name="T13" fmla="*/ 10 h 10"/>
                <a:gd name="T14" fmla="*/ 2 w 36"/>
                <a:gd name="T15" fmla="*/ 2 h 10"/>
                <a:gd name="T16" fmla="*/ 34 w 36"/>
                <a:gd name="T17" fmla="*/ 2 h 10"/>
                <a:gd name="T18" fmla="*/ 34 w 36"/>
                <a:gd name="T19" fmla="*/ 8 h 10"/>
                <a:gd name="T20" fmla="*/ 0 w 36"/>
                <a:gd name="T21" fmla="*/ 8 h 10"/>
                <a:gd name="T22" fmla="*/ 0 w 36"/>
                <a:gd name="T23" fmla="*/ 10 h 10"/>
                <a:gd name="T24" fmla="*/ 2 w 36"/>
                <a:gd name="T25" fmla="*/ 10 h 10"/>
                <a:gd name="T26" fmla="*/ 0 w 36"/>
                <a:gd name="T2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 h="10">
                  <a:moveTo>
                    <a:pt x="0" y="10"/>
                  </a:moveTo>
                  <a:lnTo>
                    <a:pt x="0" y="10"/>
                  </a:lnTo>
                  <a:lnTo>
                    <a:pt x="36" y="10"/>
                  </a:lnTo>
                  <a:lnTo>
                    <a:pt x="36" y="0"/>
                  </a:lnTo>
                  <a:lnTo>
                    <a:pt x="0" y="0"/>
                  </a:lnTo>
                  <a:lnTo>
                    <a:pt x="0" y="10"/>
                  </a:lnTo>
                  <a:lnTo>
                    <a:pt x="2" y="10"/>
                  </a:lnTo>
                  <a:lnTo>
                    <a:pt x="2" y="2"/>
                  </a:lnTo>
                  <a:lnTo>
                    <a:pt x="34" y="2"/>
                  </a:lnTo>
                  <a:lnTo>
                    <a:pt x="34" y="8"/>
                  </a:lnTo>
                  <a:lnTo>
                    <a:pt x="0" y="8"/>
                  </a:lnTo>
                  <a:lnTo>
                    <a:pt x="0" y="10"/>
                  </a:lnTo>
                  <a:lnTo>
                    <a:pt x="2" y="10"/>
                  </a:lnTo>
                  <a:lnTo>
                    <a:pt x="0" y="1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6" name="Rectangle 276"/>
            <p:cNvSpPr>
              <a:spLocks noChangeArrowheads="1"/>
            </p:cNvSpPr>
            <p:nvPr/>
          </p:nvSpPr>
          <p:spPr bwMode="auto">
            <a:xfrm>
              <a:off x="4004" y="4100"/>
              <a:ext cx="70" cy="26"/>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7" name="Rectangle 277"/>
            <p:cNvSpPr>
              <a:spLocks noChangeArrowheads="1"/>
            </p:cNvSpPr>
            <p:nvPr/>
          </p:nvSpPr>
          <p:spPr bwMode="auto">
            <a:xfrm>
              <a:off x="4004" y="4100"/>
              <a:ext cx="70" cy="10"/>
            </a:xfrm>
            <a:prstGeom prst="rect">
              <a:avLst/>
            </a:prstGeom>
            <a:solidFill>
              <a:srgbClr val="7B7C7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1" name="Freeform 278"/>
            <p:cNvSpPr>
              <a:spLocks/>
            </p:cNvSpPr>
            <p:nvPr/>
          </p:nvSpPr>
          <p:spPr bwMode="auto">
            <a:xfrm>
              <a:off x="3676" y="4074"/>
              <a:ext cx="102" cy="18"/>
            </a:xfrm>
            <a:custGeom>
              <a:avLst/>
              <a:gdLst>
                <a:gd name="T0" fmla="*/ 51 w 51"/>
                <a:gd name="T1" fmla="*/ 3 h 9"/>
                <a:gd name="T2" fmla="*/ 47 w 51"/>
                <a:gd name="T3" fmla="*/ 1 h 9"/>
                <a:gd name="T4" fmla="*/ 1 w 51"/>
                <a:gd name="T5" fmla="*/ 9 h 9"/>
                <a:gd name="T6" fmla="*/ 0 w 51"/>
                <a:gd name="T7" fmla="*/ 9 h 9"/>
                <a:gd name="T8" fmla="*/ 33 w 51"/>
                <a:gd name="T9" fmla="*/ 9 h 9"/>
                <a:gd name="T10" fmla="*/ 48 w 51"/>
                <a:gd name="T11" fmla="*/ 7 h 9"/>
                <a:gd name="T12" fmla="*/ 51 w 51"/>
                <a:gd name="T13" fmla="*/ 4 h 9"/>
                <a:gd name="T14" fmla="*/ 51 w 51"/>
                <a:gd name="T15" fmla="*/ 3 h 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1" h="9">
                  <a:moveTo>
                    <a:pt x="51" y="3"/>
                  </a:moveTo>
                  <a:cubicBezTo>
                    <a:pt x="51" y="1"/>
                    <a:pt x="49" y="0"/>
                    <a:pt x="47" y="1"/>
                  </a:cubicBezTo>
                  <a:cubicBezTo>
                    <a:pt x="47" y="1"/>
                    <a:pt x="47" y="1"/>
                    <a:pt x="1" y="9"/>
                  </a:cubicBezTo>
                  <a:cubicBezTo>
                    <a:pt x="0" y="9"/>
                    <a:pt x="0" y="9"/>
                    <a:pt x="0" y="9"/>
                  </a:cubicBezTo>
                  <a:cubicBezTo>
                    <a:pt x="33" y="9"/>
                    <a:pt x="33" y="9"/>
                    <a:pt x="33" y="9"/>
                  </a:cubicBezTo>
                  <a:cubicBezTo>
                    <a:pt x="38" y="9"/>
                    <a:pt x="43" y="8"/>
                    <a:pt x="48" y="7"/>
                  </a:cubicBezTo>
                  <a:cubicBezTo>
                    <a:pt x="50" y="7"/>
                    <a:pt x="51" y="5"/>
                    <a:pt x="51" y="4"/>
                  </a:cubicBezTo>
                  <a:lnTo>
                    <a:pt x="51" y="3"/>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2" name="Freeform 279"/>
            <p:cNvSpPr>
              <a:spLocks/>
            </p:cNvSpPr>
            <p:nvPr/>
          </p:nvSpPr>
          <p:spPr bwMode="auto">
            <a:xfrm>
              <a:off x="4234" y="4072"/>
              <a:ext cx="14" cy="14"/>
            </a:xfrm>
            <a:custGeom>
              <a:avLst/>
              <a:gdLst>
                <a:gd name="T0" fmla="*/ 7 w 7"/>
                <a:gd name="T1" fmla="*/ 5 h 7"/>
                <a:gd name="T2" fmla="*/ 4 w 7"/>
                <a:gd name="T3" fmla="*/ 7 h 7"/>
                <a:gd name="T4" fmla="*/ 3 w 7"/>
                <a:gd name="T5" fmla="*/ 7 h 7"/>
                <a:gd name="T6" fmla="*/ 0 w 7"/>
                <a:gd name="T7" fmla="*/ 5 h 7"/>
                <a:gd name="T8" fmla="*/ 0 w 7"/>
                <a:gd name="T9" fmla="*/ 3 h 7"/>
                <a:gd name="T10" fmla="*/ 3 w 7"/>
                <a:gd name="T11" fmla="*/ 0 h 7"/>
                <a:gd name="T12" fmla="*/ 4 w 7"/>
                <a:gd name="T13" fmla="*/ 0 h 7"/>
                <a:gd name="T14" fmla="*/ 7 w 7"/>
                <a:gd name="T15" fmla="*/ 3 h 7"/>
                <a:gd name="T16" fmla="*/ 7 w 7"/>
                <a:gd name="T17"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7">
                  <a:moveTo>
                    <a:pt x="7" y="5"/>
                  </a:moveTo>
                  <a:cubicBezTo>
                    <a:pt x="7" y="6"/>
                    <a:pt x="6" y="7"/>
                    <a:pt x="4" y="7"/>
                  </a:cubicBezTo>
                  <a:cubicBezTo>
                    <a:pt x="3" y="7"/>
                    <a:pt x="3" y="7"/>
                    <a:pt x="3" y="7"/>
                  </a:cubicBezTo>
                  <a:cubicBezTo>
                    <a:pt x="1" y="7"/>
                    <a:pt x="0" y="6"/>
                    <a:pt x="0" y="5"/>
                  </a:cubicBezTo>
                  <a:cubicBezTo>
                    <a:pt x="0" y="3"/>
                    <a:pt x="0" y="3"/>
                    <a:pt x="0" y="3"/>
                  </a:cubicBezTo>
                  <a:cubicBezTo>
                    <a:pt x="0" y="2"/>
                    <a:pt x="1" y="0"/>
                    <a:pt x="3" y="0"/>
                  </a:cubicBezTo>
                  <a:cubicBezTo>
                    <a:pt x="4" y="0"/>
                    <a:pt x="4" y="0"/>
                    <a:pt x="4" y="0"/>
                  </a:cubicBezTo>
                  <a:cubicBezTo>
                    <a:pt x="6" y="0"/>
                    <a:pt x="7" y="2"/>
                    <a:pt x="7" y="3"/>
                  </a:cubicBezTo>
                  <a:lnTo>
                    <a:pt x="7" y="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3" name="Freeform 280"/>
            <p:cNvSpPr>
              <a:spLocks/>
            </p:cNvSpPr>
            <p:nvPr/>
          </p:nvSpPr>
          <p:spPr bwMode="auto">
            <a:xfrm>
              <a:off x="4108" y="4072"/>
              <a:ext cx="148" cy="86"/>
            </a:xfrm>
            <a:custGeom>
              <a:avLst/>
              <a:gdLst>
                <a:gd name="T0" fmla="*/ 8 w 148"/>
                <a:gd name="T1" fmla="*/ 76 h 86"/>
                <a:gd name="T2" fmla="*/ 8 w 148"/>
                <a:gd name="T3" fmla="*/ 76 h 86"/>
                <a:gd name="T4" fmla="*/ 58 w 148"/>
                <a:gd name="T5" fmla="*/ 76 h 86"/>
                <a:gd name="T6" fmla="*/ 132 w 148"/>
                <a:gd name="T7" fmla="*/ 86 h 86"/>
                <a:gd name="T8" fmla="*/ 148 w 148"/>
                <a:gd name="T9" fmla="*/ 80 h 86"/>
                <a:gd name="T10" fmla="*/ 148 w 148"/>
                <a:gd name="T11" fmla="*/ 52 h 86"/>
                <a:gd name="T12" fmla="*/ 148 w 148"/>
                <a:gd name="T13" fmla="*/ 50 h 86"/>
                <a:gd name="T14" fmla="*/ 142 w 148"/>
                <a:gd name="T15" fmla="*/ 44 h 86"/>
                <a:gd name="T16" fmla="*/ 128 w 148"/>
                <a:gd name="T17" fmla="*/ 22 h 86"/>
                <a:gd name="T18" fmla="*/ 106 w 148"/>
                <a:gd name="T19" fmla="*/ 10 h 86"/>
                <a:gd name="T20" fmla="*/ 106 w 148"/>
                <a:gd name="T21" fmla="*/ 8 h 86"/>
                <a:gd name="T22" fmla="*/ 76 w 148"/>
                <a:gd name="T23" fmla="*/ 0 h 86"/>
                <a:gd name="T24" fmla="*/ 0 w 148"/>
                <a:gd name="T25" fmla="*/ 10 h 86"/>
                <a:gd name="T26" fmla="*/ 18 w 148"/>
                <a:gd name="T27" fmla="*/ 34 h 86"/>
                <a:gd name="T28" fmla="*/ 8 w 148"/>
                <a:gd name="T29" fmla="*/ 76 h 86"/>
                <a:gd name="T30" fmla="*/ 10 w 148"/>
                <a:gd name="T31" fmla="*/ 76 h 86"/>
                <a:gd name="T32" fmla="*/ 18 w 148"/>
                <a:gd name="T33" fmla="*/ 34 h 86"/>
                <a:gd name="T34" fmla="*/ 18 w 148"/>
                <a:gd name="T35" fmla="*/ 32 h 86"/>
                <a:gd name="T36" fmla="*/ 2 w 148"/>
                <a:gd name="T37" fmla="*/ 12 h 86"/>
                <a:gd name="T38" fmla="*/ 76 w 148"/>
                <a:gd name="T39" fmla="*/ 2 h 86"/>
                <a:gd name="T40" fmla="*/ 106 w 148"/>
                <a:gd name="T41" fmla="*/ 10 h 86"/>
                <a:gd name="T42" fmla="*/ 126 w 148"/>
                <a:gd name="T43" fmla="*/ 24 h 86"/>
                <a:gd name="T44" fmla="*/ 140 w 148"/>
                <a:gd name="T45" fmla="*/ 44 h 86"/>
                <a:gd name="T46" fmla="*/ 146 w 148"/>
                <a:gd name="T47" fmla="*/ 52 h 86"/>
                <a:gd name="T48" fmla="*/ 146 w 148"/>
                <a:gd name="T49" fmla="*/ 80 h 86"/>
                <a:gd name="T50" fmla="*/ 132 w 148"/>
                <a:gd name="T51" fmla="*/ 84 h 86"/>
                <a:gd name="T52" fmla="*/ 58 w 148"/>
                <a:gd name="T53" fmla="*/ 74 h 86"/>
                <a:gd name="T54" fmla="*/ 8 w 148"/>
                <a:gd name="T55" fmla="*/ 74 h 86"/>
                <a:gd name="T56" fmla="*/ 8 w 148"/>
                <a:gd name="T57" fmla="*/ 76 h 86"/>
                <a:gd name="T58" fmla="*/ 10 w 148"/>
                <a:gd name="T59" fmla="*/ 76 h 86"/>
                <a:gd name="T60" fmla="*/ 8 w 148"/>
                <a:gd name="T61" fmla="*/ 76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48" h="86">
                  <a:moveTo>
                    <a:pt x="8" y="76"/>
                  </a:moveTo>
                  <a:lnTo>
                    <a:pt x="8" y="76"/>
                  </a:lnTo>
                  <a:lnTo>
                    <a:pt x="58" y="76"/>
                  </a:lnTo>
                  <a:lnTo>
                    <a:pt x="132" y="86"/>
                  </a:lnTo>
                  <a:lnTo>
                    <a:pt x="148" y="80"/>
                  </a:lnTo>
                  <a:lnTo>
                    <a:pt x="148" y="52"/>
                  </a:lnTo>
                  <a:lnTo>
                    <a:pt x="148" y="50"/>
                  </a:lnTo>
                  <a:lnTo>
                    <a:pt x="142" y="44"/>
                  </a:lnTo>
                  <a:lnTo>
                    <a:pt x="128" y="22"/>
                  </a:lnTo>
                  <a:lnTo>
                    <a:pt x="106" y="10"/>
                  </a:lnTo>
                  <a:lnTo>
                    <a:pt x="106" y="8"/>
                  </a:lnTo>
                  <a:lnTo>
                    <a:pt x="76" y="0"/>
                  </a:lnTo>
                  <a:lnTo>
                    <a:pt x="0" y="10"/>
                  </a:lnTo>
                  <a:lnTo>
                    <a:pt x="18" y="34"/>
                  </a:lnTo>
                  <a:lnTo>
                    <a:pt x="8" y="76"/>
                  </a:lnTo>
                  <a:lnTo>
                    <a:pt x="10" y="76"/>
                  </a:lnTo>
                  <a:lnTo>
                    <a:pt x="18" y="34"/>
                  </a:lnTo>
                  <a:lnTo>
                    <a:pt x="18" y="32"/>
                  </a:lnTo>
                  <a:lnTo>
                    <a:pt x="2" y="12"/>
                  </a:lnTo>
                  <a:lnTo>
                    <a:pt x="76" y="2"/>
                  </a:lnTo>
                  <a:lnTo>
                    <a:pt x="106" y="10"/>
                  </a:lnTo>
                  <a:lnTo>
                    <a:pt x="126" y="24"/>
                  </a:lnTo>
                  <a:lnTo>
                    <a:pt x="140" y="44"/>
                  </a:lnTo>
                  <a:lnTo>
                    <a:pt x="146" y="52"/>
                  </a:lnTo>
                  <a:lnTo>
                    <a:pt x="146" y="80"/>
                  </a:lnTo>
                  <a:lnTo>
                    <a:pt x="132" y="84"/>
                  </a:lnTo>
                  <a:lnTo>
                    <a:pt x="58" y="74"/>
                  </a:lnTo>
                  <a:lnTo>
                    <a:pt x="8" y="74"/>
                  </a:lnTo>
                  <a:lnTo>
                    <a:pt x="8" y="76"/>
                  </a:lnTo>
                  <a:lnTo>
                    <a:pt x="10" y="76"/>
                  </a:lnTo>
                  <a:lnTo>
                    <a:pt x="8" y="7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4" name="Freeform 281"/>
            <p:cNvSpPr>
              <a:spLocks noEditPoints="1"/>
            </p:cNvSpPr>
            <p:nvPr/>
          </p:nvSpPr>
          <p:spPr bwMode="auto">
            <a:xfrm>
              <a:off x="4216" y="4012"/>
              <a:ext cx="50" cy="146"/>
            </a:xfrm>
            <a:custGeom>
              <a:avLst/>
              <a:gdLst>
                <a:gd name="T0" fmla="*/ 13 w 25"/>
                <a:gd name="T1" fmla="*/ 38 h 73"/>
                <a:gd name="T2" fmla="*/ 10 w 25"/>
                <a:gd name="T3" fmla="*/ 41 h 73"/>
                <a:gd name="T4" fmla="*/ 2 w 25"/>
                <a:gd name="T5" fmla="*/ 35 h 73"/>
                <a:gd name="T6" fmla="*/ 0 w 25"/>
                <a:gd name="T7" fmla="*/ 28 h 73"/>
                <a:gd name="T8" fmla="*/ 0 w 25"/>
                <a:gd name="T9" fmla="*/ 3 h 73"/>
                <a:gd name="T10" fmla="*/ 2 w 25"/>
                <a:gd name="T11" fmla="*/ 0 h 73"/>
                <a:gd name="T12" fmla="*/ 10 w 25"/>
                <a:gd name="T13" fmla="*/ 0 h 73"/>
                <a:gd name="T14" fmla="*/ 13 w 25"/>
                <a:gd name="T15" fmla="*/ 3 h 73"/>
                <a:gd name="T16" fmla="*/ 13 w 25"/>
                <a:gd name="T17" fmla="*/ 38 h 73"/>
                <a:gd name="T18" fmla="*/ 18 w 25"/>
                <a:gd name="T19" fmla="*/ 73 h 73"/>
                <a:gd name="T20" fmla="*/ 22 w 25"/>
                <a:gd name="T21" fmla="*/ 73 h 73"/>
                <a:gd name="T22" fmla="*/ 25 w 25"/>
                <a:gd name="T23" fmla="*/ 70 h 73"/>
                <a:gd name="T24" fmla="*/ 25 w 25"/>
                <a:gd name="T25" fmla="*/ 59 h 73"/>
                <a:gd name="T26" fmla="*/ 22 w 25"/>
                <a:gd name="T27" fmla="*/ 56 h 73"/>
                <a:gd name="T28" fmla="*/ 18 w 25"/>
                <a:gd name="T29" fmla="*/ 56 h 73"/>
                <a:gd name="T30" fmla="*/ 18 w 25"/>
                <a:gd name="T31" fmla="*/ 73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5" h="73">
                  <a:moveTo>
                    <a:pt x="13" y="38"/>
                  </a:moveTo>
                  <a:cubicBezTo>
                    <a:pt x="13" y="40"/>
                    <a:pt x="12" y="41"/>
                    <a:pt x="10" y="41"/>
                  </a:cubicBezTo>
                  <a:cubicBezTo>
                    <a:pt x="2" y="35"/>
                    <a:pt x="2" y="35"/>
                    <a:pt x="2" y="35"/>
                  </a:cubicBezTo>
                  <a:cubicBezTo>
                    <a:pt x="1" y="35"/>
                    <a:pt x="0" y="30"/>
                    <a:pt x="0" y="28"/>
                  </a:cubicBezTo>
                  <a:cubicBezTo>
                    <a:pt x="0" y="3"/>
                    <a:pt x="0" y="3"/>
                    <a:pt x="0" y="3"/>
                  </a:cubicBezTo>
                  <a:cubicBezTo>
                    <a:pt x="0" y="2"/>
                    <a:pt x="1" y="0"/>
                    <a:pt x="2" y="0"/>
                  </a:cubicBezTo>
                  <a:cubicBezTo>
                    <a:pt x="10" y="0"/>
                    <a:pt x="10" y="0"/>
                    <a:pt x="10" y="0"/>
                  </a:cubicBezTo>
                  <a:cubicBezTo>
                    <a:pt x="12" y="0"/>
                    <a:pt x="13" y="2"/>
                    <a:pt x="13" y="3"/>
                  </a:cubicBezTo>
                  <a:cubicBezTo>
                    <a:pt x="13" y="38"/>
                    <a:pt x="13" y="38"/>
                    <a:pt x="13" y="38"/>
                  </a:cubicBezTo>
                  <a:moveTo>
                    <a:pt x="18" y="73"/>
                  </a:moveTo>
                  <a:cubicBezTo>
                    <a:pt x="18" y="73"/>
                    <a:pt x="18" y="73"/>
                    <a:pt x="22" y="73"/>
                  </a:cubicBezTo>
                  <a:cubicBezTo>
                    <a:pt x="24" y="73"/>
                    <a:pt x="25" y="72"/>
                    <a:pt x="25" y="70"/>
                  </a:cubicBezTo>
                  <a:cubicBezTo>
                    <a:pt x="25" y="70"/>
                    <a:pt x="25" y="70"/>
                    <a:pt x="25" y="59"/>
                  </a:cubicBezTo>
                  <a:cubicBezTo>
                    <a:pt x="25" y="57"/>
                    <a:pt x="24" y="56"/>
                    <a:pt x="22" y="56"/>
                  </a:cubicBezTo>
                  <a:cubicBezTo>
                    <a:pt x="22" y="56"/>
                    <a:pt x="22" y="56"/>
                    <a:pt x="18" y="56"/>
                  </a:cubicBezTo>
                  <a:lnTo>
                    <a:pt x="18" y="73"/>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8" name="Freeform 282"/>
            <p:cNvSpPr>
              <a:spLocks/>
            </p:cNvSpPr>
            <p:nvPr/>
          </p:nvSpPr>
          <p:spPr bwMode="auto">
            <a:xfrm>
              <a:off x="4100" y="4118"/>
              <a:ext cx="0" cy="10"/>
            </a:xfrm>
            <a:custGeom>
              <a:avLst/>
              <a:gdLst>
                <a:gd name="T0" fmla="*/ 0 h 5"/>
                <a:gd name="T1" fmla="*/ 5 h 5"/>
                <a:gd name="T2" fmla="*/ 0 h 5"/>
              </a:gdLst>
              <a:ahLst/>
              <a:cxnLst>
                <a:cxn ang="0">
                  <a:pos x="0" y="T0"/>
                </a:cxn>
                <a:cxn ang="0">
                  <a:pos x="0" y="T1"/>
                </a:cxn>
                <a:cxn ang="0">
                  <a:pos x="0" y="T2"/>
                </a:cxn>
              </a:cxnLst>
              <a:rect l="0" t="0" r="r" b="b"/>
              <a:pathLst>
                <a:path h="5">
                  <a:moveTo>
                    <a:pt x="0" y="0"/>
                  </a:moveTo>
                  <a:cubicBezTo>
                    <a:pt x="0" y="1"/>
                    <a:pt x="0" y="3"/>
                    <a:pt x="0" y="5"/>
                  </a:cubicBezTo>
                  <a:cubicBezTo>
                    <a:pt x="0" y="3"/>
                    <a:pt x="0" y="1"/>
                    <a:pt x="0" y="0"/>
                  </a:cubicBezTo>
                </a:path>
              </a:pathLst>
            </a:custGeom>
            <a:solidFill>
              <a:srgbClr val="02020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9" name="Freeform 283"/>
            <p:cNvSpPr>
              <a:spLocks/>
            </p:cNvSpPr>
            <p:nvPr/>
          </p:nvSpPr>
          <p:spPr bwMode="auto">
            <a:xfrm>
              <a:off x="4230" y="4012"/>
              <a:ext cx="0" cy="74"/>
            </a:xfrm>
            <a:custGeom>
              <a:avLst/>
              <a:gdLst>
                <a:gd name="T0" fmla="*/ 0 h 37"/>
                <a:gd name="T1" fmla="*/ 0 h 37"/>
                <a:gd name="T2" fmla="*/ 37 h 37"/>
                <a:gd name="T3" fmla="*/ 0 h 37"/>
              </a:gdLst>
              <a:ahLst/>
              <a:cxnLst>
                <a:cxn ang="0">
                  <a:pos x="0" y="T0"/>
                </a:cxn>
                <a:cxn ang="0">
                  <a:pos x="0" y="T1"/>
                </a:cxn>
                <a:cxn ang="0">
                  <a:pos x="0" y="T2"/>
                </a:cxn>
                <a:cxn ang="0">
                  <a:pos x="0" y="T3"/>
                </a:cxn>
              </a:cxnLst>
              <a:rect l="0" t="0" r="r" b="b"/>
              <a:pathLst>
                <a:path h="37">
                  <a:moveTo>
                    <a:pt x="0" y="0"/>
                  </a:moveTo>
                  <a:cubicBezTo>
                    <a:pt x="0" y="0"/>
                    <a:pt x="0" y="0"/>
                    <a:pt x="0" y="0"/>
                  </a:cubicBezTo>
                  <a:cubicBezTo>
                    <a:pt x="0" y="0"/>
                    <a:pt x="0" y="0"/>
                    <a:pt x="0" y="37"/>
                  </a:cubicBezTo>
                  <a:cubicBezTo>
                    <a:pt x="0" y="0"/>
                    <a:pt x="0" y="0"/>
                    <a:pt x="0" y="0"/>
                  </a:cubicBezTo>
                </a:path>
              </a:pathLst>
            </a:custGeom>
            <a:solidFill>
              <a:srgbClr val="8086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0" name="Freeform 284"/>
            <p:cNvSpPr>
              <a:spLocks noEditPoints="1"/>
            </p:cNvSpPr>
            <p:nvPr/>
          </p:nvSpPr>
          <p:spPr bwMode="auto">
            <a:xfrm>
              <a:off x="3852" y="3891"/>
              <a:ext cx="378" cy="263"/>
            </a:xfrm>
            <a:custGeom>
              <a:avLst/>
              <a:gdLst>
                <a:gd name="T0" fmla="*/ 135 w 189"/>
                <a:gd name="T1" fmla="*/ 61 h 132"/>
                <a:gd name="T2" fmla="*/ 130 w 189"/>
                <a:gd name="T3" fmla="*/ 61 h 132"/>
                <a:gd name="T4" fmla="*/ 123 w 189"/>
                <a:gd name="T5" fmla="*/ 56 h 132"/>
                <a:gd name="T6" fmla="*/ 113 w 189"/>
                <a:gd name="T7" fmla="*/ 32 h 132"/>
                <a:gd name="T8" fmla="*/ 120 w 189"/>
                <a:gd name="T9" fmla="*/ 32 h 132"/>
                <a:gd name="T10" fmla="*/ 92 w 189"/>
                <a:gd name="T11" fmla="*/ 21 h 132"/>
                <a:gd name="T12" fmla="*/ 69 w 189"/>
                <a:gd name="T13" fmla="*/ 21 h 132"/>
                <a:gd name="T14" fmla="*/ 64 w 189"/>
                <a:gd name="T15" fmla="*/ 30 h 132"/>
                <a:gd name="T16" fmla="*/ 0 w 189"/>
                <a:gd name="T17" fmla="*/ 0 h 132"/>
                <a:gd name="T18" fmla="*/ 0 w 189"/>
                <a:gd name="T19" fmla="*/ 105 h 132"/>
                <a:gd name="T20" fmla="*/ 110 w 189"/>
                <a:gd name="T21" fmla="*/ 105 h 132"/>
                <a:gd name="T22" fmla="*/ 117 w 189"/>
                <a:gd name="T23" fmla="*/ 105 h 132"/>
                <a:gd name="T24" fmla="*/ 119 w 189"/>
                <a:gd name="T25" fmla="*/ 105 h 132"/>
                <a:gd name="T26" fmla="*/ 120 w 189"/>
                <a:gd name="T27" fmla="*/ 105 h 132"/>
                <a:gd name="T28" fmla="*/ 121 w 189"/>
                <a:gd name="T29" fmla="*/ 106 h 132"/>
                <a:gd name="T30" fmla="*/ 121 w 189"/>
                <a:gd name="T31" fmla="*/ 106 h 132"/>
                <a:gd name="T32" fmla="*/ 122 w 189"/>
                <a:gd name="T33" fmla="*/ 107 h 132"/>
                <a:gd name="T34" fmla="*/ 123 w 189"/>
                <a:gd name="T35" fmla="*/ 107 h 132"/>
                <a:gd name="T36" fmla="*/ 123 w 189"/>
                <a:gd name="T37" fmla="*/ 109 h 132"/>
                <a:gd name="T38" fmla="*/ 123 w 189"/>
                <a:gd name="T39" fmla="*/ 109 h 132"/>
                <a:gd name="T40" fmla="*/ 124 w 189"/>
                <a:gd name="T41" fmla="*/ 111 h 132"/>
                <a:gd name="T42" fmla="*/ 124 w 189"/>
                <a:gd name="T43" fmla="*/ 112 h 132"/>
                <a:gd name="T44" fmla="*/ 124 w 189"/>
                <a:gd name="T45" fmla="*/ 112 h 132"/>
                <a:gd name="T46" fmla="*/ 124 w 189"/>
                <a:gd name="T47" fmla="*/ 114 h 132"/>
                <a:gd name="T48" fmla="*/ 124 w 189"/>
                <a:gd name="T49" fmla="*/ 119 h 132"/>
                <a:gd name="T50" fmla="*/ 124 w 189"/>
                <a:gd name="T51" fmla="*/ 132 h 132"/>
                <a:gd name="T52" fmla="*/ 135 w 189"/>
                <a:gd name="T53" fmla="*/ 132 h 132"/>
                <a:gd name="T54" fmla="*/ 135 w 189"/>
                <a:gd name="T55" fmla="*/ 130 h 132"/>
                <a:gd name="T56" fmla="*/ 135 w 189"/>
                <a:gd name="T57" fmla="*/ 130 h 132"/>
                <a:gd name="T58" fmla="*/ 161 w 189"/>
                <a:gd name="T59" fmla="*/ 95 h 132"/>
                <a:gd name="T60" fmla="*/ 164 w 189"/>
                <a:gd name="T61" fmla="*/ 94 h 132"/>
                <a:gd name="T62" fmla="*/ 166 w 189"/>
                <a:gd name="T63" fmla="*/ 94 h 132"/>
                <a:gd name="T64" fmla="*/ 171 w 189"/>
                <a:gd name="T65" fmla="*/ 94 h 132"/>
                <a:gd name="T66" fmla="*/ 189 w 189"/>
                <a:gd name="T67" fmla="*/ 98 h 132"/>
                <a:gd name="T68" fmla="*/ 189 w 189"/>
                <a:gd name="T69" fmla="*/ 61 h 132"/>
                <a:gd name="T70" fmla="*/ 135 w 189"/>
                <a:gd name="T71" fmla="*/ 61 h 132"/>
                <a:gd name="T72" fmla="*/ 83 w 189"/>
                <a:gd name="T73" fmla="*/ 58 h 132"/>
                <a:gd name="T74" fmla="*/ 80 w 189"/>
                <a:gd name="T75" fmla="*/ 55 h 132"/>
                <a:gd name="T76" fmla="*/ 80 w 189"/>
                <a:gd name="T77" fmla="*/ 38 h 132"/>
                <a:gd name="T78" fmla="*/ 83 w 189"/>
                <a:gd name="T79" fmla="*/ 35 h 132"/>
                <a:gd name="T80" fmla="*/ 106 w 189"/>
                <a:gd name="T81" fmla="*/ 35 h 132"/>
                <a:gd name="T82" fmla="*/ 108 w 189"/>
                <a:gd name="T83" fmla="*/ 38 h 132"/>
                <a:gd name="T84" fmla="*/ 113 w 189"/>
                <a:gd name="T85" fmla="*/ 55 h 132"/>
                <a:gd name="T86" fmla="*/ 110 w 189"/>
                <a:gd name="T87" fmla="*/ 58 h 132"/>
                <a:gd name="T88" fmla="*/ 83 w 189"/>
                <a:gd name="T89" fmla="*/ 58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89" h="132">
                  <a:moveTo>
                    <a:pt x="135" y="61"/>
                  </a:moveTo>
                  <a:cubicBezTo>
                    <a:pt x="132" y="61"/>
                    <a:pt x="130" y="61"/>
                    <a:pt x="130" y="61"/>
                  </a:cubicBezTo>
                  <a:cubicBezTo>
                    <a:pt x="126" y="61"/>
                    <a:pt x="125" y="58"/>
                    <a:pt x="123" y="56"/>
                  </a:cubicBezTo>
                  <a:cubicBezTo>
                    <a:pt x="120" y="49"/>
                    <a:pt x="113" y="32"/>
                    <a:pt x="113" y="32"/>
                  </a:cubicBezTo>
                  <a:cubicBezTo>
                    <a:pt x="120" y="32"/>
                    <a:pt x="120" y="32"/>
                    <a:pt x="120" y="32"/>
                  </a:cubicBezTo>
                  <a:cubicBezTo>
                    <a:pt x="120" y="32"/>
                    <a:pt x="108" y="21"/>
                    <a:pt x="92" y="21"/>
                  </a:cubicBezTo>
                  <a:cubicBezTo>
                    <a:pt x="76" y="21"/>
                    <a:pt x="69" y="21"/>
                    <a:pt x="69" y="21"/>
                  </a:cubicBezTo>
                  <a:cubicBezTo>
                    <a:pt x="69" y="21"/>
                    <a:pt x="64" y="23"/>
                    <a:pt x="64" y="30"/>
                  </a:cubicBezTo>
                  <a:cubicBezTo>
                    <a:pt x="64" y="21"/>
                    <a:pt x="60" y="0"/>
                    <a:pt x="0" y="0"/>
                  </a:cubicBezTo>
                  <a:cubicBezTo>
                    <a:pt x="0" y="4"/>
                    <a:pt x="0" y="105"/>
                    <a:pt x="0" y="105"/>
                  </a:cubicBezTo>
                  <a:cubicBezTo>
                    <a:pt x="0" y="105"/>
                    <a:pt x="84" y="105"/>
                    <a:pt x="110" y="105"/>
                  </a:cubicBezTo>
                  <a:cubicBezTo>
                    <a:pt x="113" y="105"/>
                    <a:pt x="116" y="105"/>
                    <a:pt x="117" y="105"/>
                  </a:cubicBezTo>
                  <a:cubicBezTo>
                    <a:pt x="118" y="105"/>
                    <a:pt x="118" y="105"/>
                    <a:pt x="119" y="105"/>
                  </a:cubicBezTo>
                  <a:cubicBezTo>
                    <a:pt x="120" y="105"/>
                    <a:pt x="120" y="105"/>
                    <a:pt x="120" y="105"/>
                  </a:cubicBezTo>
                  <a:cubicBezTo>
                    <a:pt x="120" y="105"/>
                    <a:pt x="121" y="105"/>
                    <a:pt x="121" y="106"/>
                  </a:cubicBezTo>
                  <a:cubicBezTo>
                    <a:pt x="121" y="106"/>
                    <a:pt x="121" y="106"/>
                    <a:pt x="121" y="106"/>
                  </a:cubicBezTo>
                  <a:cubicBezTo>
                    <a:pt x="122" y="106"/>
                    <a:pt x="122" y="107"/>
                    <a:pt x="122" y="107"/>
                  </a:cubicBezTo>
                  <a:cubicBezTo>
                    <a:pt x="123" y="107"/>
                    <a:pt x="123" y="107"/>
                    <a:pt x="123" y="107"/>
                  </a:cubicBezTo>
                  <a:cubicBezTo>
                    <a:pt x="123" y="108"/>
                    <a:pt x="123" y="108"/>
                    <a:pt x="123" y="109"/>
                  </a:cubicBezTo>
                  <a:cubicBezTo>
                    <a:pt x="123" y="109"/>
                    <a:pt x="123" y="109"/>
                    <a:pt x="123" y="109"/>
                  </a:cubicBezTo>
                  <a:cubicBezTo>
                    <a:pt x="123" y="110"/>
                    <a:pt x="124" y="110"/>
                    <a:pt x="124" y="111"/>
                  </a:cubicBezTo>
                  <a:cubicBezTo>
                    <a:pt x="124" y="112"/>
                    <a:pt x="124" y="112"/>
                    <a:pt x="124" y="112"/>
                  </a:cubicBezTo>
                  <a:cubicBezTo>
                    <a:pt x="124" y="112"/>
                    <a:pt x="124" y="112"/>
                    <a:pt x="124" y="112"/>
                  </a:cubicBezTo>
                  <a:cubicBezTo>
                    <a:pt x="124" y="113"/>
                    <a:pt x="124" y="113"/>
                    <a:pt x="124" y="114"/>
                  </a:cubicBezTo>
                  <a:cubicBezTo>
                    <a:pt x="124" y="115"/>
                    <a:pt x="124" y="117"/>
                    <a:pt x="124" y="119"/>
                  </a:cubicBezTo>
                  <a:cubicBezTo>
                    <a:pt x="124" y="132"/>
                    <a:pt x="124" y="132"/>
                    <a:pt x="124" y="132"/>
                  </a:cubicBezTo>
                  <a:cubicBezTo>
                    <a:pt x="135" y="132"/>
                    <a:pt x="135" y="132"/>
                    <a:pt x="135" y="132"/>
                  </a:cubicBezTo>
                  <a:cubicBezTo>
                    <a:pt x="135" y="132"/>
                    <a:pt x="135" y="131"/>
                    <a:pt x="135" y="130"/>
                  </a:cubicBezTo>
                  <a:cubicBezTo>
                    <a:pt x="135" y="130"/>
                    <a:pt x="135" y="130"/>
                    <a:pt x="135" y="130"/>
                  </a:cubicBezTo>
                  <a:cubicBezTo>
                    <a:pt x="135" y="123"/>
                    <a:pt x="137" y="100"/>
                    <a:pt x="161" y="95"/>
                  </a:cubicBezTo>
                  <a:cubicBezTo>
                    <a:pt x="162" y="94"/>
                    <a:pt x="163" y="94"/>
                    <a:pt x="164" y="94"/>
                  </a:cubicBezTo>
                  <a:cubicBezTo>
                    <a:pt x="165" y="94"/>
                    <a:pt x="165" y="94"/>
                    <a:pt x="166" y="94"/>
                  </a:cubicBezTo>
                  <a:cubicBezTo>
                    <a:pt x="167" y="94"/>
                    <a:pt x="169" y="94"/>
                    <a:pt x="171" y="94"/>
                  </a:cubicBezTo>
                  <a:cubicBezTo>
                    <a:pt x="181" y="94"/>
                    <a:pt x="189" y="98"/>
                    <a:pt x="189" y="98"/>
                  </a:cubicBezTo>
                  <a:cubicBezTo>
                    <a:pt x="189" y="61"/>
                    <a:pt x="189" y="61"/>
                    <a:pt x="189" y="61"/>
                  </a:cubicBezTo>
                  <a:cubicBezTo>
                    <a:pt x="189" y="61"/>
                    <a:pt x="149" y="61"/>
                    <a:pt x="135" y="61"/>
                  </a:cubicBezTo>
                  <a:close/>
                  <a:moveTo>
                    <a:pt x="83" y="58"/>
                  </a:moveTo>
                  <a:cubicBezTo>
                    <a:pt x="81" y="58"/>
                    <a:pt x="80" y="57"/>
                    <a:pt x="80" y="55"/>
                  </a:cubicBezTo>
                  <a:cubicBezTo>
                    <a:pt x="80" y="38"/>
                    <a:pt x="80" y="38"/>
                    <a:pt x="80" y="38"/>
                  </a:cubicBezTo>
                  <a:cubicBezTo>
                    <a:pt x="80" y="37"/>
                    <a:pt x="81" y="35"/>
                    <a:pt x="83" y="35"/>
                  </a:cubicBezTo>
                  <a:cubicBezTo>
                    <a:pt x="106" y="35"/>
                    <a:pt x="106" y="35"/>
                    <a:pt x="106" y="35"/>
                  </a:cubicBezTo>
                  <a:cubicBezTo>
                    <a:pt x="107" y="35"/>
                    <a:pt x="108" y="37"/>
                    <a:pt x="108" y="38"/>
                  </a:cubicBezTo>
                  <a:cubicBezTo>
                    <a:pt x="113" y="55"/>
                    <a:pt x="113" y="55"/>
                    <a:pt x="113" y="55"/>
                  </a:cubicBezTo>
                  <a:cubicBezTo>
                    <a:pt x="113" y="57"/>
                    <a:pt x="112" y="58"/>
                    <a:pt x="110" y="58"/>
                  </a:cubicBezTo>
                  <a:cubicBezTo>
                    <a:pt x="83" y="58"/>
                    <a:pt x="83" y="58"/>
                    <a:pt x="83" y="58"/>
                  </a:cubicBezTo>
                  <a:close/>
                </a:path>
              </a:pathLst>
            </a:custGeom>
            <a:solidFill>
              <a:srgbClr val="004B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97" name="Freeform 285"/>
            <p:cNvSpPr>
              <a:spLocks/>
            </p:cNvSpPr>
            <p:nvPr/>
          </p:nvSpPr>
          <p:spPr bwMode="auto">
            <a:xfrm>
              <a:off x="4046" y="3954"/>
              <a:ext cx="22" cy="68"/>
            </a:xfrm>
            <a:custGeom>
              <a:avLst/>
              <a:gdLst>
                <a:gd name="T0" fmla="*/ 8 w 11"/>
                <a:gd name="T1" fmla="*/ 0 h 34"/>
                <a:gd name="T2" fmla="*/ 0 w 11"/>
                <a:gd name="T3" fmla="*/ 0 h 34"/>
                <a:gd name="T4" fmla="*/ 0 w 11"/>
                <a:gd name="T5" fmla="*/ 1 h 34"/>
                <a:gd name="T6" fmla="*/ 8 w 11"/>
                <a:gd name="T7" fmla="*/ 1 h 34"/>
                <a:gd name="T8" fmla="*/ 10 w 11"/>
                <a:gd name="T9" fmla="*/ 3 h 34"/>
                <a:gd name="T10" fmla="*/ 6 w 11"/>
                <a:gd name="T11" fmla="*/ 3 h 34"/>
                <a:gd name="T12" fmla="*/ 6 w 11"/>
                <a:gd name="T13" fmla="*/ 24 h 34"/>
                <a:gd name="T14" fmla="*/ 10 w 11"/>
                <a:gd name="T15" fmla="*/ 24 h 34"/>
                <a:gd name="T16" fmla="*/ 10 w 11"/>
                <a:gd name="T17" fmla="*/ 26 h 34"/>
                <a:gd name="T18" fmla="*/ 8 w 11"/>
                <a:gd name="T19" fmla="*/ 28 h 34"/>
                <a:gd name="T20" fmla="*/ 7 w 11"/>
                <a:gd name="T21" fmla="*/ 28 h 34"/>
                <a:gd name="T22" fmla="*/ 5 w 11"/>
                <a:gd name="T23" fmla="*/ 24 h 34"/>
                <a:gd name="T24" fmla="*/ 3 w 11"/>
                <a:gd name="T25" fmla="*/ 28 h 34"/>
                <a:gd name="T26" fmla="*/ 0 w 11"/>
                <a:gd name="T27" fmla="*/ 28 h 34"/>
                <a:gd name="T28" fmla="*/ 0 w 11"/>
                <a:gd name="T29" fmla="*/ 30 h 34"/>
                <a:gd name="T30" fmla="*/ 3 w 11"/>
                <a:gd name="T31" fmla="*/ 30 h 34"/>
                <a:gd name="T32" fmla="*/ 5 w 11"/>
                <a:gd name="T33" fmla="*/ 34 h 34"/>
                <a:gd name="T34" fmla="*/ 7 w 11"/>
                <a:gd name="T35" fmla="*/ 30 h 34"/>
                <a:gd name="T36" fmla="*/ 8 w 11"/>
                <a:gd name="T37" fmla="*/ 30 h 34"/>
                <a:gd name="T38" fmla="*/ 11 w 11"/>
                <a:gd name="T39" fmla="*/ 26 h 34"/>
                <a:gd name="T40" fmla="*/ 11 w 11"/>
                <a:gd name="T41" fmla="*/ 3 h 34"/>
                <a:gd name="T42" fmla="*/ 8 w 11"/>
                <a:gd name="T43"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1" h="34">
                  <a:moveTo>
                    <a:pt x="8" y="0"/>
                  </a:moveTo>
                  <a:cubicBezTo>
                    <a:pt x="8" y="0"/>
                    <a:pt x="8" y="0"/>
                    <a:pt x="0" y="0"/>
                  </a:cubicBezTo>
                  <a:cubicBezTo>
                    <a:pt x="0" y="0"/>
                    <a:pt x="0" y="0"/>
                    <a:pt x="0" y="1"/>
                  </a:cubicBezTo>
                  <a:cubicBezTo>
                    <a:pt x="0" y="1"/>
                    <a:pt x="0" y="1"/>
                    <a:pt x="8" y="1"/>
                  </a:cubicBezTo>
                  <a:cubicBezTo>
                    <a:pt x="9" y="1"/>
                    <a:pt x="10" y="2"/>
                    <a:pt x="10" y="3"/>
                  </a:cubicBezTo>
                  <a:cubicBezTo>
                    <a:pt x="6" y="3"/>
                    <a:pt x="6" y="3"/>
                    <a:pt x="6" y="3"/>
                  </a:cubicBezTo>
                  <a:cubicBezTo>
                    <a:pt x="6" y="24"/>
                    <a:pt x="6" y="24"/>
                    <a:pt x="6" y="24"/>
                  </a:cubicBezTo>
                  <a:cubicBezTo>
                    <a:pt x="10" y="24"/>
                    <a:pt x="10" y="24"/>
                    <a:pt x="10" y="24"/>
                  </a:cubicBezTo>
                  <a:cubicBezTo>
                    <a:pt x="10" y="24"/>
                    <a:pt x="10" y="25"/>
                    <a:pt x="10" y="26"/>
                  </a:cubicBezTo>
                  <a:cubicBezTo>
                    <a:pt x="10" y="27"/>
                    <a:pt x="9" y="28"/>
                    <a:pt x="8" y="28"/>
                  </a:cubicBezTo>
                  <a:cubicBezTo>
                    <a:pt x="8" y="28"/>
                    <a:pt x="8" y="28"/>
                    <a:pt x="7" y="28"/>
                  </a:cubicBezTo>
                  <a:cubicBezTo>
                    <a:pt x="6" y="25"/>
                    <a:pt x="6" y="24"/>
                    <a:pt x="5" y="24"/>
                  </a:cubicBezTo>
                  <a:cubicBezTo>
                    <a:pt x="4" y="24"/>
                    <a:pt x="3" y="25"/>
                    <a:pt x="3" y="28"/>
                  </a:cubicBezTo>
                  <a:cubicBezTo>
                    <a:pt x="2" y="28"/>
                    <a:pt x="1" y="28"/>
                    <a:pt x="0" y="28"/>
                  </a:cubicBezTo>
                  <a:cubicBezTo>
                    <a:pt x="0" y="28"/>
                    <a:pt x="0" y="28"/>
                    <a:pt x="0" y="30"/>
                  </a:cubicBezTo>
                  <a:cubicBezTo>
                    <a:pt x="0" y="30"/>
                    <a:pt x="0" y="30"/>
                    <a:pt x="3" y="30"/>
                  </a:cubicBezTo>
                  <a:cubicBezTo>
                    <a:pt x="3" y="32"/>
                    <a:pt x="4" y="34"/>
                    <a:pt x="5" y="34"/>
                  </a:cubicBezTo>
                  <a:cubicBezTo>
                    <a:pt x="6" y="34"/>
                    <a:pt x="6" y="32"/>
                    <a:pt x="7" y="30"/>
                  </a:cubicBezTo>
                  <a:cubicBezTo>
                    <a:pt x="7" y="30"/>
                    <a:pt x="7" y="30"/>
                    <a:pt x="8" y="30"/>
                  </a:cubicBezTo>
                  <a:cubicBezTo>
                    <a:pt x="10" y="30"/>
                    <a:pt x="11" y="28"/>
                    <a:pt x="11" y="26"/>
                  </a:cubicBezTo>
                  <a:cubicBezTo>
                    <a:pt x="11" y="26"/>
                    <a:pt x="11" y="26"/>
                    <a:pt x="11" y="3"/>
                  </a:cubicBezTo>
                  <a:cubicBezTo>
                    <a:pt x="11" y="1"/>
                    <a:pt x="10" y="0"/>
                    <a:pt x="8" y="0"/>
                  </a:cubicBez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98" name="Freeform 286"/>
            <p:cNvSpPr>
              <a:spLocks/>
            </p:cNvSpPr>
            <p:nvPr/>
          </p:nvSpPr>
          <p:spPr bwMode="auto">
            <a:xfrm>
              <a:off x="4072" y="3942"/>
              <a:ext cx="28" cy="18"/>
            </a:xfrm>
            <a:custGeom>
              <a:avLst/>
              <a:gdLst>
                <a:gd name="T0" fmla="*/ 0 w 14"/>
                <a:gd name="T1" fmla="*/ 9 h 9"/>
                <a:gd name="T2" fmla="*/ 14 w 14"/>
                <a:gd name="T3" fmla="*/ 9 h 9"/>
                <a:gd name="T4" fmla="*/ 0 w 14"/>
                <a:gd name="T5" fmla="*/ 0 h 9"/>
                <a:gd name="T6" fmla="*/ 0 w 14"/>
                <a:gd name="T7" fmla="*/ 9 h 9"/>
              </a:gdLst>
              <a:ahLst/>
              <a:cxnLst>
                <a:cxn ang="0">
                  <a:pos x="T0" y="T1"/>
                </a:cxn>
                <a:cxn ang="0">
                  <a:pos x="T2" y="T3"/>
                </a:cxn>
                <a:cxn ang="0">
                  <a:pos x="T4" y="T5"/>
                </a:cxn>
                <a:cxn ang="0">
                  <a:pos x="T6" y="T7"/>
                </a:cxn>
              </a:cxnLst>
              <a:rect l="0" t="0" r="r" b="b"/>
              <a:pathLst>
                <a:path w="14" h="9">
                  <a:moveTo>
                    <a:pt x="0" y="9"/>
                  </a:moveTo>
                  <a:cubicBezTo>
                    <a:pt x="14" y="9"/>
                    <a:pt x="14" y="9"/>
                    <a:pt x="14" y="9"/>
                  </a:cubicBezTo>
                  <a:cubicBezTo>
                    <a:pt x="8" y="2"/>
                    <a:pt x="0" y="0"/>
                    <a:pt x="0" y="0"/>
                  </a:cubicBezTo>
                  <a:lnTo>
                    <a:pt x="0" y="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99" name="Freeform 287"/>
            <p:cNvSpPr>
              <a:spLocks/>
            </p:cNvSpPr>
            <p:nvPr/>
          </p:nvSpPr>
          <p:spPr bwMode="auto">
            <a:xfrm>
              <a:off x="4092" y="4014"/>
              <a:ext cx="32" cy="72"/>
            </a:xfrm>
            <a:custGeom>
              <a:avLst/>
              <a:gdLst>
                <a:gd name="T0" fmla="*/ 16 w 16"/>
                <a:gd name="T1" fmla="*/ 34 h 36"/>
                <a:gd name="T2" fmla="*/ 13 w 16"/>
                <a:gd name="T3" fmla="*/ 36 h 36"/>
                <a:gd name="T4" fmla="*/ 3 w 16"/>
                <a:gd name="T5" fmla="*/ 36 h 36"/>
                <a:gd name="T6" fmla="*/ 0 w 16"/>
                <a:gd name="T7" fmla="*/ 34 h 36"/>
                <a:gd name="T8" fmla="*/ 0 w 16"/>
                <a:gd name="T9" fmla="*/ 3 h 36"/>
                <a:gd name="T10" fmla="*/ 3 w 16"/>
                <a:gd name="T11" fmla="*/ 0 h 36"/>
                <a:gd name="T12" fmla="*/ 13 w 16"/>
                <a:gd name="T13" fmla="*/ 0 h 36"/>
                <a:gd name="T14" fmla="*/ 16 w 16"/>
                <a:gd name="T15" fmla="*/ 3 h 36"/>
                <a:gd name="T16" fmla="*/ 16 w 16"/>
                <a:gd name="T17" fmla="*/ 34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36">
                  <a:moveTo>
                    <a:pt x="16" y="34"/>
                  </a:moveTo>
                  <a:cubicBezTo>
                    <a:pt x="16" y="35"/>
                    <a:pt x="15" y="36"/>
                    <a:pt x="13" y="36"/>
                  </a:cubicBezTo>
                  <a:cubicBezTo>
                    <a:pt x="3" y="36"/>
                    <a:pt x="3" y="36"/>
                    <a:pt x="3" y="36"/>
                  </a:cubicBezTo>
                  <a:cubicBezTo>
                    <a:pt x="2" y="36"/>
                    <a:pt x="0" y="35"/>
                    <a:pt x="0" y="34"/>
                  </a:cubicBezTo>
                  <a:cubicBezTo>
                    <a:pt x="0" y="3"/>
                    <a:pt x="0" y="3"/>
                    <a:pt x="0" y="3"/>
                  </a:cubicBezTo>
                  <a:cubicBezTo>
                    <a:pt x="0" y="1"/>
                    <a:pt x="2" y="0"/>
                    <a:pt x="3" y="0"/>
                  </a:cubicBezTo>
                  <a:cubicBezTo>
                    <a:pt x="13" y="0"/>
                    <a:pt x="13" y="0"/>
                    <a:pt x="13" y="0"/>
                  </a:cubicBezTo>
                  <a:cubicBezTo>
                    <a:pt x="15" y="0"/>
                    <a:pt x="16" y="1"/>
                    <a:pt x="16" y="3"/>
                  </a:cubicBezTo>
                  <a:lnTo>
                    <a:pt x="16" y="34"/>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00" name="Freeform 288"/>
            <p:cNvSpPr>
              <a:spLocks noEditPoints="1"/>
            </p:cNvSpPr>
            <p:nvPr/>
          </p:nvSpPr>
          <p:spPr bwMode="auto">
            <a:xfrm>
              <a:off x="3980" y="3829"/>
              <a:ext cx="106" cy="337"/>
            </a:xfrm>
            <a:custGeom>
              <a:avLst/>
              <a:gdLst>
                <a:gd name="T0" fmla="*/ 53 w 53"/>
                <a:gd name="T1" fmla="*/ 169 h 169"/>
                <a:gd name="T2" fmla="*/ 11 w 53"/>
                <a:gd name="T3" fmla="*/ 169 h 169"/>
                <a:gd name="T4" fmla="*/ 11 w 53"/>
                <a:gd name="T5" fmla="*/ 165 h 169"/>
                <a:gd name="T6" fmla="*/ 53 w 53"/>
                <a:gd name="T7" fmla="*/ 165 h 169"/>
                <a:gd name="T8" fmla="*/ 53 w 53"/>
                <a:gd name="T9" fmla="*/ 169 h 169"/>
                <a:gd name="T10" fmla="*/ 12 w 53"/>
                <a:gd name="T11" fmla="*/ 149 h 169"/>
                <a:gd name="T12" fmla="*/ 12 w 53"/>
                <a:gd name="T13" fmla="*/ 158 h 169"/>
                <a:gd name="T14" fmla="*/ 6 w 53"/>
                <a:gd name="T15" fmla="*/ 158 h 169"/>
                <a:gd name="T16" fmla="*/ 6 w 53"/>
                <a:gd name="T17" fmla="*/ 150 h 169"/>
                <a:gd name="T18" fmla="*/ 10 w 53"/>
                <a:gd name="T19" fmla="*/ 142 h 169"/>
                <a:gd name="T20" fmla="*/ 10 w 53"/>
                <a:gd name="T21" fmla="*/ 139 h 169"/>
                <a:gd name="T22" fmla="*/ 11 w 53"/>
                <a:gd name="T23" fmla="*/ 139 h 169"/>
                <a:gd name="T24" fmla="*/ 14 w 53"/>
                <a:gd name="T25" fmla="*/ 136 h 169"/>
                <a:gd name="T26" fmla="*/ 14 w 53"/>
                <a:gd name="T27" fmla="*/ 67 h 169"/>
                <a:gd name="T28" fmla="*/ 11 w 53"/>
                <a:gd name="T29" fmla="*/ 65 h 169"/>
                <a:gd name="T30" fmla="*/ 10 w 53"/>
                <a:gd name="T31" fmla="*/ 65 h 169"/>
                <a:gd name="T32" fmla="*/ 10 w 53"/>
                <a:gd name="T33" fmla="*/ 64 h 169"/>
                <a:gd name="T34" fmla="*/ 10 w 53"/>
                <a:gd name="T35" fmla="*/ 50 h 169"/>
                <a:gd name="T36" fmla="*/ 33 w 53"/>
                <a:gd name="T37" fmla="*/ 50 h 169"/>
                <a:gd name="T38" fmla="*/ 38 w 53"/>
                <a:gd name="T39" fmla="*/ 54 h 169"/>
                <a:gd name="T40" fmla="*/ 38 w 53"/>
                <a:gd name="T41" fmla="*/ 43 h 169"/>
                <a:gd name="T42" fmla="*/ 33 w 53"/>
                <a:gd name="T43" fmla="*/ 47 h 169"/>
                <a:gd name="T44" fmla="*/ 10 w 53"/>
                <a:gd name="T45" fmla="*/ 47 h 169"/>
                <a:gd name="T46" fmla="*/ 10 w 53"/>
                <a:gd name="T47" fmla="*/ 11 h 169"/>
                <a:gd name="T48" fmla="*/ 0 w 53"/>
                <a:gd name="T49" fmla="*/ 0 h 169"/>
                <a:gd name="T50" fmla="*/ 0 w 53"/>
                <a:gd name="T51" fmla="*/ 5 h 169"/>
                <a:gd name="T52" fmla="*/ 5 w 53"/>
                <a:gd name="T53" fmla="*/ 14 h 169"/>
                <a:gd name="T54" fmla="*/ 5 w 53"/>
                <a:gd name="T55" fmla="*/ 65 h 169"/>
                <a:gd name="T56" fmla="*/ 3 w 53"/>
                <a:gd name="T57" fmla="*/ 65 h 169"/>
                <a:gd name="T58" fmla="*/ 0 w 53"/>
                <a:gd name="T59" fmla="*/ 67 h 169"/>
                <a:gd name="T60" fmla="*/ 0 w 53"/>
                <a:gd name="T61" fmla="*/ 136 h 169"/>
                <a:gd name="T62" fmla="*/ 3 w 53"/>
                <a:gd name="T63" fmla="*/ 139 h 169"/>
                <a:gd name="T64" fmla="*/ 5 w 53"/>
                <a:gd name="T65" fmla="*/ 139 h 169"/>
                <a:gd name="T66" fmla="*/ 5 w 53"/>
                <a:gd name="T67" fmla="*/ 143 h 169"/>
                <a:gd name="T68" fmla="*/ 0 w 53"/>
                <a:gd name="T69" fmla="*/ 154 h 169"/>
                <a:gd name="T70" fmla="*/ 7 w 53"/>
                <a:gd name="T71" fmla="*/ 164 h 169"/>
                <a:gd name="T72" fmla="*/ 12 w 53"/>
                <a:gd name="T73" fmla="*/ 164 h 169"/>
                <a:gd name="T74" fmla="*/ 13 w 53"/>
                <a:gd name="T75" fmla="*/ 164 h 169"/>
                <a:gd name="T76" fmla="*/ 51 w 53"/>
                <a:gd name="T77" fmla="*/ 164 h 169"/>
                <a:gd name="T78" fmla="*/ 51 w 53"/>
                <a:gd name="T79" fmla="*/ 149 h 169"/>
                <a:gd name="T80" fmla="*/ 12 w 53"/>
                <a:gd name="T81" fmla="*/ 149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3" h="169">
                  <a:moveTo>
                    <a:pt x="53" y="169"/>
                  </a:moveTo>
                  <a:cubicBezTo>
                    <a:pt x="11" y="169"/>
                    <a:pt x="11" y="169"/>
                    <a:pt x="11" y="169"/>
                  </a:cubicBezTo>
                  <a:cubicBezTo>
                    <a:pt x="11" y="165"/>
                    <a:pt x="11" y="165"/>
                    <a:pt x="11" y="165"/>
                  </a:cubicBezTo>
                  <a:cubicBezTo>
                    <a:pt x="53" y="165"/>
                    <a:pt x="53" y="165"/>
                    <a:pt x="53" y="165"/>
                  </a:cubicBezTo>
                  <a:lnTo>
                    <a:pt x="53" y="169"/>
                  </a:lnTo>
                  <a:close/>
                  <a:moveTo>
                    <a:pt x="12" y="149"/>
                  </a:moveTo>
                  <a:cubicBezTo>
                    <a:pt x="12" y="158"/>
                    <a:pt x="12" y="158"/>
                    <a:pt x="12" y="158"/>
                  </a:cubicBezTo>
                  <a:cubicBezTo>
                    <a:pt x="10" y="158"/>
                    <a:pt x="8" y="158"/>
                    <a:pt x="6" y="158"/>
                  </a:cubicBezTo>
                  <a:cubicBezTo>
                    <a:pt x="4" y="158"/>
                    <a:pt x="4" y="153"/>
                    <a:pt x="6" y="150"/>
                  </a:cubicBezTo>
                  <a:cubicBezTo>
                    <a:pt x="8" y="149"/>
                    <a:pt x="10" y="147"/>
                    <a:pt x="10" y="142"/>
                  </a:cubicBezTo>
                  <a:cubicBezTo>
                    <a:pt x="10" y="141"/>
                    <a:pt x="10" y="140"/>
                    <a:pt x="10" y="139"/>
                  </a:cubicBezTo>
                  <a:cubicBezTo>
                    <a:pt x="11" y="139"/>
                    <a:pt x="11" y="139"/>
                    <a:pt x="11" y="139"/>
                  </a:cubicBezTo>
                  <a:cubicBezTo>
                    <a:pt x="13" y="139"/>
                    <a:pt x="14" y="138"/>
                    <a:pt x="14" y="136"/>
                  </a:cubicBezTo>
                  <a:cubicBezTo>
                    <a:pt x="14" y="67"/>
                    <a:pt x="14" y="67"/>
                    <a:pt x="14" y="67"/>
                  </a:cubicBezTo>
                  <a:cubicBezTo>
                    <a:pt x="14" y="66"/>
                    <a:pt x="13" y="65"/>
                    <a:pt x="11" y="65"/>
                  </a:cubicBezTo>
                  <a:cubicBezTo>
                    <a:pt x="10" y="65"/>
                    <a:pt x="10" y="65"/>
                    <a:pt x="10" y="65"/>
                  </a:cubicBezTo>
                  <a:cubicBezTo>
                    <a:pt x="10" y="64"/>
                    <a:pt x="10" y="64"/>
                    <a:pt x="10" y="64"/>
                  </a:cubicBezTo>
                  <a:cubicBezTo>
                    <a:pt x="10" y="61"/>
                    <a:pt x="10" y="56"/>
                    <a:pt x="10" y="50"/>
                  </a:cubicBezTo>
                  <a:cubicBezTo>
                    <a:pt x="33" y="50"/>
                    <a:pt x="33" y="50"/>
                    <a:pt x="33" y="50"/>
                  </a:cubicBezTo>
                  <a:cubicBezTo>
                    <a:pt x="35" y="50"/>
                    <a:pt x="37" y="51"/>
                    <a:pt x="38" y="54"/>
                  </a:cubicBezTo>
                  <a:cubicBezTo>
                    <a:pt x="38" y="43"/>
                    <a:pt x="38" y="43"/>
                    <a:pt x="38" y="43"/>
                  </a:cubicBezTo>
                  <a:cubicBezTo>
                    <a:pt x="37" y="45"/>
                    <a:pt x="35" y="47"/>
                    <a:pt x="33" y="47"/>
                  </a:cubicBezTo>
                  <a:cubicBezTo>
                    <a:pt x="10" y="47"/>
                    <a:pt x="10" y="47"/>
                    <a:pt x="10" y="47"/>
                  </a:cubicBezTo>
                  <a:cubicBezTo>
                    <a:pt x="10" y="33"/>
                    <a:pt x="10" y="15"/>
                    <a:pt x="10" y="11"/>
                  </a:cubicBezTo>
                  <a:cubicBezTo>
                    <a:pt x="10" y="3"/>
                    <a:pt x="6" y="0"/>
                    <a:pt x="0" y="0"/>
                  </a:cubicBezTo>
                  <a:cubicBezTo>
                    <a:pt x="0" y="1"/>
                    <a:pt x="0" y="5"/>
                    <a:pt x="0" y="5"/>
                  </a:cubicBezTo>
                  <a:cubicBezTo>
                    <a:pt x="0" y="5"/>
                    <a:pt x="5" y="4"/>
                    <a:pt x="5" y="14"/>
                  </a:cubicBezTo>
                  <a:cubicBezTo>
                    <a:pt x="5" y="18"/>
                    <a:pt x="5" y="50"/>
                    <a:pt x="5" y="65"/>
                  </a:cubicBezTo>
                  <a:cubicBezTo>
                    <a:pt x="3" y="65"/>
                    <a:pt x="3" y="65"/>
                    <a:pt x="3" y="65"/>
                  </a:cubicBezTo>
                  <a:cubicBezTo>
                    <a:pt x="2" y="65"/>
                    <a:pt x="0" y="66"/>
                    <a:pt x="0" y="67"/>
                  </a:cubicBezTo>
                  <a:cubicBezTo>
                    <a:pt x="0" y="136"/>
                    <a:pt x="0" y="136"/>
                    <a:pt x="0" y="136"/>
                  </a:cubicBezTo>
                  <a:cubicBezTo>
                    <a:pt x="0" y="138"/>
                    <a:pt x="2" y="139"/>
                    <a:pt x="3" y="139"/>
                  </a:cubicBezTo>
                  <a:cubicBezTo>
                    <a:pt x="4" y="139"/>
                    <a:pt x="4" y="139"/>
                    <a:pt x="5" y="139"/>
                  </a:cubicBezTo>
                  <a:cubicBezTo>
                    <a:pt x="5" y="140"/>
                    <a:pt x="5" y="141"/>
                    <a:pt x="5" y="143"/>
                  </a:cubicBezTo>
                  <a:cubicBezTo>
                    <a:pt x="5" y="146"/>
                    <a:pt x="0" y="146"/>
                    <a:pt x="0" y="154"/>
                  </a:cubicBezTo>
                  <a:cubicBezTo>
                    <a:pt x="0" y="162"/>
                    <a:pt x="3" y="164"/>
                    <a:pt x="7" y="164"/>
                  </a:cubicBezTo>
                  <a:cubicBezTo>
                    <a:pt x="9" y="164"/>
                    <a:pt x="11" y="164"/>
                    <a:pt x="12" y="164"/>
                  </a:cubicBezTo>
                  <a:cubicBezTo>
                    <a:pt x="13" y="164"/>
                    <a:pt x="13" y="164"/>
                    <a:pt x="13" y="164"/>
                  </a:cubicBezTo>
                  <a:cubicBezTo>
                    <a:pt x="51" y="164"/>
                    <a:pt x="51" y="164"/>
                    <a:pt x="51" y="164"/>
                  </a:cubicBezTo>
                  <a:cubicBezTo>
                    <a:pt x="51" y="149"/>
                    <a:pt x="51" y="149"/>
                    <a:pt x="51" y="149"/>
                  </a:cubicBezTo>
                  <a:lnTo>
                    <a:pt x="12" y="149"/>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3" name="Freeform 289"/>
            <p:cNvSpPr>
              <a:spLocks/>
            </p:cNvSpPr>
            <p:nvPr/>
          </p:nvSpPr>
          <p:spPr bwMode="auto">
            <a:xfrm>
              <a:off x="3852" y="4106"/>
              <a:ext cx="112" cy="64"/>
            </a:xfrm>
            <a:custGeom>
              <a:avLst/>
              <a:gdLst>
                <a:gd name="T0" fmla="*/ 56 w 56"/>
                <a:gd name="T1" fmla="*/ 2 h 32"/>
                <a:gd name="T2" fmla="*/ 54 w 56"/>
                <a:gd name="T3" fmla="*/ 0 h 32"/>
                <a:gd name="T4" fmla="*/ 3 w 56"/>
                <a:gd name="T5" fmla="*/ 0 h 32"/>
                <a:gd name="T6" fmla="*/ 0 w 56"/>
                <a:gd name="T7" fmla="*/ 2 h 32"/>
                <a:gd name="T8" fmla="*/ 0 w 56"/>
                <a:gd name="T9" fmla="*/ 29 h 32"/>
                <a:gd name="T10" fmla="*/ 3 w 56"/>
                <a:gd name="T11" fmla="*/ 32 h 32"/>
                <a:gd name="T12" fmla="*/ 54 w 56"/>
                <a:gd name="T13" fmla="*/ 32 h 32"/>
                <a:gd name="T14" fmla="*/ 56 w 56"/>
                <a:gd name="T15" fmla="*/ 29 h 32"/>
                <a:gd name="T16" fmla="*/ 56 w 56"/>
                <a:gd name="T17" fmla="*/ 2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 h="32">
                  <a:moveTo>
                    <a:pt x="56" y="2"/>
                  </a:moveTo>
                  <a:cubicBezTo>
                    <a:pt x="56" y="1"/>
                    <a:pt x="55" y="0"/>
                    <a:pt x="54" y="0"/>
                  </a:cubicBezTo>
                  <a:cubicBezTo>
                    <a:pt x="3" y="0"/>
                    <a:pt x="3" y="0"/>
                    <a:pt x="3" y="0"/>
                  </a:cubicBezTo>
                  <a:cubicBezTo>
                    <a:pt x="2" y="0"/>
                    <a:pt x="0" y="1"/>
                    <a:pt x="0" y="2"/>
                  </a:cubicBezTo>
                  <a:cubicBezTo>
                    <a:pt x="0" y="29"/>
                    <a:pt x="0" y="29"/>
                    <a:pt x="0" y="29"/>
                  </a:cubicBezTo>
                  <a:cubicBezTo>
                    <a:pt x="0" y="31"/>
                    <a:pt x="2" y="32"/>
                    <a:pt x="3" y="32"/>
                  </a:cubicBezTo>
                  <a:cubicBezTo>
                    <a:pt x="54" y="32"/>
                    <a:pt x="54" y="32"/>
                    <a:pt x="54" y="32"/>
                  </a:cubicBezTo>
                  <a:cubicBezTo>
                    <a:pt x="55" y="32"/>
                    <a:pt x="56" y="31"/>
                    <a:pt x="56" y="29"/>
                  </a:cubicBezTo>
                  <a:lnTo>
                    <a:pt x="56" y="2"/>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80" name="Freeform 290"/>
            <p:cNvSpPr>
              <a:spLocks noEditPoints="1"/>
            </p:cNvSpPr>
            <p:nvPr/>
          </p:nvSpPr>
          <p:spPr bwMode="auto">
            <a:xfrm>
              <a:off x="3882" y="4106"/>
              <a:ext cx="52" cy="64"/>
            </a:xfrm>
            <a:custGeom>
              <a:avLst/>
              <a:gdLst>
                <a:gd name="T0" fmla="*/ 0 w 52"/>
                <a:gd name="T1" fmla="*/ 64 h 64"/>
                <a:gd name="T2" fmla="*/ 0 w 52"/>
                <a:gd name="T3" fmla="*/ 0 h 64"/>
                <a:gd name="T4" fmla="*/ 16 w 52"/>
                <a:gd name="T5" fmla="*/ 0 h 64"/>
                <a:gd name="T6" fmla="*/ 16 w 52"/>
                <a:gd name="T7" fmla="*/ 64 h 64"/>
                <a:gd name="T8" fmla="*/ 0 w 52"/>
                <a:gd name="T9" fmla="*/ 64 h 64"/>
                <a:gd name="T10" fmla="*/ 38 w 52"/>
                <a:gd name="T11" fmla="*/ 0 h 64"/>
                <a:gd name="T12" fmla="*/ 38 w 52"/>
                <a:gd name="T13" fmla="*/ 64 h 64"/>
                <a:gd name="T14" fmla="*/ 52 w 52"/>
                <a:gd name="T15" fmla="*/ 64 h 64"/>
                <a:gd name="T16" fmla="*/ 52 w 52"/>
                <a:gd name="T17" fmla="*/ 0 h 64"/>
                <a:gd name="T18" fmla="*/ 38 w 52"/>
                <a:gd name="T19"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2" h="64">
                  <a:moveTo>
                    <a:pt x="0" y="64"/>
                  </a:moveTo>
                  <a:lnTo>
                    <a:pt x="0" y="0"/>
                  </a:lnTo>
                  <a:lnTo>
                    <a:pt x="16" y="0"/>
                  </a:lnTo>
                  <a:lnTo>
                    <a:pt x="16" y="64"/>
                  </a:lnTo>
                  <a:lnTo>
                    <a:pt x="0" y="64"/>
                  </a:lnTo>
                  <a:close/>
                  <a:moveTo>
                    <a:pt x="38" y="0"/>
                  </a:moveTo>
                  <a:lnTo>
                    <a:pt x="38" y="64"/>
                  </a:lnTo>
                  <a:lnTo>
                    <a:pt x="52" y="64"/>
                  </a:lnTo>
                  <a:lnTo>
                    <a:pt x="52" y="0"/>
                  </a:lnTo>
                  <a:lnTo>
                    <a:pt x="38" y="0"/>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81" name="Freeform 291"/>
            <p:cNvSpPr>
              <a:spLocks noEditPoints="1"/>
            </p:cNvSpPr>
            <p:nvPr/>
          </p:nvSpPr>
          <p:spPr bwMode="auto">
            <a:xfrm>
              <a:off x="4002" y="4072"/>
              <a:ext cx="254" cy="86"/>
            </a:xfrm>
            <a:custGeom>
              <a:avLst/>
              <a:gdLst>
                <a:gd name="T0" fmla="*/ 61 w 127"/>
                <a:gd name="T1" fmla="*/ 41 h 43"/>
                <a:gd name="T2" fmla="*/ 57 w 127"/>
                <a:gd name="T3" fmla="*/ 41 h 43"/>
                <a:gd name="T4" fmla="*/ 57 w 127"/>
                <a:gd name="T5" fmla="*/ 36 h 43"/>
                <a:gd name="T6" fmla="*/ 94 w 127"/>
                <a:gd name="T7" fmla="*/ 0 h 43"/>
                <a:gd name="T8" fmla="*/ 127 w 127"/>
                <a:gd name="T9" fmla="*/ 22 h 43"/>
                <a:gd name="T10" fmla="*/ 123 w 127"/>
                <a:gd name="T11" fmla="*/ 23 h 43"/>
                <a:gd name="T12" fmla="*/ 94 w 127"/>
                <a:gd name="T13" fmla="*/ 4 h 43"/>
                <a:gd name="T14" fmla="*/ 61 w 127"/>
                <a:gd name="T15" fmla="*/ 36 h 43"/>
                <a:gd name="T16" fmla="*/ 61 w 127"/>
                <a:gd name="T17" fmla="*/ 41 h 43"/>
                <a:gd name="T18" fmla="*/ 40 w 127"/>
                <a:gd name="T19" fmla="*/ 27 h 43"/>
                <a:gd name="T20" fmla="*/ 40 w 127"/>
                <a:gd name="T21" fmla="*/ 25 h 43"/>
                <a:gd name="T22" fmla="*/ 1 w 127"/>
                <a:gd name="T23" fmla="*/ 25 h 43"/>
                <a:gd name="T24" fmla="*/ 1 w 127"/>
                <a:gd name="T25" fmla="*/ 27 h 43"/>
                <a:gd name="T26" fmla="*/ 40 w 127"/>
                <a:gd name="T27" fmla="*/ 27 h 43"/>
                <a:gd name="T28" fmla="*/ 42 w 127"/>
                <a:gd name="T29" fmla="*/ 43 h 43"/>
                <a:gd name="T30" fmla="*/ 42 w 127"/>
                <a:gd name="T31" fmla="*/ 42 h 43"/>
                <a:gd name="T32" fmla="*/ 0 w 127"/>
                <a:gd name="T33" fmla="*/ 42 h 43"/>
                <a:gd name="T34" fmla="*/ 0 w 127"/>
                <a:gd name="T35" fmla="*/ 43 h 43"/>
                <a:gd name="T36" fmla="*/ 42 w 127"/>
                <a:gd name="T37" fmla="*/ 4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7" h="43">
                  <a:moveTo>
                    <a:pt x="61" y="41"/>
                  </a:moveTo>
                  <a:cubicBezTo>
                    <a:pt x="57" y="41"/>
                    <a:pt x="57" y="41"/>
                    <a:pt x="57" y="41"/>
                  </a:cubicBezTo>
                  <a:cubicBezTo>
                    <a:pt x="57" y="36"/>
                    <a:pt x="57" y="36"/>
                    <a:pt x="57" y="36"/>
                  </a:cubicBezTo>
                  <a:cubicBezTo>
                    <a:pt x="57" y="16"/>
                    <a:pt x="73" y="0"/>
                    <a:pt x="94" y="0"/>
                  </a:cubicBezTo>
                  <a:cubicBezTo>
                    <a:pt x="108" y="0"/>
                    <a:pt x="122" y="8"/>
                    <a:pt x="127" y="22"/>
                  </a:cubicBezTo>
                  <a:cubicBezTo>
                    <a:pt x="123" y="23"/>
                    <a:pt x="123" y="23"/>
                    <a:pt x="123" y="23"/>
                  </a:cubicBezTo>
                  <a:cubicBezTo>
                    <a:pt x="118" y="12"/>
                    <a:pt x="107" y="4"/>
                    <a:pt x="94" y="4"/>
                  </a:cubicBezTo>
                  <a:cubicBezTo>
                    <a:pt x="76" y="4"/>
                    <a:pt x="61" y="18"/>
                    <a:pt x="61" y="36"/>
                  </a:cubicBezTo>
                  <a:lnTo>
                    <a:pt x="61" y="41"/>
                  </a:lnTo>
                  <a:close/>
                  <a:moveTo>
                    <a:pt x="40" y="27"/>
                  </a:moveTo>
                  <a:cubicBezTo>
                    <a:pt x="40" y="25"/>
                    <a:pt x="40" y="25"/>
                    <a:pt x="40" y="25"/>
                  </a:cubicBezTo>
                  <a:cubicBezTo>
                    <a:pt x="1" y="25"/>
                    <a:pt x="1" y="25"/>
                    <a:pt x="1" y="25"/>
                  </a:cubicBezTo>
                  <a:cubicBezTo>
                    <a:pt x="1" y="27"/>
                    <a:pt x="1" y="27"/>
                    <a:pt x="1" y="27"/>
                  </a:cubicBezTo>
                  <a:lnTo>
                    <a:pt x="40" y="27"/>
                  </a:lnTo>
                  <a:close/>
                  <a:moveTo>
                    <a:pt x="42" y="43"/>
                  </a:moveTo>
                  <a:cubicBezTo>
                    <a:pt x="42" y="42"/>
                    <a:pt x="42" y="42"/>
                    <a:pt x="42" y="42"/>
                  </a:cubicBezTo>
                  <a:cubicBezTo>
                    <a:pt x="0" y="42"/>
                    <a:pt x="0" y="42"/>
                    <a:pt x="0" y="42"/>
                  </a:cubicBezTo>
                  <a:cubicBezTo>
                    <a:pt x="0" y="43"/>
                    <a:pt x="0" y="43"/>
                    <a:pt x="0" y="43"/>
                  </a:cubicBezTo>
                  <a:lnTo>
                    <a:pt x="42" y="43"/>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82" name="Rectangle 292"/>
            <p:cNvSpPr>
              <a:spLocks noChangeArrowheads="1"/>
            </p:cNvSpPr>
            <p:nvPr/>
          </p:nvSpPr>
          <p:spPr bwMode="auto">
            <a:xfrm>
              <a:off x="4092" y="4068"/>
              <a:ext cx="32" cy="6"/>
            </a:xfrm>
            <a:prstGeom prst="rect">
              <a:avLst/>
            </a:prstGeom>
            <a:solidFill>
              <a:srgbClr val="51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83" name="Rectangle 293"/>
            <p:cNvSpPr>
              <a:spLocks noChangeArrowheads="1"/>
            </p:cNvSpPr>
            <p:nvPr/>
          </p:nvSpPr>
          <p:spPr bwMode="auto">
            <a:xfrm>
              <a:off x="4092" y="4052"/>
              <a:ext cx="32" cy="6"/>
            </a:xfrm>
            <a:prstGeom prst="rect">
              <a:avLst/>
            </a:prstGeom>
            <a:solidFill>
              <a:srgbClr val="51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84" name="Rectangle 294"/>
            <p:cNvSpPr>
              <a:spLocks noChangeArrowheads="1"/>
            </p:cNvSpPr>
            <p:nvPr/>
          </p:nvSpPr>
          <p:spPr bwMode="auto">
            <a:xfrm>
              <a:off x="4092" y="4018"/>
              <a:ext cx="32" cy="4"/>
            </a:xfrm>
            <a:prstGeom prst="rect">
              <a:avLst/>
            </a:prstGeom>
            <a:solidFill>
              <a:srgbClr val="51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85" name="Rectangle 295"/>
            <p:cNvSpPr>
              <a:spLocks noChangeArrowheads="1"/>
            </p:cNvSpPr>
            <p:nvPr/>
          </p:nvSpPr>
          <p:spPr bwMode="auto">
            <a:xfrm>
              <a:off x="4040" y="3928"/>
              <a:ext cx="4" cy="6"/>
            </a:xfrm>
            <a:prstGeom prst="rect">
              <a:avLst/>
            </a:prstGeom>
            <a:solidFill>
              <a:srgbClr val="73737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86" name="Rectangle 296"/>
            <p:cNvSpPr>
              <a:spLocks noChangeArrowheads="1"/>
            </p:cNvSpPr>
            <p:nvPr/>
          </p:nvSpPr>
          <p:spPr bwMode="auto">
            <a:xfrm>
              <a:off x="4002" y="3928"/>
              <a:ext cx="4" cy="6"/>
            </a:xfrm>
            <a:prstGeom prst="rect">
              <a:avLst/>
            </a:prstGeom>
            <a:solidFill>
              <a:srgbClr val="73737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87" name="Line 297"/>
            <p:cNvSpPr>
              <a:spLocks noChangeShapeType="1"/>
            </p:cNvSpPr>
            <p:nvPr/>
          </p:nvSpPr>
          <p:spPr bwMode="auto">
            <a:xfrm>
              <a:off x="3010" y="4068"/>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88" name="Line 298"/>
            <p:cNvSpPr>
              <a:spLocks noChangeShapeType="1"/>
            </p:cNvSpPr>
            <p:nvPr/>
          </p:nvSpPr>
          <p:spPr bwMode="auto">
            <a:xfrm>
              <a:off x="3010" y="4068"/>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89" name="Line 299"/>
            <p:cNvSpPr>
              <a:spLocks noChangeShapeType="1"/>
            </p:cNvSpPr>
            <p:nvPr/>
          </p:nvSpPr>
          <p:spPr bwMode="auto">
            <a:xfrm>
              <a:off x="3806" y="4068"/>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90" name="Line 300"/>
            <p:cNvSpPr>
              <a:spLocks noChangeShapeType="1"/>
            </p:cNvSpPr>
            <p:nvPr/>
          </p:nvSpPr>
          <p:spPr bwMode="auto">
            <a:xfrm>
              <a:off x="3806" y="4068"/>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91" name="Line 301"/>
            <p:cNvSpPr>
              <a:spLocks noChangeShapeType="1"/>
            </p:cNvSpPr>
            <p:nvPr/>
          </p:nvSpPr>
          <p:spPr bwMode="auto">
            <a:xfrm>
              <a:off x="3010" y="4068"/>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92" name="Line 302"/>
            <p:cNvSpPr>
              <a:spLocks noChangeShapeType="1"/>
            </p:cNvSpPr>
            <p:nvPr/>
          </p:nvSpPr>
          <p:spPr bwMode="auto">
            <a:xfrm>
              <a:off x="3010" y="4068"/>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93" name="Line 303"/>
            <p:cNvSpPr>
              <a:spLocks noChangeShapeType="1"/>
            </p:cNvSpPr>
            <p:nvPr/>
          </p:nvSpPr>
          <p:spPr bwMode="auto">
            <a:xfrm>
              <a:off x="3010" y="4068"/>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94" name="Line 304"/>
            <p:cNvSpPr>
              <a:spLocks noChangeShapeType="1"/>
            </p:cNvSpPr>
            <p:nvPr/>
          </p:nvSpPr>
          <p:spPr bwMode="auto">
            <a:xfrm>
              <a:off x="3010" y="4068"/>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95" name="Line 305"/>
            <p:cNvSpPr>
              <a:spLocks noChangeShapeType="1"/>
            </p:cNvSpPr>
            <p:nvPr/>
          </p:nvSpPr>
          <p:spPr bwMode="auto">
            <a:xfrm>
              <a:off x="3010" y="4068"/>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96" name="Line 306"/>
            <p:cNvSpPr>
              <a:spLocks noChangeShapeType="1"/>
            </p:cNvSpPr>
            <p:nvPr/>
          </p:nvSpPr>
          <p:spPr bwMode="auto">
            <a:xfrm>
              <a:off x="3010" y="4068"/>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97" name="Line 307"/>
            <p:cNvSpPr>
              <a:spLocks noChangeShapeType="1"/>
            </p:cNvSpPr>
            <p:nvPr/>
          </p:nvSpPr>
          <p:spPr bwMode="auto">
            <a:xfrm>
              <a:off x="3806" y="4068"/>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98" name="Line 308"/>
            <p:cNvSpPr>
              <a:spLocks noChangeShapeType="1"/>
            </p:cNvSpPr>
            <p:nvPr/>
          </p:nvSpPr>
          <p:spPr bwMode="auto">
            <a:xfrm>
              <a:off x="3806" y="4068"/>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99" name="Line 309"/>
            <p:cNvSpPr>
              <a:spLocks noChangeShapeType="1"/>
            </p:cNvSpPr>
            <p:nvPr/>
          </p:nvSpPr>
          <p:spPr bwMode="auto">
            <a:xfrm>
              <a:off x="3010" y="4068"/>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00" name="Line 310"/>
            <p:cNvSpPr>
              <a:spLocks noChangeShapeType="1"/>
            </p:cNvSpPr>
            <p:nvPr/>
          </p:nvSpPr>
          <p:spPr bwMode="auto">
            <a:xfrm>
              <a:off x="3010" y="4068"/>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01" name="Line 311"/>
            <p:cNvSpPr>
              <a:spLocks noChangeShapeType="1"/>
            </p:cNvSpPr>
            <p:nvPr/>
          </p:nvSpPr>
          <p:spPr bwMode="auto">
            <a:xfrm>
              <a:off x="3010" y="4068"/>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02" name="Line 312"/>
            <p:cNvSpPr>
              <a:spLocks noChangeShapeType="1"/>
            </p:cNvSpPr>
            <p:nvPr/>
          </p:nvSpPr>
          <p:spPr bwMode="auto">
            <a:xfrm>
              <a:off x="3010" y="4068"/>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03" name="Line 313"/>
            <p:cNvSpPr>
              <a:spLocks noChangeShapeType="1"/>
            </p:cNvSpPr>
            <p:nvPr/>
          </p:nvSpPr>
          <p:spPr bwMode="auto">
            <a:xfrm>
              <a:off x="3806" y="4068"/>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04" name="Line 314"/>
            <p:cNvSpPr>
              <a:spLocks noChangeShapeType="1"/>
            </p:cNvSpPr>
            <p:nvPr/>
          </p:nvSpPr>
          <p:spPr bwMode="auto">
            <a:xfrm>
              <a:off x="3806" y="4068"/>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05" name="Line 315"/>
            <p:cNvSpPr>
              <a:spLocks noChangeShapeType="1"/>
            </p:cNvSpPr>
            <p:nvPr/>
          </p:nvSpPr>
          <p:spPr bwMode="auto">
            <a:xfrm>
              <a:off x="3010" y="4068"/>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06" name="Line 316"/>
            <p:cNvSpPr>
              <a:spLocks noChangeShapeType="1"/>
            </p:cNvSpPr>
            <p:nvPr/>
          </p:nvSpPr>
          <p:spPr bwMode="auto">
            <a:xfrm>
              <a:off x="3010" y="4068"/>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07" name="Freeform 317"/>
            <p:cNvSpPr>
              <a:spLocks noEditPoints="1"/>
            </p:cNvSpPr>
            <p:nvPr/>
          </p:nvSpPr>
          <p:spPr bwMode="auto">
            <a:xfrm>
              <a:off x="3806" y="4068"/>
              <a:ext cx="0" cy="0"/>
            </a:xfrm>
            <a:custGeom>
              <a:avLst/>
              <a:gdLst/>
              <a:ahLst/>
              <a:cxnLst>
                <a:cxn ang="0">
                  <a:pos x="0" y="0"/>
                </a:cxn>
                <a:cxn ang="0">
                  <a:pos x="0" y="0"/>
                </a:cxn>
                <a:cxn ang="0">
                  <a:pos x="0" y="0"/>
                </a:cxn>
                <a:cxn ang="0">
                  <a:pos x="0" y="0"/>
                </a:cxn>
                <a:cxn ang="0">
                  <a:pos x="0" y="0"/>
                </a:cxn>
                <a:cxn ang="0">
                  <a:pos x="0" y="0"/>
                </a:cxn>
              </a:cxnLst>
              <a:rect l="0" t="0" r="r" b="b"/>
              <a:pathLst>
                <a:path>
                  <a:moveTo>
                    <a:pt x="0" y="0"/>
                  </a:moveTo>
                  <a:lnTo>
                    <a:pt x="0" y="0"/>
                  </a:lnTo>
                  <a:close/>
                  <a:moveTo>
                    <a:pt x="0" y="0"/>
                  </a:moveTo>
                  <a:lnTo>
                    <a:pt x="0" y="0"/>
                  </a:lnTo>
                  <a:close/>
                  <a:moveTo>
                    <a:pt x="0" y="0"/>
                  </a:moveTo>
                  <a:lnTo>
                    <a:pt x="0"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08" name="Freeform 318"/>
            <p:cNvSpPr>
              <a:spLocks noEditPoints="1"/>
            </p:cNvSpPr>
            <p:nvPr/>
          </p:nvSpPr>
          <p:spPr bwMode="auto">
            <a:xfrm>
              <a:off x="3806" y="4068"/>
              <a:ext cx="0" cy="0"/>
            </a:xfrm>
            <a:custGeom>
              <a:avLst/>
              <a:gdLst/>
              <a:ahLst/>
              <a:cxnLst>
                <a:cxn ang="0">
                  <a:pos x="0" y="0"/>
                </a:cxn>
                <a:cxn ang="0">
                  <a:pos x="0" y="0"/>
                </a:cxn>
                <a:cxn ang="0">
                  <a:pos x="0" y="0"/>
                </a:cxn>
                <a:cxn ang="0">
                  <a:pos x="0" y="0"/>
                </a:cxn>
                <a:cxn ang="0">
                  <a:pos x="0" y="0"/>
                </a:cxn>
                <a:cxn ang="0">
                  <a:pos x="0" y="0"/>
                </a:cxn>
              </a:cxnLst>
              <a:rect l="0" t="0" r="r" b="b"/>
              <a:pathLst>
                <a:path>
                  <a:moveTo>
                    <a:pt x="0" y="0"/>
                  </a:moveTo>
                  <a:lnTo>
                    <a:pt x="0" y="0"/>
                  </a:lnTo>
                  <a:moveTo>
                    <a:pt x="0" y="0"/>
                  </a:moveTo>
                  <a:lnTo>
                    <a:pt x="0" y="0"/>
                  </a:lnTo>
                  <a:moveTo>
                    <a:pt x="0" y="0"/>
                  </a:move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09" name="Line 319"/>
            <p:cNvSpPr>
              <a:spLocks noChangeShapeType="1"/>
            </p:cNvSpPr>
            <p:nvPr/>
          </p:nvSpPr>
          <p:spPr bwMode="auto">
            <a:xfrm>
              <a:off x="3010" y="4068"/>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10" name="Line 320"/>
            <p:cNvSpPr>
              <a:spLocks noChangeShapeType="1"/>
            </p:cNvSpPr>
            <p:nvPr/>
          </p:nvSpPr>
          <p:spPr bwMode="auto">
            <a:xfrm>
              <a:off x="3010" y="4068"/>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11" name="Line 321"/>
            <p:cNvSpPr>
              <a:spLocks noChangeShapeType="1"/>
            </p:cNvSpPr>
            <p:nvPr/>
          </p:nvSpPr>
          <p:spPr bwMode="auto">
            <a:xfrm>
              <a:off x="3806" y="4068"/>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12" name="Line 322"/>
            <p:cNvSpPr>
              <a:spLocks noChangeShapeType="1"/>
            </p:cNvSpPr>
            <p:nvPr/>
          </p:nvSpPr>
          <p:spPr bwMode="auto">
            <a:xfrm>
              <a:off x="3806" y="4068"/>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13" name="Line 323"/>
            <p:cNvSpPr>
              <a:spLocks noChangeShapeType="1"/>
            </p:cNvSpPr>
            <p:nvPr/>
          </p:nvSpPr>
          <p:spPr bwMode="auto">
            <a:xfrm>
              <a:off x="3010" y="4068"/>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14" name="Line 324"/>
            <p:cNvSpPr>
              <a:spLocks noChangeShapeType="1"/>
            </p:cNvSpPr>
            <p:nvPr/>
          </p:nvSpPr>
          <p:spPr bwMode="auto">
            <a:xfrm>
              <a:off x="3010" y="4068"/>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15" name="Line 325"/>
            <p:cNvSpPr>
              <a:spLocks noChangeShapeType="1"/>
            </p:cNvSpPr>
            <p:nvPr/>
          </p:nvSpPr>
          <p:spPr bwMode="auto">
            <a:xfrm>
              <a:off x="3010" y="4068"/>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16" name="Line 326"/>
            <p:cNvSpPr>
              <a:spLocks noChangeShapeType="1"/>
            </p:cNvSpPr>
            <p:nvPr/>
          </p:nvSpPr>
          <p:spPr bwMode="auto">
            <a:xfrm>
              <a:off x="3010" y="4068"/>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17" name="Line 327"/>
            <p:cNvSpPr>
              <a:spLocks noChangeShapeType="1"/>
            </p:cNvSpPr>
            <p:nvPr/>
          </p:nvSpPr>
          <p:spPr bwMode="auto">
            <a:xfrm>
              <a:off x="3806" y="4068"/>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18" name="Line 328"/>
            <p:cNvSpPr>
              <a:spLocks noChangeShapeType="1"/>
            </p:cNvSpPr>
            <p:nvPr/>
          </p:nvSpPr>
          <p:spPr bwMode="auto">
            <a:xfrm>
              <a:off x="3806" y="4068"/>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19" name="Line 329"/>
            <p:cNvSpPr>
              <a:spLocks noChangeShapeType="1"/>
            </p:cNvSpPr>
            <p:nvPr/>
          </p:nvSpPr>
          <p:spPr bwMode="auto">
            <a:xfrm>
              <a:off x="3010" y="4068"/>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20" name="Line 330"/>
            <p:cNvSpPr>
              <a:spLocks noChangeShapeType="1"/>
            </p:cNvSpPr>
            <p:nvPr/>
          </p:nvSpPr>
          <p:spPr bwMode="auto">
            <a:xfrm>
              <a:off x="3010" y="4068"/>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21" name="Line 331"/>
            <p:cNvSpPr>
              <a:spLocks noChangeShapeType="1"/>
            </p:cNvSpPr>
            <p:nvPr/>
          </p:nvSpPr>
          <p:spPr bwMode="auto">
            <a:xfrm>
              <a:off x="3806" y="4068"/>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22" name="Line 332"/>
            <p:cNvSpPr>
              <a:spLocks noChangeShapeType="1"/>
            </p:cNvSpPr>
            <p:nvPr/>
          </p:nvSpPr>
          <p:spPr bwMode="auto">
            <a:xfrm>
              <a:off x="3806" y="4068"/>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23" name="Line 333"/>
            <p:cNvSpPr>
              <a:spLocks noChangeShapeType="1"/>
            </p:cNvSpPr>
            <p:nvPr/>
          </p:nvSpPr>
          <p:spPr bwMode="auto">
            <a:xfrm>
              <a:off x="3010" y="4068"/>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24" name="Line 334"/>
            <p:cNvSpPr>
              <a:spLocks noChangeShapeType="1"/>
            </p:cNvSpPr>
            <p:nvPr/>
          </p:nvSpPr>
          <p:spPr bwMode="auto">
            <a:xfrm>
              <a:off x="3010" y="4068"/>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25" name="Line 335"/>
            <p:cNvSpPr>
              <a:spLocks noChangeShapeType="1"/>
            </p:cNvSpPr>
            <p:nvPr/>
          </p:nvSpPr>
          <p:spPr bwMode="auto">
            <a:xfrm>
              <a:off x="3010" y="4068"/>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26" name="Line 336"/>
            <p:cNvSpPr>
              <a:spLocks noChangeShapeType="1"/>
            </p:cNvSpPr>
            <p:nvPr/>
          </p:nvSpPr>
          <p:spPr bwMode="auto">
            <a:xfrm>
              <a:off x="3010" y="4068"/>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27" name="Line 337"/>
            <p:cNvSpPr>
              <a:spLocks noChangeShapeType="1"/>
            </p:cNvSpPr>
            <p:nvPr/>
          </p:nvSpPr>
          <p:spPr bwMode="auto">
            <a:xfrm>
              <a:off x="3806" y="4068"/>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28" name="Line 338"/>
            <p:cNvSpPr>
              <a:spLocks noChangeShapeType="1"/>
            </p:cNvSpPr>
            <p:nvPr/>
          </p:nvSpPr>
          <p:spPr bwMode="auto">
            <a:xfrm>
              <a:off x="3806" y="4068"/>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29" name="Line 339"/>
            <p:cNvSpPr>
              <a:spLocks noChangeShapeType="1"/>
            </p:cNvSpPr>
            <p:nvPr/>
          </p:nvSpPr>
          <p:spPr bwMode="auto">
            <a:xfrm>
              <a:off x="3010" y="4068"/>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30" name="Line 340"/>
            <p:cNvSpPr>
              <a:spLocks noChangeShapeType="1"/>
            </p:cNvSpPr>
            <p:nvPr/>
          </p:nvSpPr>
          <p:spPr bwMode="auto">
            <a:xfrm>
              <a:off x="3010" y="4068"/>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31" name="Line 341"/>
            <p:cNvSpPr>
              <a:spLocks noChangeShapeType="1"/>
            </p:cNvSpPr>
            <p:nvPr/>
          </p:nvSpPr>
          <p:spPr bwMode="auto">
            <a:xfrm>
              <a:off x="3806" y="4068"/>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32" name="Line 342"/>
            <p:cNvSpPr>
              <a:spLocks noChangeShapeType="1"/>
            </p:cNvSpPr>
            <p:nvPr/>
          </p:nvSpPr>
          <p:spPr bwMode="auto">
            <a:xfrm>
              <a:off x="3806" y="4068"/>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33" name="Line 343"/>
            <p:cNvSpPr>
              <a:spLocks noChangeShapeType="1"/>
            </p:cNvSpPr>
            <p:nvPr/>
          </p:nvSpPr>
          <p:spPr bwMode="auto">
            <a:xfrm>
              <a:off x="3010" y="4068"/>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34" name="Line 344"/>
            <p:cNvSpPr>
              <a:spLocks noChangeShapeType="1"/>
            </p:cNvSpPr>
            <p:nvPr/>
          </p:nvSpPr>
          <p:spPr bwMode="auto">
            <a:xfrm>
              <a:off x="3010" y="4068"/>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35" name="Line 345"/>
            <p:cNvSpPr>
              <a:spLocks noChangeShapeType="1"/>
            </p:cNvSpPr>
            <p:nvPr/>
          </p:nvSpPr>
          <p:spPr bwMode="auto">
            <a:xfrm>
              <a:off x="3806" y="4068"/>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36" name="Line 346"/>
            <p:cNvSpPr>
              <a:spLocks noChangeShapeType="1"/>
            </p:cNvSpPr>
            <p:nvPr/>
          </p:nvSpPr>
          <p:spPr bwMode="auto">
            <a:xfrm>
              <a:off x="3806" y="4068"/>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37" name="Line 347"/>
            <p:cNvSpPr>
              <a:spLocks noChangeShapeType="1"/>
            </p:cNvSpPr>
            <p:nvPr/>
          </p:nvSpPr>
          <p:spPr bwMode="auto">
            <a:xfrm>
              <a:off x="3010" y="4068"/>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38" name="Line 348"/>
            <p:cNvSpPr>
              <a:spLocks noChangeShapeType="1"/>
            </p:cNvSpPr>
            <p:nvPr/>
          </p:nvSpPr>
          <p:spPr bwMode="auto">
            <a:xfrm>
              <a:off x="3010" y="4068"/>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39" name="Line 349"/>
            <p:cNvSpPr>
              <a:spLocks noChangeShapeType="1"/>
            </p:cNvSpPr>
            <p:nvPr/>
          </p:nvSpPr>
          <p:spPr bwMode="auto">
            <a:xfrm>
              <a:off x="3806" y="4068"/>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40" name="Line 350"/>
            <p:cNvSpPr>
              <a:spLocks noChangeShapeType="1"/>
            </p:cNvSpPr>
            <p:nvPr/>
          </p:nvSpPr>
          <p:spPr bwMode="auto">
            <a:xfrm>
              <a:off x="3806" y="4068"/>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41" name="Line 351"/>
            <p:cNvSpPr>
              <a:spLocks noChangeShapeType="1"/>
            </p:cNvSpPr>
            <p:nvPr/>
          </p:nvSpPr>
          <p:spPr bwMode="auto">
            <a:xfrm>
              <a:off x="3010" y="4068"/>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42" name="Line 352"/>
            <p:cNvSpPr>
              <a:spLocks noChangeShapeType="1"/>
            </p:cNvSpPr>
            <p:nvPr/>
          </p:nvSpPr>
          <p:spPr bwMode="auto">
            <a:xfrm>
              <a:off x="3010" y="4068"/>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43" name="Line 353"/>
            <p:cNvSpPr>
              <a:spLocks noChangeShapeType="1"/>
            </p:cNvSpPr>
            <p:nvPr/>
          </p:nvSpPr>
          <p:spPr bwMode="auto">
            <a:xfrm>
              <a:off x="3806" y="4068"/>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44" name="Line 354"/>
            <p:cNvSpPr>
              <a:spLocks noChangeShapeType="1"/>
            </p:cNvSpPr>
            <p:nvPr/>
          </p:nvSpPr>
          <p:spPr bwMode="auto">
            <a:xfrm>
              <a:off x="3806" y="4068"/>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45" name="Line 355"/>
            <p:cNvSpPr>
              <a:spLocks noChangeShapeType="1"/>
            </p:cNvSpPr>
            <p:nvPr/>
          </p:nvSpPr>
          <p:spPr bwMode="auto">
            <a:xfrm>
              <a:off x="3010" y="4068"/>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46" name="Line 356"/>
            <p:cNvSpPr>
              <a:spLocks noChangeShapeType="1"/>
            </p:cNvSpPr>
            <p:nvPr/>
          </p:nvSpPr>
          <p:spPr bwMode="auto">
            <a:xfrm>
              <a:off x="3010" y="4068"/>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47" name="Oval 357"/>
            <p:cNvSpPr>
              <a:spLocks noChangeArrowheads="1"/>
            </p:cNvSpPr>
            <p:nvPr/>
          </p:nvSpPr>
          <p:spPr bwMode="auto">
            <a:xfrm>
              <a:off x="4138" y="4092"/>
              <a:ext cx="104" cy="104"/>
            </a:xfrm>
            <a:prstGeom prst="ellipse">
              <a:avLst/>
            </a:pr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48" name="Oval 358"/>
            <p:cNvSpPr>
              <a:spLocks noChangeArrowheads="1"/>
            </p:cNvSpPr>
            <p:nvPr/>
          </p:nvSpPr>
          <p:spPr bwMode="auto">
            <a:xfrm>
              <a:off x="4160" y="4114"/>
              <a:ext cx="58" cy="58"/>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49" name="Oval 359"/>
            <p:cNvSpPr>
              <a:spLocks noChangeArrowheads="1"/>
            </p:cNvSpPr>
            <p:nvPr/>
          </p:nvSpPr>
          <p:spPr bwMode="auto">
            <a:xfrm>
              <a:off x="4170" y="4124"/>
              <a:ext cx="38" cy="38"/>
            </a:xfrm>
            <a:prstGeom prst="ellipse">
              <a:avLst/>
            </a:prstGeom>
            <a:solidFill>
              <a:srgbClr val="9B9A9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50" name="Freeform 360"/>
            <p:cNvSpPr>
              <a:spLocks noEditPoints="1"/>
            </p:cNvSpPr>
            <p:nvPr/>
          </p:nvSpPr>
          <p:spPr bwMode="auto">
            <a:xfrm>
              <a:off x="4174" y="4126"/>
              <a:ext cx="32" cy="34"/>
            </a:xfrm>
            <a:custGeom>
              <a:avLst/>
              <a:gdLst>
                <a:gd name="T0" fmla="*/ 13 w 16"/>
                <a:gd name="T1" fmla="*/ 9 h 17"/>
                <a:gd name="T2" fmla="*/ 8 w 16"/>
                <a:gd name="T3" fmla="*/ 14 h 17"/>
                <a:gd name="T4" fmla="*/ 3 w 16"/>
                <a:gd name="T5" fmla="*/ 9 h 17"/>
                <a:gd name="T6" fmla="*/ 8 w 16"/>
                <a:gd name="T7" fmla="*/ 4 h 17"/>
                <a:gd name="T8" fmla="*/ 13 w 16"/>
                <a:gd name="T9" fmla="*/ 9 h 17"/>
                <a:gd name="T10" fmla="*/ 7 w 16"/>
                <a:gd name="T11" fmla="*/ 0 h 17"/>
                <a:gd name="T12" fmla="*/ 7 w 16"/>
                <a:gd name="T13" fmla="*/ 2 h 17"/>
                <a:gd name="T14" fmla="*/ 7 w 16"/>
                <a:gd name="T15" fmla="*/ 3 h 17"/>
                <a:gd name="T16" fmla="*/ 8 w 16"/>
                <a:gd name="T17" fmla="*/ 3 h 17"/>
                <a:gd name="T18" fmla="*/ 9 w 16"/>
                <a:gd name="T19" fmla="*/ 2 h 17"/>
                <a:gd name="T20" fmla="*/ 8 w 16"/>
                <a:gd name="T21" fmla="*/ 0 h 17"/>
                <a:gd name="T22" fmla="*/ 7 w 16"/>
                <a:gd name="T23" fmla="*/ 0 h 17"/>
                <a:gd name="T24" fmla="*/ 8 w 16"/>
                <a:gd name="T25" fmla="*/ 15 h 17"/>
                <a:gd name="T26" fmla="*/ 9 w 16"/>
                <a:gd name="T27" fmla="*/ 16 h 17"/>
                <a:gd name="T28" fmla="*/ 8 w 16"/>
                <a:gd name="T29" fmla="*/ 17 h 17"/>
                <a:gd name="T30" fmla="*/ 7 w 16"/>
                <a:gd name="T31" fmla="*/ 17 h 17"/>
                <a:gd name="T32" fmla="*/ 7 w 16"/>
                <a:gd name="T33" fmla="*/ 16 h 17"/>
                <a:gd name="T34" fmla="*/ 7 w 16"/>
                <a:gd name="T35" fmla="*/ 15 h 17"/>
                <a:gd name="T36" fmla="*/ 8 w 16"/>
                <a:gd name="T37" fmla="*/ 15 h 17"/>
                <a:gd name="T38" fmla="*/ 14 w 16"/>
                <a:gd name="T39" fmla="*/ 3 h 17"/>
                <a:gd name="T40" fmla="*/ 14 w 16"/>
                <a:gd name="T41" fmla="*/ 4 h 17"/>
                <a:gd name="T42" fmla="*/ 13 w 16"/>
                <a:gd name="T43" fmla="*/ 5 h 17"/>
                <a:gd name="T44" fmla="*/ 12 w 16"/>
                <a:gd name="T45" fmla="*/ 4 h 17"/>
                <a:gd name="T46" fmla="*/ 12 w 16"/>
                <a:gd name="T47" fmla="*/ 3 h 17"/>
                <a:gd name="T48" fmla="*/ 13 w 16"/>
                <a:gd name="T49" fmla="*/ 2 h 17"/>
                <a:gd name="T50" fmla="*/ 14 w 16"/>
                <a:gd name="T51" fmla="*/ 3 h 17"/>
                <a:gd name="T52" fmla="*/ 4 w 16"/>
                <a:gd name="T53" fmla="*/ 13 h 17"/>
                <a:gd name="T54" fmla="*/ 4 w 16"/>
                <a:gd name="T55" fmla="*/ 15 h 17"/>
                <a:gd name="T56" fmla="*/ 2 w 16"/>
                <a:gd name="T57" fmla="*/ 15 h 17"/>
                <a:gd name="T58" fmla="*/ 1 w 16"/>
                <a:gd name="T59" fmla="*/ 14 h 17"/>
                <a:gd name="T60" fmla="*/ 2 w 16"/>
                <a:gd name="T61" fmla="*/ 13 h 17"/>
                <a:gd name="T62" fmla="*/ 3 w 16"/>
                <a:gd name="T63" fmla="*/ 13 h 17"/>
                <a:gd name="T64" fmla="*/ 4 w 16"/>
                <a:gd name="T65" fmla="*/ 13 h 17"/>
                <a:gd name="T66" fmla="*/ 16 w 16"/>
                <a:gd name="T67" fmla="*/ 9 h 17"/>
                <a:gd name="T68" fmla="*/ 15 w 16"/>
                <a:gd name="T69" fmla="*/ 10 h 17"/>
                <a:gd name="T70" fmla="*/ 14 w 16"/>
                <a:gd name="T71" fmla="*/ 9 h 17"/>
                <a:gd name="T72" fmla="*/ 14 w 16"/>
                <a:gd name="T73" fmla="*/ 8 h 17"/>
                <a:gd name="T74" fmla="*/ 15 w 16"/>
                <a:gd name="T75" fmla="*/ 7 h 17"/>
                <a:gd name="T76" fmla="*/ 16 w 16"/>
                <a:gd name="T77" fmla="*/ 8 h 17"/>
                <a:gd name="T78" fmla="*/ 16 w 16"/>
                <a:gd name="T79" fmla="*/ 9 h 17"/>
                <a:gd name="T80" fmla="*/ 2 w 16"/>
                <a:gd name="T81" fmla="*/ 9 h 17"/>
                <a:gd name="T82" fmla="*/ 1 w 16"/>
                <a:gd name="T83" fmla="*/ 10 h 17"/>
                <a:gd name="T84" fmla="*/ 0 w 16"/>
                <a:gd name="T85" fmla="*/ 9 h 17"/>
                <a:gd name="T86" fmla="*/ 0 w 16"/>
                <a:gd name="T87" fmla="*/ 8 h 17"/>
                <a:gd name="T88" fmla="*/ 1 w 16"/>
                <a:gd name="T89" fmla="*/ 7 h 17"/>
                <a:gd name="T90" fmla="*/ 2 w 16"/>
                <a:gd name="T91" fmla="*/ 8 h 17"/>
                <a:gd name="T92" fmla="*/ 2 w 16"/>
                <a:gd name="T93" fmla="*/ 9 h 17"/>
                <a:gd name="T94" fmla="*/ 13 w 16"/>
                <a:gd name="T95" fmla="*/ 15 h 17"/>
                <a:gd name="T96" fmla="*/ 12 w 16"/>
                <a:gd name="T97" fmla="*/ 15 h 17"/>
                <a:gd name="T98" fmla="*/ 12 w 16"/>
                <a:gd name="T99" fmla="*/ 13 h 17"/>
                <a:gd name="T100" fmla="*/ 13 w 16"/>
                <a:gd name="T101" fmla="*/ 13 h 17"/>
                <a:gd name="T102" fmla="*/ 14 w 16"/>
                <a:gd name="T103" fmla="*/ 13 h 17"/>
                <a:gd name="T104" fmla="*/ 14 w 16"/>
                <a:gd name="T105" fmla="*/ 14 h 17"/>
                <a:gd name="T106" fmla="*/ 13 w 16"/>
                <a:gd name="T107" fmla="*/ 15 h 17"/>
                <a:gd name="T108" fmla="*/ 3 w 16"/>
                <a:gd name="T109" fmla="*/ 5 h 17"/>
                <a:gd name="T110" fmla="*/ 2 w 16"/>
                <a:gd name="T111" fmla="*/ 4 h 17"/>
                <a:gd name="T112" fmla="*/ 1 w 16"/>
                <a:gd name="T113" fmla="*/ 3 h 17"/>
                <a:gd name="T114" fmla="*/ 2 w 16"/>
                <a:gd name="T115" fmla="*/ 2 h 17"/>
                <a:gd name="T116" fmla="*/ 4 w 16"/>
                <a:gd name="T117" fmla="*/ 3 h 17"/>
                <a:gd name="T118" fmla="*/ 4 w 16"/>
                <a:gd name="T119" fmla="*/ 4 h 17"/>
                <a:gd name="T120" fmla="*/ 3 w 16"/>
                <a:gd name="T121" fmla="*/ 5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6" h="17">
                  <a:moveTo>
                    <a:pt x="13" y="9"/>
                  </a:moveTo>
                  <a:cubicBezTo>
                    <a:pt x="13" y="11"/>
                    <a:pt x="11" y="14"/>
                    <a:pt x="8" y="14"/>
                  </a:cubicBezTo>
                  <a:cubicBezTo>
                    <a:pt x="5" y="14"/>
                    <a:pt x="3" y="11"/>
                    <a:pt x="3" y="9"/>
                  </a:cubicBezTo>
                  <a:cubicBezTo>
                    <a:pt x="3" y="6"/>
                    <a:pt x="5" y="4"/>
                    <a:pt x="8" y="4"/>
                  </a:cubicBezTo>
                  <a:cubicBezTo>
                    <a:pt x="11" y="4"/>
                    <a:pt x="13" y="6"/>
                    <a:pt x="13" y="9"/>
                  </a:cubicBezTo>
                  <a:close/>
                  <a:moveTo>
                    <a:pt x="7" y="0"/>
                  </a:moveTo>
                  <a:cubicBezTo>
                    <a:pt x="7" y="2"/>
                    <a:pt x="7" y="2"/>
                    <a:pt x="7" y="2"/>
                  </a:cubicBezTo>
                  <a:cubicBezTo>
                    <a:pt x="7" y="3"/>
                    <a:pt x="7" y="3"/>
                    <a:pt x="7" y="3"/>
                  </a:cubicBezTo>
                  <a:cubicBezTo>
                    <a:pt x="8" y="3"/>
                    <a:pt x="8" y="3"/>
                    <a:pt x="8" y="3"/>
                  </a:cubicBezTo>
                  <a:cubicBezTo>
                    <a:pt x="9" y="2"/>
                    <a:pt x="9" y="2"/>
                    <a:pt x="9" y="2"/>
                  </a:cubicBezTo>
                  <a:cubicBezTo>
                    <a:pt x="8" y="0"/>
                    <a:pt x="8" y="0"/>
                    <a:pt x="8" y="0"/>
                  </a:cubicBezTo>
                  <a:lnTo>
                    <a:pt x="7" y="0"/>
                  </a:lnTo>
                  <a:close/>
                  <a:moveTo>
                    <a:pt x="8" y="15"/>
                  </a:moveTo>
                  <a:cubicBezTo>
                    <a:pt x="9" y="16"/>
                    <a:pt x="9" y="16"/>
                    <a:pt x="9" y="16"/>
                  </a:cubicBezTo>
                  <a:cubicBezTo>
                    <a:pt x="8" y="17"/>
                    <a:pt x="8" y="17"/>
                    <a:pt x="8" y="17"/>
                  </a:cubicBezTo>
                  <a:cubicBezTo>
                    <a:pt x="7" y="17"/>
                    <a:pt x="7" y="17"/>
                    <a:pt x="7" y="17"/>
                  </a:cubicBezTo>
                  <a:cubicBezTo>
                    <a:pt x="7" y="16"/>
                    <a:pt x="7" y="16"/>
                    <a:pt x="7" y="16"/>
                  </a:cubicBezTo>
                  <a:cubicBezTo>
                    <a:pt x="7" y="15"/>
                    <a:pt x="7" y="15"/>
                    <a:pt x="7" y="15"/>
                  </a:cubicBezTo>
                  <a:lnTo>
                    <a:pt x="8" y="15"/>
                  </a:lnTo>
                  <a:close/>
                  <a:moveTo>
                    <a:pt x="14" y="3"/>
                  </a:moveTo>
                  <a:cubicBezTo>
                    <a:pt x="14" y="4"/>
                    <a:pt x="14" y="4"/>
                    <a:pt x="14" y="4"/>
                  </a:cubicBezTo>
                  <a:cubicBezTo>
                    <a:pt x="13" y="5"/>
                    <a:pt x="13" y="5"/>
                    <a:pt x="13" y="5"/>
                  </a:cubicBezTo>
                  <a:cubicBezTo>
                    <a:pt x="12" y="4"/>
                    <a:pt x="12" y="4"/>
                    <a:pt x="12" y="4"/>
                  </a:cubicBezTo>
                  <a:cubicBezTo>
                    <a:pt x="12" y="3"/>
                    <a:pt x="12" y="3"/>
                    <a:pt x="12" y="3"/>
                  </a:cubicBezTo>
                  <a:cubicBezTo>
                    <a:pt x="13" y="2"/>
                    <a:pt x="13" y="2"/>
                    <a:pt x="13" y="2"/>
                  </a:cubicBezTo>
                  <a:lnTo>
                    <a:pt x="14" y="3"/>
                  </a:lnTo>
                  <a:close/>
                  <a:moveTo>
                    <a:pt x="4" y="13"/>
                  </a:moveTo>
                  <a:cubicBezTo>
                    <a:pt x="4" y="15"/>
                    <a:pt x="4" y="15"/>
                    <a:pt x="4" y="15"/>
                  </a:cubicBezTo>
                  <a:cubicBezTo>
                    <a:pt x="2" y="15"/>
                    <a:pt x="2" y="15"/>
                    <a:pt x="2" y="15"/>
                  </a:cubicBezTo>
                  <a:cubicBezTo>
                    <a:pt x="1" y="14"/>
                    <a:pt x="1" y="14"/>
                    <a:pt x="1" y="14"/>
                  </a:cubicBezTo>
                  <a:cubicBezTo>
                    <a:pt x="2" y="13"/>
                    <a:pt x="2" y="13"/>
                    <a:pt x="2" y="13"/>
                  </a:cubicBezTo>
                  <a:cubicBezTo>
                    <a:pt x="3" y="13"/>
                    <a:pt x="3" y="13"/>
                    <a:pt x="3" y="13"/>
                  </a:cubicBezTo>
                  <a:lnTo>
                    <a:pt x="4" y="13"/>
                  </a:lnTo>
                  <a:close/>
                  <a:moveTo>
                    <a:pt x="16" y="9"/>
                  </a:moveTo>
                  <a:cubicBezTo>
                    <a:pt x="15" y="10"/>
                    <a:pt x="15" y="10"/>
                    <a:pt x="15" y="10"/>
                  </a:cubicBezTo>
                  <a:cubicBezTo>
                    <a:pt x="14" y="9"/>
                    <a:pt x="14" y="9"/>
                    <a:pt x="14" y="9"/>
                  </a:cubicBezTo>
                  <a:cubicBezTo>
                    <a:pt x="14" y="8"/>
                    <a:pt x="14" y="8"/>
                    <a:pt x="14" y="8"/>
                  </a:cubicBezTo>
                  <a:cubicBezTo>
                    <a:pt x="15" y="7"/>
                    <a:pt x="15" y="7"/>
                    <a:pt x="15" y="7"/>
                  </a:cubicBezTo>
                  <a:cubicBezTo>
                    <a:pt x="16" y="8"/>
                    <a:pt x="16" y="8"/>
                    <a:pt x="16" y="8"/>
                  </a:cubicBezTo>
                  <a:lnTo>
                    <a:pt x="16" y="9"/>
                  </a:lnTo>
                  <a:close/>
                  <a:moveTo>
                    <a:pt x="2" y="9"/>
                  </a:moveTo>
                  <a:cubicBezTo>
                    <a:pt x="1" y="10"/>
                    <a:pt x="1" y="10"/>
                    <a:pt x="1" y="10"/>
                  </a:cubicBezTo>
                  <a:cubicBezTo>
                    <a:pt x="0" y="9"/>
                    <a:pt x="0" y="9"/>
                    <a:pt x="0" y="9"/>
                  </a:cubicBezTo>
                  <a:cubicBezTo>
                    <a:pt x="0" y="8"/>
                    <a:pt x="0" y="8"/>
                    <a:pt x="0" y="8"/>
                  </a:cubicBezTo>
                  <a:cubicBezTo>
                    <a:pt x="1" y="7"/>
                    <a:pt x="1" y="7"/>
                    <a:pt x="1" y="7"/>
                  </a:cubicBezTo>
                  <a:cubicBezTo>
                    <a:pt x="2" y="8"/>
                    <a:pt x="2" y="8"/>
                    <a:pt x="2" y="8"/>
                  </a:cubicBezTo>
                  <a:lnTo>
                    <a:pt x="2" y="9"/>
                  </a:lnTo>
                  <a:close/>
                  <a:moveTo>
                    <a:pt x="13" y="15"/>
                  </a:moveTo>
                  <a:cubicBezTo>
                    <a:pt x="12" y="15"/>
                    <a:pt x="12" y="15"/>
                    <a:pt x="12" y="15"/>
                  </a:cubicBezTo>
                  <a:cubicBezTo>
                    <a:pt x="12" y="13"/>
                    <a:pt x="12" y="13"/>
                    <a:pt x="12" y="13"/>
                  </a:cubicBezTo>
                  <a:cubicBezTo>
                    <a:pt x="13" y="13"/>
                    <a:pt x="13" y="13"/>
                    <a:pt x="13" y="13"/>
                  </a:cubicBezTo>
                  <a:cubicBezTo>
                    <a:pt x="14" y="13"/>
                    <a:pt x="14" y="13"/>
                    <a:pt x="14" y="13"/>
                  </a:cubicBezTo>
                  <a:cubicBezTo>
                    <a:pt x="14" y="14"/>
                    <a:pt x="14" y="14"/>
                    <a:pt x="14" y="14"/>
                  </a:cubicBezTo>
                  <a:lnTo>
                    <a:pt x="13" y="15"/>
                  </a:lnTo>
                  <a:close/>
                  <a:moveTo>
                    <a:pt x="3" y="5"/>
                  </a:moveTo>
                  <a:cubicBezTo>
                    <a:pt x="2" y="4"/>
                    <a:pt x="2" y="4"/>
                    <a:pt x="2" y="4"/>
                  </a:cubicBezTo>
                  <a:cubicBezTo>
                    <a:pt x="1" y="3"/>
                    <a:pt x="1" y="3"/>
                    <a:pt x="1" y="3"/>
                  </a:cubicBezTo>
                  <a:cubicBezTo>
                    <a:pt x="2" y="2"/>
                    <a:pt x="2" y="2"/>
                    <a:pt x="2" y="2"/>
                  </a:cubicBezTo>
                  <a:cubicBezTo>
                    <a:pt x="4" y="3"/>
                    <a:pt x="4" y="3"/>
                    <a:pt x="4" y="3"/>
                  </a:cubicBezTo>
                  <a:cubicBezTo>
                    <a:pt x="4" y="4"/>
                    <a:pt x="4" y="4"/>
                    <a:pt x="4" y="4"/>
                  </a:cubicBezTo>
                  <a:lnTo>
                    <a:pt x="3" y="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51" name="Freeform 361"/>
            <p:cNvSpPr>
              <a:spLocks noEditPoints="1"/>
            </p:cNvSpPr>
            <p:nvPr/>
          </p:nvSpPr>
          <p:spPr bwMode="auto">
            <a:xfrm>
              <a:off x="4162" y="4116"/>
              <a:ext cx="54" cy="54"/>
            </a:xfrm>
            <a:custGeom>
              <a:avLst/>
              <a:gdLst>
                <a:gd name="T0" fmla="*/ 15 w 27"/>
                <a:gd name="T1" fmla="*/ 1 h 27"/>
                <a:gd name="T2" fmla="*/ 15 w 27"/>
                <a:gd name="T3" fmla="*/ 3 h 27"/>
                <a:gd name="T4" fmla="*/ 12 w 27"/>
                <a:gd name="T5" fmla="*/ 3 h 27"/>
                <a:gd name="T6" fmla="*/ 12 w 27"/>
                <a:gd name="T7" fmla="*/ 1 h 27"/>
                <a:gd name="T8" fmla="*/ 15 w 27"/>
                <a:gd name="T9" fmla="*/ 1 h 27"/>
                <a:gd name="T10" fmla="*/ 12 w 27"/>
                <a:gd name="T11" fmla="*/ 24 h 27"/>
                <a:gd name="T12" fmla="*/ 12 w 27"/>
                <a:gd name="T13" fmla="*/ 26 h 27"/>
                <a:gd name="T14" fmla="*/ 15 w 27"/>
                <a:gd name="T15" fmla="*/ 26 h 27"/>
                <a:gd name="T16" fmla="*/ 15 w 27"/>
                <a:gd name="T17" fmla="*/ 24 h 27"/>
                <a:gd name="T18" fmla="*/ 12 w 27"/>
                <a:gd name="T19" fmla="*/ 24 h 27"/>
                <a:gd name="T20" fmla="*/ 6 w 27"/>
                <a:gd name="T21" fmla="*/ 3 h 27"/>
                <a:gd name="T22" fmla="*/ 7 w 27"/>
                <a:gd name="T23" fmla="*/ 5 h 27"/>
                <a:gd name="T24" fmla="*/ 10 w 27"/>
                <a:gd name="T25" fmla="*/ 4 h 27"/>
                <a:gd name="T26" fmla="*/ 9 w 27"/>
                <a:gd name="T27" fmla="*/ 2 h 27"/>
                <a:gd name="T28" fmla="*/ 6 w 27"/>
                <a:gd name="T29" fmla="*/ 3 h 27"/>
                <a:gd name="T30" fmla="*/ 18 w 27"/>
                <a:gd name="T31" fmla="*/ 23 h 27"/>
                <a:gd name="T32" fmla="*/ 19 w 27"/>
                <a:gd name="T33" fmla="*/ 26 h 27"/>
                <a:gd name="T34" fmla="*/ 22 w 27"/>
                <a:gd name="T35" fmla="*/ 24 h 27"/>
                <a:gd name="T36" fmla="*/ 20 w 27"/>
                <a:gd name="T37" fmla="*/ 22 h 27"/>
                <a:gd name="T38" fmla="*/ 18 w 27"/>
                <a:gd name="T39" fmla="*/ 23 h 27"/>
                <a:gd name="T40" fmla="*/ 2 w 27"/>
                <a:gd name="T41" fmla="*/ 9 h 27"/>
                <a:gd name="T42" fmla="*/ 4 w 27"/>
                <a:gd name="T43" fmla="*/ 9 h 27"/>
                <a:gd name="T44" fmla="*/ 5 w 27"/>
                <a:gd name="T45" fmla="*/ 7 h 27"/>
                <a:gd name="T46" fmla="*/ 4 w 27"/>
                <a:gd name="T47" fmla="*/ 6 h 27"/>
                <a:gd name="T48" fmla="*/ 2 w 27"/>
                <a:gd name="T49" fmla="*/ 9 h 27"/>
                <a:gd name="T50" fmla="*/ 22 w 27"/>
                <a:gd name="T51" fmla="*/ 20 h 27"/>
                <a:gd name="T52" fmla="*/ 24 w 27"/>
                <a:gd name="T53" fmla="*/ 22 h 27"/>
                <a:gd name="T54" fmla="*/ 26 w 27"/>
                <a:gd name="T55" fmla="*/ 19 h 27"/>
                <a:gd name="T56" fmla="*/ 24 w 27"/>
                <a:gd name="T57" fmla="*/ 18 h 27"/>
                <a:gd name="T58" fmla="*/ 22 w 27"/>
                <a:gd name="T59" fmla="*/ 20 h 27"/>
                <a:gd name="T60" fmla="*/ 3 w 27"/>
                <a:gd name="T61" fmla="*/ 12 h 27"/>
                <a:gd name="T62" fmla="*/ 1 w 27"/>
                <a:gd name="T63" fmla="*/ 12 h 27"/>
                <a:gd name="T64" fmla="*/ 1 w 27"/>
                <a:gd name="T65" fmla="*/ 15 h 27"/>
                <a:gd name="T66" fmla="*/ 3 w 27"/>
                <a:gd name="T67" fmla="*/ 15 h 27"/>
                <a:gd name="T68" fmla="*/ 3 w 27"/>
                <a:gd name="T69" fmla="*/ 12 h 27"/>
                <a:gd name="T70" fmla="*/ 26 w 27"/>
                <a:gd name="T71" fmla="*/ 12 h 27"/>
                <a:gd name="T72" fmla="*/ 24 w 27"/>
                <a:gd name="T73" fmla="*/ 12 h 27"/>
                <a:gd name="T74" fmla="*/ 24 w 27"/>
                <a:gd name="T75" fmla="*/ 15 h 27"/>
                <a:gd name="T76" fmla="*/ 26 w 27"/>
                <a:gd name="T77" fmla="*/ 15 h 27"/>
                <a:gd name="T78" fmla="*/ 26 w 27"/>
                <a:gd name="T79" fmla="*/ 12 h 27"/>
                <a:gd name="T80" fmla="*/ 2 w 27"/>
                <a:gd name="T81" fmla="*/ 19 h 27"/>
                <a:gd name="T82" fmla="*/ 4 w 27"/>
                <a:gd name="T83" fmla="*/ 22 h 27"/>
                <a:gd name="T84" fmla="*/ 5 w 27"/>
                <a:gd name="T85" fmla="*/ 20 h 27"/>
                <a:gd name="T86" fmla="*/ 4 w 27"/>
                <a:gd name="T87" fmla="*/ 18 h 27"/>
                <a:gd name="T88" fmla="*/ 2 w 27"/>
                <a:gd name="T89" fmla="*/ 19 h 27"/>
                <a:gd name="T90" fmla="*/ 26 w 27"/>
                <a:gd name="T91" fmla="*/ 9 h 27"/>
                <a:gd name="T92" fmla="*/ 24 w 27"/>
                <a:gd name="T93" fmla="*/ 6 h 27"/>
                <a:gd name="T94" fmla="*/ 22 w 27"/>
                <a:gd name="T95" fmla="*/ 7 h 27"/>
                <a:gd name="T96" fmla="*/ 24 w 27"/>
                <a:gd name="T97" fmla="*/ 9 h 27"/>
                <a:gd name="T98" fmla="*/ 26 w 27"/>
                <a:gd name="T99" fmla="*/ 9 h 27"/>
                <a:gd name="T100" fmla="*/ 6 w 27"/>
                <a:gd name="T101" fmla="*/ 24 h 27"/>
                <a:gd name="T102" fmla="*/ 9 w 27"/>
                <a:gd name="T103" fmla="*/ 26 h 27"/>
                <a:gd name="T104" fmla="*/ 10 w 27"/>
                <a:gd name="T105" fmla="*/ 23 h 27"/>
                <a:gd name="T106" fmla="*/ 7 w 27"/>
                <a:gd name="T107" fmla="*/ 22 h 27"/>
                <a:gd name="T108" fmla="*/ 6 w 27"/>
                <a:gd name="T109" fmla="*/ 24 h 27"/>
                <a:gd name="T110" fmla="*/ 18 w 27"/>
                <a:gd name="T111" fmla="*/ 4 h 27"/>
                <a:gd name="T112" fmla="*/ 20 w 27"/>
                <a:gd name="T113" fmla="*/ 5 h 27"/>
                <a:gd name="T114" fmla="*/ 22 w 27"/>
                <a:gd name="T115" fmla="*/ 3 h 27"/>
                <a:gd name="T116" fmla="*/ 19 w 27"/>
                <a:gd name="T117" fmla="*/ 2 h 27"/>
                <a:gd name="T118" fmla="*/ 18 w 27"/>
                <a:gd name="T119" fmla="*/ 4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7" h="27">
                  <a:moveTo>
                    <a:pt x="15" y="1"/>
                  </a:moveTo>
                  <a:cubicBezTo>
                    <a:pt x="15" y="3"/>
                    <a:pt x="15" y="3"/>
                    <a:pt x="15" y="3"/>
                  </a:cubicBezTo>
                  <a:cubicBezTo>
                    <a:pt x="12" y="3"/>
                    <a:pt x="12" y="3"/>
                    <a:pt x="12" y="3"/>
                  </a:cubicBezTo>
                  <a:cubicBezTo>
                    <a:pt x="12" y="1"/>
                    <a:pt x="12" y="1"/>
                    <a:pt x="12" y="1"/>
                  </a:cubicBezTo>
                  <a:cubicBezTo>
                    <a:pt x="13" y="0"/>
                    <a:pt x="14" y="0"/>
                    <a:pt x="15" y="1"/>
                  </a:cubicBezTo>
                  <a:close/>
                  <a:moveTo>
                    <a:pt x="12" y="24"/>
                  </a:moveTo>
                  <a:cubicBezTo>
                    <a:pt x="12" y="26"/>
                    <a:pt x="12" y="26"/>
                    <a:pt x="12" y="26"/>
                  </a:cubicBezTo>
                  <a:cubicBezTo>
                    <a:pt x="13" y="27"/>
                    <a:pt x="14" y="27"/>
                    <a:pt x="15" y="26"/>
                  </a:cubicBezTo>
                  <a:cubicBezTo>
                    <a:pt x="15" y="24"/>
                    <a:pt x="15" y="24"/>
                    <a:pt x="15" y="24"/>
                  </a:cubicBezTo>
                  <a:lnTo>
                    <a:pt x="12" y="24"/>
                  </a:lnTo>
                  <a:close/>
                  <a:moveTo>
                    <a:pt x="6" y="3"/>
                  </a:moveTo>
                  <a:cubicBezTo>
                    <a:pt x="7" y="5"/>
                    <a:pt x="7" y="5"/>
                    <a:pt x="7" y="5"/>
                  </a:cubicBezTo>
                  <a:cubicBezTo>
                    <a:pt x="10" y="4"/>
                    <a:pt x="10" y="4"/>
                    <a:pt x="10" y="4"/>
                  </a:cubicBezTo>
                  <a:cubicBezTo>
                    <a:pt x="9" y="2"/>
                    <a:pt x="9" y="2"/>
                    <a:pt x="9" y="2"/>
                  </a:cubicBezTo>
                  <a:cubicBezTo>
                    <a:pt x="8" y="2"/>
                    <a:pt x="7" y="2"/>
                    <a:pt x="6" y="3"/>
                  </a:cubicBezTo>
                  <a:close/>
                  <a:moveTo>
                    <a:pt x="18" y="23"/>
                  </a:moveTo>
                  <a:cubicBezTo>
                    <a:pt x="19" y="26"/>
                    <a:pt x="19" y="26"/>
                    <a:pt x="19" y="26"/>
                  </a:cubicBezTo>
                  <a:cubicBezTo>
                    <a:pt x="20" y="25"/>
                    <a:pt x="21" y="25"/>
                    <a:pt x="22" y="24"/>
                  </a:cubicBezTo>
                  <a:cubicBezTo>
                    <a:pt x="20" y="22"/>
                    <a:pt x="20" y="22"/>
                    <a:pt x="20" y="22"/>
                  </a:cubicBezTo>
                  <a:lnTo>
                    <a:pt x="18" y="23"/>
                  </a:lnTo>
                  <a:close/>
                  <a:moveTo>
                    <a:pt x="2" y="9"/>
                  </a:moveTo>
                  <a:cubicBezTo>
                    <a:pt x="4" y="9"/>
                    <a:pt x="4" y="9"/>
                    <a:pt x="4" y="9"/>
                  </a:cubicBezTo>
                  <a:cubicBezTo>
                    <a:pt x="5" y="7"/>
                    <a:pt x="5" y="7"/>
                    <a:pt x="5" y="7"/>
                  </a:cubicBezTo>
                  <a:cubicBezTo>
                    <a:pt x="4" y="6"/>
                    <a:pt x="4" y="6"/>
                    <a:pt x="4" y="6"/>
                  </a:cubicBezTo>
                  <a:cubicBezTo>
                    <a:pt x="3" y="6"/>
                    <a:pt x="2" y="7"/>
                    <a:pt x="2" y="9"/>
                  </a:cubicBezTo>
                  <a:close/>
                  <a:moveTo>
                    <a:pt x="22" y="20"/>
                  </a:moveTo>
                  <a:cubicBezTo>
                    <a:pt x="24" y="22"/>
                    <a:pt x="24" y="22"/>
                    <a:pt x="24" y="22"/>
                  </a:cubicBezTo>
                  <a:cubicBezTo>
                    <a:pt x="25" y="21"/>
                    <a:pt x="25" y="20"/>
                    <a:pt x="26" y="19"/>
                  </a:cubicBezTo>
                  <a:cubicBezTo>
                    <a:pt x="24" y="18"/>
                    <a:pt x="24" y="18"/>
                    <a:pt x="24" y="18"/>
                  </a:cubicBezTo>
                  <a:lnTo>
                    <a:pt x="22" y="20"/>
                  </a:lnTo>
                  <a:close/>
                  <a:moveTo>
                    <a:pt x="3" y="12"/>
                  </a:moveTo>
                  <a:cubicBezTo>
                    <a:pt x="1" y="12"/>
                    <a:pt x="1" y="12"/>
                    <a:pt x="1" y="12"/>
                  </a:cubicBezTo>
                  <a:cubicBezTo>
                    <a:pt x="0" y="13"/>
                    <a:pt x="0" y="14"/>
                    <a:pt x="1" y="15"/>
                  </a:cubicBezTo>
                  <a:cubicBezTo>
                    <a:pt x="3" y="15"/>
                    <a:pt x="3" y="15"/>
                    <a:pt x="3" y="15"/>
                  </a:cubicBezTo>
                  <a:lnTo>
                    <a:pt x="3" y="12"/>
                  </a:lnTo>
                  <a:close/>
                  <a:moveTo>
                    <a:pt x="26" y="12"/>
                  </a:moveTo>
                  <a:cubicBezTo>
                    <a:pt x="24" y="12"/>
                    <a:pt x="24" y="12"/>
                    <a:pt x="24" y="12"/>
                  </a:cubicBezTo>
                  <a:cubicBezTo>
                    <a:pt x="24" y="15"/>
                    <a:pt x="24" y="15"/>
                    <a:pt x="24" y="15"/>
                  </a:cubicBezTo>
                  <a:cubicBezTo>
                    <a:pt x="26" y="15"/>
                    <a:pt x="26" y="15"/>
                    <a:pt x="26" y="15"/>
                  </a:cubicBezTo>
                  <a:cubicBezTo>
                    <a:pt x="27" y="14"/>
                    <a:pt x="27" y="13"/>
                    <a:pt x="26" y="12"/>
                  </a:cubicBezTo>
                  <a:close/>
                  <a:moveTo>
                    <a:pt x="2" y="19"/>
                  </a:moveTo>
                  <a:cubicBezTo>
                    <a:pt x="2" y="20"/>
                    <a:pt x="3" y="21"/>
                    <a:pt x="4" y="22"/>
                  </a:cubicBezTo>
                  <a:cubicBezTo>
                    <a:pt x="5" y="20"/>
                    <a:pt x="5" y="20"/>
                    <a:pt x="5" y="20"/>
                  </a:cubicBezTo>
                  <a:cubicBezTo>
                    <a:pt x="4" y="18"/>
                    <a:pt x="4" y="18"/>
                    <a:pt x="4" y="18"/>
                  </a:cubicBezTo>
                  <a:lnTo>
                    <a:pt x="2" y="19"/>
                  </a:lnTo>
                  <a:close/>
                  <a:moveTo>
                    <a:pt x="26" y="9"/>
                  </a:moveTo>
                  <a:cubicBezTo>
                    <a:pt x="26" y="8"/>
                    <a:pt x="25" y="7"/>
                    <a:pt x="24" y="6"/>
                  </a:cubicBezTo>
                  <a:cubicBezTo>
                    <a:pt x="22" y="7"/>
                    <a:pt x="22" y="7"/>
                    <a:pt x="22" y="7"/>
                  </a:cubicBezTo>
                  <a:cubicBezTo>
                    <a:pt x="24" y="9"/>
                    <a:pt x="24" y="9"/>
                    <a:pt x="24" y="9"/>
                  </a:cubicBezTo>
                  <a:lnTo>
                    <a:pt x="26" y="9"/>
                  </a:lnTo>
                  <a:close/>
                  <a:moveTo>
                    <a:pt x="6" y="24"/>
                  </a:moveTo>
                  <a:cubicBezTo>
                    <a:pt x="7" y="25"/>
                    <a:pt x="8" y="25"/>
                    <a:pt x="9" y="26"/>
                  </a:cubicBezTo>
                  <a:cubicBezTo>
                    <a:pt x="10" y="23"/>
                    <a:pt x="10" y="23"/>
                    <a:pt x="10" y="23"/>
                  </a:cubicBezTo>
                  <a:cubicBezTo>
                    <a:pt x="7" y="22"/>
                    <a:pt x="7" y="22"/>
                    <a:pt x="7" y="22"/>
                  </a:cubicBezTo>
                  <a:lnTo>
                    <a:pt x="6" y="24"/>
                  </a:lnTo>
                  <a:close/>
                  <a:moveTo>
                    <a:pt x="18" y="4"/>
                  </a:moveTo>
                  <a:cubicBezTo>
                    <a:pt x="20" y="5"/>
                    <a:pt x="20" y="5"/>
                    <a:pt x="20" y="5"/>
                  </a:cubicBezTo>
                  <a:cubicBezTo>
                    <a:pt x="22" y="3"/>
                    <a:pt x="22" y="3"/>
                    <a:pt x="22" y="3"/>
                  </a:cubicBezTo>
                  <a:cubicBezTo>
                    <a:pt x="21" y="2"/>
                    <a:pt x="20" y="2"/>
                    <a:pt x="19" y="2"/>
                  </a:cubicBezTo>
                  <a:lnTo>
                    <a:pt x="18"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52" name="Oval 362"/>
            <p:cNvSpPr>
              <a:spLocks noChangeArrowheads="1"/>
            </p:cNvSpPr>
            <p:nvPr/>
          </p:nvSpPr>
          <p:spPr bwMode="auto">
            <a:xfrm>
              <a:off x="3706" y="4092"/>
              <a:ext cx="104" cy="104"/>
            </a:xfrm>
            <a:prstGeom prst="ellipse">
              <a:avLst/>
            </a:pr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53" name="Oval 363"/>
            <p:cNvSpPr>
              <a:spLocks noChangeArrowheads="1"/>
            </p:cNvSpPr>
            <p:nvPr/>
          </p:nvSpPr>
          <p:spPr bwMode="auto">
            <a:xfrm>
              <a:off x="3728" y="4114"/>
              <a:ext cx="58" cy="58"/>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54" name="Oval 364"/>
            <p:cNvSpPr>
              <a:spLocks noChangeArrowheads="1"/>
            </p:cNvSpPr>
            <p:nvPr/>
          </p:nvSpPr>
          <p:spPr bwMode="auto">
            <a:xfrm>
              <a:off x="3738" y="4124"/>
              <a:ext cx="38" cy="38"/>
            </a:xfrm>
            <a:prstGeom prst="ellipse">
              <a:avLst/>
            </a:prstGeom>
            <a:solidFill>
              <a:srgbClr val="9B9A9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55" name="Freeform 365"/>
            <p:cNvSpPr>
              <a:spLocks noEditPoints="1"/>
            </p:cNvSpPr>
            <p:nvPr/>
          </p:nvSpPr>
          <p:spPr bwMode="auto">
            <a:xfrm>
              <a:off x="3742" y="4126"/>
              <a:ext cx="32" cy="34"/>
            </a:xfrm>
            <a:custGeom>
              <a:avLst/>
              <a:gdLst>
                <a:gd name="T0" fmla="*/ 13 w 16"/>
                <a:gd name="T1" fmla="*/ 9 h 17"/>
                <a:gd name="T2" fmla="*/ 8 w 16"/>
                <a:gd name="T3" fmla="*/ 14 h 17"/>
                <a:gd name="T4" fmla="*/ 3 w 16"/>
                <a:gd name="T5" fmla="*/ 9 h 17"/>
                <a:gd name="T6" fmla="*/ 8 w 16"/>
                <a:gd name="T7" fmla="*/ 4 h 17"/>
                <a:gd name="T8" fmla="*/ 13 w 16"/>
                <a:gd name="T9" fmla="*/ 9 h 17"/>
                <a:gd name="T10" fmla="*/ 7 w 16"/>
                <a:gd name="T11" fmla="*/ 0 h 17"/>
                <a:gd name="T12" fmla="*/ 7 w 16"/>
                <a:gd name="T13" fmla="*/ 2 h 17"/>
                <a:gd name="T14" fmla="*/ 7 w 16"/>
                <a:gd name="T15" fmla="*/ 3 h 17"/>
                <a:gd name="T16" fmla="*/ 8 w 16"/>
                <a:gd name="T17" fmla="*/ 3 h 17"/>
                <a:gd name="T18" fmla="*/ 9 w 16"/>
                <a:gd name="T19" fmla="*/ 2 h 17"/>
                <a:gd name="T20" fmla="*/ 8 w 16"/>
                <a:gd name="T21" fmla="*/ 0 h 17"/>
                <a:gd name="T22" fmla="*/ 7 w 16"/>
                <a:gd name="T23" fmla="*/ 0 h 17"/>
                <a:gd name="T24" fmla="*/ 8 w 16"/>
                <a:gd name="T25" fmla="*/ 15 h 17"/>
                <a:gd name="T26" fmla="*/ 9 w 16"/>
                <a:gd name="T27" fmla="*/ 16 h 17"/>
                <a:gd name="T28" fmla="*/ 8 w 16"/>
                <a:gd name="T29" fmla="*/ 17 h 17"/>
                <a:gd name="T30" fmla="*/ 7 w 16"/>
                <a:gd name="T31" fmla="*/ 17 h 17"/>
                <a:gd name="T32" fmla="*/ 7 w 16"/>
                <a:gd name="T33" fmla="*/ 16 h 17"/>
                <a:gd name="T34" fmla="*/ 7 w 16"/>
                <a:gd name="T35" fmla="*/ 15 h 17"/>
                <a:gd name="T36" fmla="*/ 8 w 16"/>
                <a:gd name="T37" fmla="*/ 15 h 17"/>
                <a:gd name="T38" fmla="*/ 14 w 16"/>
                <a:gd name="T39" fmla="*/ 3 h 17"/>
                <a:gd name="T40" fmla="*/ 14 w 16"/>
                <a:gd name="T41" fmla="*/ 4 h 17"/>
                <a:gd name="T42" fmla="*/ 13 w 16"/>
                <a:gd name="T43" fmla="*/ 5 h 17"/>
                <a:gd name="T44" fmla="*/ 12 w 16"/>
                <a:gd name="T45" fmla="*/ 4 h 17"/>
                <a:gd name="T46" fmla="*/ 12 w 16"/>
                <a:gd name="T47" fmla="*/ 3 h 17"/>
                <a:gd name="T48" fmla="*/ 13 w 16"/>
                <a:gd name="T49" fmla="*/ 2 h 17"/>
                <a:gd name="T50" fmla="*/ 14 w 16"/>
                <a:gd name="T51" fmla="*/ 3 h 17"/>
                <a:gd name="T52" fmla="*/ 4 w 16"/>
                <a:gd name="T53" fmla="*/ 13 h 17"/>
                <a:gd name="T54" fmla="*/ 4 w 16"/>
                <a:gd name="T55" fmla="*/ 15 h 17"/>
                <a:gd name="T56" fmla="*/ 2 w 16"/>
                <a:gd name="T57" fmla="*/ 15 h 17"/>
                <a:gd name="T58" fmla="*/ 1 w 16"/>
                <a:gd name="T59" fmla="*/ 14 h 17"/>
                <a:gd name="T60" fmla="*/ 2 w 16"/>
                <a:gd name="T61" fmla="*/ 13 h 17"/>
                <a:gd name="T62" fmla="*/ 3 w 16"/>
                <a:gd name="T63" fmla="*/ 13 h 17"/>
                <a:gd name="T64" fmla="*/ 4 w 16"/>
                <a:gd name="T65" fmla="*/ 13 h 17"/>
                <a:gd name="T66" fmla="*/ 16 w 16"/>
                <a:gd name="T67" fmla="*/ 9 h 17"/>
                <a:gd name="T68" fmla="*/ 15 w 16"/>
                <a:gd name="T69" fmla="*/ 10 h 17"/>
                <a:gd name="T70" fmla="*/ 14 w 16"/>
                <a:gd name="T71" fmla="*/ 9 h 17"/>
                <a:gd name="T72" fmla="*/ 14 w 16"/>
                <a:gd name="T73" fmla="*/ 8 h 17"/>
                <a:gd name="T74" fmla="*/ 15 w 16"/>
                <a:gd name="T75" fmla="*/ 7 h 17"/>
                <a:gd name="T76" fmla="*/ 16 w 16"/>
                <a:gd name="T77" fmla="*/ 8 h 17"/>
                <a:gd name="T78" fmla="*/ 16 w 16"/>
                <a:gd name="T79" fmla="*/ 9 h 17"/>
                <a:gd name="T80" fmla="*/ 2 w 16"/>
                <a:gd name="T81" fmla="*/ 9 h 17"/>
                <a:gd name="T82" fmla="*/ 1 w 16"/>
                <a:gd name="T83" fmla="*/ 10 h 17"/>
                <a:gd name="T84" fmla="*/ 0 w 16"/>
                <a:gd name="T85" fmla="*/ 9 h 17"/>
                <a:gd name="T86" fmla="*/ 0 w 16"/>
                <a:gd name="T87" fmla="*/ 8 h 17"/>
                <a:gd name="T88" fmla="*/ 1 w 16"/>
                <a:gd name="T89" fmla="*/ 7 h 17"/>
                <a:gd name="T90" fmla="*/ 2 w 16"/>
                <a:gd name="T91" fmla="*/ 8 h 17"/>
                <a:gd name="T92" fmla="*/ 2 w 16"/>
                <a:gd name="T93" fmla="*/ 9 h 17"/>
                <a:gd name="T94" fmla="*/ 13 w 16"/>
                <a:gd name="T95" fmla="*/ 15 h 17"/>
                <a:gd name="T96" fmla="*/ 12 w 16"/>
                <a:gd name="T97" fmla="*/ 15 h 17"/>
                <a:gd name="T98" fmla="*/ 12 w 16"/>
                <a:gd name="T99" fmla="*/ 13 h 17"/>
                <a:gd name="T100" fmla="*/ 13 w 16"/>
                <a:gd name="T101" fmla="*/ 13 h 17"/>
                <a:gd name="T102" fmla="*/ 14 w 16"/>
                <a:gd name="T103" fmla="*/ 13 h 17"/>
                <a:gd name="T104" fmla="*/ 14 w 16"/>
                <a:gd name="T105" fmla="*/ 14 h 17"/>
                <a:gd name="T106" fmla="*/ 13 w 16"/>
                <a:gd name="T107" fmla="*/ 15 h 17"/>
                <a:gd name="T108" fmla="*/ 3 w 16"/>
                <a:gd name="T109" fmla="*/ 5 h 17"/>
                <a:gd name="T110" fmla="*/ 2 w 16"/>
                <a:gd name="T111" fmla="*/ 4 h 17"/>
                <a:gd name="T112" fmla="*/ 1 w 16"/>
                <a:gd name="T113" fmla="*/ 3 h 17"/>
                <a:gd name="T114" fmla="*/ 2 w 16"/>
                <a:gd name="T115" fmla="*/ 2 h 17"/>
                <a:gd name="T116" fmla="*/ 4 w 16"/>
                <a:gd name="T117" fmla="*/ 3 h 17"/>
                <a:gd name="T118" fmla="*/ 4 w 16"/>
                <a:gd name="T119" fmla="*/ 4 h 17"/>
                <a:gd name="T120" fmla="*/ 3 w 16"/>
                <a:gd name="T121" fmla="*/ 5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6" h="17">
                  <a:moveTo>
                    <a:pt x="13" y="9"/>
                  </a:moveTo>
                  <a:cubicBezTo>
                    <a:pt x="13" y="11"/>
                    <a:pt x="11" y="14"/>
                    <a:pt x="8" y="14"/>
                  </a:cubicBezTo>
                  <a:cubicBezTo>
                    <a:pt x="5" y="14"/>
                    <a:pt x="3" y="11"/>
                    <a:pt x="3" y="9"/>
                  </a:cubicBezTo>
                  <a:cubicBezTo>
                    <a:pt x="3" y="6"/>
                    <a:pt x="5" y="4"/>
                    <a:pt x="8" y="4"/>
                  </a:cubicBezTo>
                  <a:cubicBezTo>
                    <a:pt x="11" y="4"/>
                    <a:pt x="13" y="6"/>
                    <a:pt x="13" y="9"/>
                  </a:cubicBezTo>
                  <a:close/>
                  <a:moveTo>
                    <a:pt x="7" y="0"/>
                  </a:moveTo>
                  <a:cubicBezTo>
                    <a:pt x="7" y="2"/>
                    <a:pt x="7" y="2"/>
                    <a:pt x="7" y="2"/>
                  </a:cubicBezTo>
                  <a:cubicBezTo>
                    <a:pt x="7" y="3"/>
                    <a:pt x="7" y="3"/>
                    <a:pt x="7" y="3"/>
                  </a:cubicBezTo>
                  <a:cubicBezTo>
                    <a:pt x="8" y="3"/>
                    <a:pt x="8" y="3"/>
                    <a:pt x="8" y="3"/>
                  </a:cubicBezTo>
                  <a:cubicBezTo>
                    <a:pt x="9" y="2"/>
                    <a:pt x="9" y="2"/>
                    <a:pt x="9" y="2"/>
                  </a:cubicBezTo>
                  <a:cubicBezTo>
                    <a:pt x="8" y="0"/>
                    <a:pt x="8" y="0"/>
                    <a:pt x="8" y="0"/>
                  </a:cubicBezTo>
                  <a:lnTo>
                    <a:pt x="7" y="0"/>
                  </a:lnTo>
                  <a:close/>
                  <a:moveTo>
                    <a:pt x="8" y="15"/>
                  </a:moveTo>
                  <a:cubicBezTo>
                    <a:pt x="9" y="16"/>
                    <a:pt x="9" y="16"/>
                    <a:pt x="9" y="16"/>
                  </a:cubicBezTo>
                  <a:cubicBezTo>
                    <a:pt x="8" y="17"/>
                    <a:pt x="8" y="17"/>
                    <a:pt x="8" y="17"/>
                  </a:cubicBezTo>
                  <a:cubicBezTo>
                    <a:pt x="7" y="17"/>
                    <a:pt x="7" y="17"/>
                    <a:pt x="7" y="17"/>
                  </a:cubicBezTo>
                  <a:cubicBezTo>
                    <a:pt x="7" y="16"/>
                    <a:pt x="7" y="16"/>
                    <a:pt x="7" y="16"/>
                  </a:cubicBezTo>
                  <a:cubicBezTo>
                    <a:pt x="7" y="15"/>
                    <a:pt x="7" y="15"/>
                    <a:pt x="7" y="15"/>
                  </a:cubicBezTo>
                  <a:lnTo>
                    <a:pt x="8" y="15"/>
                  </a:lnTo>
                  <a:close/>
                  <a:moveTo>
                    <a:pt x="14" y="3"/>
                  </a:moveTo>
                  <a:cubicBezTo>
                    <a:pt x="14" y="4"/>
                    <a:pt x="14" y="4"/>
                    <a:pt x="14" y="4"/>
                  </a:cubicBezTo>
                  <a:cubicBezTo>
                    <a:pt x="13" y="5"/>
                    <a:pt x="13" y="5"/>
                    <a:pt x="13" y="5"/>
                  </a:cubicBezTo>
                  <a:cubicBezTo>
                    <a:pt x="12" y="4"/>
                    <a:pt x="12" y="4"/>
                    <a:pt x="12" y="4"/>
                  </a:cubicBezTo>
                  <a:cubicBezTo>
                    <a:pt x="12" y="3"/>
                    <a:pt x="12" y="3"/>
                    <a:pt x="12" y="3"/>
                  </a:cubicBezTo>
                  <a:cubicBezTo>
                    <a:pt x="13" y="2"/>
                    <a:pt x="13" y="2"/>
                    <a:pt x="13" y="2"/>
                  </a:cubicBezTo>
                  <a:lnTo>
                    <a:pt x="14" y="3"/>
                  </a:lnTo>
                  <a:close/>
                  <a:moveTo>
                    <a:pt x="4" y="13"/>
                  </a:moveTo>
                  <a:cubicBezTo>
                    <a:pt x="4" y="15"/>
                    <a:pt x="4" y="15"/>
                    <a:pt x="4" y="15"/>
                  </a:cubicBezTo>
                  <a:cubicBezTo>
                    <a:pt x="2" y="15"/>
                    <a:pt x="2" y="15"/>
                    <a:pt x="2" y="15"/>
                  </a:cubicBezTo>
                  <a:cubicBezTo>
                    <a:pt x="1" y="14"/>
                    <a:pt x="1" y="14"/>
                    <a:pt x="1" y="14"/>
                  </a:cubicBezTo>
                  <a:cubicBezTo>
                    <a:pt x="2" y="13"/>
                    <a:pt x="2" y="13"/>
                    <a:pt x="2" y="13"/>
                  </a:cubicBezTo>
                  <a:cubicBezTo>
                    <a:pt x="3" y="13"/>
                    <a:pt x="3" y="13"/>
                    <a:pt x="3" y="13"/>
                  </a:cubicBezTo>
                  <a:lnTo>
                    <a:pt x="4" y="13"/>
                  </a:lnTo>
                  <a:close/>
                  <a:moveTo>
                    <a:pt x="16" y="9"/>
                  </a:moveTo>
                  <a:cubicBezTo>
                    <a:pt x="15" y="10"/>
                    <a:pt x="15" y="10"/>
                    <a:pt x="15" y="10"/>
                  </a:cubicBezTo>
                  <a:cubicBezTo>
                    <a:pt x="14" y="9"/>
                    <a:pt x="14" y="9"/>
                    <a:pt x="14" y="9"/>
                  </a:cubicBezTo>
                  <a:cubicBezTo>
                    <a:pt x="14" y="8"/>
                    <a:pt x="14" y="8"/>
                    <a:pt x="14" y="8"/>
                  </a:cubicBezTo>
                  <a:cubicBezTo>
                    <a:pt x="15" y="7"/>
                    <a:pt x="15" y="7"/>
                    <a:pt x="15" y="7"/>
                  </a:cubicBezTo>
                  <a:cubicBezTo>
                    <a:pt x="16" y="8"/>
                    <a:pt x="16" y="8"/>
                    <a:pt x="16" y="8"/>
                  </a:cubicBezTo>
                  <a:lnTo>
                    <a:pt x="16" y="9"/>
                  </a:lnTo>
                  <a:close/>
                  <a:moveTo>
                    <a:pt x="2" y="9"/>
                  </a:moveTo>
                  <a:cubicBezTo>
                    <a:pt x="1" y="10"/>
                    <a:pt x="1" y="10"/>
                    <a:pt x="1" y="10"/>
                  </a:cubicBezTo>
                  <a:cubicBezTo>
                    <a:pt x="0" y="9"/>
                    <a:pt x="0" y="9"/>
                    <a:pt x="0" y="9"/>
                  </a:cubicBezTo>
                  <a:cubicBezTo>
                    <a:pt x="0" y="8"/>
                    <a:pt x="0" y="8"/>
                    <a:pt x="0" y="8"/>
                  </a:cubicBezTo>
                  <a:cubicBezTo>
                    <a:pt x="1" y="7"/>
                    <a:pt x="1" y="7"/>
                    <a:pt x="1" y="7"/>
                  </a:cubicBezTo>
                  <a:cubicBezTo>
                    <a:pt x="2" y="8"/>
                    <a:pt x="2" y="8"/>
                    <a:pt x="2" y="8"/>
                  </a:cubicBezTo>
                  <a:lnTo>
                    <a:pt x="2" y="9"/>
                  </a:lnTo>
                  <a:close/>
                  <a:moveTo>
                    <a:pt x="13" y="15"/>
                  </a:moveTo>
                  <a:cubicBezTo>
                    <a:pt x="12" y="15"/>
                    <a:pt x="12" y="15"/>
                    <a:pt x="12" y="15"/>
                  </a:cubicBezTo>
                  <a:cubicBezTo>
                    <a:pt x="12" y="13"/>
                    <a:pt x="12" y="13"/>
                    <a:pt x="12" y="13"/>
                  </a:cubicBezTo>
                  <a:cubicBezTo>
                    <a:pt x="13" y="13"/>
                    <a:pt x="13" y="13"/>
                    <a:pt x="13" y="13"/>
                  </a:cubicBezTo>
                  <a:cubicBezTo>
                    <a:pt x="14" y="13"/>
                    <a:pt x="14" y="13"/>
                    <a:pt x="14" y="13"/>
                  </a:cubicBezTo>
                  <a:cubicBezTo>
                    <a:pt x="14" y="14"/>
                    <a:pt x="14" y="14"/>
                    <a:pt x="14" y="14"/>
                  </a:cubicBezTo>
                  <a:lnTo>
                    <a:pt x="13" y="15"/>
                  </a:lnTo>
                  <a:close/>
                  <a:moveTo>
                    <a:pt x="3" y="5"/>
                  </a:moveTo>
                  <a:cubicBezTo>
                    <a:pt x="2" y="4"/>
                    <a:pt x="2" y="4"/>
                    <a:pt x="2" y="4"/>
                  </a:cubicBezTo>
                  <a:cubicBezTo>
                    <a:pt x="1" y="3"/>
                    <a:pt x="1" y="3"/>
                    <a:pt x="1" y="3"/>
                  </a:cubicBezTo>
                  <a:cubicBezTo>
                    <a:pt x="2" y="2"/>
                    <a:pt x="2" y="2"/>
                    <a:pt x="2" y="2"/>
                  </a:cubicBezTo>
                  <a:cubicBezTo>
                    <a:pt x="4" y="3"/>
                    <a:pt x="4" y="3"/>
                    <a:pt x="4" y="3"/>
                  </a:cubicBezTo>
                  <a:cubicBezTo>
                    <a:pt x="4" y="4"/>
                    <a:pt x="4" y="4"/>
                    <a:pt x="4" y="4"/>
                  </a:cubicBezTo>
                  <a:lnTo>
                    <a:pt x="3" y="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56" name="Freeform 366"/>
            <p:cNvSpPr>
              <a:spLocks noEditPoints="1"/>
            </p:cNvSpPr>
            <p:nvPr/>
          </p:nvSpPr>
          <p:spPr bwMode="auto">
            <a:xfrm>
              <a:off x="3730" y="4116"/>
              <a:ext cx="54" cy="54"/>
            </a:xfrm>
            <a:custGeom>
              <a:avLst/>
              <a:gdLst>
                <a:gd name="T0" fmla="*/ 15 w 27"/>
                <a:gd name="T1" fmla="*/ 1 h 27"/>
                <a:gd name="T2" fmla="*/ 15 w 27"/>
                <a:gd name="T3" fmla="*/ 3 h 27"/>
                <a:gd name="T4" fmla="*/ 12 w 27"/>
                <a:gd name="T5" fmla="*/ 3 h 27"/>
                <a:gd name="T6" fmla="*/ 12 w 27"/>
                <a:gd name="T7" fmla="*/ 1 h 27"/>
                <a:gd name="T8" fmla="*/ 15 w 27"/>
                <a:gd name="T9" fmla="*/ 1 h 27"/>
                <a:gd name="T10" fmla="*/ 12 w 27"/>
                <a:gd name="T11" fmla="*/ 24 h 27"/>
                <a:gd name="T12" fmla="*/ 12 w 27"/>
                <a:gd name="T13" fmla="*/ 26 h 27"/>
                <a:gd name="T14" fmla="*/ 15 w 27"/>
                <a:gd name="T15" fmla="*/ 26 h 27"/>
                <a:gd name="T16" fmla="*/ 15 w 27"/>
                <a:gd name="T17" fmla="*/ 24 h 27"/>
                <a:gd name="T18" fmla="*/ 12 w 27"/>
                <a:gd name="T19" fmla="*/ 24 h 27"/>
                <a:gd name="T20" fmla="*/ 6 w 27"/>
                <a:gd name="T21" fmla="*/ 3 h 27"/>
                <a:gd name="T22" fmla="*/ 7 w 27"/>
                <a:gd name="T23" fmla="*/ 5 h 27"/>
                <a:gd name="T24" fmla="*/ 10 w 27"/>
                <a:gd name="T25" fmla="*/ 4 h 27"/>
                <a:gd name="T26" fmla="*/ 9 w 27"/>
                <a:gd name="T27" fmla="*/ 2 h 27"/>
                <a:gd name="T28" fmla="*/ 6 w 27"/>
                <a:gd name="T29" fmla="*/ 3 h 27"/>
                <a:gd name="T30" fmla="*/ 18 w 27"/>
                <a:gd name="T31" fmla="*/ 23 h 27"/>
                <a:gd name="T32" fmla="*/ 19 w 27"/>
                <a:gd name="T33" fmla="*/ 26 h 27"/>
                <a:gd name="T34" fmla="*/ 22 w 27"/>
                <a:gd name="T35" fmla="*/ 24 h 27"/>
                <a:gd name="T36" fmla="*/ 20 w 27"/>
                <a:gd name="T37" fmla="*/ 22 h 27"/>
                <a:gd name="T38" fmla="*/ 18 w 27"/>
                <a:gd name="T39" fmla="*/ 23 h 27"/>
                <a:gd name="T40" fmla="*/ 2 w 27"/>
                <a:gd name="T41" fmla="*/ 9 h 27"/>
                <a:gd name="T42" fmla="*/ 4 w 27"/>
                <a:gd name="T43" fmla="*/ 9 h 27"/>
                <a:gd name="T44" fmla="*/ 5 w 27"/>
                <a:gd name="T45" fmla="*/ 7 h 27"/>
                <a:gd name="T46" fmla="*/ 4 w 27"/>
                <a:gd name="T47" fmla="*/ 6 h 27"/>
                <a:gd name="T48" fmla="*/ 2 w 27"/>
                <a:gd name="T49" fmla="*/ 9 h 27"/>
                <a:gd name="T50" fmla="*/ 22 w 27"/>
                <a:gd name="T51" fmla="*/ 20 h 27"/>
                <a:gd name="T52" fmla="*/ 24 w 27"/>
                <a:gd name="T53" fmla="*/ 22 h 27"/>
                <a:gd name="T54" fmla="*/ 26 w 27"/>
                <a:gd name="T55" fmla="*/ 19 h 27"/>
                <a:gd name="T56" fmla="*/ 24 w 27"/>
                <a:gd name="T57" fmla="*/ 18 h 27"/>
                <a:gd name="T58" fmla="*/ 22 w 27"/>
                <a:gd name="T59" fmla="*/ 20 h 27"/>
                <a:gd name="T60" fmla="*/ 3 w 27"/>
                <a:gd name="T61" fmla="*/ 12 h 27"/>
                <a:gd name="T62" fmla="*/ 1 w 27"/>
                <a:gd name="T63" fmla="*/ 12 h 27"/>
                <a:gd name="T64" fmla="*/ 1 w 27"/>
                <a:gd name="T65" fmla="*/ 15 h 27"/>
                <a:gd name="T66" fmla="*/ 3 w 27"/>
                <a:gd name="T67" fmla="*/ 15 h 27"/>
                <a:gd name="T68" fmla="*/ 3 w 27"/>
                <a:gd name="T69" fmla="*/ 12 h 27"/>
                <a:gd name="T70" fmla="*/ 26 w 27"/>
                <a:gd name="T71" fmla="*/ 12 h 27"/>
                <a:gd name="T72" fmla="*/ 24 w 27"/>
                <a:gd name="T73" fmla="*/ 12 h 27"/>
                <a:gd name="T74" fmla="*/ 24 w 27"/>
                <a:gd name="T75" fmla="*/ 15 h 27"/>
                <a:gd name="T76" fmla="*/ 26 w 27"/>
                <a:gd name="T77" fmla="*/ 15 h 27"/>
                <a:gd name="T78" fmla="*/ 26 w 27"/>
                <a:gd name="T79" fmla="*/ 12 h 27"/>
                <a:gd name="T80" fmla="*/ 2 w 27"/>
                <a:gd name="T81" fmla="*/ 19 h 27"/>
                <a:gd name="T82" fmla="*/ 4 w 27"/>
                <a:gd name="T83" fmla="*/ 22 h 27"/>
                <a:gd name="T84" fmla="*/ 5 w 27"/>
                <a:gd name="T85" fmla="*/ 20 h 27"/>
                <a:gd name="T86" fmla="*/ 4 w 27"/>
                <a:gd name="T87" fmla="*/ 18 h 27"/>
                <a:gd name="T88" fmla="*/ 2 w 27"/>
                <a:gd name="T89" fmla="*/ 19 h 27"/>
                <a:gd name="T90" fmla="*/ 26 w 27"/>
                <a:gd name="T91" fmla="*/ 9 h 27"/>
                <a:gd name="T92" fmla="*/ 24 w 27"/>
                <a:gd name="T93" fmla="*/ 6 h 27"/>
                <a:gd name="T94" fmla="*/ 22 w 27"/>
                <a:gd name="T95" fmla="*/ 7 h 27"/>
                <a:gd name="T96" fmla="*/ 24 w 27"/>
                <a:gd name="T97" fmla="*/ 9 h 27"/>
                <a:gd name="T98" fmla="*/ 26 w 27"/>
                <a:gd name="T99" fmla="*/ 9 h 27"/>
                <a:gd name="T100" fmla="*/ 6 w 27"/>
                <a:gd name="T101" fmla="*/ 24 h 27"/>
                <a:gd name="T102" fmla="*/ 9 w 27"/>
                <a:gd name="T103" fmla="*/ 26 h 27"/>
                <a:gd name="T104" fmla="*/ 10 w 27"/>
                <a:gd name="T105" fmla="*/ 23 h 27"/>
                <a:gd name="T106" fmla="*/ 7 w 27"/>
                <a:gd name="T107" fmla="*/ 22 h 27"/>
                <a:gd name="T108" fmla="*/ 6 w 27"/>
                <a:gd name="T109" fmla="*/ 24 h 27"/>
                <a:gd name="T110" fmla="*/ 18 w 27"/>
                <a:gd name="T111" fmla="*/ 4 h 27"/>
                <a:gd name="T112" fmla="*/ 20 w 27"/>
                <a:gd name="T113" fmla="*/ 5 h 27"/>
                <a:gd name="T114" fmla="*/ 22 w 27"/>
                <a:gd name="T115" fmla="*/ 3 h 27"/>
                <a:gd name="T116" fmla="*/ 19 w 27"/>
                <a:gd name="T117" fmla="*/ 2 h 27"/>
                <a:gd name="T118" fmla="*/ 18 w 27"/>
                <a:gd name="T119" fmla="*/ 4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7" h="27">
                  <a:moveTo>
                    <a:pt x="15" y="1"/>
                  </a:moveTo>
                  <a:cubicBezTo>
                    <a:pt x="15" y="3"/>
                    <a:pt x="15" y="3"/>
                    <a:pt x="15" y="3"/>
                  </a:cubicBezTo>
                  <a:cubicBezTo>
                    <a:pt x="12" y="3"/>
                    <a:pt x="12" y="3"/>
                    <a:pt x="12" y="3"/>
                  </a:cubicBezTo>
                  <a:cubicBezTo>
                    <a:pt x="12" y="1"/>
                    <a:pt x="12" y="1"/>
                    <a:pt x="12" y="1"/>
                  </a:cubicBezTo>
                  <a:cubicBezTo>
                    <a:pt x="13" y="0"/>
                    <a:pt x="14" y="0"/>
                    <a:pt x="15" y="1"/>
                  </a:cubicBezTo>
                  <a:close/>
                  <a:moveTo>
                    <a:pt x="12" y="24"/>
                  </a:moveTo>
                  <a:cubicBezTo>
                    <a:pt x="12" y="26"/>
                    <a:pt x="12" y="26"/>
                    <a:pt x="12" y="26"/>
                  </a:cubicBezTo>
                  <a:cubicBezTo>
                    <a:pt x="13" y="27"/>
                    <a:pt x="14" y="27"/>
                    <a:pt x="15" y="26"/>
                  </a:cubicBezTo>
                  <a:cubicBezTo>
                    <a:pt x="15" y="24"/>
                    <a:pt x="15" y="24"/>
                    <a:pt x="15" y="24"/>
                  </a:cubicBezTo>
                  <a:lnTo>
                    <a:pt x="12" y="24"/>
                  </a:lnTo>
                  <a:close/>
                  <a:moveTo>
                    <a:pt x="6" y="3"/>
                  </a:moveTo>
                  <a:cubicBezTo>
                    <a:pt x="7" y="5"/>
                    <a:pt x="7" y="5"/>
                    <a:pt x="7" y="5"/>
                  </a:cubicBezTo>
                  <a:cubicBezTo>
                    <a:pt x="10" y="4"/>
                    <a:pt x="10" y="4"/>
                    <a:pt x="10" y="4"/>
                  </a:cubicBezTo>
                  <a:cubicBezTo>
                    <a:pt x="9" y="2"/>
                    <a:pt x="9" y="2"/>
                    <a:pt x="9" y="2"/>
                  </a:cubicBezTo>
                  <a:cubicBezTo>
                    <a:pt x="8" y="2"/>
                    <a:pt x="7" y="2"/>
                    <a:pt x="6" y="3"/>
                  </a:cubicBezTo>
                  <a:close/>
                  <a:moveTo>
                    <a:pt x="18" y="23"/>
                  </a:moveTo>
                  <a:cubicBezTo>
                    <a:pt x="19" y="26"/>
                    <a:pt x="19" y="26"/>
                    <a:pt x="19" y="26"/>
                  </a:cubicBezTo>
                  <a:cubicBezTo>
                    <a:pt x="20" y="25"/>
                    <a:pt x="21" y="25"/>
                    <a:pt x="22" y="24"/>
                  </a:cubicBezTo>
                  <a:cubicBezTo>
                    <a:pt x="20" y="22"/>
                    <a:pt x="20" y="22"/>
                    <a:pt x="20" y="22"/>
                  </a:cubicBezTo>
                  <a:lnTo>
                    <a:pt x="18" y="23"/>
                  </a:lnTo>
                  <a:close/>
                  <a:moveTo>
                    <a:pt x="2" y="9"/>
                  </a:moveTo>
                  <a:cubicBezTo>
                    <a:pt x="4" y="9"/>
                    <a:pt x="4" y="9"/>
                    <a:pt x="4" y="9"/>
                  </a:cubicBezTo>
                  <a:cubicBezTo>
                    <a:pt x="5" y="7"/>
                    <a:pt x="5" y="7"/>
                    <a:pt x="5" y="7"/>
                  </a:cubicBezTo>
                  <a:cubicBezTo>
                    <a:pt x="4" y="6"/>
                    <a:pt x="4" y="6"/>
                    <a:pt x="4" y="6"/>
                  </a:cubicBezTo>
                  <a:cubicBezTo>
                    <a:pt x="3" y="6"/>
                    <a:pt x="2" y="7"/>
                    <a:pt x="2" y="9"/>
                  </a:cubicBezTo>
                  <a:close/>
                  <a:moveTo>
                    <a:pt x="22" y="20"/>
                  </a:moveTo>
                  <a:cubicBezTo>
                    <a:pt x="24" y="22"/>
                    <a:pt x="24" y="22"/>
                    <a:pt x="24" y="22"/>
                  </a:cubicBezTo>
                  <a:cubicBezTo>
                    <a:pt x="25" y="21"/>
                    <a:pt x="25" y="20"/>
                    <a:pt x="26" y="19"/>
                  </a:cubicBezTo>
                  <a:cubicBezTo>
                    <a:pt x="24" y="18"/>
                    <a:pt x="24" y="18"/>
                    <a:pt x="24" y="18"/>
                  </a:cubicBezTo>
                  <a:lnTo>
                    <a:pt x="22" y="20"/>
                  </a:lnTo>
                  <a:close/>
                  <a:moveTo>
                    <a:pt x="3" y="12"/>
                  </a:moveTo>
                  <a:cubicBezTo>
                    <a:pt x="1" y="12"/>
                    <a:pt x="1" y="12"/>
                    <a:pt x="1" y="12"/>
                  </a:cubicBezTo>
                  <a:cubicBezTo>
                    <a:pt x="0" y="13"/>
                    <a:pt x="0" y="14"/>
                    <a:pt x="1" y="15"/>
                  </a:cubicBezTo>
                  <a:cubicBezTo>
                    <a:pt x="3" y="15"/>
                    <a:pt x="3" y="15"/>
                    <a:pt x="3" y="15"/>
                  </a:cubicBezTo>
                  <a:lnTo>
                    <a:pt x="3" y="12"/>
                  </a:lnTo>
                  <a:close/>
                  <a:moveTo>
                    <a:pt x="26" y="12"/>
                  </a:moveTo>
                  <a:cubicBezTo>
                    <a:pt x="24" y="12"/>
                    <a:pt x="24" y="12"/>
                    <a:pt x="24" y="12"/>
                  </a:cubicBezTo>
                  <a:cubicBezTo>
                    <a:pt x="24" y="15"/>
                    <a:pt x="24" y="15"/>
                    <a:pt x="24" y="15"/>
                  </a:cubicBezTo>
                  <a:cubicBezTo>
                    <a:pt x="26" y="15"/>
                    <a:pt x="26" y="15"/>
                    <a:pt x="26" y="15"/>
                  </a:cubicBezTo>
                  <a:cubicBezTo>
                    <a:pt x="27" y="14"/>
                    <a:pt x="27" y="13"/>
                    <a:pt x="26" y="12"/>
                  </a:cubicBezTo>
                  <a:close/>
                  <a:moveTo>
                    <a:pt x="2" y="19"/>
                  </a:moveTo>
                  <a:cubicBezTo>
                    <a:pt x="2" y="20"/>
                    <a:pt x="2" y="21"/>
                    <a:pt x="4" y="22"/>
                  </a:cubicBezTo>
                  <a:cubicBezTo>
                    <a:pt x="5" y="20"/>
                    <a:pt x="5" y="20"/>
                    <a:pt x="5" y="20"/>
                  </a:cubicBezTo>
                  <a:cubicBezTo>
                    <a:pt x="4" y="18"/>
                    <a:pt x="4" y="18"/>
                    <a:pt x="4" y="18"/>
                  </a:cubicBezTo>
                  <a:lnTo>
                    <a:pt x="2" y="19"/>
                  </a:lnTo>
                  <a:close/>
                  <a:moveTo>
                    <a:pt x="26" y="9"/>
                  </a:moveTo>
                  <a:cubicBezTo>
                    <a:pt x="26" y="8"/>
                    <a:pt x="25" y="7"/>
                    <a:pt x="24" y="6"/>
                  </a:cubicBezTo>
                  <a:cubicBezTo>
                    <a:pt x="22" y="7"/>
                    <a:pt x="22" y="7"/>
                    <a:pt x="22" y="7"/>
                  </a:cubicBezTo>
                  <a:cubicBezTo>
                    <a:pt x="24" y="9"/>
                    <a:pt x="24" y="9"/>
                    <a:pt x="24" y="9"/>
                  </a:cubicBezTo>
                  <a:lnTo>
                    <a:pt x="26" y="9"/>
                  </a:lnTo>
                  <a:close/>
                  <a:moveTo>
                    <a:pt x="6" y="24"/>
                  </a:moveTo>
                  <a:cubicBezTo>
                    <a:pt x="7" y="25"/>
                    <a:pt x="8" y="25"/>
                    <a:pt x="9" y="26"/>
                  </a:cubicBezTo>
                  <a:cubicBezTo>
                    <a:pt x="10" y="23"/>
                    <a:pt x="10" y="23"/>
                    <a:pt x="10" y="23"/>
                  </a:cubicBezTo>
                  <a:cubicBezTo>
                    <a:pt x="7" y="22"/>
                    <a:pt x="7" y="22"/>
                    <a:pt x="7" y="22"/>
                  </a:cubicBezTo>
                  <a:lnTo>
                    <a:pt x="6" y="24"/>
                  </a:lnTo>
                  <a:close/>
                  <a:moveTo>
                    <a:pt x="18" y="4"/>
                  </a:moveTo>
                  <a:cubicBezTo>
                    <a:pt x="20" y="5"/>
                    <a:pt x="20" y="5"/>
                    <a:pt x="20" y="5"/>
                  </a:cubicBezTo>
                  <a:cubicBezTo>
                    <a:pt x="22" y="3"/>
                    <a:pt x="22" y="3"/>
                    <a:pt x="22" y="3"/>
                  </a:cubicBezTo>
                  <a:cubicBezTo>
                    <a:pt x="21" y="2"/>
                    <a:pt x="20" y="2"/>
                    <a:pt x="19" y="2"/>
                  </a:cubicBezTo>
                  <a:lnTo>
                    <a:pt x="18"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57" name="Oval 367"/>
            <p:cNvSpPr>
              <a:spLocks noChangeArrowheads="1"/>
            </p:cNvSpPr>
            <p:nvPr/>
          </p:nvSpPr>
          <p:spPr bwMode="auto">
            <a:xfrm>
              <a:off x="3588" y="4092"/>
              <a:ext cx="104" cy="104"/>
            </a:xfrm>
            <a:prstGeom prst="ellipse">
              <a:avLst/>
            </a:pr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58" name="Oval 368"/>
            <p:cNvSpPr>
              <a:spLocks noChangeArrowheads="1"/>
            </p:cNvSpPr>
            <p:nvPr/>
          </p:nvSpPr>
          <p:spPr bwMode="auto">
            <a:xfrm>
              <a:off x="3612" y="4114"/>
              <a:ext cx="58" cy="58"/>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59" name="Oval 369"/>
            <p:cNvSpPr>
              <a:spLocks noChangeArrowheads="1"/>
            </p:cNvSpPr>
            <p:nvPr/>
          </p:nvSpPr>
          <p:spPr bwMode="auto">
            <a:xfrm>
              <a:off x="3622" y="4124"/>
              <a:ext cx="38" cy="38"/>
            </a:xfrm>
            <a:prstGeom prst="ellipse">
              <a:avLst/>
            </a:prstGeom>
            <a:solidFill>
              <a:srgbClr val="9B9A9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60" name="Freeform 370"/>
            <p:cNvSpPr>
              <a:spLocks noEditPoints="1"/>
            </p:cNvSpPr>
            <p:nvPr/>
          </p:nvSpPr>
          <p:spPr bwMode="auto">
            <a:xfrm>
              <a:off x="3624" y="4126"/>
              <a:ext cx="34" cy="34"/>
            </a:xfrm>
            <a:custGeom>
              <a:avLst/>
              <a:gdLst>
                <a:gd name="T0" fmla="*/ 13 w 17"/>
                <a:gd name="T1" fmla="*/ 9 h 17"/>
                <a:gd name="T2" fmla="*/ 8 w 17"/>
                <a:gd name="T3" fmla="*/ 14 h 17"/>
                <a:gd name="T4" fmla="*/ 3 w 17"/>
                <a:gd name="T5" fmla="*/ 9 h 17"/>
                <a:gd name="T6" fmla="*/ 8 w 17"/>
                <a:gd name="T7" fmla="*/ 4 h 17"/>
                <a:gd name="T8" fmla="*/ 13 w 17"/>
                <a:gd name="T9" fmla="*/ 9 h 17"/>
                <a:gd name="T10" fmla="*/ 8 w 17"/>
                <a:gd name="T11" fmla="*/ 0 h 17"/>
                <a:gd name="T12" fmla="*/ 7 w 17"/>
                <a:gd name="T13" fmla="*/ 2 h 17"/>
                <a:gd name="T14" fmla="*/ 8 w 17"/>
                <a:gd name="T15" fmla="*/ 3 h 17"/>
                <a:gd name="T16" fmla="*/ 9 w 17"/>
                <a:gd name="T17" fmla="*/ 3 h 17"/>
                <a:gd name="T18" fmla="*/ 9 w 17"/>
                <a:gd name="T19" fmla="*/ 2 h 17"/>
                <a:gd name="T20" fmla="*/ 9 w 17"/>
                <a:gd name="T21" fmla="*/ 0 h 17"/>
                <a:gd name="T22" fmla="*/ 8 w 17"/>
                <a:gd name="T23" fmla="*/ 0 h 17"/>
                <a:gd name="T24" fmla="*/ 9 w 17"/>
                <a:gd name="T25" fmla="*/ 15 h 17"/>
                <a:gd name="T26" fmla="*/ 9 w 17"/>
                <a:gd name="T27" fmla="*/ 16 h 17"/>
                <a:gd name="T28" fmla="*/ 9 w 17"/>
                <a:gd name="T29" fmla="*/ 17 h 17"/>
                <a:gd name="T30" fmla="*/ 8 w 17"/>
                <a:gd name="T31" fmla="*/ 17 h 17"/>
                <a:gd name="T32" fmla="*/ 7 w 17"/>
                <a:gd name="T33" fmla="*/ 16 h 17"/>
                <a:gd name="T34" fmla="*/ 8 w 17"/>
                <a:gd name="T35" fmla="*/ 15 h 17"/>
                <a:gd name="T36" fmla="*/ 9 w 17"/>
                <a:gd name="T37" fmla="*/ 15 h 17"/>
                <a:gd name="T38" fmla="*/ 15 w 17"/>
                <a:gd name="T39" fmla="*/ 3 h 17"/>
                <a:gd name="T40" fmla="*/ 14 w 17"/>
                <a:gd name="T41" fmla="*/ 4 h 17"/>
                <a:gd name="T42" fmla="*/ 13 w 17"/>
                <a:gd name="T43" fmla="*/ 5 h 17"/>
                <a:gd name="T44" fmla="*/ 12 w 17"/>
                <a:gd name="T45" fmla="*/ 4 h 17"/>
                <a:gd name="T46" fmla="*/ 12 w 17"/>
                <a:gd name="T47" fmla="*/ 3 h 17"/>
                <a:gd name="T48" fmla="*/ 14 w 17"/>
                <a:gd name="T49" fmla="*/ 2 h 17"/>
                <a:gd name="T50" fmla="*/ 15 w 17"/>
                <a:gd name="T51" fmla="*/ 3 h 17"/>
                <a:gd name="T52" fmla="*/ 4 w 17"/>
                <a:gd name="T53" fmla="*/ 13 h 17"/>
                <a:gd name="T54" fmla="*/ 4 w 17"/>
                <a:gd name="T55" fmla="*/ 15 h 17"/>
                <a:gd name="T56" fmla="*/ 3 w 17"/>
                <a:gd name="T57" fmla="*/ 15 h 17"/>
                <a:gd name="T58" fmla="*/ 2 w 17"/>
                <a:gd name="T59" fmla="*/ 14 h 17"/>
                <a:gd name="T60" fmla="*/ 2 w 17"/>
                <a:gd name="T61" fmla="*/ 13 h 17"/>
                <a:gd name="T62" fmla="*/ 4 w 17"/>
                <a:gd name="T63" fmla="*/ 13 h 17"/>
                <a:gd name="T64" fmla="*/ 17 w 17"/>
                <a:gd name="T65" fmla="*/ 9 h 17"/>
                <a:gd name="T66" fmla="*/ 15 w 17"/>
                <a:gd name="T67" fmla="*/ 10 h 17"/>
                <a:gd name="T68" fmla="*/ 14 w 17"/>
                <a:gd name="T69" fmla="*/ 9 h 17"/>
                <a:gd name="T70" fmla="*/ 14 w 17"/>
                <a:gd name="T71" fmla="*/ 8 h 17"/>
                <a:gd name="T72" fmla="*/ 15 w 17"/>
                <a:gd name="T73" fmla="*/ 7 h 17"/>
                <a:gd name="T74" fmla="*/ 17 w 17"/>
                <a:gd name="T75" fmla="*/ 8 h 17"/>
                <a:gd name="T76" fmla="*/ 17 w 17"/>
                <a:gd name="T77" fmla="*/ 9 h 17"/>
                <a:gd name="T78" fmla="*/ 2 w 17"/>
                <a:gd name="T79" fmla="*/ 9 h 17"/>
                <a:gd name="T80" fmla="*/ 1 w 17"/>
                <a:gd name="T81" fmla="*/ 10 h 17"/>
                <a:gd name="T82" fmla="*/ 0 w 17"/>
                <a:gd name="T83" fmla="*/ 9 h 17"/>
                <a:gd name="T84" fmla="*/ 0 w 17"/>
                <a:gd name="T85" fmla="*/ 8 h 17"/>
                <a:gd name="T86" fmla="*/ 1 w 17"/>
                <a:gd name="T87" fmla="*/ 7 h 17"/>
                <a:gd name="T88" fmla="*/ 2 w 17"/>
                <a:gd name="T89" fmla="*/ 8 h 17"/>
                <a:gd name="T90" fmla="*/ 2 w 17"/>
                <a:gd name="T91" fmla="*/ 9 h 17"/>
                <a:gd name="T92" fmla="*/ 14 w 17"/>
                <a:gd name="T93" fmla="*/ 15 h 17"/>
                <a:gd name="T94" fmla="*/ 12 w 17"/>
                <a:gd name="T95" fmla="*/ 15 h 17"/>
                <a:gd name="T96" fmla="*/ 12 w 17"/>
                <a:gd name="T97" fmla="*/ 13 h 17"/>
                <a:gd name="T98" fmla="*/ 13 w 17"/>
                <a:gd name="T99" fmla="*/ 13 h 17"/>
                <a:gd name="T100" fmla="*/ 14 w 17"/>
                <a:gd name="T101" fmla="*/ 13 h 17"/>
                <a:gd name="T102" fmla="*/ 15 w 17"/>
                <a:gd name="T103" fmla="*/ 14 h 17"/>
                <a:gd name="T104" fmla="*/ 14 w 17"/>
                <a:gd name="T105" fmla="*/ 15 h 17"/>
                <a:gd name="T106" fmla="*/ 4 w 17"/>
                <a:gd name="T107" fmla="*/ 5 h 17"/>
                <a:gd name="T108" fmla="*/ 2 w 17"/>
                <a:gd name="T109" fmla="*/ 4 h 17"/>
                <a:gd name="T110" fmla="*/ 2 w 17"/>
                <a:gd name="T111" fmla="*/ 3 h 17"/>
                <a:gd name="T112" fmla="*/ 3 w 17"/>
                <a:gd name="T113" fmla="*/ 2 h 17"/>
                <a:gd name="T114" fmla="*/ 4 w 17"/>
                <a:gd name="T115" fmla="*/ 3 h 17"/>
                <a:gd name="T116" fmla="*/ 4 w 17"/>
                <a:gd name="T117" fmla="*/ 4 h 17"/>
                <a:gd name="T118" fmla="*/ 4 w 17"/>
                <a:gd name="T119" fmla="*/ 5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7" h="17">
                  <a:moveTo>
                    <a:pt x="13" y="9"/>
                  </a:moveTo>
                  <a:cubicBezTo>
                    <a:pt x="13" y="11"/>
                    <a:pt x="11" y="14"/>
                    <a:pt x="8" y="14"/>
                  </a:cubicBezTo>
                  <a:cubicBezTo>
                    <a:pt x="6" y="14"/>
                    <a:pt x="3" y="11"/>
                    <a:pt x="3" y="9"/>
                  </a:cubicBezTo>
                  <a:cubicBezTo>
                    <a:pt x="3" y="6"/>
                    <a:pt x="6" y="4"/>
                    <a:pt x="8" y="4"/>
                  </a:cubicBezTo>
                  <a:cubicBezTo>
                    <a:pt x="11" y="4"/>
                    <a:pt x="13" y="6"/>
                    <a:pt x="13" y="9"/>
                  </a:cubicBezTo>
                  <a:close/>
                  <a:moveTo>
                    <a:pt x="8" y="0"/>
                  </a:moveTo>
                  <a:cubicBezTo>
                    <a:pt x="7" y="2"/>
                    <a:pt x="7" y="2"/>
                    <a:pt x="7" y="2"/>
                  </a:cubicBezTo>
                  <a:cubicBezTo>
                    <a:pt x="8" y="3"/>
                    <a:pt x="8" y="3"/>
                    <a:pt x="8" y="3"/>
                  </a:cubicBezTo>
                  <a:cubicBezTo>
                    <a:pt x="9" y="3"/>
                    <a:pt x="9" y="3"/>
                    <a:pt x="9" y="3"/>
                  </a:cubicBezTo>
                  <a:cubicBezTo>
                    <a:pt x="9" y="2"/>
                    <a:pt x="9" y="2"/>
                    <a:pt x="9" y="2"/>
                  </a:cubicBezTo>
                  <a:cubicBezTo>
                    <a:pt x="9" y="0"/>
                    <a:pt x="9" y="0"/>
                    <a:pt x="9" y="0"/>
                  </a:cubicBezTo>
                  <a:lnTo>
                    <a:pt x="8" y="0"/>
                  </a:lnTo>
                  <a:close/>
                  <a:moveTo>
                    <a:pt x="9" y="15"/>
                  </a:moveTo>
                  <a:cubicBezTo>
                    <a:pt x="9" y="16"/>
                    <a:pt x="9" y="16"/>
                    <a:pt x="9" y="16"/>
                  </a:cubicBezTo>
                  <a:cubicBezTo>
                    <a:pt x="9" y="17"/>
                    <a:pt x="9" y="17"/>
                    <a:pt x="9" y="17"/>
                  </a:cubicBezTo>
                  <a:cubicBezTo>
                    <a:pt x="8" y="17"/>
                    <a:pt x="8" y="17"/>
                    <a:pt x="8" y="17"/>
                  </a:cubicBezTo>
                  <a:cubicBezTo>
                    <a:pt x="7" y="16"/>
                    <a:pt x="7" y="16"/>
                    <a:pt x="7" y="16"/>
                  </a:cubicBezTo>
                  <a:cubicBezTo>
                    <a:pt x="8" y="15"/>
                    <a:pt x="8" y="15"/>
                    <a:pt x="8" y="15"/>
                  </a:cubicBezTo>
                  <a:lnTo>
                    <a:pt x="9" y="15"/>
                  </a:lnTo>
                  <a:close/>
                  <a:moveTo>
                    <a:pt x="15" y="3"/>
                  </a:moveTo>
                  <a:cubicBezTo>
                    <a:pt x="14" y="4"/>
                    <a:pt x="14" y="4"/>
                    <a:pt x="14" y="4"/>
                  </a:cubicBezTo>
                  <a:cubicBezTo>
                    <a:pt x="13" y="5"/>
                    <a:pt x="13" y="5"/>
                    <a:pt x="13" y="5"/>
                  </a:cubicBezTo>
                  <a:cubicBezTo>
                    <a:pt x="12" y="4"/>
                    <a:pt x="12" y="4"/>
                    <a:pt x="12" y="4"/>
                  </a:cubicBezTo>
                  <a:cubicBezTo>
                    <a:pt x="12" y="3"/>
                    <a:pt x="12" y="3"/>
                    <a:pt x="12" y="3"/>
                  </a:cubicBezTo>
                  <a:cubicBezTo>
                    <a:pt x="14" y="2"/>
                    <a:pt x="14" y="2"/>
                    <a:pt x="14" y="2"/>
                  </a:cubicBezTo>
                  <a:lnTo>
                    <a:pt x="15" y="3"/>
                  </a:lnTo>
                  <a:close/>
                  <a:moveTo>
                    <a:pt x="4" y="13"/>
                  </a:moveTo>
                  <a:cubicBezTo>
                    <a:pt x="4" y="15"/>
                    <a:pt x="4" y="15"/>
                    <a:pt x="4" y="15"/>
                  </a:cubicBezTo>
                  <a:cubicBezTo>
                    <a:pt x="3" y="15"/>
                    <a:pt x="3" y="15"/>
                    <a:pt x="3" y="15"/>
                  </a:cubicBezTo>
                  <a:cubicBezTo>
                    <a:pt x="2" y="14"/>
                    <a:pt x="2" y="14"/>
                    <a:pt x="2" y="14"/>
                  </a:cubicBezTo>
                  <a:cubicBezTo>
                    <a:pt x="2" y="13"/>
                    <a:pt x="2" y="13"/>
                    <a:pt x="2" y="13"/>
                  </a:cubicBezTo>
                  <a:cubicBezTo>
                    <a:pt x="4" y="13"/>
                    <a:pt x="4" y="13"/>
                    <a:pt x="4" y="13"/>
                  </a:cubicBezTo>
                  <a:close/>
                  <a:moveTo>
                    <a:pt x="17" y="9"/>
                  </a:moveTo>
                  <a:cubicBezTo>
                    <a:pt x="15" y="10"/>
                    <a:pt x="15" y="10"/>
                    <a:pt x="15" y="10"/>
                  </a:cubicBezTo>
                  <a:cubicBezTo>
                    <a:pt x="14" y="9"/>
                    <a:pt x="14" y="9"/>
                    <a:pt x="14" y="9"/>
                  </a:cubicBezTo>
                  <a:cubicBezTo>
                    <a:pt x="14" y="8"/>
                    <a:pt x="14" y="8"/>
                    <a:pt x="14" y="8"/>
                  </a:cubicBezTo>
                  <a:cubicBezTo>
                    <a:pt x="15" y="7"/>
                    <a:pt x="15" y="7"/>
                    <a:pt x="15" y="7"/>
                  </a:cubicBezTo>
                  <a:cubicBezTo>
                    <a:pt x="17" y="8"/>
                    <a:pt x="17" y="8"/>
                    <a:pt x="17" y="8"/>
                  </a:cubicBezTo>
                  <a:lnTo>
                    <a:pt x="17" y="9"/>
                  </a:lnTo>
                  <a:close/>
                  <a:moveTo>
                    <a:pt x="2" y="9"/>
                  </a:moveTo>
                  <a:cubicBezTo>
                    <a:pt x="1" y="10"/>
                    <a:pt x="1" y="10"/>
                    <a:pt x="1" y="10"/>
                  </a:cubicBezTo>
                  <a:cubicBezTo>
                    <a:pt x="0" y="9"/>
                    <a:pt x="0" y="9"/>
                    <a:pt x="0" y="9"/>
                  </a:cubicBezTo>
                  <a:cubicBezTo>
                    <a:pt x="0" y="8"/>
                    <a:pt x="0" y="8"/>
                    <a:pt x="0" y="8"/>
                  </a:cubicBezTo>
                  <a:cubicBezTo>
                    <a:pt x="1" y="7"/>
                    <a:pt x="1" y="7"/>
                    <a:pt x="1" y="7"/>
                  </a:cubicBezTo>
                  <a:cubicBezTo>
                    <a:pt x="2" y="8"/>
                    <a:pt x="2" y="8"/>
                    <a:pt x="2" y="8"/>
                  </a:cubicBezTo>
                  <a:lnTo>
                    <a:pt x="2" y="9"/>
                  </a:lnTo>
                  <a:close/>
                  <a:moveTo>
                    <a:pt x="14" y="15"/>
                  </a:moveTo>
                  <a:cubicBezTo>
                    <a:pt x="12" y="15"/>
                    <a:pt x="12" y="15"/>
                    <a:pt x="12" y="15"/>
                  </a:cubicBezTo>
                  <a:cubicBezTo>
                    <a:pt x="12" y="13"/>
                    <a:pt x="12" y="13"/>
                    <a:pt x="12" y="13"/>
                  </a:cubicBezTo>
                  <a:cubicBezTo>
                    <a:pt x="13" y="13"/>
                    <a:pt x="13" y="13"/>
                    <a:pt x="13" y="13"/>
                  </a:cubicBezTo>
                  <a:cubicBezTo>
                    <a:pt x="14" y="13"/>
                    <a:pt x="14" y="13"/>
                    <a:pt x="14" y="13"/>
                  </a:cubicBezTo>
                  <a:cubicBezTo>
                    <a:pt x="15" y="14"/>
                    <a:pt x="15" y="14"/>
                    <a:pt x="15" y="14"/>
                  </a:cubicBezTo>
                  <a:lnTo>
                    <a:pt x="14" y="15"/>
                  </a:lnTo>
                  <a:close/>
                  <a:moveTo>
                    <a:pt x="4" y="5"/>
                  </a:moveTo>
                  <a:cubicBezTo>
                    <a:pt x="2" y="4"/>
                    <a:pt x="2" y="4"/>
                    <a:pt x="2" y="4"/>
                  </a:cubicBezTo>
                  <a:cubicBezTo>
                    <a:pt x="2" y="3"/>
                    <a:pt x="2" y="3"/>
                    <a:pt x="2" y="3"/>
                  </a:cubicBezTo>
                  <a:cubicBezTo>
                    <a:pt x="3" y="2"/>
                    <a:pt x="3" y="2"/>
                    <a:pt x="3" y="2"/>
                  </a:cubicBezTo>
                  <a:cubicBezTo>
                    <a:pt x="4" y="3"/>
                    <a:pt x="4" y="3"/>
                    <a:pt x="4" y="3"/>
                  </a:cubicBezTo>
                  <a:cubicBezTo>
                    <a:pt x="4" y="4"/>
                    <a:pt x="4" y="4"/>
                    <a:pt x="4" y="4"/>
                  </a:cubicBezTo>
                  <a:lnTo>
                    <a:pt x="4" y="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61" name="Freeform 371"/>
            <p:cNvSpPr>
              <a:spLocks noEditPoints="1"/>
            </p:cNvSpPr>
            <p:nvPr/>
          </p:nvSpPr>
          <p:spPr bwMode="auto">
            <a:xfrm>
              <a:off x="3614" y="4116"/>
              <a:ext cx="52" cy="54"/>
            </a:xfrm>
            <a:custGeom>
              <a:avLst/>
              <a:gdLst>
                <a:gd name="T0" fmla="*/ 15 w 26"/>
                <a:gd name="T1" fmla="*/ 1 h 27"/>
                <a:gd name="T2" fmla="*/ 14 w 26"/>
                <a:gd name="T3" fmla="*/ 3 h 27"/>
                <a:gd name="T4" fmla="*/ 12 w 26"/>
                <a:gd name="T5" fmla="*/ 3 h 27"/>
                <a:gd name="T6" fmla="*/ 11 w 26"/>
                <a:gd name="T7" fmla="*/ 1 h 27"/>
                <a:gd name="T8" fmla="*/ 15 w 26"/>
                <a:gd name="T9" fmla="*/ 1 h 27"/>
                <a:gd name="T10" fmla="*/ 12 w 26"/>
                <a:gd name="T11" fmla="*/ 24 h 27"/>
                <a:gd name="T12" fmla="*/ 11 w 26"/>
                <a:gd name="T13" fmla="*/ 26 h 27"/>
                <a:gd name="T14" fmla="*/ 15 w 26"/>
                <a:gd name="T15" fmla="*/ 26 h 27"/>
                <a:gd name="T16" fmla="*/ 14 w 26"/>
                <a:gd name="T17" fmla="*/ 24 h 27"/>
                <a:gd name="T18" fmla="*/ 12 w 26"/>
                <a:gd name="T19" fmla="*/ 24 h 27"/>
                <a:gd name="T20" fmla="*/ 5 w 26"/>
                <a:gd name="T21" fmla="*/ 3 h 27"/>
                <a:gd name="T22" fmla="*/ 7 w 26"/>
                <a:gd name="T23" fmla="*/ 5 h 27"/>
                <a:gd name="T24" fmla="*/ 9 w 26"/>
                <a:gd name="T25" fmla="*/ 4 h 27"/>
                <a:gd name="T26" fmla="*/ 8 w 26"/>
                <a:gd name="T27" fmla="*/ 2 h 27"/>
                <a:gd name="T28" fmla="*/ 5 w 26"/>
                <a:gd name="T29" fmla="*/ 3 h 27"/>
                <a:gd name="T30" fmla="*/ 17 w 26"/>
                <a:gd name="T31" fmla="*/ 23 h 27"/>
                <a:gd name="T32" fmla="*/ 18 w 26"/>
                <a:gd name="T33" fmla="*/ 26 h 27"/>
                <a:gd name="T34" fmla="*/ 21 w 26"/>
                <a:gd name="T35" fmla="*/ 24 h 27"/>
                <a:gd name="T36" fmla="*/ 20 w 26"/>
                <a:gd name="T37" fmla="*/ 22 h 27"/>
                <a:gd name="T38" fmla="*/ 17 w 26"/>
                <a:gd name="T39" fmla="*/ 23 h 27"/>
                <a:gd name="T40" fmla="*/ 1 w 26"/>
                <a:gd name="T41" fmla="*/ 9 h 27"/>
                <a:gd name="T42" fmla="*/ 3 w 26"/>
                <a:gd name="T43" fmla="*/ 9 h 27"/>
                <a:gd name="T44" fmla="*/ 5 w 26"/>
                <a:gd name="T45" fmla="*/ 7 h 27"/>
                <a:gd name="T46" fmla="*/ 3 w 26"/>
                <a:gd name="T47" fmla="*/ 6 h 27"/>
                <a:gd name="T48" fmla="*/ 1 w 26"/>
                <a:gd name="T49" fmla="*/ 9 h 27"/>
                <a:gd name="T50" fmla="*/ 22 w 26"/>
                <a:gd name="T51" fmla="*/ 20 h 27"/>
                <a:gd name="T52" fmla="*/ 23 w 26"/>
                <a:gd name="T53" fmla="*/ 22 h 27"/>
                <a:gd name="T54" fmla="*/ 25 w 26"/>
                <a:gd name="T55" fmla="*/ 19 h 27"/>
                <a:gd name="T56" fmla="*/ 23 w 26"/>
                <a:gd name="T57" fmla="*/ 18 h 27"/>
                <a:gd name="T58" fmla="*/ 22 w 26"/>
                <a:gd name="T59" fmla="*/ 20 h 27"/>
                <a:gd name="T60" fmla="*/ 3 w 26"/>
                <a:gd name="T61" fmla="*/ 12 h 27"/>
                <a:gd name="T62" fmla="*/ 0 w 26"/>
                <a:gd name="T63" fmla="*/ 12 h 27"/>
                <a:gd name="T64" fmla="*/ 0 w 26"/>
                <a:gd name="T65" fmla="*/ 15 h 27"/>
                <a:gd name="T66" fmla="*/ 3 w 26"/>
                <a:gd name="T67" fmla="*/ 15 h 27"/>
                <a:gd name="T68" fmla="*/ 3 w 26"/>
                <a:gd name="T69" fmla="*/ 12 h 27"/>
                <a:gd name="T70" fmla="*/ 26 w 26"/>
                <a:gd name="T71" fmla="*/ 12 h 27"/>
                <a:gd name="T72" fmla="*/ 24 w 26"/>
                <a:gd name="T73" fmla="*/ 12 h 27"/>
                <a:gd name="T74" fmla="*/ 24 w 26"/>
                <a:gd name="T75" fmla="*/ 15 h 27"/>
                <a:gd name="T76" fmla="*/ 26 w 26"/>
                <a:gd name="T77" fmla="*/ 15 h 27"/>
                <a:gd name="T78" fmla="*/ 26 w 26"/>
                <a:gd name="T79" fmla="*/ 12 h 27"/>
                <a:gd name="T80" fmla="*/ 1 w 26"/>
                <a:gd name="T81" fmla="*/ 19 h 27"/>
                <a:gd name="T82" fmla="*/ 3 w 26"/>
                <a:gd name="T83" fmla="*/ 22 h 27"/>
                <a:gd name="T84" fmla="*/ 5 w 26"/>
                <a:gd name="T85" fmla="*/ 20 h 27"/>
                <a:gd name="T86" fmla="*/ 3 w 26"/>
                <a:gd name="T87" fmla="*/ 18 h 27"/>
                <a:gd name="T88" fmla="*/ 1 w 26"/>
                <a:gd name="T89" fmla="*/ 19 h 27"/>
                <a:gd name="T90" fmla="*/ 25 w 26"/>
                <a:gd name="T91" fmla="*/ 9 h 27"/>
                <a:gd name="T92" fmla="*/ 23 w 26"/>
                <a:gd name="T93" fmla="*/ 6 h 27"/>
                <a:gd name="T94" fmla="*/ 22 w 26"/>
                <a:gd name="T95" fmla="*/ 7 h 27"/>
                <a:gd name="T96" fmla="*/ 23 w 26"/>
                <a:gd name="T97" fmla="*/ 9 h 27"/>
                <a:gd name="T98" fmla="*/ 25 w 26"/>
                <a:gd name="T99" fmla="*/ 9 h 27"/>
                <a:gd name="T100" fmla="*/ 5 w 26"/>
                <a:gd name="T101" fmla="*/ 24 h 27"/>
                <a:gd name="T102" fmla="*/ 8 w 26"/>
                <a:gd name="T103" fmla="*/ 26 h 27"/>
                <a:gd name="T104" fmla="*/ 9 w 26"/>
                <a:gd name="T105" fmla="*/ 23 h 27"/>
                <a:gd name="T106" fmla="*/ 7 w 26"/>
                <a:gd name="T107" fmla="*/ 22 h 27"/>
                <a:gd name="T108" fmla="*/ 5 w 26"/>
                <a:gd name="T109" fmla="*/ 24 h 27"/>
                <a:gd name="T110" fmla="*/ 17 w 26"/>
                <a:gd name="T111" fmla="*/ 4 h 27"/>
                <a:gd name="T112" fmla="*/ 20 w 26"/>
                <a:gd name="T113" fmla="*/ 5 h 27"/>
                <a:gd name="T114" fmla="*/ 21 w 26"/>
                <a:gd name="T115" fmla="*/ 3 h 27"/>
                <a:gd name="T116" fmla="*/ 18 w 26"/>
                <a:gd name="T117" fmla="*/ 2 h 27"/>
                <a:gd name="T118" fmla="*/ 17 w 26"/>
                <a:gd name="T119" fmla="*/ 4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6" h="27">
                  <a:moveTo>
                    <a:pt x="15" y="1"/>
                  </a:moveTo>
                  <a:cubicBezTo>
                    <a:pt x="14" y="3"/>
                    <a:pt x="14" y="3"/>
                    <a:pt x="14" y="3"/>
                  </a:cubicBezTo>
                  <a:cubicBezTo>
                    <a:pt x="12" y="3"/>
                    <a:pt x="12" y="3"/>
                    <a:pt x="12" y="3"/>
                  </a:cubicBezTo>
                  <a:cubicBezTo>
                    <a:pt x="11" y="1"/>
                    <a:pt x="11" y="1"/>
                    <a:pt x="11" y="1"/>
                  </a:cubicBezTo>
                  <a:cubicBezTo>
                    <a:pt x="13" y="0"/>
                    <a:pt x="14" y="0"/>
                    <a:pt x="15" y="1"/>
                  </a:cubicBezTo>
                  <a:close/>
                  <a:moveTo>
                    <a:pt x="12" y="24"/>
                  </a:moveTo>
                  <a:cubicBezTo>
                    <a:pt x="11" y="26"/>
                    <a:pt x="11" y="26"/>
                    <a:pt x="11" y="26"/>
                  </a:cubicBezTo>
                  <a:cubicBezTo>
                    <a:pt x="13" y="27"/>
                    <a:pt x="14" y="27"/>
                    <a:pt x="15" y="26"/>
                  </a:cubicBezTo>
                  <a:cubicBezTo>
                    <a:pt x="14" y="24"/>
                    <a:pt x="14" y="24"/>
                    <a:pt x="14" y="24"/>
                  </a:cubicBezTo>
                  <a:lnTo>
                    <a:pt x="12" y="24"/>
                  </a:lnTo>
                  <a:close/>
                  <a:moveTo>
                    <a:pt x="5" y="3"/>
                  </a:moveTo>
                  <a:cubicBezTo>
                    <a:pt x="7" y="5"/>
                    <a:pt x="7" y="5"/>
                    <a:pt x="7" y="5"/>
                  </a:cubicBezTo>
                  <a:cubicBezTo>
                    <a:pt x="9" y="4"/>
                    <a:pt x="9" y="4"/>
                    <a:pt x="9" y="4"/>
                  </a:cubicBezTo>
                  <a:cubicBezTo>
                    <a:pt x="8" y="2"/>
                    <a:pt x="8" y="2"/>
                    <a:pt x="8" y="2"/>
                  </a:cubicBezTo>
                  <a:cubicBezTo>
                    <a:pt x="7" y="2"/>
                    <a:pt x="6" y="2"/>
                    <a:pt x="5" y="3"/>
                  </a:cubicBezTo>
                  <a:close/>
                  <a:moveTo>
                    <a:pt x="17" y="23"/>
                  </a:moveTo>
                  <a:cubicBezTo>
                    <a:pt x="18" y="26"/>
                    <a:pt x="18" y="26"/>
                    <a:pt x="18" y="26"/>
                  </a:cubicBezTo>
                  <a:cubicBezTo>
                    <a:pt x="19" y="25"/>
                    <a:pt x="20" y="25"/>
                    <a:pt x="21" y="24"/>
                  </a:cubicBezTo>
                  <a:cubicBezTo>
                    <a:pt x="20" y="22"/>
                    <a:pt x="20" y="22"/>
                    <a:pt x="20" y="22"/>
                  </a:cubicBezTo>
                  <a:lnTo>
                    <a:pt x="17" y="23"/>
                  </a:lnTo>
                  <a:close/>
                  <a:moveTo>
                    <a:pt x="1" y="9"/>
                  </a:moveTo>
                  <a:cubicBezTo>
                    <a:pt x="3" y="9"/>
                    <a:pt x="3" y="9"/>
                    <a:pt x="3" y="9"/>
                  </a:cubicBezTo>
                  <a:cubicBezTo>
                    <a:pt x="5" y="7"/>
                    <a:pt x="5" y="7"/>
                    <a:pt x="5" y="7"/>
                  </a:cubicBezTo>
                  <a:cubicBezTo>
                    <a:pt x="3" y="6"/>
                    <a:pt x="3" y="6"/>
                    <a:pt x="3" y="6"/>
                  </a:cubicBezTo>
                  <a:cubicBezTo>
                    <a:pt x="2" y="6"/>
                    <a:pt x="1" y="7"/>
                    <a:pt x="1" y="9"/>
                  </a:cubicBezTo>
                  <a:close/>
                  <a:moveTo>
                    <a:pt x="22" y="20"/>
                  </a:moveTo>
                  <a:cubicBezTo>
                    <a:pt x="23" y="22"/>
                    <a:pt x="23" y="22"/>
                    <a:pt x="23" y="22"/>
                  </a:cubicBezTo>
                  <a:cubicBezTo>
                    <a:pt x="24" y="21"/>
                    <a:pt x="25" y="20"/>
                    <a:pt x="25" y="19"/>
                  </a:cubicBezTo>
                  <a:cubicBezTo>
                    <a:pt x="23" y="18"/>
                    <a:pt x="23" y="18"/>
                    <a:pt x="23" y="18"/>
                  </a:cubicBezTo>
                  <a:lnTo>
                    <a:pt x="22" y="20"/>
                  </a:lnTo>
                  <a:close/>
                  <a:moveTo>
                    <a:pt x="3" y="12"/>
                  </a:moveTo>
                  <a:cubicBezTo>
                    <a:pt x="0" y="12"/>
                    <a:pt x="0" y="12"/>
                    <a:pt x="0" y="12"/>
                  </a:cubicBezTo>
                  <a:cubicBezTo>
                    <a:pt x="0" y="13"/>
                    <a:pt x="0" y="14"/>
                    <a:pt x="0" y="15"/>
                  </a:cubicBezTo>
                  <a:cubicBezTo>
                    <a:pt x="3" y="15"/>
                    <a:pt x="3" y="15"/>
                    <a:pt x="3" y="15"/>
                  </a:cubicBezTo>
                  <a:lnTo>
                    <a:pt x="3" y="12"/>
                  </a:lnTo>
                  <a:close/>
                  <a:moveTo>
                    <a:pt x="26" y="12"/>
                  </a:moveTo>
                  <a:cubicBezTo>
                    <a:pt x="24" y="12"/>
                    <a:pt x="24" y="12"/>
                    <a:pt x="24" y="12"/>
                  </a:cubicBezTo>
                  <a:cubicBezTo>
                    <a:pt x="24" y="15"/>
                    <a:pt x="24" y="15"/>
                    <a:pt x="24" y="15"/>
                  </a:cubicBezTo>
                  <a:cubicBezTo>
                    <a:pt x="26" y="15"/>
                    <a:pt x="26" y="15"/>
                    <a:pt x="26" y="15"/>
                  </a:cubicBezTo>
                  <a:cubicBezTo>
                    <a:pt x="26" y="14"/>
                    <a:pt x="26" y="13"/>
                    <a:pt x="26" y="12"/>
                  </a:cubicBezTo>
                  <a:close/>
                  <a:moveTo>
                    <a:pt x="1" y="19"/>
                  </a:moveTo>
                  <a:cubicBezTo>
                    <a:pt x="1" y="20"/>
                    <a:pt x="2" y="21"/>
                    <a:pt x="3" y="22"/>
                  </a:cubicBezTo>
                  <a:cubicBezTo>
                    <a:pt x="5" y="20"/>
                    <a:pt x="5" y="20"/>
                    <a:pt x="5" y="20"/>
                  </a:cubicBezTo>
                  <a:cubicBezTo>
                    <a:pt x="3" y="18"/>
                    <a:pt x="3" y="18"/>
                    <a:pt x="3" y="18"/>
                  </a:cubicBezTo>
                  <a:lnTo>
                    <a:pt x="1" y="19"/>
                  </a:lnTo>
                  <a:close/>
                  <a:moveTo>
                    <a:pt x="25" y="9"/>
                  </a:moveTo>
                  <a:cubicBezTo>
                    <a:pt x="25" y="8"/>
                    <a:pt x="24" y="7"/>
                    <a:pt x="23" y="6"/>
                  </a:cubicBezTo>
                  <a:cubicBezTo>
                    <a:pt x="22" y="7"/>
                    <a:pt x="22" y="7"/>
                    <a:pt x="22" y="7"/>
                  </a:cubicBezTo>
                  <a:cubicBezTo>
                    <a:pt x="23" y="9"/>
                    <a:pt x="23" y="9"/>
                    <a:pt x="23" y="9"/>
                  </a:cubicBezTo>
                  <a:lnTo>
                    <a:pt x="25" y="9"/>
                  </a:lnTo>
                  <a:close/>
                  <a:moveTo>
                    <a:pt x="5" y="24"/>
                  </a:moveTo>
                  <a:cubicBezTo>
                    <a:pt x="6" y="25"/>
                    <a:pt x="7" y="25"/>
                    <a:pt x="8" y="26"/>
                  </a:cubicBezTo>
                  <a:cubicBezTo>
                    <a:pt x="9" y="23"/>
                    <a:pt x="9" y="23"/>
                    <a:pt x="9" y="23"/>
                  </a:cubicBezTo>
                  <a:cubicBezTo>
                    <a:pt x="7" y="22"/>
                    <a:pt x="7" y="22"/>
                    <a:pt x="7" y="22"/>
                  </a:cubicBezTo>
                  <a:lnTo>
                    <a:pt x="5" y="24"/>
                  </a:lnTo>
                  <a:close/>
                  <a:moveTo>
                    <a:pt x="17" y="4"/>
                  </a:moveTo>
                  <a:cubicBezTo>
                    <a:pt x="20" y="5"/>
                    <a:pt x="20" y="5"/>
                    <a:pt x="20" y="5"/>
                  </a:cubicBezTo>
                  <a:cubicBezTo>
                    <a:pt x="21" y="3"/>
                    <a:pt x="21" y="3"/>
                    <a:pt x="21" y="3"/>
                  </a:cubicBezTo>
                  <a:cubicBezTo>
                    <a:pt x="20" y="2"/>
                    <a:pt x="19" y="2"/>
                    <a:pt x="18" y="2"/>
                  </a:cubicBezTo>
                  <a:lnTo>
                    <a:pt x="17"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62" name="Oval 372"/>
            <p:cNvSpPr>
              <a:spLocks noChangeArrowheads="1"/>
            </p:cNvSpPr>
            <p:nvPr/>
          </p:nvSpPr>
          <p:spPr bwMode="auto">
            <a:xfrm>
              <a:off x="3146" y="4092"/>
              <a:ext cx="104" cy="104"/>
            </a:xfrm>
            <a:prstGeom prst="ellipse">
              <a:avLst/>
            </a:pr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63" name="Oval 373"/>
            <p:cNvSpPr>
              <a:spLocks noChangeArrowheads="1"/>
            </p:cNvSpPr>
            <p:nvPr/>
          </p:nvSpPr>
          <p:spPr bwMode="auto">
            <a:xfrm>
              <a:off x="3168" y="4114"/>
              <a:ext cx="58" cy="58"/>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64" name="Oval 374"/>
            <p:cNvSpPr>
              <a:spLocks noChangeArrowheads="1"/>
            </p:cNvSpPr>
            <p:nvPr/>
          </p:nvSpPr>
          <p:spPr bwMode="auto">
            <a:xfrm>
              <a:off x="3178" y="4124"/>
              <a:ext cx="38" cy="38"/>
            </a:xfrm>
            <a:prstGeom prst="ellipse">
              <a:avLst/>
            </a:prstGeom>
            <a:solidFill>
              <a:srgbClr val="9B9A9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65" name="Freeform 375"/>
            <p:cNvSpPr>
              <a:spLocks noEditPoints="1"/>
            </p:cNvSpPr>
            <p:nvPr/>
          </p:nvSpPr>
          <p:spPr bwMode="auto">
            <a:xfrm>
              <a:off x="3182" y="4126"/>
              <a:ext cx="32" cy="34"/>
            </a:xfrm>
            <a:custGeom>
              <a:avLst/>
              <a:gdLst>
                <a:gd name="T0" fmla="*/ 13 w 16"/>
                <a:gd name="T1" fmla="*/ 9 h 17"/>
                <a:gd name="T2" fmla="*/ 8 w 16"/>
                <a:gd name="T3" fmla="*/ 14 h 17"/>
                <a:gd name="T4" fmla="*/ 3 w 16"/>
                <a:gd name="T5" fmla="*/ 9 h 17"/>
                <a:gd name="T6" fmla="*/ 8 w 16"/>
                <a:gd name="T7" fmla="*/ 4 h 17"/>
                <a:gd name="T8" fmla="*/ 13 w 16"/>
                <a:gd name="T9" fmla="*/ 9 h 17"/>
                <a:gd name="T10" fmla="*/ 7 w 16"/>
                <a:gd name="T11" fmla="*/ 0 h 17"/>
                <a:gd name="T12" fmla="*/ 7 w 16"/>
                <a:gd name="T13" fmla="*/ 2 h 17"/>
                <a:gd name="T14" fmla="*/ 7 w 16"/>
                <a:gd name="T15" fmla="*/ 3 h 17"/>
                <a:gd name="T16" fmla="*/ 8 w 16"/>
                <a:gd name="T17" fmla="*/ 3 h 17"/>
                <a:gd name="T18" fmla="*/ 9 w 16"/>
                <a:gd name="T19" fmla="*/ 2 h 17"/>
                <a:gd name="T20" fmla="*/ 8 w 16"/>
                <a:gd name="T21" fmla="*/ 0 h 17"/>
                <a:gd name="T22" fmla="*/ 7 w 16"/>
                <a:gd name="T23" fmla="*/ 0 h 17"/>
                <a:gd name="T24" fmla="*/ 8 w 16"/>
                <a:gd name="T25" fmla="*/ 15 h 17"/>
                <a:gd name="T26" fmla="*/ 9 w 16"/>
                <a:gd name="T27" fmla="*/ 16 h 17"/>
                <a:gd name="T28" fmla="*/ 8 w 16"/>
                <a:gd name="T29" fmla="*/ 17 h 17"/>
                <a:gd name="T30" fmla="*/ 7 w 16"/>
                <a:gd name="T31" fmla="*/ 17 h 17"/>
                <a:gd name="T32" fmla="*/ 7 w 16"/>
                <a:gd name="T33" fmla="*/ 16 h 17"/>
                <a:gd name="T34" fmla="*/ 7 w 16"/>
                <a:gd name="T35" fmla="*/ 15 h 17"/>
                <a:gd name="T36" fmla="*/ 8 w 16"/>
                <a:gd name="T37" fmla="*/ 15 h 17"/>
                <a:gd name="T38" fmla="*/ 14 w 16"/>
                <a:gd name="T39" fmla="*/ 3 h 17"/>
                <a:gd name="T40" fmla="*/ 14 w 16"/>
                <a:gd name="T41" fmla="*/ 4 h 17"/>
                <a:gd name="T42" fmla="*/ 13 w 16"/>
                <a:gd name="T43" fmla="*/ 5 h 17"/>
                <a:gd name="T44" fmla="*/ 12 w 16"/>
                <a:gd name="T45" fmla="*/ 4 h 17"/>
                <a:gd name="T46" fmla="*/ 12 w 16"/>
                <a:gd name="T47" fmla="*/ 3 h 17"/>
                <a:gd name="T48" fmla="*/ 13 w 16"/>
                <a:gd name="T49" fmla="*/ 2 h 17"/>
                <a:gd name="T50" fmla="*/ 14 w 16"/>
                <a:gd name="T51" fmla="*/ 3 h 17"/>
                <a:gd name="T52" fmla="*/ 4 w 16"/>
                <a:gd name="T53" fmla="*/ 13 h 17"/>
                <a:gd name="T54" fmla="*/ 4 w 16"/>
                <a:gd name="T55" fmla="*/ 15 h 17"/>
                <a:gd name="T56" fmla="*/ 2 w 16"/>
                <a:gd name="T57" fmla="*/ 15 h 17"/>
                <a:gd name="T58" fmla="*/ 1 w 16"/>
                <a:gd name="T59" fmla="*/ 14 h 17"/>
                <a:gd name="T60" fmla="*/ 2 w 16"/>
                <a:gd name="T61" fmla="*/ 13 h 17"/>
                <a:gd name="T62" fmla="*/ 3 w 16"/>
                <a:gd name="T63" fmla="*/ 13 h 17"/>
                <a:gd name="T64" fmla="*/ 4 w 16"/>
                <a:gd name="T65" fmla="*/ 13 h 17"/>
                <a:gd name="T66" fmla="*/ 16 w 16"/>
                <a:gd name="T67" fmla="*/ 9 h 17"/>
                <a:gd name="T68" fmla="*/ 15 w 16"/>
                <a:gd name="T69" fmla="*/ 10 h 17"/>
                <a:gd name="T70" fmla="*/ 14 w 16"/>
                <a:gd name="T71" fmla="*/ 9 h 17"/>
                <a:gd name="T72" fmla="*/ 14 w 16"/>
                <a:gd name="T73" fmla="*/ 8 h 17"/>
                <a:gd name="T74" fmla="*/ 15 w 16"/>
                <a:gd name="T75" fmla="*/ 7 h 17"/>
                <a:gd name="T76" fmla="*/ 16 w 16"/>
                <a:gd name="T77" fmla="*/ 8 h 17"/>
                <a:gd name="T78" fmla="*/ 16 w 16"/>
                <a:gd name="T79" fmla="*/ 9 h 17"/>
                <a:gd name="T80" fmla="*/ 2 w 16"/>
                <a:gd name="T81" fmla="*/ 9 h 17"/>
                <a:gd name="T82" fmla="*/ 1 w 16"/>
                <a:gd name="T83" fmla="*/ 10 h 17"/>
                <a:gd name="T84" fmla="*/ 0 w 16"/>
                <a:gd name="T85" fmla="*/ 9 h 17"/>
                <a:gd name="T86" fmla="*/ 0 w 16"/>
                <a:gd name="T87" fmla="*/ 8 h 17"/>
                <a:gd name="T88" fmla="*/ 1 w 16"/>
                <a:gd name="T89" fmla="*/ 7 h 17"/>
                <a:gd name="T90" fmla="*/ 2 w 16"/>
                <a:gd name="T91" fmla="*/ 8 h 17"/>
                <a:gd name="T92" fmla="*/ 2 w 16"/>
                <a:gd name="T93" fmla="*/ 9 h 17"/>
                <a:gd name="T94" fmla="*/ 13 w 16"/>
                <a:gd name="T95" fmla="*/ 15 h 17"/>
                <a:gd name="T96" fmla="*/ 12 w 16"/>
                <a:gd name="T97" fmla="*/ 15 h 17"/>
                <a:gd name="T98" fmla="*/ 12 w 16"/>
                <a:gd name="T99" fmla="*/ 13 h 17"/>
                <a:gd name="T100" fmla="*/ 13 w 16"/>
                <a:gd name="T101" fmla="*/ 13 h 17"/>
                <a:gd name="T102" fmla="*/ 14 w 16"/>
                <a:gd name="T103" fmla="*/ 13 h 17"/>
                <a:gd name="T104" fmla="*/ 14 w 16"/>
                <a:gd name="T105" fmla="*/ 14 h 17"/>
                <a:gd name="T106" fmla="*/ 13 w 16"/>
                <a:gd name="T107" fmla="*/ 15 h 17"/>
                <a:gd name="T108" fmla="*/ 3 w 16"/>
                <a:gd name="T109" fmla="*/ 5 h 17"/>
                <a:gd name="T110" fmla="*/ 2 w 16"/>
                <a:gd name="T111" fmla="*/ 4 h 17"/>
                <a:gd name="T112" fmla="*/ 1 w 16"/>
                <a:gd name="T113" fmla="*/ 3 h 17"/>
                <a:gd name="T114" fmla="*/ 2 w 16"/>
                <a:gd name="T115" fmla="*/ 2 h 17"/>
                <a:gd name="T116" fmla="*/ 4 w 16"/>
                <a:gd name="T117" fmla="*/ 3 h 17"/>
                <a:gd name="T118" fmla="*/ 4 w 16"/>
                <a:gd name="T119" fmla="*/ 4 h 17"/>
                <a:gd name="T120" fmla="*/ 3 w 16"/>
                <a:gd name="T121" fmla="*/ 5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6" h="17">
                  <a:moveTo>
                    <a:pt x="13" y="9"/>
                  </a:moveTo>
                  <a:cubicBezTo>
                    <a:pt x="13" y="11"/>
                    <a:pt x="11" y="14"/>
                    <a:pt x="8" y="14"/>
                  </a:cubicBezTo>
                  <a:cubicBezTo>
                    <a:pt x="5" y="14"/>
                    <a:pt x="3" y="11"/>
                    <a:pt x="3" y="9"/>
                  </a:cubicBezTo>
                  <a:cubicBezTo>
                    <a:pt x="3" y="6"/>
                    <a:pt x="5" y="4"/>
                    <a:pt x="8" y="4"/>
                  </a:cubicBezTo>
                  <a:cubicBezTo>
                    <a:pt x="11" y="4"/>
                    <a:pt x="13" y="6"/>
                    <a:pt x="13" y="9"/>
                  </a:cubicBezTo>
                  <a:close/>
                  <a:moveTo>
                    <a:pt x="7" y="0"/>
                  </a:moveTo>
                  <a:cubicBezTo>
                    <a:pt x="7" y="2"/>
                    <a:pt x="7" y="2"/>
                    <a:pt x="7" y="2"/>
                  </a:cubicBezTo>
                  <a:cubicBezTo>
                    <a:pt x="7" y="3"/>
                    <a:pt x="7" y="3"/>
                    <a:pt x="7" y="3"/>
                  </a:cubicBezTo>
                  <a:cubicBezTo>
                    <a:pt x="8" y="3"/>
                    <a:pt x="8" y="3"/>
                    <a:pt x="8" y="3"/>
                  </a:cubicBezTo>
                  <a:cubicBezTo>
                    <a:pt x="9" y="2"/>
                    <a:pt x="9" y="2"/>
                    <a:pt x="9" y="2"/>
                  </a:cubicBezTo>
                  <a:cubicBezTo>
                    <a:pt x="8" y="0"/>
                    <a:pt x="8" y="0"/>
                    <a:pt x="8" y="0"/>
                  </a:cubicBezTo>
                  <a:lnTo>
                    <a:pt x="7" y="0"/>
                  </a:lnTo>
                  <a:close/>
                  <a:moveTo>
                    <a:pt x="8" y="15"/>
                  </a:moveTo>
                  <a:cubicBezTo>
                    <a:pt x="9" y="16"/>
                    <a:pt x="9" y="16"/>
                    <a:pt x="9" y="16"/>
                  </a:cubicBezTo>
                  <a:cubicBezTo>
                    <a:pt x="8" y="17"/>
                    <a:pt x="8" y="17"/>
                    <a:pt x="8" y="17"/>
                  </a:cubicBezTo>
                  <a:cubicBezTo>
                    <a:pt x="7" y="17"/>
                    <a:pt x="7" y="17"/>
                    <a:pt x="7" y="17"/>
                  </a:cubicBezTo>
                  <a:cubicBezTo>
                    <a:pt x="7" y="16"/>
                    <a:pt x="7" y="16"/>
                    <a:pt x="7" y="16"/>
                  </a:cubicBezTo>
                  <a:cubicBezTo>
                    <a:pt x="7" y="15"/>
                    <a:pt x="7" y="15"/>
                    <a:pt x="7" y="15"/>
                  </a:cubicBezTo>
                  <a:lnTo>
                    <a:pt x="8" y="15"/>
                  </a:lnTo>
                  <a:close/>
                  <a:moveTo>
                    <a:pt x="14" y="3"/>
                  </a:moveTo>
                  <a:cubicBezTo>
                    <a:pt x="14" y="4"/>
                    <a:pt x="14" y="4"/>
                    <a:pt x="14" y="4"/>
                  </a:cubicBezTo>
                  <a:cubicBezTo>
                    <a:pt x="13" y="5"/>
                    <a:pt x="13" y="5"/>
                    <a:pt x="13" y="5"/>
                  </a:cubicBezTo>
                  <a:cubicBezTo>
                    <a:pt x="12" y="4"/>
                    <a:pt x="12" y="4"/>
                    <a:pt x="12" y="4"/>
                  </a:cubicBezTo>
                  <a:cubicBezTo>
                    <a:pt x="12" y="3"/>
                    <a:pt x="12" y="3"/>
                    <a:pt x="12" y="3"/>
                  </a:cubicBezTo>
                  <a:cubicBezTo>
                    <a:pt x="13" y="2"/>
                    <a:pt x="13" y="2"/>
                    <a:pt x="13" y="2"/>
                  </a:cubicBezTo>
                  <a:lnTo>
                    <a:pt x="14" y="3"/>
                  </a:lnTo>
                  <a:close/>
                  <a:moveTo>
                    <a:pt x="4" y="13"/>
                  </a:moveTo>
                  <a:cubicBezTo>
                    <a:pt x="4" y="15"/>
                    <a:pt x="4" y="15"/>
                    <a:pt x="4" y="15"/>
                  </a:cubicBezTo>
                  <a:cubicBezTo>
                    <a:pt x="2" y="15"/>
                    <a:pt x="2" y="15"/>
                    <a:pt x="2" y="15"/>
                  </a:cubicBezTo>
                  <a:cubicBezTo>
                    <a:pt x="1" y="14"/>
                    <a:pt x="1" y="14"/>
                    <a:pt x="1" y="14"/>
                  </a:cubicBezTo>
                  <a:cubicBezTo>
                    <a:pt x="2" y="13"/>
                    <a:pt x="2" y="13"/>
                    <a:pt x="2" y="13"/>
                  </a:cubicBezTo>
                  <a:cubicBezTo>
                    <a:pt x="3" y="13"/>
                    <a:pt x="3" y="13"/>
                    <a:pt x="3" y="13"/>
                  </a:cubicBezTo>
                  <a:lnTo>
                    <a:pt x="4" y="13"/>
                  </a:lnTo>
                  <a:close/>
                  <a:moveTo>
                    <a:pt x="16" y="9"/>
                  </a:moveTo>
                  <a:cubicBezTo>
                    <a:pt x="15" y="10"/>
                    <a:pt x="15" y="10"/>
                    <a:pt x="15" y="10"/>
                  </a:cubicBezTo>
                  <a:cubicBezTo>
                    <a:pt x="14" y="9"/>
                    <a:pt x="14" y="9"/>
                    <a:pt x="14" y="9"/>
                  </a:cubicBezTo>
                  <a:cubicBezTo>
                    <a:pt x="14" y="8"/>
                    <a:pt x="14" y="8"/>
                    <a:pt x="14" y="8"/>
                  </a:cubicBezTo>
                  <a:cubicBezTo>
                    <a:pt x="15" y="7"/>
                    <a:pt x="15" y="7"/>
                    <a:pt x="15" y="7"/>
                  </a:cubicBezTo>
                  <a:cubicBezTo>
                    <a:pt x="16" y="8"/>
                    <a:pt x="16" y="8"/>
                    <a:pt x="16" y="8"/>
                  </a:cubicBezTo>
                  <a:lnTo>
                    <a:pt x="16" y="9"/>
                  </a:lnTo>
                  <a:close/>
                  <a:moveTo>
                    <a:pt x="2" y="9"/>
                  </a:moveTo>
                  <a:cubicBezTo>
                    <a:pt x="1" y="10"/>
                    <a:pt x="1" y="10"/>
                    <a:pt x="1" y="10"/>
                  </a:cubicBezTo>
                  <a:cubicBezTo>
                    <a:pt x="0" y="9"/>
                    <a:pt x="0" y="9"/>
                    <a:pt x="0" y="9"/>
                  </a:cubicBezTo>
                  <a:cubicBezTo>
                    <a:pt x="0" y="8"/>
                    <a:pt x="0" y="8"/>
                    <a:pt x="0" y="8"/>
                  </a:cubicBezTo>
                  <a:cubicBezTo>
                    <a:pt x="1" y="7"/>
                    <a:pt x="1" y="7"/>
                    <a:pt x="1" y="7"/>
                  </a:cubicBezTo>
                  <a:cubicBezTo>
                    <a:pt x="2" y="8"/>
                    <a:pt x="2" y="8"/>
                    <a:pt x="2" y="8"/>
                  </a:cubicBezTo>
                  <a:lnTo>
                    <a:pt x="2" y="9"/>
                  </a:lnTo>
                  <a:close/>
                  <a:moveTo>
                    <a:pt x="13" y="15"/>
                  </a:moveTo>
                  <a:cubicBezTo>
                    <a:pt x="12" y="15"/>
                    <a:pt x="12" y="15"/>
                    <a:pt x="12" y="15"/>
                  </a:cubicBezTo>
                  <a:cubicBezTo>
                    <a:pt x="12" y="13"/>
                    <a:pt x="12" y="13"/>
                    <a:pt x="12" y="13"/>
                  </a:cubicBezTo>
                  <a:cubicBezTo>
                    <a:pt x="13" y="13"/>
                    <a:pt x="13" y="13"/>
                    <a:pt x="13" y="13"/>
                  </a:cubicBezTo>
                  <a:cubicBezTo>
                    <a:pt x="14" y="13"/>
                    <a:pt x="14" y="13"/>
                    <a:pt x="14" y="13"/>
                  </a:cubicBezTo>
                  <a:cubicBezTo>
                    <a:pt x="14" y="14"/>
                    <a:pt x="14" y="14"/>
                    <a:pt x="14" y="14"/>
                  </a:cubicBezTo>
                  <a:lnTo>
                    <a:pt x="13" y="15"/>
                  </a:lnTo>
                  <a:close/>
                  <a:moveTo>
                    <a:pt x="3" y="5"/>
                  </a:moveTo>
                  <a:cubicBezTo>
                    <a:pt x="2" y="4"/>
                    <a:pt x="2" y="4"/>
                    <a:pt x="2" y="4"/>
                  </a:cubicBezTo>
                  <a:cubicBezTo>
                    <a:pt x="1" y="3"/>
                    <a:pt x="1" y="3"/>
                    <a:pt x="1" y="3"/>
                  </a:cubicBezTo>
                  <a:cubicBezTo>
                    <a:pt x="2" y="2"/>
                    <a:pt x="2" y="2"/>
                    <a:pt x="2" y="2"/>
                  </a:cubicBezTo>
                  <a:cubicBezTo>
                    <a:pt x="4" y="3"/>
                    <a:pt x="4" y="3"/>
                    <a:pt x="4" y="3"/>
                  </a:cubicBezTo>
                  <a:cubicBezTo>
                    <a:pt x="4" y="4"/>
                    <a:pt x="4" y="4"/>
                    <a:pt x="4" y="4"/>
                  </a:cubicBezTo>
                  <a:lnTo>
                    <a:pt x="3" y="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66" name="Freeform 376"/>
            <p:cNvSpPr>
              <a:spLocks noEditPoints="1"/>
            </p:cNvSpPr>
            <p:nvPr/>
          </p:nvSpPr>
          <p:spPr bwMode="auto">
            <a:xfrm>
              <a:off x="3170" y="4116"/>
              <a:ext cx="54" cy="54"/>
            </a:xfrm>
            <a:custGeom>
              <a:avLst/>
              <a:gdLst>
                <a:gd name="T0" fmla="*/ 15 w 27"/>
                <a:gd name="T1" fmla="*/ 1 h 27"/>
                <a:gd name="T2" fmla="*/ 15 w 27"/>
                <a:gd name="T3" fmla="*/ 3 h 27"/>
                <a:gd name="T4" fmla="*/ 12 w 27"/>
                <a:gd name="T5" fmla="*/ 3 h 27"/>
                <a:gd name="T6" fmla="*/ 12 w 27"/>
                <a:gd name="T7" fmla="*/ 1 h 27"/>
                <a:gd name="T8" fmla="*/ 15 w 27"/>
                <a:gd name="T9" fmla="*/ 1 h 27"/>
                <a:gd name="T10" fmla="*/ 12 w 27"/>
                <a:gd name="T11" fmla="*/ 24 h 27"/>
                <a:gd name="T12" fmla="*/ 12 w 27"/>
                <a:gd name="T13" fmla="*/ 26 h 27"/>
                <a:gd name="T14" fmla="*/ 15 w 27"/>
                <a:gd name="T15" fmla="*/ 26 h 27"/>
                <a:gd name="T16" fmla="*/ 15 w 27"/>
                <a:gd name="T17" fmla="*/ 24 h 27"/>
                <a:gd name="T18" fmla="*/ 12 w 27"/>
                <a:gd name="T19" fmla="*/ 24 h 27"/>
                <a:gd name="T20" fmla="*/ 6 w 27"/>
                <a:gd name="T21" fmla="*/ 3 h 27"/>
                <a:gd name="T22" fmla="*/ 7 w 27"/>
                <a:gd name="T23" fmla="*/ 5 h 27"/>
                <a:gd name="T24" fmla="*/ 10 w 27"/>
                <a:gd name="T25" fmla="*/ 4 h 27"/>
                <a:gd name="T26" fmla="*/ 9 w 27"/>
                <a:gd name="T27" fmla="*/ 2 h 27"/>
                <a:gd name="T28" fmla="*/ 6 w 27"/>
                <a:gd name="T29" fmla="*/ 3 h 27"/>
                <a:gd name="T30" fmla="*/ 18 w 27"/>
                <a:gd name="T31" fmla="*/ 23 h 27"/>
                <a:gd name="T32" fmla="*/ 19 w 27"/>
                <a:gd name="T33" fmla="*/ 26 h 27"/>
                <a:gd name="T34" fmla="*/ 22 w 27"/>
                <a:gd name="T35" fmla="*/ 24 h 27"/>
                <a:gd name="T36" fmla="*/ 20 w 27"/>
                <a:gd name="T37" fmla="*/ 22 h 27"/>
                <a:gd name="T38" fmla="*/ 18 w 27"/>
                <a:gd name="T39" fmla="*/ 23 h 27"/>
                <a:gd name="T40" fmla="*/ 2 w 27"/>
                <a:gd name="T41" fmla="*/ 9 h 27"/>
                <a:gd name="T42" fmla="*/ 4 w 27"/>
                <a:gd name="T43" fmla="*/ 9 h 27"/>
                <a:gd name="T44" fmla="*/ 5 w 27"/>
                <a:gd name="T45" fmla="*/ 7 h 27"/>
                <a:gd name="T46" fmla="*/ 4 w 27"/>
                <a:gd name="T47" fmla="*/ 6 h 27"/>
                <a:gd name="T48" fmla="*/ 2 w 27"/>
                <a:gd name="T49" fmla="*/ 9 h 27"/>
                <a:gd name="T50" fmla="*/ 22 w 27"/>
                <a:gd name="T51" fmla="*/ 20 h 27"/>
                <a:gd name="T52" fmla="*/ 24 w 27"/>
                <a:gd name="T53" fmla="*/ 22 h 27"/>
                <a:gd name="T54" fmla="*/ 26 w 27"/>
                <a:gd name="T55" fmla="*/ 19 h 27"/>
                <a:gd name="T56" fmla="*/ 24 w 27"/>
                <a:gd name="T57" fmla="*/ 18 h 27"/>
                <a:gd name="T58" fmla="*/ 22 w 27"/>
                <a:gd name="T59" fmla="*/ 20 h 27"/>
                <a:gd name="T60" fmla="*/ 3 w 27"/>
                <a:gd name="T61" fmla="*/ 12 h 27"/>
                <a:gd name="T62" fmla="*/ 1 w 27"/>
                <a:gd name="T63" fmla="*/ 12 h 27"/>
                <a:gd name="T64" fmla="*/ 1 w 27"/>
                <a:gd name="T65" fmla="*/ 15 h 27"/>
                <a:gd name="T66" fmla="*/ 3 w 27"/>
                <a:gd name="T67" fmla="*/ 15 h 27"/>
                <a:gd name="T68" fmla="*/ 3 w 27"/>
                <a:gd name="T69" fmla="*/ 12 h 27"/>
                <a:gd name="T70" fmla="*/ 26 w 27"/>
                <a:gd name="T71" fmla="*/ 12 h 27"/>
                <a:gd name="T72" fmla="*/ 24 w 27"/>
                <a:gd name="T73" fmla="*/ 12 h 27"/>
                <a:gd name="T74" fmla="*/ 24 w 27"/>
                <a:gd name="T75" fmla="*/ 15 h 27"/>
                <a:gd name="T76" fmla="*/ 26 w 27"/>
                <a:gd name="T77" fmla="*/ 15 h 27"/>
                <a:gd name="T78" fmla="*/ 26 w 27"/>
                <a:gd name="T79" fmla="*/ 12 h 27"/>
                <a:gd name="T80" fmla="*/ 2 w 27"/>
                <a:gd name="T81" fmla="*/ 19 h 27"/>
                <a:gd name="T82" fmla="*/ 4 w 27"/>
                <a:gd name="T83" fmla="*/ 22 h 27"/>
                <a:gd name="T84" fmla="*/ 5 w 27"/>
                <a:gd name="T85" fmla="*/ 20 h 27"/>
                <a:gd name="T86" fmla="*/ 4 w 27"/>
                <a:gd name="T87" fmla="*/ 18 h 27"/>
                <a:gd name="T88" fmla="*/ 2 w 27"/>
                <a:gd name="T89" fmla="*/ 19 h 27"/>
                <a:gd name="T90" fmla="*/ 26 w 27"/>
                <a:gd name="T91" fmla="*/ 9 h 27"/>
                <a:gd name="T92" fmla="*/ 24 w 27"/>
                <a:gd name="T93" fmla="*/ 6 h 27"/>
                <a:gd name="T94" fmla="*/ 22 w 27"/>
                <a:gd name="T95" fmla="*/ 7 h 27"/>
                <a:gd name="T96" fmla="*/ 24 w 27"/>
                <a:gd name="T97" fmla="*/ 9 h 27"/>
                <a:gd name="T98" fmla="*/ 26 w 27"/>
                <a:gd name="T99" fmla="*/ 9 h 27"/>
                <a:gd name="T100" fmla="*/ 6 w 27"/>
                <a:gd name="T101" fmla="*/ 24 h 27"/>
                <a:gd name="T102" fmla="*/ 9 w 27"/>
                <a:gd name="T103" fmla="*/ 26 h 27"/>
                <a:gd name="T104" fmla="*/ 10 w 27"/>
                <a:gd name="T105" fmla="*/ 23 h 27"/>
                <a:gd name="T106" fmla="*/ 7 w 27"/>
                <a:gd name="T107" fmla="*/ 22 h 27"/>
                <a:gd name="T108" fmla="*/ 6 w 27"/>
                <a:gd name="T109" fmla="*/ 24 h 27"/>
                <a:gd name="T110" fmla="*/ 18 w 27"/>
                <a:gd name="T111" fmla="*/ 4 h 27"/>
                <a:gd name="T112" fmla="*/ 20 w 27"/>
                <a:gd name="T113" fmla="*/ 5 h 27"/>
                <a:gd name="T114" fmla="*/ 22 w 27"/>
                <a:gd name="T115" fmla="*/ 3 h 27"/>
                <a:gd name="T116" fmla="*/ 19 w 27"/>
                <a:gd name="T117" fmla="*/ 2 h 27"/>
                <a:gd name="T118" fmla="*/ 18 w 27"/>
                <a:gd name="T119" fmla="*/ 4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7" h="27">
                  <a:moveTo>
                    <a:pt x="15" y="1"/>
                  </a:moveTo>
                  <a:cubicBezTo>
                    <a:pt x="15" y="3"/>
                    <a:pt x="15" y="3"/>
                    <a:pt x="15" y="3"/>
                  </a:cubicBezTo>
                  <a:cubicBezTo>
                    <a:pt x="12" y="3"/>
                    <a:pt x="12" y="3"/>
                    <a:pt x="12" y="3"/>
                  </a:cubicBezTo>
                  <a:cubicBezTo>
                    <a:pt x="12" y="1"/>
                    <a:pt x="12" y="1"/>
                    <a:pt x="12" y="1"/>
                  </a:cubicBezTo>
                  <a:cubicBezTo>
                    <a:pt x="13" y="0"/>
                    <a:pt x="14" y="0"/>
                    <a:pt x="15" y="1"/>
                  </a:cubicBezTo>
                  <a:close/>
                  <a:moveTo>
                    <a:pt x="12" y="24"/>
                  </a:moveTo>
                  <a:cubicBezTo>
                    <a:pt x="12" y="26"/>
                    <a:pt x="12" y="26"/>
                    <a:pt x="12" y="26"/>
                  </a:cubicBezTo>
                  <a:cubicBezTo>
                    <a:pt x="13" y="27"/>
                    <a:pt x="14" y="27"/>
                    <a:pt x="15" y="26"/>
                  </a:cubicBezTo>
                  <a:cubicBezTo>
                    <a:pt x="15" y="24"/>
                    <a:pt x="15" y="24"/>
                    <a:pt x="15" y="24"/>
                  </a:cubicBezTo>
                  <a:lnTo>
                    <a:pt x="12" y="24"/>
                  </a:lnTo>
                  <a:close/>
                  <a:moveTo>
                    <a:pt x="6" y="3"/>
                  </a:moveTo>
                  <a:cubicBezTo>
                    <a:pt x="7" y="5"/>
                    <a:pt x="7" y="5"/>
                    <a:pt x="7" y="5"/>
                  </a:cubicBezTo>
                  <a:cubicBezTo>
                    <a:pt x="10" y="4"/>
                    <a:pt x="10" y="4"/>
                    <a:pt x="10" y="4"/>
                  </a:cubicBezTo>
                  <a:cubicBezTo>
                    <a:pt x="9" y="2"/>
                    <a:pt x="9" y="2"/>
                    <a:pt x="9" y="2"/>
                  </a:cubicBezTo>
                  <a:cubicBezTo>
                    <a:pt x="8" y="2"/>
                    <a:pt x="7" y="2"/>
                    <a:pt x="6" y="3"/>
                  </a:cubicBezTo>
                  <a:close/>
                  <a:moveTo>
                    <a:pt x="18" y="23"/>
                  </a:moveTo>
                  <a:cubicBezTo>
                    <a:pt x="19" y="26"/>
                    <a:pt x="19" y="26"/>
                    <a:pt x="19" y="26"/>
                  </a:cubicBezTo>
                  <a:cubicBezTo>
                    <a:pt x="20" y="25"/>
                    <a:pt x="21" y="25"/>
                    <a:pt x="22" y="24"/>
                  </a:cubicBezTo>
                  <a:cubicBezTo>
                    <a:pt x="20" y="22"/>
                    <a:pt x="20" y="22"/>
                    <a:pt x="20" y="22"/>
                  </a:cubicBezTo>
                  <a:lnTo>
                    <a:pt x="18" y="23"/>
                  </a:lnTo>
                  <a:close/>
                  <a:moveTo>
                    <a:pt x="2" y="9"/>
                  </a:moveTo>
                  <a:cubicBezTo>
                    <a:pt x="4" y="9"/>
                    <a:pt x="4" y="9"/>
                    <a:pt x="4" y="9"/>
                  </a:cubicBezTo>
                  <a:cubicBezTo>
                    <a:pt x="5" y="7"/>
                    <a:pt x="5" y="7"/>
                    <a:pt x="5" y="7"/>
                  </a:cubicBezTo>
                  <a:cubicBezTo>
                    <a:pt x="4" y="6"/>
                    <a:pt x="4" y="6"/>
                    <a:pt x="4" y="6"/>
                  </a:cubicBezTo>
                  <a:cubicBezTo>
                    <a:pt x="3" y="6"/>
                    <a:pt x="2" y="7"/>
                    <a:pt x="2" y="9"/>
                  </a:cubicBezTo>
                  <a:close/>
                  <a:moveTo>
                    <a:pt x="22" y="20"/>
                  </a:moveTo>
                  <a:cubicBezTo>
                    <a:pt x="24" y="22"/>
                    <a:pt x="24" y="22"/>
                    <a:pt x="24" y="22"/>
                  </a:cubicBezTo>
                  <a:cubicBezTo>
                    <a:pt x="25" y="21"/>
                    <a:pt x="25" y="20"/>
                    <a:pt x="26" y="19"/>
                  </a:cubicBezTo>
                  <a:cubicBezTo>
                    <a:pt x="24" y="18"/>
                    <a:pt x="24" y="18"/>
                    <a:pt x="24" y="18"/>
                  </a:cubicBezTo>
                  <a:lnTo>
                    <a:pt x="22" y="20"/>
                  </a:lnTo>
                  <a:close/>
                  <a:moveTo>
                    <a:pt x="3" y="12"/>
                  </a:moveTo>
                  <a:cubicBezTo>
                    <a:pt x="1" y="12"/>
                    <a:pt x="1" y="12"/>
                    <a:pt x="1" y="12"/>
                  </a:cubicBezTo>
                  <a:cubicBezTo>
                    <a:pt x="0" y="13"/>
                    <a:pt x="0" y="14"/>
                    <a:pt x="1" y="15"/>
                  </a:cubicBezTo>
                  <a:cubicBezTo>
                    <a:pt x="3" y="15"/>
                    <a:pt x="3" y="15"/>
                    <a:pt x="3" y="15"/>
                  </a:cubicBezTo>
                  <a:lnTo>
                    <a:pt x="3" y="12"/>
                  </a:lnTo>
                  <a:close/>
                  <a:moveTo>
                    <a:pt x="26" y="12"/>
                  </a:moveTo>
                  <a:cubicBezTo>
                    <a:pt x="24" y="12"/>
                    <a:pt x="24" y="12"/>
                    <a:pt x="24" y="12"/>
                  </a:cubicBezTo>
                  <a:cubicBezTo>
                    <a:pt x="24" y="15"/>
                    <a:pt x="24" y="15"/>
                    <a:pt x="24" y="15"/>
                  </a:cubicBezTo>
                  <a:cubicBezTo>
                    <a:pt x="26" y="15"/>
                    <a:pt x="26" y="15"/>
                    <a:pt x="26" y="15"/>
                  </a:cubicBezTo>
                  <a:cubicBezTo>
                    <a:pt x="27" y="14"/>
                    <a:pt x="27" y="13"/>
                    <a:pt x="26" y="12"/>
                  </a:cubicBezTo>
                  <a:close/>
                  <a:moveTo>
                    <a:pt x="2" y="19"/>
                  </a:moveTo>
                  <a:cubicBezTo>
                    <a:pt x="2" y="20"/>
                    <a:pt x="2" y="21"/>
                    <a:pt x="4" y="22"/>
                  </a:cubicBezTo>
                  <a:cubicBezTo>
                    <a:pt x="5" y="20"/>
                    <a:pt x="5" y="20"/>
                    <a:pt x="5" y="20"/>
                  </a:cubicBezTo>
                  <a:cubicBezTo>
                    <a:pt x="4" y="18"/>
                    <a:pt x="4" y="18"/>
                    <a:pt x="4" y="18"/>
                  </a:cubicBezTo>
                  <a:lnTo>
                    <a:pt x="2" y="19"/>
                  </a:lnTo>
                  <a:close/>
                  <a:moveTo>
                    <a:pt x="26" y="9"/>
                  </a:moveTo>
                  <a:cubicBezTo>
                    <a:pt x="26" y="8"/>
                    <a:pt x="25" y="7"/>
                    <a:pt x="24" y="6"/>
                  </a:cubicBezTo>
                  <a:cubicBezTo>
                    <a:pt x="22" y="7"/>
                    <a:pt x="22" y="7"/>
                    <a:pt x="22" y="7"/>
                  </a:cubicBezTo>
                  <a:cubicBezTo>
                    <a:pt x="24" y="9"/>
                    <a:pt x="24" y="9"/>
                    <a:pt x="24" y="9"/>
                  </a:cubicBezTo>
                  <a:lnTo>
                    <a:pt x="26" y="9"/>
                  </a:lnTo>
                  <a:close/>
                  <a:moveTo>
                    <a:pt x="6" y="24"/>
                  </a:moveTo>
                  <a:cubicBezTo>
                    <a:pt x="7" y="25"/>
                    <a:pt x="8" y="25"/>
                    <a:pt x="9" y="26"/>
                  </a:cubicBezTo>
                  <a:cubicBezTo>
                    <a:pt x="10" y="23"/>
                    <a:pt x="10" y="23"/>
                    <a:pt x="10" y="23"/>
                  </a:cubicBezTo>
                  <a:cubicBezTo>
                    <a:pt x="7" y="22"/>
                    <a:pt x="7" y="22"/>
                    <a:pt x="7" y="22"/>
                  </a:cubicBezTo>
                  <a:lnTo>
                    <a:pt x="6" y="24"/>
                  </a:lnTo>
                  <a:close/>
                  <a:moveTo>
                    <a:pt x="18" y="4"/>
                  </a:moveTo>
                  <a:cubicBezTo>
                    <a:pt x="20" y="5"/>
                    <a:pt x="20" y="5"/>
                    <a:pt x="20" y="5"/>
                  </a:cubicBezTo>
                  <a:cubicBezTo>
                    <a:pt x="22" y="3"/>
                    <a:pt x="22" y="3"/>
                    <a:pt x="22" y="3"/>
                  </a:cubicBezTo>
                  <a:cubicBezTo>
                    <a:pt x="21" y="2"/>
                    <a:pt x="20" y="2"/>
                    <a:pt x="19" y="2"/>
                  </a:cubicBezTo>
                  <a:lnTo>
                    <a:pt x="18"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67" name="Oval 377"/>
            <p:cNvSpPr>
              <a:spLocks noChangeArrowheads="1"/>
            </p:cNvSpPr>
            <p:nvPr/>
          </p:nvSpPr>
          <p:spPr bwMode="auto">
            <a:xfrm>
              <a:off x="3032" y="4092"/>
              <a:ext cx="104" cy="104"/>
            </a:xfrm>
            <a:prstGeom prst="ellipse">
              <a:avLst/>
            </a:pr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68" name="Oval 378"/>
            <p:cNvSpPr>
              <a:spLocks noChangeArrowheads="1"/>
            </p:cNvSpPr>
            <p:nvPr/>
          </p:nvSpPr>
          <p:spPr bwMode="auto">
            <a:xfrm>
              <a:off x="3054" y="4114"/>
              <a:ext cx="58" cy="58"/>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69" name="Oval 379"/>
            <p:cNvSpPr>
              <a:spLocks noChangeArrowheads="1"/>
            </p:cNvSpPr>
            <p:nvPr/>
          </p:nvSpPr>
          <p:spPr bwMode="auto">
            <a:xfrm>
              <a:off x="3064" y="4124"/>
              <a:ext cx="38" cy="38"/>
            </a:xfrm>
            <a:prstGeom prst="ellipse">
              <a:avLst/>
            </a:prstGeom>
            <a:solidFill>
              <a:srgbClr val="9B9A9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70" name="Freeform 380"/>
            <p:cNvSpPr>
              <a:spLocks noEditPoints="1"/>
            </p:cNvSpPr>
            <p:nvPr/>
          </p:nvSpPr>
          <p:spPr bwMode="auto">
            <a:xfrm>
              <a:off x="3068" y="4126"/>
              <a:ext cx="32" cy="34"/>
            </a:xfrm>
            <a:custGeom>
              <a:avLst/>
              <a:gdLst>
                <a:gd name="T0" fmla="*/ 13 w 16"/>
                <a:gd name="T1" fmla="*/ 9 h 17"/>
                <a:gd name="T2" fmla="*/ 8 w 16"/>
                <a:gd name="T3" fmla="*/ 14 h 17"/>
                <a:gd name="T4" fmla="*/ 3 w 16"/>
                <a:gd name="T5" fmla="*/ 9 h 17"/>
                <a:gd name="T6" fmla="*/ 8 w 16"/>
                <a:gd name="T7" fmla="*/ 4 h 17"/>
                <a:gd name="T8" fmla="*/ 13 w 16"/>
                <a:gd name="T9" fmla="*/ 9 h 17"/>
                <a:gd name="T10" fmla="*/ 7 w 16"/>
                <a:gd name="T11" fmla="*/ 0 h 17"/>
                <a:gd name="T12" fmla="*/ 7 w 16"/>
                <a:gd name="T13" fmla="*/ 2 h 17"/>
                <a:gd name="T14" fmla="*/ 7 w 16"/>
                <a:gd name="T15" fmla="*/ 3 h 17"/>
                <a:gd name="T16" fmla="*/ 8 w 16"/>
                <a:gd name="T17" fmla="*/ 3 h 17"/>
                <a:gd name="T18" fmla="*/ 9 w 16"/>
                <a:gd name="T19" fmla="*/ 2 h 17"/>
                <a:gd name="T20" fmla="*/ 8 w 16"/>
                <a:gd name="T21" fmla="*/ 0 h 17"/>
                <a:gd name="T22" fmla="*/ 7 w 16"/>
                <a:gd name="T23" fmla="*/ 0 h 17"/>
                <a:gd name="T24" fmla="*/ 8 w 16"/>
                <a:gd name="T25" fmla="*/ 15 h 17"/>
                <a:gd name="T26" fmla="*/ 9 w 16"/>
                <a:gd name="T27" fmla="*/ 16 h 17"/>
                <a:gd name="T28" fmla="*/ 8 w 16"/>
                <a:gd name="T29" fmla="*/ 17 h 17"/>
                <a:gd name="T30" fmla="*/ 7 w 16"/>
                <a:gd name="T31" fmla="*/ 17 h 17"/>
                <a:gd name="T32" fmla="*/ 7 w 16"/>
                <a:gd name="T33" fmla="*/ 16 h 17"/>
                <a:gd name="T34" fmla="*/ 7 w 16"/>
                <a:gd name="T35" fmla="*/ 15 h 17"/>
                <a:gd name="T36" fmla="*/ 8 w 16"/>
                <a:gd name="T37" fmla="*/ 15 h 17"/>
                <a:gd name="T38" fmla="*/ 14 w 16"/>
                <a:gd name="T39" fmla="*/ 3 h 17"/>
                <a:gd name="T40" fmla="*/ 14 w 16"/>
                <a:gd name="T41" fmla="*/ 4 h 17"/>
                <a:gd name="T42" fmla="*/ 13 w 16"/>
                <a:gd name="T43" fmla="*/ 5 h 17"/>
                <a:gd name="T44" fmla="*/ 12 w 16"/>
                <a:gd name="T45" fmla="*/ 4 h 17"/>
                <a:gd name="T46" fmla="*/ 12 w 16"/>
                <a:gd name="T47" fmla="*/ 3 h 17"/>
                <a:gd name="T48" fmla="*/ 13 w 16"/>
                <a:gd name="T49" fmla="*/ 2 h 17"/>
                <a:gd name="T50" fmla="*/ 14 w 16"/>
                <a:gd name="T51" fmla="*/ 3 h 17"/>
                <a:gd name="T52" fmla="*/ 4 w 16"/>
                <a:gd name="T53" fmla="*/ 13 h 17"/>
                <a:gd name="T54" fmla="*/ 4 w 16"/>
                <a:gd name="T55" fmla="*/ 15 h 17"/>
                <a:gd name="T56" fmla="*/ 2 w 16"/>
                <a:gd name="T57" fmla="*/ 15 h 17"/>
                <a:gd name="T58" fmla="*/ 1 w 16"/>
                <a:gd name="T59" fmla="*/ 14 h 17"/>
                <a:gd name="T60" fmla="*/ 2 w 16"/>
                <a:gd name="T61" fmla="*/ 13 h 17"/>
                <a:gd name="T62" fmla="*/ 3 w 16"/>
                <a:gd name="T63" fmla="*/ 13 h 17"/>
                <a:gd name="T64" fmla="*/ 4 w 16"/>
                <a:gd name="T65" fmla="*/ 13 h 17"/>
                <a:gd name="T66" fmla="*/ 16 w 16"/>
                <a:gd name="T67" fmla="*/ 9 h 17"/>
                <a:gd name="T68" fmla="*/ 15 w 16"/>
                <a:gd name="T69" fmla="*/ 10 h 17"/>
                <a:gd name="T70" fmla="*/ 14 w 16"/>
                <a:gd name="T71" fmla="*/ 9 h 17"/>
                <a:gd name="T72" fmla="*/ 14 w 16"/>
                <a:gd name="T73" fmla="*/ 8 h 17"/>
                <a:gd name="T74" fmla="*/ 15 w 16"/>
                <a:gd name="T75" fmla="*/ 7 h 17"/>
                <a:gd name="T76" fmla="*/ 16 w 16"/>
                <a:gd name="T77" fmla="*/ 8 h 17"/>
                <a:gd name="T78" fmla="*/ 16 w 16"/>
                <a:gd name="T79" fmla="*/ 9 h 17"/>
                <a:gd name="T80" fmla="*/ 2 w 16"/>
                <a:gd name="T81" fmla="*/ 9 h 17"/>
                <a:gd name="T82" fmla="*/ 1 w 16"/>
                <a:gd name="T83" fmla="*/ 10 h 17"/>
                <a:gd name="T84" fmla="*/ 0 w 16"/>
                <a:gd name="T85" fmla="*/ 9 h 17"/>
                <a:gd name="T86" fmla="*/ 0 w 16"/>
                <a:gd name="T87" fmla="*/ 8 h 17"/>
                <a:gd name="T88" fmla="*/ 1 w 16"/>
                <a:gd name="T89" fmla="*/ 7 h 17"/>
                <a:gd name="T90" fmla="*/ 2 w 16"/>
                <a:gd name="T91" fmla="*/ 8 h 17"/>
                <a:gd name="T92" fmla="*/ 2 w 16"/>
                <a:gd name="T93" fmla="*/ 9 h 17"/>
                <a:gd name="T94" fmla="*/ 13 w 16"/>
                <a:gd name="T95" fmla="*/ 15 h 17"/>
                <a:gd name="T96" fmla="*/ 12 w 16"/>
                <a:gd name="T97" fmla="*/ 15 h 17"/>
                <a:gd name="T98" fmla="*/ 12 w 16"/>
                <a:gd name="T99" fmla="*/ 13 h 17"/>
                <a:gd name="T100" fmla="*/ 13 w 16"/>
                <a:gd name="T101" fmla="*/ 13 h 17"/>
                <a:gd name="T102" fmla="*/ 14 w 16"/>
                <a:gd name="T103" fmla="*/ 13 h 17"/>
                <a:gd name="T104" fmla="*/ 14 w 16"/>
                <a:gd name="T105" fmla="*/ 14 h 17"/>
                <a:gd name="T106" fmla="*/ 13 w 16"/>
                <a:gd name="T107" fmla="*/ 15 h 17"/>
                <a:gd name="T108" fmla="*/ 3 w 16"/>
                <a:gd name="T109" fmla="*/ 5 h 17"/>
                <a:gd name="T110" fmla="*/ 2 w 16"/>
                <a:gd name="T111" fmla="*/ 4 h 17"/>
                <a:gd name="T112" fmla="*/ 1 w 16"/>
                <a:gd name="T113" fmla="*/ 3 h 17"/>
                <a:gd name="T114" fmla="*/ 2 w 16"/>
                <a:gd name="T115" fmla="*/ 2 h 17"/>
                <a:gd name="T116" fmla="*/ 4 w 16"/>
                <a:gd name="T117" fmla="*/ 3 h 17"/>
                <a:gd name="T118" fmla="*/ 4 w 16"/>
                <a:gd name="T119" fmla="*/ 4 h 17"/>
                <a:gd name="T120" fmla="*/ 3 w 16"/>
                <a:gd name="T121" fmla="*/ 5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6" h="17">
                  <a:moveTo>
                    <a:pt x="13" y="9"/>
                  </a:moveTo>
                  <a:cubicBezTo>
                    <a:pt x="13" y="11"/>
                    <a:pt x="11" y="14"/>
                    <a:pt x="8" y="14"/>
                  </a:cubicBezTo>
                  <a:cubicBezTo>
                    <a:pt x="5" y="14"/>
                    <a:pt x="3" y="11"/>
                    <a:pt x="3" y="9"/>
                  </a:cubicBezTo>
                  <a:cubicBezTo>
                    <a:pt x="3" y="6"/>
                    <a:pt x="5" y="4"/>
                    <a:pt x="8" y="4"/>
                  </a:cubicBezTo>
                  <a:cubicBezTo>
                    <a:pt x="11" y="4"/>
                    <a:pt x="13" y="6"/>
                    <a:pt x="13" y="9"/>
                  </a:cubicBezTo>
                  <a:close/>
                  <a:moveTo>
                    <a:pt x="7" y="0"/>
                  </a:moveTo>
                  <a:cubicBezTo>
                    <a:pt x="7" y="2"/>
                    <a:pt x="7" y="2"/>
                    <a:pt x="7" y="2"/>
                  </a:cubicBezTo>
                  <a:cubicBezTo>
                    <a:pt x="7" y="3"/>
                    <a:pt x="7" y="3"/>
                    <a:pt x="7" y="3"/>
                  </a:cubicBezTo>
                  <a:cubicBezTo>
                    <a:pt x="8" y="3"/>
                    <a:pt x="8" y="3"/>
                    <a:pt x="8" y="3"/>
                  </a:cubicBezTo>
                  <a:cubicBezTo>
                    <a:pt x="9" y="2"/>
                    <a:pt x="9" y="2"/>
                    <a:pt x="9" y="2"/>
                  </a:cubicBezTo>
                  <a:cubicBezTo>
                    <a:pt x="8" y="0"/>
                    <a:pt x="8" y="0"/>
                    <a:pt x="8" y="0"/>
                  </a:cubicBezTo>
                  <a:lnTo>
                    <a:pt x="7" y="0"/>
                  </a:lnTo>
                  <a:close/>
                  <a:moveTo>
                    <a:pt x="8" y="15"/>
                  </a:moveTo>
                  <a:cubicBezTo>
                    <a:pt x="9" y="16"/>
                    <a:pt x="9" y="16"/>
                    <a:pt x="9" y="16"/>
                  </a:cubicBezTo>
                  <a:cubicBezTo>
                    <a:pt x="8" y="17"/>
                    <a:pt x="8" y="17"/>
                    <a:pt x="8" y="17"/>
                  </a:cubicBezTo>
                  <a:cubicBezTo>
                    <a:pt x="7" y="17"/>
                    <a:pt x="7" y="17"/>
                    <a:pt x="7" y="17"/>
                  </a:cubicBezTo>
                  <a:cubicBezTo>
                    <a:pt x="7" y="16"/>
                    <a:pt x="7" y="16"/>
                    <a:pt x="7" y="16"/>
                  </a:cubicBezTo>
                  <a:cubicBezTo>
                    <a:pt x="7" y="15"/>
                    <a:pt x="7" y="15"/>
                    <a:pt x="7" y="15"/>
                  </a:cubicBezTo>
                  <a:lnTo>
                    <a:pt x="8" y="15"/>
                  </a:lnTo>
                  <a:close/>
                  <a:moveTo>
                    <a:pt x="14" y="3"/>
                  </a:moveTo>
                  <a:cubicBezTo>
                    <a:pt x="14" y="4"/>
                    <a:pt x="14" y="4"/>
                    <a:pt x="14" y="4"/>
                  </a:cubicBezTo>
                  <a:cubicBezTo>
                    <a:pt x="13" y="5"/>
                    <a:pt x="13" y="5"/>
                    <a:pt x="13" y="5"/>
                  </a:cubicBezTo>
                  <a:cubicBezTo>
                    <a:pt x="12" y="4"/>
                    <a:pt x="12" y="4"/>
                    <a:pt x="12" y="4"/>
                  </a:cubicBezTo>
                  <a:cubicBezTo>
                    <a:pt x="12" y="3"/>
                    <a:pt x="12" y="3"/>
                    <a:pt x="12" y="3"/>
                  </a:cubicBezTo>
                  <a:cubicBezTo>
                    <a:pt x="13" y="2"/>
                    <a:pt x="13" y="2"/>
                    <a:pt x="13" y="2"/>
                  </a:cubicBezTo>
                  <a:lnTo>
                    <a:pt x="14" y="3"/>
                  </a:lnTo>
                  <a:close/>
                  <a:moveTo>
                    <a:pt x="4" y="13"/>
                  </a:moveTo>
                  <a:cubicBezTo>
                    <a:pt x="4" y="15"/>
                    <a:pt x="4" y="15"/>
                    <a:pt x="4" y="15"/>
                  </a:cubicBezTo>
                  <a:cubicBezTo>
                    <a:pt x="2" y="15"/>
                    <a:pt x="2" y="15"/>
                    <a:pt x="2" y="15"/>
                  </a:cubicBezTo>
                  <a:cubicBezTo>
                    <a:pt x="1" y="14"/>
                    <a:pt x="1" y="14"/>
                    <a:pt x="1" y="14"/>
                  </a:cubicBezTo>
                  <a:cubicBezTo>
                    <a:pt x="2" y="13"/>
                    <a:pt x="2" y="13"/>
                    <a:pt x="2" y="13"/>
                  </a:cubicBezTo>
                  <a:cubicBezTo>
                    <a:pt x="3" y="13"/>
                    <a:pt x="3" y="13"/>
                    <a:pt x="3" y="13"/>
                  </a:cubicBezTo>
                  <a:lnTo>
                    <a:pt x="4" y="13"/>
                  </a:lnTo>
                  <a:close/>
                  <a:moveTo>
                    <a:pt x="16" y="9"/>
                  </a:moveTo>
                  <a:cubicBezTo>
                    <a:pt x="15" y="10"/>
                    <a:pt x="15" y="10"/>
                    <a:pt x="15" y="10"/>
                  </a:cubicBezTo>
                  <a:cubicBezTo>
                    <a:pt x="14" y="9"/>
                    <a:pt x="14" y="9"/>
                    <a:pt x="14" y="9"/>
                  </a:cubicBezTo>
                  <a:cubicBezTo>
                    <a:pt x="14" y="8"/>
                    <a:pt x="14" y="8"/>
                    <a:pt x="14" y="8"/>
                  </a:cubicBezTo>
                  <a:cubicBezTo>
                    <a:pt x="15" y="7"/>
                    <a:pt x="15" y="7"/>
                    <a:pt x="15" y="7"/>
                  </a:cubicBezTo>
                  <a:cubicBezTo>
                    <a:pt x="16" y="8"/>
                    <a:pt x="16" y="8"/>
                    <a:pt x="16" y="8"/>
                  </a:cubicBezTo>
                  <a:lnTo>
                    <a:pt x="16" y="9"/>
                  </a:lnTo>
                  <a:close/>
                  <a:moveTo>
                    <a:pt x="2" y="9"/>
                  </a:moveTo>
                  <a:cubicBezTo>
                    <a:pt x="1" y="10"/>
                    <a:pt x="1" y="10"/>
                    <a:pt x="1" y="10"/>
                  </a:cubicBezTo>
                  <a:cubicBezTo>
                    <a:pt x="0" y="9"/>
                    <a:pt x="0" y="9"/>
                    <a:pt x="0" y="9"/>
                  </a:cubicBezTo>
                  <a:cubicBezTo>
                    <a:pt x="0" y="8"/>
                    <a:pt x="0" y="8"/>
                    <a:pt x="0" y="8"/>
                  </a:cubicBezTo>
                  <a:cubicBezTo>
                    <a:pt x="1" y="7"/>
                    <a:pt x="1" y="7"/>
                    <a:pt x="1" y="7"/>
                  </a:cubicBezTo>
                  <a:cubicBezTo>
                    <a:pt x="2" y="8"/>
                    <a:pt x="2" y="8"/>
                    <a:pt x="2" y="8"/>
                  </a:cubicBezTo>
                  <a:lnTo>
                    <a:pt x="2" y="9"/>
                  </a:lnTo>
                  <a:close/>
                  <a:moveTo>
                    <a:pt x="13" y="15"/>
                  </a:moveTo>
                  <a:cubicBezTo>
                    <a:pt x="12" y="15"/>
                    <a:pt x="12" y="15"/>
                    <a:pt x="12" y="15"/>
                  </a:cubicBezTo>
                  <a:cubicBezTo>
                    <a:pt x="12" y="13"/>
                    <a:pt x="12" y="13"/>
                    <a:pt x="12" y="13"/>
                  </a:cubicBezTo>
                  <a:cubicBezTo>
                    <a:pt x="13" y="13"/>
                    <a:pt x="13" y="13"/>
                    <a:pt x="13" y="13"/>
                  </a:cubicBezTo>
                  <a:cubicBezTo>
                    <a:pt x="14" y="13"/>
                    <a:pt x="14" y="13"/>
                    <a:pt x="14" y="13"/>
                  </a:cubicBezTo>
                  <a:cubicBezTo>
                    <a:pt x="14" y="14"/>
                    <a:pt x="14" y="14"/>
                    <a:pt x="14" y="14"/>
                  </a:cubicBezTo>
                  <a:lnTo>
                    <a:pt x="13" y="15"/>
                  </a:lnTo>
                  <a:close/>
                  <a:moveTo>
                    <a:pt x="3" y="5"/>
                  </a:moveTo>
                  <a:cubicBezTo>
                    <a:pt x="2" y="4"/>
                    <a:pt x="2" y="4"/>
                    <a:pt x="2" y="4"/>
                  </a:cubicBezTo>
                  <a:cubicBezTo>
                    <a:pt x="1" y="3"/>
                    <a:pt x="1" y="3"/>
                    <a:pt x="1" y="3"/>
                  </a:cubicBezTo>
                  <a:cubicBezTo>
                    <a:pt x="2" y="2"/>
                    <a:pt x="2" y="2"/>
                    <a:pt x="2" y="2"/>
                  </a:cubicBezTo>
                  <a:cubicBezTo>
                    <a:pt x="4" y="3"/>
                    <a:pt x="4" y="3"/>
                    <a:pt x="4" y="3"/>
                  </a:cubicBezTo>
                  <a:cubicBezTo>
                    <a:pt x="4" y="4"/>
                    <a:pt x="4" y="4"/>
                    <a:pt x="4" y="4"/>
                  </a:cubicBezTo>
                  <a:lnTo>
                    <a:pt x="3" y="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71" name="Freeform 381"/>
            <p:cNvSpPr>
              <a:spLocks noEditPoints="1"/>
            </p:cNvSpPr>
            <p:nvPr/>
          </p:nvSpPr>
          <p:spPr bwMode="auto">
            <a:xfrm>
              <a:off x="3056" y="4116"/>
              <a:ext cx="54" cy="54"/>
            </a:xfrm>
            <a:custGeom>
              <a:avLst/>
              <a:gdLst>
                <a:gd name="T0" fmla="*/ 15 w 27"/>
                <a:gd name="T1" fmla="*/ 1 h 27"/>
                <a:gd name="T2" fmla="*/ 15 w 27"/>
                <a:gd name="T3" fmla="*/ 3 h 27"/>
                <a:gd name="T4" fmla="*/ 12 w 27"/>
                <a:gd name="T5" fmla="*/ 3 h 27"/>
                <a:gd name="T6" fmla="*/ 12 w 27"/>
                <a:gd name="T7" fmla="*/ 1 h 27"/>
                <a:gd name="T8" fmla="*/ 15 w 27"/>
                <a:gd name="T9" fmla="*/ 1 h 27"/>
                <a:gd name="T10" fmla="*/ 12 w 27"/>
                <a:gd name="T11" fmla="*/ 24 h 27"/>
                <a:gd name="T12" fmla="*/ 12 w 27"/>
                <a:gd name="T13" fmla="*/ 26 h 27"/>
                <a:gd name="T14" fmla="*/ 15 w 27"/>
                <a:gd name="T15" fmla="*/ 26 h 27"/>
                <a:gd name="T16" fmla="*/ 15 w 27"/>
                <a:gd name="T17" fmla="*/ 24 h 27"/>
                <a:gd name="T18" fmla="*/ 12 w 27"/>
                <a:gd name="T19" fmla="*/ 24 h 27"/>
                <a:gd name="T20" fmla="*/ 6 w 27"/>
                <a:gd name="T21" fmla="*/ 3 h 27"/>
                <a:gd name="T22" fmla="*/ 7 w 27"/>
                <a:gd name="T23" fmla="*/ 5 h 27"/>
                <a:gd name="T24" fmla="*/ 10 w 27"/>
                <a:gd name="T25" fmla="*/ 4 h 27"/>
                <a:gd name="T26" fmla="*/ 9 w 27"/>
                <a:gd name="T27" fmla="*/ 2 h 27"/>
                <a:gd name="T28" fmla="*/ 6 w 27"/>
                <a:gd name="T29" fmla="*/ 3 h 27"/>
                <a:gd name="T30" fmla="*/ 18 w 27"/>
                <a:gd name="T31" fmla="*/ 23 h 27"/>
                <a:gd name="T32" fmla="*/ 19 w 27"/>
                <a:gd name="T33" fmla="*/ 26 h 27"/>
                <a:gd name="T34" fmla="*/ 22 w 27"/>
                <a:gd name="T35" fmla="*/ 24 h 27"/>
                <a:gd name="T36" fmla="*/ 20 w 27"/>
                <a:gd name="T37" fmla="*/ 22 h 27"/>
                <a:gd name="T38" fmla="*/ 18 w 27"/>
                <a:gd name="T39" fmla="*/ 23 h 27"/>
                <a:gd name="T40" fmla="*/ 2 w 27"/>
                <a:gd name="T41" fmla="*/ 9 h 27"/>
                <a:gd name="T42" fmla="*/ 4 w 27"/>
                <a:gd name="T43" fmla="*/ 9 h 27"/>
                <a:gd name="T44" fmla="*/ 5 w 27"/>
                <a:gd name="T45" fmla="*/ 7 h 27"/>
                <a:gd name="T46" fmla="*/ 4 w 27"/>
                <a:gd name="T47" fmla="*/ 6 h 27"/>
                <a:gd name="T48" fmla="*/ 2 w 27"/>
                <a:gd name="T49" fmla="*/ 9 h 27"/>
                <a:gd name="T50" fmla="*/ 22 w 27"/>
                <a:gd name="T51" fmla="*/ 20 h 27"/>
                <a:gd name="T52" fmla="*/ 24 w 27"/>
                <a:gd name="T53" fmla="*/ 22 h 27"/>
                <a:gd name="T54" fmla="*/ 26 w 27"/>
                <a:gd name="T55" fmla="*/ 19 h 27"/>
                <a:gd name="T56" fmla="*/ 24 w 27"/>
                <a:gd name="T57" fmla="*/ 18 h 27"/>
                <a:gd name="T58" fmla="*/ 22 w 27"/>
                <a:gd name="T59" fmla="*/ 20 h 27"/>
                <a:gd name="T60" fmla="*/ 3 w 27"/>
                <a:gd name="T61" fmla="*/ 12 h 27"/>
                <a:gd name="T62" fmla="*/ 1 w 27"/>
                <a:gd name="T63" fmla="*/ 12 h 27"/>
                <a:gd name="T64" fmla="*/ 1 w 27"/>
                <a:gd name="T65" fmla="*/ 15 h 27"/>
                <a:gd name="T66" fmla="*/ 3 w 27"/>
                <a:gd name="T67" fmla="*/ 15 h 27"/>
                <a:gd name="T68" fmla="*/ 3 w 27"/>
                <a:gd name="T69" fmla="*/ 12 h 27"/>
                <a:gd name="T70" fmla="*/ 26 w 27"/>
                <a:gd name="T71" fmla="*/ 12 h 27"/>
                <a:gd name="T72" fmla="*/ 24 w 27"/>
                <a:gd name="T73" fmla="*/ 12 h 27"/>
                <a:gd name="T74" fmla="*/ 24 w 27"/>
                <a:gd name="T75" fmla="*/ 15 h 27"/>
                <a:gd name="T76" fmla="*/ 26 w 27"/>
                <a:gd name="T77" fmla="*/ 15 h 27"/>
                <a:gd name="T78" fmla="*/ 26 w 27"/>
                <a:gd name="T79" fmla="*/ 12 h 27"/>
                <a:gd name="T80" fmla="*/ 2 w 27"/>
                <a:gd name="T81" fmla="*/ 19 h 27"/>
                <a:gd name="T82" fmla="*/ 4 w 27"/>
                <a:gd name="T83" fmla="*/ 22 h 27"/>
                <a:gd name="T84" fmla="*/ 5 w 27"/>
                <a:gd name="T85" fmla="*/ 20 h 27"/>
                <a:gd name="T86" fmla="*/ 4 w 27"/>
                <a:gd name="T87" fmla="*/ 18 h 27"/>
                <a:gd name="T88" fmla="*/ 2 w 27"/>
                <a:gd name="T89" fmla="*/ 19 h 27"/>
                <a:gd name="T90" fmla="*/ 26 w 27"/>
                <a:gd name="T91" fmla="*/ 9 h 27"/>
                <a:gd name="T92" fmla="*/ 24 w 27"/>
                <a:gd name="T93" fmla="*/ 6 h 27"/>
                <a:gd name="T94" fmla="*/ 22 w 27"/>
                <a:gd name="T95" fmla="*/ 7 h 27"/>
                <a:gd name="T96" fmla="*/ 24 w 27"/>
                <a:gd name="T97" fmla="*/ 9 h 27"/>
                <a:gd name="T98" fmla="*/ 26 w 27"/>
                <a:gd name="T99" fmla="*/ 9 h 27"/>
                <a:gd name="T100" fmla="*/ 6 w 27"/>
                <a:gd name="T101" fmla="*/ 24 h 27"/>
                <a:gd name="T102" fmla="*/ 9 w 27"/>
                <a:gd name="T103" fmla="*/ 26 h 27"/>
                <a:gd name="T104" fmla="*/ 10 w 27"/>
                <a:gd name="T105" fmla="*/ 23 h 27"/>
                <a:gd name="T106" fmla="*/ 7 w 27"/>
                <a:gd name="T107" fmla="*/ 22 h 27"/>
                <a:gd name="T108" fmla="*/ 6 w 27"/>
                <a:gd name="T109" fmla="*/ 24 h 27"/>
                <a:gd name="T110" fmla="*/ 18 w 27"/>
                <a:gd name="T111" fmla="*/ 4 h 27"/>
                <a:gd name="T112" fmla="*/ 20 w 27"/>
                <a:gd name="T113" fmla="*/ 5 h 27"/>
                <a:gd name="T114" fmla="*/ 22 w 27"/>
                <a:gd name="T115" fmla="*/ 3 h 27"/>
                <a:gd name="T116" fmla="*/ 19 w 27"/>
                <a:gd name="T117" fmla="*/ 2 h 27"/>
                <a:gd name="T118" fmla="*/ 18 w 27"/>
                <a:gd name="T119" fmla="*/ 4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7" h="27">
                  <a:moveTo>
                    <a:pt x="15" y="1"/>
                  </a:moveTo>
                  <a:cubicBezTo>
                    <a:pt x="15" y="3"/>
                    <a:pt x="15" y="3"/>
                    <a:pt x="15" y="3"/>
                  </a:cubicBezTo>
                  <a:cubicBezTo>
                    <a:pt x="12" y="3"/>
                    <a:pt x="12" y="3"/>
                    <a:pt x="12" y="3"/>
                  </a:cubicBezTo>
                  <a:cubicBezTo>
                    <a:pt x="12" y="1"/>
                    <a:pt x="12" y="1"/>
                    <a:pt x="12" y="1"/>
                  </a:cubicBezTo>
                  <a:cubicBezTo>
                    <a:pt x="13" y="0"/>
                    <a:pt x="14" y="0"/>
                    <a:pt x="15" y="1"/>
                  </a:cubicBezTo>
                  <a:close/>
                  <a:moveTo>
                    <a:pt x="12" y="24"/>
                  </a:moveTo>
                  <a:cubicBezTo>
                    <a:pt x="12" y="26"/>
                    <a:pt x="12" y="26"/>
                    <a:pt x="12" y="26"/>
                  </a:cubicBezTo>
                  <a:cubicBezTo>
                    <a:pt x="13" y="27"/>
                    <a:pt x="14" y="27"/>
                    <a:pt x="15" y="26"/>
                  </a:cubicBezTo>
                  <a:cubicBezTo>
                    <a:pt x="15" y="24"/>
                    <a:pt x="15" y="24"/>
                    <a:pt x="15" y="24"/>
                  </a:cubicBezTo>
                  <a:lnTo>
                    <a:pt x="12" y="24"/>
                  </a:lnTo>
                  <a:close/>
                  <a:moveTo>
                    <a:pt x="6" y="3"/>
                  </a:moveTo>
                  <a:cubicBezTo>
                    <a:pt x="7" y="5"/>
                    <a:pt x="7" y="5"/>
                    <a:pt x="7" y="5"/>
                  </a:cubicBezTo>
                  <a:cubicBezTo>
                    <a:pt x="10" y="4"/>
                    <a:pt x="10" y="4"/>
                    <a:pt x="10" y="4"/>
                  </a:cubicBezTo>
                  <a:cubicBezTo>
                    <a:pt x="9" y="2"/>
                    <a:pt x="9" y="2"/>
                    <a:pt x="9" y="2"/>
                  </a:cubicBezTo>
                  <a:cubicBezTo>
                    <a:pt x="8" y="2"/>
                    <a:pt x="7" y="2"/>
                    <a:pt x="6" y="3"/>
                  </a:cubicBezTo>
                  <a:close/>
                  <a:moveTo>
                    <a:pt x="18" y="23"/>
                  </a:moveTo>
                  <a:cubicBezTo>
                    <a:pt x="19" y="26"/>
                    <a:pt x="19" y="26"/>
                    <a:pt x="19" y="26"/>
                  </a:cubicBezTo>
                  <a:cubicBezTo>
                    <a:pt x="20" y="25"/>
                    <a:pt x="21" y="25"/>
                    <a:pt x="22" y="24"/>
                  </a:cubicBezTo>
                  <a:cubicBezTo>
                    <a:pt x="20" y="22"/>
                    <a:pt x="20" y="22"/>
                    <a:pt x="20" y="22"/>
                  </a:cubicBezTo>
                  <a:lnTo>
                    <a:pt x="18" y="23"/>
                  </a:lnTo>
                  <a:close/>
                  <a:moveTo>
                    <a:pt x="2" y="9"/>
                  </a:moveTo>
                  <a:cubicBezTo>
                    <a:pt x="4" y="9"/>
                    <a:pt x="4" y="9"/>
                    <a:pt x="4" y="9"/>
                  </a:cubicBezTo>
                  <a:cubicBezTo>
                    <a:pt x="5" y="7"/>
                    <a:pt x="5" y="7"/>
                    <a:pt x="5" y="7"/>
                  </a:cubicBezTo>
                  <a:cubicBezTo>
                    <a:pt x="4" y="6"/>
                    <a:pt x="4" y="6"/>
                    <a:pt x="4" y="6"/>
                  </a:cubicBezTo>
                  <a:cubicBezTo>
                    <a:pt x="3" y="6"/>
                    <a:pt x="2" y="7"/>
                    <a:pt x="2" y="9"/>
                  </a:cubicBezTo>
                  <a:close/>
                  <a:moveTo>
                    <a:pt x="22" y="20"/>
                  </a:moveTo>
                  <a:cubicBezTo>
                    <a:pt x="24" y="22"/>
                    <a:pt x="24" y="22"/>
                    <a:pt x="24" y="22"/>
                  </a:cubicBezTo>
                  <a:cubicBezTo>
                    <a:pt x="25" y="21"/>
                    <a:pt x="25" y="20"/>
                    <a:pt x="26" y="19"/>
                  </a:cubicBezTo>
                  <a:cubicBezTo>
                    <a:pt x="24" y="18"/>
                    <a:pt x="24" y="18"/>
                    <a:pt x="24" y="18"/>
                  </a:cubicBezTo>
                  <a:lnTo>
                    <a:pt x="22" y="20"/>
                  </a:lnTo>
                  <a:close/>
                  <a:moveTo>
                    <a:pt x="3" y="12"/>
                  </a:moveTo>
                  <a:cubicBezTo>
                    <a:pt x="1" y="12"/>
                    <a:pt x="1" y="12"/>
                    <a:pt x="1" y="12"/>
                  </a:cubicBezTo>
                  <a:cubicBezTo>
                    <a:pt x="0" y="13"/>
                    <a:pt x="0" y="14"/>
                    <a:pt x="1" y="15"/>
                  </a:cubicBezTo>
                  <a:cubicBezTo>
                    <a:pt x="3" y="15"/>
                    <a:pt x="3" y="15"/>
                    <a:pt x="3" y="15"/>
                  </a:cubicBezTo>
                  <a:lnTo>
                    <a:pt x="3" y="12"/>
                  </a:lnTo>
                  <a:close/>
                  <a:moveTo>
                    <a:pt x="26" y="12"/>
                  </a:moveTo>
                  <a:cubicBezTo>
                    <a:pt x="24" y="12"/>
                    <a:pt x="24" y="12"/>
                    <a:pt x="24" y="12"/>
                  </a:cubicBezTo>
                  <a:cubicBezTo>
                    <a:pt x="24" y="15"/>
                    <a:pt x="24" y="15"/>
                    <a:pt x="24" y="15"/>
                  </a:cubicBezTo>
                  <a:cubicBezTo>
                    <a:pt x="26" y="15"/>
                    <a:pt x="26" y="15"/>
                    <a:pt x="26" y="15"/>
                  </a:cubicBezTo>
                  <a:cubicBezTo>
                    <a:pt x="27" y="14"/>
                    <a:pt x="27" y="13"/>
                    <a:pt x="26" y="12"/>
                  </a:cubicBezTo>
                  <a:close/>
                  <a:moveTo>
                    <a:pt x="2" y="19"/>
                  </a:moveTo>
                  <a:cubicBezTo>
                    <a:pt x="2" y="20"/>
                    <a:pt x="2" y="21"/>
                    <a:pt x="4" y="22"/>
                  </a:cubicBezTo>
                  <a:cubicBezTo>
                    <a:pt x="5" y="20"/>
                    <a:pt x="5" y="20"/>
                    <a:pt x="5" y="20"/>
                  </a:cubicBezTo>
                  <a:cubicBezTo>
                    <a:pt x="4" y="18"/>
                    <a:pt x="4" y="18"/>
                    <a:pt x="4" y="18"/>
                  </a:cubicBezTo>
                  <a:lnTo>
                    <a:pt x="2" y="19"/>
                  </a:lnTo>
                  <a:close/>
                  <a:moveTo>
                    <a:pt x="26" y="9"/>
                  </a:moveTo>
                  <a:cubicBezTo>
                    <a:pt x="26" y="8"/>
                    <a:pt x="25" y="7"/>
                    <a:pt x="24" y="6"/>
                  </a:cubicBezTo>
                  <a:cubicBezTo>
                    <a:pt x="22" y="7"/>
                    <a:pt x="22" y="7"/>
                    <a:pt x="22" y="7"/>
                  </a:cubicBezTo>
                  <a:cubicBezTo>
                    <a:pt x="24" y="9"/>
                    <a:pt x="24" y="9"/>
                    <a:pt x="24" y="9"/>
                  </a:cubicBezTo>
                  <a:lnTo>
                    <a:pt x="26" y="9"/>
                  </a:lnTo>
                  <a:close/>
                  <a:moveTo>
                    <a:pt x="6" y="24"/>
                  </a:moveTo>
                  <a:cubicBezTo>
                    <a:pt x="7" y="25"/>
                    <a:pt x="8" y="25"/>
                    <a:pt x="9" y="26"/>
                  </a:cubicBezTo>
                  <a:cubicBezTo>
                    <a:pt x="10" y="23"/>
                    <a:pt x="10" y="23"/>
                    <a:pt x="10" y="23"/>
                  </a:cubicBezTo>
                  <a:cubicBezTo>
                    <a:pt x="7" y="22"/>
                    <a:pt x="7" y="22"/>
                    <a:pt x="7" y="22"/>
                  </a:cubicBezTo>
                  <a:lnTo>
                    <a:pt x="6" y="24"/>
                  </a:lnTo>
                  <a:close/>
                  <a:moveTo>
                    <a:pt x="18" y="4"/>
                  </a:moveTo>
                  <a:cubicBezTo>
                    <a:pt x="20" y="5"/>
                    <a:pt x="20" y="5"/>
                    <a:pt x="20" y="5"/>
                  </a:cubicBezTo>
                  <a:cubicBezTo>
                    <a:pt x="22" y="3"/>
                    <a:pt x="22" y="3"/>
                    <a:pt x="22" y="3"/>
                  </a:cubicBezTo>
                  <a:cubicBezTo>
                    <a:pt x="21" y="2"/>
                    <a:pt x="20" y="2"/>
                    <a:pt x="19" y="2"/>
                  </a:cubicBezTo>
                  <a:lnTo>
                    <a:pt x="18"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9" name="Title 1"/>
          <p:cNvSpPr txBox="1">
            <a:spLocks/>
          </p:cNvSpPr>
          <p:nvPr/>
        </p:nvSpPr>
        <p:spPr>
          <a:xfrm>
            <a:off x="0" y="0"/>
            <a:ext cx="12192000" cy="883395"/>
          </a:xfrm>
          <a:prstGeom prst="rect">
            <a:avLst/>
          </a:prstGeom>
        </p:spPr>
        <p:txBody>
          <a:bodyPr anchor="ct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defTabSz="932563">
              <a:defRPr/>
            </a:pPr>
            <a:r>
              <a:rPr lang="en-US" sz="3400" spc="0" dirty="0">
                <a:ln>
                  <a:noFill/>
                </a:ln>
                <a:solidFill>
                  <a:srgbClr val="505050">
                    <a:lumMod val="75000"/>
                  </a:srgbClr>
                </a:solidFill>
              </a:rPr>
              <a:t>Quality Assurance | </a:t>
            </a:r>
            <a:r>
              <a:rPr lang="en-US" sz="3400" spc="0" dirty="0">
                <a:ln>
                  <a:noFill/>
                </a:ln>
                <a:solidFill>
                  <a:schemeClr val="accent2">
                    <a:lumMod val="75000"/>
                  </a:schemeClr>
                </a:solidFill>
              </a:rPr>
              <a:t>Architecture</a:t>
            </a:r>
          </a:p>
        </p:txBody>
      </p:sp>
      <p:cxnSp>
        <p:nvCxnSpPr>
          <p:cNvPr id="11" name="Straight Arrow Connector 10"/>
          <p:cNvCxnSpPr>
            <a:cxnSpLocks/>
          </p:cNvCxnSpPr>
          <p:nvPr/>
        </p:nvCxnSpPr>
        <p:spPr>
          <a:xfrm flipV="1">
            <a:off x="7595638" y="2300080"/>
            <a:ext cx="0" cy="333391"/>
          </a:xfrm>
          <a:prstGeom prst="straightConnector1">
            <a:avLst/>
          </a:prstGeom>
          <a:ln w="38100" cap="rnd">
            <a:solidFill>
              <a:srgbClr val="FF8C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cxnSpLocks/>
          </p:cNvCxnSpPr>
          <p:nvPr/>
        </p:nvCxnSpPr>
        <p:spPr>
          <a:xfrm>
            <a:off x="7723652" y="2302390"/>
            <a:ext cx="0" cy="331081"/>
          </a:xfrm>
          <a:prstGeom prst="straightConnector1">
            <a:avLst/>
          </a:prstGeom>
          <a:ln w="38100" cap="rnd">
            <a:solidFill>
              <a:srgbClr val="0078D7"/>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cxnSpLocks/>
          </p:cNvCxnSpPr>
          <p:nvPr/>
        </p:nvCxnSpPr>
        <p:spPr>
          <a:xfrm>
            <a:off x="5725058" y="3055011"/>
            <a:ext cx="1465784" cy="0"/>
          </a:xfrm>
          <a:prstGeom prst="straightConnector1">
            <a:avLst/>
          </a:prstGeom>
          <a:ln w="38100" cap="rnd">
            <a:solidFill>
              <a:srgbClr val="FF8C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4" name="Connector: Elbow 13"/>
          <p:cNvCxnSpPr/>
          <p:nvPr/>
        </p:nvCxnSpPr>
        <p:spPr>
          <a:xfrm flipV="1">
            <a:off x="2282342" y="3055011"/>
            <a:ext cx="2589581" cy="1429207"/>
          </a:xfrm>
          <a:prstGeom prst="bentConnector3">
            <a:avLst>
              <a:gd name="adj1" fmla="val 0"/>
            </a:avLst>
          </a:prstGeom>
          <a:ln w="38100" cap="rnd">
            <a:solidFill>
              <a:srgbClr val="FF8C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cxnSpLocks/>
          </p:cNvCxnSpPr>
          <p:nvPr/>
        </p:nvCxnSpPr>
        <p:spPr>
          <a:xfrm rot="16200000" flipH="1" flipV="1">
            <a:off x="7484690" y="4976224"/>
            <a:ext cx="0" cy="333391"/>
          </a:xfrm>
          <a:prstGeom prst="straightConnector1">
            <a:avLst/>
          </a:prstGeom>
          <a:ln w="38100" cap="rnd">
            <a:solidFill>
              <a:srgbClr val="FF8C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a:cxnSpLocks/>
          </p:cNvCxnSpPr>
          <p:nvPr/>
        </p:nvCxnSpPr>
        <p:spPr>
          <a:xfrm flipV="1">
            <a:off x="7659014" y="3423515"/>
            <a:ext cx="0" cy="1719404"/>
          </a:xfrm>
          <a:prstGeom prst="line">
            <a:avLst/>
          </a:prstGeom>
          <a:ln w="38100" cap="rnd">
            <a:solidFill>
              <a:srgbClr val="FF8C00"/>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178" name="Group 177"/>
          <p:cNvGrpSpPr/>
          <p:nvPr/>
        </p:nvGrpSpPr>
        <p:grpSpPr>
          <a:xfrm>
            <a:off x="7721687" y="3281656"/>
            <a:ext cx="2398628" cy="753770"/>
            <a:chOff x="267352" y="1275254"/>
            <a:chExt cx="2398628" cy="753770"/>
          </a:xfrm>
        </p:grpSpPr>
        <p:sp>
          <p:nvSpPr>
            <p:cNvPr id="179" name="Rectangle 178"/>
            <p:cNvSpPr/>
            <p:nvPr/>
          </p:nvSpPr>
          <p:spPr>
            <a:xfrm>
              <a:off x="267352" y="1475026"/>
              <a:ext cx="2398628" cy="553998"/>
            </a:xfrm>
            <a:prstGeom prst="rect">
              <a:avLst/>
            </a:prstGeom>
          </p:spPr>
          <p:txBody>
            <a:bodyPr wrap="square">
              <a:spAutoFit/>
            </a:bodyPr>
            <a:lstStyle/>
            <a:p>
              <a:pPr defTabSz="932472" fontAlgn="base">
                <a:spcBef>
                  <a:spcPct val="0"/>
                </a:spcBef>
                <a:spcAft>
                  <a:spcPct val="0"/>
                </a:spcAft>
              </a:pPr>
              <a:r>
                <a:rPr lang="en-US" sz="1000" spc="-40" dirty="0">
                  <a:solidFill>
                    <a:srgbClr val="282828"/>
                  </a:solidFill>
                  <a:latin typeface="Segoe UI Semilight" panose="020B0402040204020203" pitchFamily="34" charset="0"/>
                  <a:ea typeface="Segoe UI" pitchFamily="34" charset="0"/>
                  <a:cs typeface="Segoe UI Semilight" panose="020B0402040204020203" pitchFamily="34" charset="0"/>
                </a:rPr>
                <a:t>Sends test data to Machine Learning, Data Warehouse and Power BI. Sends predictions to Power BI and Data Warehouse.</a:t>
              </a:r>
            </a:p>
          </p:txBody>
        </p:sp>
        <p:sp>
          <p:nvSpPr>
            <p:cNvPr id="180" name="Rectangle 179"/>
            <p:cNvSpPr/>
            <p:nvPr/>
          </p:nvSpPr>
          <p:spPr>
            <a:xfrm>
              <a:off x="273702" y="1275254"/>
              <a:ext cx="1726565" cy="276999"/>
            </a:xfrm>
            <a:prstGeom prst="rect">
              <a:avLst/>
            </a:prstGeom>
          </p:spPr>
          <p:txBody>
            <a:bodyPr wrap="square">
              <a:spAutoFit/>
            </a:bodyPr>
            <a:lstStyle/>
            <a:p>
              <a:pPr>
                <a:spcAft>
                  <a:spcPts val="600"/>
                </a:spcAft>
              </a:pPr>
              <a:r>
                <a:rPr lang="en-US" sz="1200" dirty="0">
                  <a:solidFill>
                    <a:srgbClr val="002050"/>
                  </a:solidFill>
                  <a:latin typeface="Segoe UI" panose="020B0502040204020203" pitchFamily="34" charset="0"/>
                  <a:ea typeface="Times New Roman" panose="02020603050405020304" pitchFamily="18" charset="0"/>
                  <a:cs typeface="Segoe UI" panose="020B0502040204020203" pitchFamily="34" charset="0"/>
                </a:rPr>
                <a:t>Azure Stream Analytics</a:t>
              </a:r>
            </a:p>
          </p:txBody>
        </p:sp>
      </p:grpSp>
      <p:grpSp>
        <p:nvGrpSpPr>
          <p:cNvPr id="185" name="Group 184"/>
          <p:cNvGrpSpPr/>
          <p:nvPr/>
        </p:nvGrpSpPr>
        <p:grpSpPr>
          <a:xfrm>
            <a:off x="4940945" y="3417888"/>
            <a:ext cx="2073664" cy="599882"/>
            <a:chOff x="267352" y="1275254"/>
            <a:chExt cx="2073664" cy="599882"/>
          </a:xfrm>
        </p:grpSpPr>
        <p:sp>
          <p:nvSpPr>
            <p:cNvPr id="186" name="Rectangle 185"/>
            <p:cNvSpPr/>
            <p:nvPr/>
          </p:nvSpPr>
          <p:spPr>
            <a:xfrm>
              <a:off x="267352" y="1475026"/>
              <a:ext cx="2073664" cy="400110"/>
            </a:xfrm>
            <a:prstGeom prst="rect">
              <a:avLst/>
            </a:prstGeom>
          </p:spPr>
          <p:txBody>
            <a:bodyPr wrap="square" lIns="91440" rIns="91440">
              <a:spAutoFit/>
            </a:bodyPr>
            <a:lstStyle/>
            <a:p>
              <a:pPr defTabSz="932472" fontAlgn="base">
                <a:spcBef>
                  <a:spcPct val="0"/>
                </a:spcBef>
                <a:spcAft>
                  <a:spcPct val="0"/>
                </a:spcAft>
              </a:pPr>
              <a:r>
                <a:rPr lang="en-US" sz="1000" dirty="0">
                  <a:solidFill>
                    <a:srgbClr val="282828"/>
                  </a:solidFill>
                  <a:latin typeface="Segoe UI Semilight" panose="020B0402040204020203" pitchFamily="34" charset="0"/>
                  <a:ea typeface="Segoe UI" pitchFamily="34" charset="0"/>
                  <a:cs typeface="Segoe UI Semilight" panose="020B0402040204020203" pitchFamily="34" charset="0"/>
                </a:rPr>
                <a:t>This highly-scalable service ingests and distributes test data.</a:t>
              </a:r>
            </a:p>
          </p:txBody>
        </p:sp>
        <p:sp>
          <p:nvSpPr>
            <p:cNvPr id="187" name="Rectangle 186"/>
            <p:cNvSpPr/>
            <p:nvPr/>
          </p:nvSpPr>
          <p:spPr>
            <a:xfrm>
              <a:off x="273702" y="1275254"/>
              <a:ext cx="1309837" cy="276999"/>
            </a:xfrm>
            <a:prstGeom prst="rect">
              <a:avLst/>
            </a:prstGeom>
          </p:spPr>
          <p:txBody>
            <a:bodyPr wrap="square" lIns="91440" rIns="91440">
              <a:spAutoFit/>
            </a:bodyPr>
            <a:lstStyle/>
            <a:p>
              <a:pPr>
                <a:spcAft>
                  <a:spcPts val="600"/>
                </a:spcAft>
              </a:pPr>
              <a:r>
                <a:rPr lang="en-US" sz="1200" dirty="0">
                  <a:solidFill>
                    <a:srgbClr val="002050"/>
                  </a:solidFill>
                  <a:latin typeface="Segoe UI" panose="020B0502040204020203" pitchFamily="34" charset="0"/>
                  <a:ea typeface="Times New Roman" panose="02020603050405020304" pitchFamily="18" charset="0"/>
                  <a:cs typeface="Segoe UI" panose="020B0502040204020203" pitchFamily="34" charset="0"/>
                </a:rPr>
                <a:t>Azure Event Hub</a:t>
              </a:r>
            </a:p>
          </p:txBody>
        </p:sp>
      </p:grpSp>
      <p:grpSp>
        <p:nvGrpSpPr>
          <p:cNvPr id="464" name="Group 463"/>
          <p:cNvGrpSpPr/>
          <p:nvPr/>
        </p:nvGrpSpPr>
        <p:grpSpPr>
          <a:xfrm>
            <a:off x="10650537" y="2548559"/>
            <a:ext cx="1458912" cy="946053"/>
            <a:chOff x="10130751" y="2694859"/>
            <a:chExt cx="1458912" cy="946053"/>
          </a:xfrm>
        </p:grpSpPr>
        <p:sp>
          <p:nvSpPr>
            <p:cNvPr id="191" name="Rectangle 190"/>
            <p:cNvSpPr/>
            <p:nvPr/>
          </p:nvSpPr>
          <p:spPr>
            <a:xfrm>
              <a:off x="10130751" y="3086914"/>
              <a:ext cx="1458912" cy="553998"/>
            </a:xfrm>
            <a:prstGeom prst="rect">
              <a:avLst/>
            </a:prstGeom>
          </p:spPr>
          <p:txBody>
            <a:bodyPr wrap="square">
              <a:spAutoFit/>
            </a:bodyPr>
            <a:lstStyle/>
            <a:p>
              <a:pPr defTabSz="932472" fontAlgn="base">
                <a:spcBef>
                  <a:spcPct val="0"/>
                </a:spcBef>
                <a:spcAft>
                  <a:spcPct val="0"/>
                </a:spcAft>
              </a:pPr>
              <a:r>
                <a:rPr lang="en-US" sz="1000" dirty="0">
                  <a:solidFill>
                    <a:srgbClr val="282828"/>
                  </a:solidFill>
                  <a:latin typeface="Segoe UI Semilight" panose="020B0402040204020203" pitchFamily="34" charset="0"/>
                  <a:cs typeface="Segoe UI Semilight" panose="020B0402040204020203" pitchFamily="34" charset="0"/>
                </a:rPr>
                <a:t>Historic and real-time data is stored along with predictions.</a:t>
              </a:r>
            </a:p>
          </p:txBody>
        </p:sp>
        <p:sp>
          <p:nvSpPr>
            <p:cNvPr id="224" name="Rectangle 223"/>
            <p:cNvSpPr/>
            <p:nvPr/>
          </p:nvSpPr>
          <p:spPr>
            <a:xfrm>
              <a:off x="10137102" y="2694859"/>
              <a:ext cx="1320948" cy="461665"/>
            </a:xfrm>
            <a:prstGeom prst="rect">
              <a:avLst/>
            </a:prstGeom>
          </p:spPr>
          <p:txBody>
            <a:bodyPr wrap="square">
              <a:spAutoFit/>
            </a:bodyPr>
            <a:lstStyle/>
            <a:p>
              <a:pPr>
                <a:spcAft>
                  <a:spcPts val="600"/>
                </a:spcAft>
              </a:pPr>
              <a:r>
                <a:rPr lang="en-US" sz="1200" dirty="0">
                  <a:solidFill>
                    <a:srgbClr val="002050"/>
                  </a:solidFill>
                  <a:latin typeface="Segoe UI" panose="020B0502040204020203" pitchFamily="34" charset="0"/>
                  <a:cs typeface="Segoe UI" panose="020B0502040204020203" pitchFamily="34" charset="0"/>
                </a:rPr>
                <a:t>Azure SQL</a:t>
              </a:r>
              <a:br>
                <a:rPr lang="en-US" sz="1200" dirty="0">
                  <a:solidFill>
                    <a:srgbClr val="002050"/>
                  </a:solidFill>
                  <a:latin typeface="Segoe UI" panose="020B0502040204020203" pitchFamily="34" charset="0"/>
                  <a:cs typeface="Segoe UI" panose="020B0502040204020203" pitchFamily="34" charset="0"/>
                </a:rPr>
              </a:br>
              <a:r>
                <a:rPr lang="en-US" sz="1200" dirty="0">
                  <a:solidFill>
                    <a:srgbClr val="002050"/>
                  </a:solidFill>
                  <a:latin typeface="Segoe UI" panose="020B0502040204020203" pitchFamily="34" charset="0"/>
                  <a:cs typeface="Segoe UI" panose="020B0502040204020203" pitchFamily="34" charset="0"/>
                </a:rPr>
                <a:t>Data Warehouse</a:t>
              </a:r>
            </a:p>
          </p:txBody>
        </p:sp>
      </p:grpSp>
      <p:grpSp>
        <p:nvGrpSpPr>
          <p:cNvPr id="227" name="Group 226"/>
          <p:cNvGrpSpPr/>
          <p:nvPr/>
        </p:nvGrpSpPr>
        <p:grpSpPr>
          <a:xfrm>
            <a:off x="7937603" y="1654990"/>
            <a:ext cx="2493872" cy="599882"/>
            <a:chOff x="267351" y="1275254"/>
            <a:chExt cx="2493872" cy="599882"/>
          </a:xfrm>
        </p:grpSpPr>
        <p:sp>
          <p:nvSpPr>
            <p:cNvPr id="228" name="Rectangle 227"/>
            <p:cNvSpPr/>
            <p:nvPr/>
          </p:nvSpPr>
          <p:spPr>
            <a:xfrm>
              <a:off x="267351" y="1475026"/>
              <a:ext cx="2493872" cy="400110"/>
            </a:xfrm>
            <a:prstGeom prst="rect">
              <a:avLst/>
            </a:prstGeom>
          </p:spPr>
          <p:txBody>
            <a:bodyPr wrap="square">
              <a:spAutoFit/>
            </a:bodyPr>
            <a:lstStyle/>
            <a:p>
              <a:pPr defTabSz="932472" fontAlgn="base">
                <a:spcBef>
                  <a:spcPct val="0"/>
                </a:spcBef>
                <a:spcAft>
                  <a:spcPct val="0"/>
                </a:spcAft>
              </a:pPr>
              <a:r>
                <a:rPr lang="en-US" sz="1000" dirty="0">
                  <a:solidFill>
                    <a:srgbClr val="282828"/>
                  </a:solidFill>
                  <a:latin typeface="Segoe UI Semilight" panose="020B0402040204020203" pitchFamily="34" charset="0"/>
                  <a:ea typeface="Segoe UI" pitchFamily="34" charset="0"/>
                  <a:cs typeface="Segoe UI Semilight" panose="020B0402040204020203" pitchFamily="34" charset="0"/>
                </a:rPr>
                <a:t>Compares test data, historic data and failure data to make real-time predictions.</a:t>
              </a:r>
            </a:p>
          </p:txBody>
        </p:sp>
        <p:sp>
          <p:nvSpPr>
            <p:cNvPr id="229" name="Rectangle 228"/>
            <p:cNvSpPr/>
            <p:nvPr/>
          </p:nvSpPr>
          <p:spPr>
            <a:xfrm>
              <a:off x="273702" y="1275254"/>
              <a:ext cx="2018649" cy="276999"/>
            </a:xfrm>
            <a:prstGeom prst="rect">
              <a:avLst/>
            </a:prstGeom>
          </p:spPr>
          <p:txBody>
            <a:bodyPr wrap="square">
              <a:spAutoFit/>
            </a:bodyPr>
            <a:lstStyle/>
            <a:p>
              <a:pPr>
                <a:spcAft>
                  <a:spcPts val="600"/>
                </a:spcAft>
              </a:pPr>
              <a:r>
                <a:rPr lang="en-US" sz="1200" dirty="0">
                  <a:solidFill>
                    <a:srgbClr val="002050"/>
                  </a:solidFill>
                  <a:latin typeface="Segoe UI" panose="020B0502040204020203" pitchFamily="34" charset="0"/>
                  <a:ea typeface="Times New Roman" panose="02020603050405020304" pitchFamily="18" charset="0"/>
                  <a:cs typeface="Segoe UI" panose="020B0502040204020203" pitchFamily="34" charset="0"/>
                </a:rPr>
                <a:t>Azure Machine Learning</a:t>
              </a:r>
            </a:p>
          </p:txBody>
        </p:sp>
      </p:grpSp>
      <p:cxnSp>
        <p:nvCxnSpPr>
          <p:cNvPr id="772" name="Straight Arrow Connector 771"/>
          <p:cNvCxnSpPr>
            <a:cxnSpLocks/>
          </p:cNvCxnSpPr>
          <p:nvPr/>
        </p:nvCxnSpPr>
        <p:spPr>
          <a:xfrm>
            <a:off x="8108379" y="3055011"/>
            <a:ext cx="1764870" cy="0"/>
          </a:xfrm>
          <a:prstGeom prst="straightConnector1">
            <a:avLst/>
          </a:prstGeom>
          <a:ln w="57150" cap="rnd">
            <a:solidFill>
              <a:srgbClr val="FF8C00"/>
            </a:solidFill>
            <a:headEnd type="none"/>
            <a:tailEnd type="triangle"/>
          </a:ln>
        </p:spPr>
        <p:style>
          <a:lnRef idx="1">
            <a:schemeClr val="accent1"/>
          </a:lnRef>
          <a:fillRef idx="0">
            <a:schemeClr val="accent1"/>
          </a:fillRef>
          <a:effectRef idx="0">
            <a:schemeClr val="accent1"/>
          </a:effectRef>
          <a:fontRef idx="minor">
            <a:schemeClr val="tx1"/>
          </a:fontRef>
        </p:style>
      </p:cxnSp>
      <p:grpSp>
        <p:nvGrpSpPr>
          <p:cNvPr id="234" name="Group 233"/>
          <p:cNvGrpSpPr/>
          <p:nvPr/>
        </p:nvGrpSpPr>
        <p:grpSpPr>
          <a:xfrm>
            <a:off x="5464332" y="4698073"/>
            <a:ext cx="1790991" cy="907658"/>
            <a:chOff x="267351" y="1275254"/>
            <a:chExt cx="1790991" cy="907658"/>
          </a:xfrm>
        </p:grpSpPr>
        <p:sp>
          <p:nvSpPr>
            <p:cNvPr id="235" name="Rectangle 234"/>
            <p:cNvSpPr/>
            <p:nvPr/>
          </p:nvSpPr>
          <p:spPr>
            <a:xfrm>
              <a:off x="267351" y="1475026"/>
              <a:ext cx="1790991" cy="707886"/>
            </a:xfrm>
            <a:prstGeom prst="rect">
              <a:avLst/>
            </a:prstGeom>
          </p:spPr>
          <p:txBody>
            <a:bodyPr wrap="square">
              <a:spAutoFit/>
            </a:bodyPr>
            <a:lstStyle/>
            <a:p>
              <a:pPr defTabSz="932472" fontAlgn="base">
                <a:spcBef>
                  <a:spcPct val="0"/>
                </a:spcBef>
                <a:spcAft>
                  <a:spcPct val="0"/>
                </a:spcAft>
              </a:pPr>
              <a:r>
                <a:rPr lang="en-US" sz="1000" dirty="0">
                  <a:solidFill>
                    <a:srgbClr val="282828"/>
                  </a:solidFill>
                  <a:latin typeface="Segoe UI Semilight" panose="020B0402040204020203" pitchFamily="34" charset="0"/>
                  <a:ea typeface="Segoe UI" pitchFamily="34" charset="0"/>
                  <a:cs typeface="Segoe UI Semilight" panose="020B0402040204020203" pitchFamily="34" charset="0"/>
                </a:rPr>
                <a:t>Creates reports and visualizations based on the</a:t>
              </a:r>
              <a:br>
                <a:rPr lang="en-US" sz="1000" dirty="0">
                  <a:solidFill>
                    <a:srgbClr val="282828"/>
                  </a:solidFill>
                  <a:latin typeface="Segoe UI Semilight" panose="020B0402040204020203" pitchFamily="34" charset="0"/>
                  <a:ea typeface="Segoe UI" pitchFamily="34" charset="0"/>
                  <a:cs typeface="Segoe UI Semilight" panose="020B0402040204020203" pitchFamily="34" charset="0"/>
                </a:rPr>
              </a:br>
              <a:r>
                <a:rPr lang="en-US" sz="1000" dirty="0">
                  <a:solidFill>
                    <a:srgbClr val="282828"/>
                  </a:solidFill>
                  <a:latin typeface="Segoe UI Semilight" panose="020B0402040204020203" pitchFamily="34" charset="0"/>
                  <a:ea typeface="Segoe UI" pitchFamily="34" charset="0"/>
                  <a:cs typeface="Segoe UI Semilight" panose="020B0402040204020203" pitchFamily="34" charset="0"/>
                </a:rPr>
                <a:t>real-time and historical data and predictions.</a:t>
              </a:r>
            </a:p>
          </p:txBody>
        </p:sp>
        <p:sp>
          <p:nvSpPr>
            <p:cNvPr id="236" name="Rectangle 235"/>
            <p:cNvSpPr/>
            <p:nvPr/>
          </p:nvSpPr>
          <p:spPr>
            <a:xfrm>
              <a:off x="273702" y="1275254"/>
              <a:ext cx="1449611" cy="276999"/>
            </a:xfrm>
            <a:prstGeom prst="rect">
              <a:avLst/>
            </a:prstGeom>
          </p:spPr>
          <p:txBody>
            <a:bodyPr wrap="square">
              <a:spAutoFit/>
            </a:bodyPr>
            <a:lstStyle/>
            <a:p>
              <a:pPr>
                <a:spcAft>
                  <a:spcPts val="600"/>
                </a:spcAft>
              </a:pPr>
              <a:r>
                <a:rPr lang="en-US" sz="1200" dirty="0">
                  <a:solidFill>
                    <a:srgbClr val="002050"/>
                  </a:solidFill>
                  <a:latin typeface="Segoe UI" panose="020B0502040204020203" pitchFamily="34" charset="0"/>
                  <a:ea typeface="Times New Roman" panose="02020603050405020304" pitchFamily="18" charset="0"/>
                  <a:cs typeface="Segoe UI" panose="020B0502040204020203" pitchFamily="34" charset="0"/>
                </a:rPr>
                <a:t>Power BI</a:t>
              </a:r>
            </a:p>
          </p:txBody>
        </p:sp>
      </p:grpSp>
      <p:cxnSp>
        <p:nvCxnSpPr>
          <p:cNvPr id="773" name="Straight Arrow Connector 772"/>
          <p:cNvCxnSpPr>
            <a:cxnSpLocks/>
          </p:cNvCxnSpPr>
          <p:nvPr/>
        </p:nvCxnSpPr>
        <p:spPr>
          <a:xfrm>
            <a:off x="8128000" y="3055011"/>
            <a:ext cx="1707089" cy="0"/>
          </a:xfrm>
          <a:prstGeom prst="straightConnector1">
            <a:avLst/>
          </a:prstGeom>
          <a:ln w="38100" cap="rnd">
            <a:solidFill>
              <a:srgbClr val="0078D7"/>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406" name="Connector: Elbow 405"/>
          <p:cNvCxnSpPr>
            <a:cxnSpLocks/>
          </p:cNvCxnSpPr>
          <p:nvPr/>
        </p:nvCxnSpPr>
        <p:spPr>
          <a:xfrm rot="10800000" flipV="1">
            <a:off x="7317994" y="3417887"/>
            <a:ext cx="3015046" cy="1886479"/>
          </a:xfrm>
          <a:prstGeom prst="bentConnector3">
            <a:avLst>
              <a:gd name="adj1" fmla="val -125"/>
            </a:avLst>
          </a:prstGeom>
          <a:ln w="38100" cap="rnd">
            <a:solidFill>
              <a:srgbClr val="0078D7"/>
            </a:solidFill>
            <a:headEnd type="non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8784191"/>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8293" y="970410"/>
            <a:ext cx="4932357" cy="2293620"/>
          </a:xfrm>
        </p:spPr>
        <p:txBody>
          <a:bodyPr/>
          <a:lstStyle/>
          <a:p>
            <a:r>
              <a:rPr lang="en-US" dirty="0"/>
              <a:t>Cortana Intelligence Suite</a:t>
            </a:r>
          </a:p>
        </p:txBody>
      </p:sp>
    </p:spTree>
    <p:extLst>
      <p:ext uri="{BB962C8B-B14F-4D97-AF65-F5344CB8AC3E}">
        <p14:creationId xmlns:p14="http://schemas.microsoft.com/office/powerpoint/2010/main" val="2789534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 name="Title 1"/>
          <p:cNvSpPr txBox="1">
            <a:spLocks/>
          </p:cNvSpPr>
          <p:nvPr/>
        </p:nvSpPr>
        <p:spPr>
          <a:xfrm>
            <a:off x="124566" y="-11471"/>
            <a:ext cx="12067434" cy="817769"/>
          </a:xfrm>
          <a:prstGeom prst="rect">
            <a:avLst/>
          </a:prstGeom>
        </p:spPr>
        <p:txBody>
          <a:bodyPr anchor="ct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32563">
              <a:defRPr/>
            </a:pPr>
            <a:r>
              <a:rPr lang="en-US" sz="4000" dirty="0">
                <a:solidFill>
                  <a:srgbClr val="505050">
                    <a:lumMod val="50000"/>
                  </a:srgbClr>
                </a:solidFill>
              </a:rPr>
              <a:t>Cortana Intelligence Suite </a:t>
            </a:r>
            <a:r>
              <a:rPr lang="en-US" sz="4000" dirty="0">
                <a:solidFill>
                  <a:srgbClr val="0070C0"/>
                </a:solidFill>
              </a:rPr>
              <a:t>| Overview</a:t>
            </a:r>
            <a:endParaRPr lang="en-IN" sz="4000" dirty="0">
              <a:solidFill>
                <a:srgbClr val="0070C0"/>
              </a:solidFill>
            </a:endParaRPr>
          </a:p>
        </p:txBody>
      </p:sp>
      <p:sp>
        <p:nvSpPr>
          <p:cNvPr id="162" name="Rectangle 161"/>
          <p:cNvSpPr/>
          <p:nvPr/>
        </p:nvSpPr>
        <p:spPr>
          <a:xfrm>
            <a:off x="-1" y="806298"/>
            <a:ext cx="6400801" cy="6051702"/>
          </a:xfrm>
          <a:prstGeom prst="rect">
            <a:avLst/>
          </a:prstGeom>
          <a:ln w="38100">
            <a:solidFill>
              <a:srgbClr val="0070C0"/>
            </a:solidFill>
          </a:ln>
        </p:spPr>
        <p:txBody>
          <a:bodyPr wrap="square" lIns="274320" tIns="274320" rIns="548640" bIns="457200" anchor="t">
            <a:noAutofit/>
          </a:bodyPr>
          <a:lstStyle/>
          <a:p>
            <a:r>
              <a:rPr lang="en-US" dirty="0"/>
              <a:t>Cortana Intelligence is a fully managed</a:t>
            </a:r>
            <a:r>
              <a:rPr lang="en-US" b="1" dirty="0"/>
              <a:t> </a:t>
            </a:r>
            <a:r>
              <a:rPr lang="en-US" dirty="0">
                <a:solidFill>
                  <a:srgbClr val="005291"/>
                </a:solidFill>
                <a:latin typeface="Segoe UI Semibold" panose="020B0702040204020203" pitchFamily="34" charset="0"/>
                <a:cs typeface="Segoe UI Semibold" panose="020B0702040204020203" pitchFamily="34" charset="0"/>
              </a:rPr>
              <a:t>big data and advanced analytics suite </a:t>
            </a:r>
            <a:r>
              <a:rPr lang="en-US" dirty="0"/>
              <a:t>in the cloud that </a:t>
            </a:r>
            <a:r>
              <a:rPr lang="en-US" dirty="0">
                <a:solidFill>
                  <a:srgbClr val="005291"/>
                </a:solidFill>
                <a:latin typeface="Segoe UI Semibold" panose="020B0702040204020203" pitchFamily="34" charset="0"/>
                <a:cs typeface="Segoe UI Semibold" panose="020B0702040204020203" pitchFamily="34" charset="0"/>
              </a:rPr>
              <a:t>transforms data into intelligent action.</a:t>
            </a:r>
          </a:p>
          <a:p>
            <a:pPr marL="228600">
              <a:spcBef>
                <a:spcPts val="1800"/>
              </a:spcBef>
            </a:pPr>
            <a:r>
              <a:rPr lang="en-US" dirty="0"/>
              <a:t>Cortana Intelligence… </a:t>
            </a:r>
          </a:p>
          <a:p>
            <a:pPr marL="571500" indent="-228600">
              <a:spcBef>
                <a:spcPts val="1200"/>
              </a:spcBef>
              <a:buFont typeface="Arial" panose="020B0604020202020204" pitchFamily="34" charset="0"/>
              <a:buChar char="•"/>
            </a:pPr>
            <a:r>
              <a:rPr lang="en-US" dirty="0"/>
              <a:t>Allows you to collect, manage, process and store all your data that can seamlessly and cost effectively grow over time in a </a:t>
            </a:r>
            <a:r>
              <a:rPr lang="en-US" dirty="0">
                <a:solidFill>
                  <a:srgbClr val="005291"/>
                </a:solidFill>
                <a:latin typeface="Segoe UI Semibold" panose="020B0702040204020203" pitchFamily="34" charset="0"/>
                <a:cs typeface="Segoe UI Semibold" panose="020B0702040204020203" pitchFamily="34" charset="0"/>
              </a:rPr>
              <a:t>scalable</a:t>
            </a:r>
            <a:r>
              <a:rPr lang="en-US" dirty="0"/>
              <a:t> and </a:t>
            </a:r>
            <a:r>
              <a:rPr lang="en-US" dirty="0">
                <a:solidFill>
                  <a:srgbClr val="005291"/>
                </a:solidFill>
                <a:latin typeface="Segoe UI Semibold" panose="020B0702040204020203" pitchFamily="34" charset="0"/>
                <a:cs typeface="Segoe UI Semibold" panose="020B0702040204020203" pitchFamily="34" charset="0"/>
              </a:rPr>
              <a:t>secure</a:t>
            </a:r>
            <a:r>
              <a:rPr lang="en-US" dirty="0"/>
              <a:t> way.</a:t>
            </a:r>
          </a:p>
          <a:p>
            <a:pPr marL="571500" indent="-228600">
              <a:spcBef>
                <a:spcPts val="1200"/>
              </a:spcBef>
              <a:buFont typeface="Arial" panose="020B0604020202020204" pitchFamily="34" charset="0"/>
              <a:buChar char="•"/>
            </a:pPr>
            <a:r>
              <a:rPr lang="en-US" dirty="0"/>
              <a:t>Provides </a:t>
            </a:r>
            <a:r>
              <a:rPr lang="en-US" dirty="0">
                <a:solidFill>
                  <a:srgbClr val="005291"/>
                </a:solidFill>
                <a:latin typeface="Segoe UI Semibold" panose="020B0702040204020203" pitchFamily="34" charset="0"/>
                <a:cs typeface="Segoe UI Semibold" panose="020B0702040204020203" pitchFamily="34" charset="0"/>
              </a:rPr>
              <a:t>easy</a:t>
            </a:r>
            <a:r>
              <a:rPr lang="en-US" b="1" dirty="0"/>
              <a:t> </a:t>
            </a:r>
            <a:r>
              <a:rPr lang="en-US" dirty="0"/>
              <a:t>and</a:t>
            </a:r>
            <a:r>
              <a:rPr lang="en-US" b="1" dirty="0"/>
              <a:t> </a:t>
            </a:r>
            <a:r>
              <a:rPr lang="en-US" dirty="0">
                <a:solidFill>
                  <a:srgbClr val="005291"/>
                </a:solidFill>
                <a:latin typeface="Segoe UI Semibold" panose="020B0702040204020203" pitchFamily="34" charset="0"/>
                <a:cs typeface="Segoe UI Semibold" panose="020B0702040204020203" pitchFamily="34" charset="0"/>
              </a:rPr>
              <a:t>actionable</a:t>
            </a:r>
            <a:r>
              <a:rPr lang="en-US" dirty="0"/>
              <a:t> analytics powered by the cloud that allow you to predict, prescribe and automate decision making for the most demanding problems. </a:t>
            </a:r>
          </a:p>
          <a:p>
            <a:pPr marL="571500" indent="-228600">
              <a:spcBef>
                <a:spcPts val="1200"/>
              </a:spcBef>
              <a:buFont typeface="Arial" panose="020B0604020202020204" pitchFamily="34" charset="0"/>
              <a:buChar char="•"/>
            </a:pPr>
            <a:r>
              <a:rPr lang="en-US" dirty="0"/>
              <a:t>Enables </a:t>
            </a:r>
            <a:r>
              <a:rPr lang="en-US" dirty="0">
                <a:solidFill>
                  <a:srgbClr val="005291"/>
                </a:solidFill>
                <a:latin typeface="Segoe UI Semibold" panose="020B0702040204020203" pitchFamily="34" charset="0"/>
                <a:cs typeface="Segoe UI Semibold" panose="020B0702040204020203" pitchFamily="34" charset="0"/>
              </a:rPr>
              <a:t>intelligent</a:t>
            </a:r>
            <a:r>
              <a:rPr lang="en-US" b="1" dirty="0"/>
              <a:t> </a:t>
            </a:r>
            <a:r>
              <a:rPr lang="en-US" dirty="0"/>
              <a:t>solutions through cognitive services and agents that allow you to see, hear, interpret and understand the world around you in more contextual and natural ways.</a:t>
            </a:r>
          </a:p>
        </p:txBody>
      </p:sp>
      <p:sp>
        <p:nvSpPr>
          <p:cNvPr id="2" name="Rectangle 1"/>
          <p:cNvSpPr/>
          <p:nvPr/>
        </p:nvSpPr>
        <p:spPr bwMode="auto">
          <a:xfrm>
            <a:off x="6400800" y="789518"/>
            <a:ext cx="5791200" cy="6068482"/>
          </a:xfrm>
          <a:prstGeom prst="rect">
            <a:avLst/>
          </a:prstGeom>
          <a:solidFill>
            <a:srgbClr val="00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dirty="0"/>
          </a:p>
        </p:txBody>
      </p:sp>
      <p:grpSp>
        <p:nvGrpSpPr>
          <p:cNvPr id="3" name="Group 2"/>
          <p:cNvGrpSpPr/>
          <p:nvPr/>
        </p:nvGrpSpPr>
        <p:grpSpPr>
          <a:xfrm>
            <a:off x="6810430" y="2457004"/>
            <a:ext cx="4971940" cy="2733507"/>
            <a:chOff x="6948210" y="2187748"/>
            <a:chExt cx="3940556" cy="2166466"/>
          </a:xfrm>
        </p:grpSpPr>
        <p:grpSp>
          <p:nvGrpSpPr>
            <p:cNvPr id="167" name="Group 166"/>
            <p:cNvGrpSpPr/>
            <p:nvPr/>
          </p:nvGrpSpPr>
          <p:grpSpPr>
            <a:xfrm>
              <a:off x="6948210" y="2187748"/>
              <a:ext cx="3940556" cy="2166466"/>
              <a:chOff x="2738160" y="3131427"/>
              <a:chExt cx="3940556" cy="2166466"/>
            </a:xfrm>
          </p:grpSpPr>
          <p:sp>
            <p:nvSpPr>
              <p:cNvPr id="170" name="Freeform 539"/>
              <p:cNvSpPr>
                <a:spLocks noChangeAspect="1"/>
              </p:cNvSpPr>
              <p:nvPr/>
            </p:nvSpPr>
            <p:spPr bwMode="auto">
              <a:xfrm>
                <a:off x="2738160" y="3131427"/>
                <a:ext cx="3940556" cy="2166466"/>
              </a:xfrm>
              <a:custGeom>
                <a:avLst/>
                <a:gdLst>
                  <a:gd name="T0" fmla="*/ 312 w 400"/>
                  <a:gd name="T1" fmla="*/ 220 h 220"/>
                  <a:gd name="T2" fmla="*/ 45 w 400"/>
                  <a:gd name="T3" fmla="*/ 220 h 220"/>
                  <a:gd name="T4" fmla="*/ 0 w 400"/>
                  <a:gd name="T5" fmla="*/ 175 h 220"/>
                  <a:gd name="T6" fmla="*/ 34 w 400"/>
                  <a:gd name="T7" fmla="*/ 131 h 220"/>
                  <a:gd name="T8" fmla="*/ 87 w 400"/>
                  <a:gd name="T9" fmla="*/ 91 h 220"/>
                  <a:gd name="T10" fmla="*/ 183 w 400"/>
                  <a:gd name="T11" fmla="*/ 0 h 220"/>
                  <a:gd name="T12" fmla="*/ 270 w 400"/>
                  <a:gd name="T13" fmla="*/ 55 h 220"/>
                  <a:gd name="T14" fmla="*/ 312 w 400"/>
                  <a:gd name="T15" fmla="*/ 44 h 220"/>
                  <a:gd name="T16" fmla="*/ 400 w 400"/>
                  <a:gd name="T17" fmla="*/ 132 h 220"/>
                  <a:gd name="T18" fmla="*/ 312 w 400"/>
                  <a:gd name="T19" fmla="*/ 22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00" h="220">
                    <a:moveTo>
                      <a:pt x="312" y="220"/>
                    </a:moveTo>
                    <a:cubicBezTo>
                      <a:pt x="45" y="220"/>
                      <a:pt x="45" y="220"/>
                      <a:pt x="45" y="220"/>
                    </a:cubicBezTo>
                    <a:cubicBezTo>
                      <a:pt x="20" y="220"/>
                      <a:pt x="0" y="200"/>
                      <a:pt x="0" y="175"/>
                    </a:cubicBezTo>
                    <a:cubicBezTo>
                      <a:pt x="0" y="154"/>
                      <a:pt x="15" y="136"/>
                      <a:pt x="34" y="131"/>
                    </a:cubicBezTo>
                    <a:cubicBezTo>
                      <a:pt x="43" y="110"/>
                      <a:pt x="63" y="94"/>
                      <a:pt x="87" y="91"/>
                    </a:cubicBezTo>
                    <a:cubicBezTo>
                      <a:pt x="89" y="40"/>
                      <a:pt x="131" y="0"/>
                      <a:pt x="183" y="0"/>
                    </a:cubicBezTo>
                    <a:cubicBezTo>
                      <a:pt x="220" y="0"/>
                      <a:pt x="254" y="22"/>
                      <a:pt x="270" y="55"/>
                    </a:cubicBezTo>
                    <a:cubicBezTo>
                      <a:pt x="282" y="48"/>
                      <a:pt x="297" y="44"/>
                      <a:pt x="312" y="44"/>
                    </a:cubicBezTo>
                    <a:cubicBezTo>
                      <a:pt x="360" y="44"/>
                      <a:pt x="400" y="84"/>
                      <a:pt x="400" y="132"/>
                    </a:cubicBezTo>
                    <a:cubicBezTo>
                      <a:pt x="400" y="181"/>
                      <a:pt x="360" y="220"/>
                      <a:pt x="312" y="220"/>
                    </a:cubicBezTo>
                    <a:close/>
                  </a:path>
                </a:pathLst>
              </a:custGeom>
              <a:solidFill>
                <a:srgbClr val="D7D7D7"/>
              </a:solidFill>
              <a:ln w="28575">
                <a:noFill/>
              </a:ln>
              <a:extLst/>
            </p:spPr>
            <p:txBody>
              <a:bodyPr vert="horz" wrap="square" lIns="91427" tIns="45713" rIns="91427" bIns="45713" numCol="1" anchor="t" anchorCtr="0" compatLnSpc="1">
                <a:prstTxWarp prst="textNoShape">
                  <a:avLst/>
                </a:prstTxWarp>
              </a:bodyPr>
              <a:lstStyle/>
              <a:p>
                <a:pPr marL="0" marR="0" lvl="0" indent="0" defTabSz="932563"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dirty="0">
                  <a:ln>
                    <a:noFill/>
                  </a:ln>
                  <a:solidFill>
                    <a:srgbClr val="333333"/>
                  </a:solidFill>
                  <a:effectLst/>
                  <a:uLnTx/>
                  <a:uFillTx/>
                </a:endParaRPr>
              </a:p>
            </p:txBody>
          </p:sp>
          <p:grpSp>
            <p:nvGrpSpPr>
              <p:cNvPr id="171" name="Group 170"/>
              <p:cNvGrpSpPr/>
              <p:nvPr/>
            </p:nvGrpSpPr>
            <p:grpSpPr>
              <a:xfrm>
                <a:off x="3150335" y="3368612"/>
                <a:ext cx="3113022" cy="1573428"/>
                <a:chOff x="3150335" y="3368612"/>
                <a:chExt cx="3113022" cy="1573428"/>
              </a:xfrm>
            </p:grpSpPr>
            <p:sp>
              <p:nvSpPr>
                <p:cNvPr id="172" name="Freeform: Shape 171"/>
                <p:cNvSpPr>
                  <a:spLocks/>
                </p:cNvSpPr>
                <p:nvPr/>
              </p:nvSpPr>
              <p:spPr bwMode="auto">
                <a:xfrm>
                  <a:off x="3150335" y="4479338"/>
                  <a:ext cx="935093" cy="245886"/>
                </a:xfrm>
                <a:custGeom>
                  <a:avLst/>
                  <a:gdLst>
                    <a:gd name="connsiteX0" fmla="*/ 501462 w 935093"/>
                    <a:gd name="connsiteY0" fmla="*/ 0 h 245886"/>
                    <a:gd name="connsiteX1" fmla="*/ 903600 w 935093"/>
                    <a:gd name="connsiteY1" fmla="*/ 0 h 245886"/>
                    <a:gd name="connsiteX2" fmla="*/ 910868 w 935093"/>
                    <a:gd name="connsiteY2" fmla="*/ 1211 h 245886"/>
                    <a:gd name="connsiteX3" fmla="*/ 915713 w 935093"/>
                    <a:gd name="connsiteY3" fmla="*/ 2422 h 245886"/>
                    <a:gd name="connsiteX4" fmla="*/ 921769 w 935093"/>
                    <a:gd name="connsiteY4" fmla="*/ 6056 h 245886"/>
                    <a:gd name="connsiteX5" fmla="*/ 926614 w 935093"/>
                    <a:gd name="connsiteY5" fmla="*/ 9690 h 245886"/>
                    <a:gd name="connsiteX6" fmla="*/ 930248 w 935093"/>
                    <a:gd name="connsiteY6" fmla="*/ 14535 h 245886"/>
                    <a:gd name="connsiteX7" fmla="*/ 932671 w 935093"/>
                    <a:gd name="connsiteY7" fmla="*/ 19380 h 245886"/>
                    <a:gd name="connsiteX8" fmla="*/ 935093 w 935093"/>
                    <a:gd name="connsiteY8" fmla="*/ 25436 h 245886"/>
                    <a:gd name="connsiteX9" fmla="*/ 935093 w 935093"/>
                    <a:gd name="connsiteY9" fmla="*/ 31493 h 245886"/>
                    <a:gd name="connsiteX10" fmla="*/ 935093 w 935093"/>
                    <a:gd name="connsiteY10" fmla="*/ 38760 h 245886"/>
                    <a:gd name="connsiteX11" fmla="*/ 932671 w 935093"/>
                    <a:gd name="connsiteY11" fmla="*/ 44816 h 245886"/>
                    <a:gd name="connsiteX12" fmla="*/ 930248 w 935093"/>
                    <a:gd name="connsiteY12" fmla="*/ 49661 h 245886"/>
                    <a:gd name="connsiteX13" fmla="*/ 926614 w 935093"/>
                    <a:gd name="connsiteY13" fmla="*/ 54507 h 245886"/>
                    <a:gd name="connsiteX14" fmla="*/ 921769 w 935093"/>
                    <a:gd name="connsiteY14" fmla="*/ 58140 h 245886"/>
                    <a:gd name="connsiteX15" fmla="*/ 915713 w 935093"/>
                    <a:gd name="connsiteY15" fmla="*/ 61774 h 245886"/>
                    <a:gd name="connsiteX16" fmla="*/ 910868 w 935093"/>
                    <a:gd name="connsiteY16" fmla="*/ 62985 h 245886"/>
                    <a:gd name="connsiteX17" fmla="*/ 903600 w 935093"/>
                    <a:gd name="connsiteY17" fmla="*/ 64197 h 245886"/>
                    <a:gd name="connsiteX18" fmla="*/ 503885 w 935093"/>
                    <a:gd name="connsiteY18" fmla="*/ 64197 h 245886"/>
                    <a:gd name="connsiteX19" fmla="*/ 492983 w 935093"/>
                    <a:gd name="connsiteY19" fmla="*/ 65408 h 245886"/>
                    <a:gd name="connsiteX20" fmla="*/ 484504 w 935093"/>
                    <a:gd name="connsiteY20" fmla="*/ 69042 h 245886"/>
                    <a:gd name="connsiteX21" fmla="*/ 477237 w 935093"/>
                    <a:gd name="connsiteY21" fmla="*/ 72676 h 245886"/>
                    <a:gd name="connsiteX22" fmla="*/ 469969 w 935093"/>
                    <a:gd name="connsiteY22" fmla="*/ 78732 h 245886"/>
                    <a:gd name="connsiteX23" fmla="*/ 463913 w 935093"/>
                    <a:gd name="connsiteY23" fmla="*/ 86000 h 245886"/>
                    <a:gd name="connsiteX24" fmla="*/ 461490 w 935093"/>
                    <a:gd name="connsiteY24" fmla="*/ 90845 h 245886"/>
                    <a:gd name="connsiteX25" fmla="*/ 459068 w 935093"/>
                    <a:gd name="connsiteY25" fmla="*/ 95690 h 245886"/>
                    <a:gd name="connsiteX26" fmla="*/ 457857 w 935093"/>
                    <a:gd name="connsiteY26" fmla="*/ 102957 h 245886"/>
                    <a:gd name="connsiteX27" fmla="*/ 457857 w 935093"/>
                    <a:gd name="connsiteY27" fmla="*/ 109014 h 245886"/>
                    <a:gd name="connsiteX28" fmla="*/ 459068 w 935093"/>
                    <a:gd name="connsiteY28" fmla="*/ 118704 h 245886"/>
                    <a:gd name="connsiteX29" fmla="*/ 460279 w 935093"/>
                    <a:gd name="connsiteY29" fmla="*/ 125971 h 245886"/>
                    <a:gd name="connsiteX30" fmla="*/ 462702 w 935093"/>
                    <a:gd name="connsiteY30" fmla="*/ 132028 h 245886"/>
                    <a:gd name="connsiteX31" fmla="*/ 466335 w 935093"/>
                    <a:gd name="connsiteY31" fmla="*/ 136873 h 245886"/>
                    <a:gd name="connsiteX32" fmla="*/ 473603 w 935093"/>
                    <a:gd name="connsiteY32" fmla="*/ 141718 h 245886"/>
                    <a:gd name="connsiteX33" fmla="*/ 480871 w 935093"/>
                    <a:gd name="connsiteY33" fmla="*/ 144140 h 245886"/>
                    <a:gd name="connsiteX34" fmla="*/ 486927 w 935093"/>
                    <a:gd name="connsiteY34" fmla="*/ 145352 h 245886"/>
                    <a:gd name="connsiteX35" fmla="*/ 491772 w 935093"/>
                    <a:gd name="connsiteY35" fmla="*/ 145352 h 245886"/>
                    <a:gd name="connsiteX36" fmla="*/ 633489 w 935093"/>
                    <a:gd name="connsiteY36" fmla="*/ 145352 h 245886"/>
                    <a:gd name="connsiteX37" fmla="*/ 640757 w 935093"/>
                    <a:gd name="connsiteY37" fmla="*/ 145352 h 245886"/>
                    <a:gd name="connsiteX38" fmla="*/ 652870 w 935093"/>
                    <a:gd name="connsiteY38" fmla="*/ 147774 h 245886"/>
                    <a:gd name="connsiteX39" fmla="*/ 660137 w 935093"/>
                    <a:gd name="connsiteY39" fmla="*/ 150197 h 245886"/>
                    <a:gd name="connsiteX40" fmla="*/ 667405 w 935093"/>
                    <a:gd name="connsiteY40" fmla="*/ 152619 h 245886"/>
                    <a:gd name="connsiteX41" fmla="*/ 675883 w 935093"/>
                    <a:gd name="connsiteY41" fmla="*/ 157464 h 245886"/>
                    <a:gd name="connsiteX42" fmla="*/ 683151 w 935093"/>
                    <a:gd name="connsiteY42" fmla="*/ 163520 h 245886"/>
                    <a:gd name="connsiteX43" fmla="*/ 690419 w 935093"/>
                    <a:gd name="connsiteY43" fmla="*/ 171999 h 245886"/>
                    <a:gd name="connsiteX44" fmla="*/ 696475 w 935093"/>
                    <a:gd name="connsiteY44" fmla="*/ 182901 h 245886"/>
                    <a:gd name="connsiteX45" fmla="*/ 698897 w 935093"/>
                    <a:gd name="connsiteY45" fmla="*/ 188957 h 245886"/>
                    <a:gd name="connsiteX46" fmla="*/ 701320 w 935093"/>
                    <a:gd name="connsiteY46" fmla="*/ 196225 h 245886"/>
                    <a:gd name="connsiteX47" fmla="*/ 702531 w 935093"/>
                    <a:gd name="connsiteY47" fmla="*/ 204703 h 245886"/>
                    <a:gd name="connsiteX48" fmla="*/ 702531 w 935093"/>
                    <a:gd name="connsiteY48" fmla="*/ 214393 h 245886"/>
                    <a:gd name="connsiteX49" fmla="*/ 702531 w 935093"/>
                    <a:gd name="connsiteY49" fmla="*/ 220450 h 245886"/>
                    <a:gd name="connsiteX50" fmla="*/ 700109 w 935093"/>
                    <a:gd name="connsiteY50" fmla="*/ 226506 h 245886"/>
                    <a:gd name="connsiteX51" fmla="*/ 697686 w 935093"/>
                    <a:gd name="connsiteY51" fmla="*/ 232562 h 245886"/>
                    <a:gd name="connsiteX52" fmla="*/ 694052 w 935093"/>
                    <a:gd name="connsiteY52" fmla="*/ 236196 h 245886"/>
                    <a:gd name="connsiteX53" fmla="*/ 689207 w 935093"/>
                    <a:gd name="connsiteY53" fmla="*/ 241041 h 245886"/>
                    <a:gd name="connsiteX54" fmla="*/ 683151 w 935093"/>
                    <a:gd name="connsiteY54" fmla="*/ 243464 h 245886"/>
                    <a:gd name="connsiteX55" fmla="*/ 677095 w 935093"/>
                    <a:gd name="connsiteY55" fmla="*/ 245886 h 245886"/>
                    <a:gd name="connsiteX56" fmla="*/ 671038 w 935093"/>
                    <a:gd name="connsiteY56" fmla="*/ 245886 h 245886"/>
                    <a:gd name="connsiteX57" fmla="*/ 664982 w 935093"/>
                    <a:gd name="connsiteY57" fmla="*/ 245886 h 245886"/>
                    <a:gd name="connsiteX58" fmla="*/ 658926 w 935093"/>
                    <a:gd name="connsiteY58" fmla="*/ 243464 h 245886"/>
                    <a:gd name="connsiteX59" fmla="*/ 652870 w 935093"/>
                    <a:gd name="connsiteY59" fmla="*/ 241041 h 245886"/>
                    <a:gd name="connsiteX60" fmla="*/ 648024 w 935093"/>
                    <a:gd name="connsiteY60" fmla="*/ 236196 h 245886"/>
                    <a:gd name="connsiteX61" fmla="*/ 644391 w 935093"/>
                    <a:gd name="connsiteY61" fmla="*/ 232562 h 245886"/>
                    <a:gd name="connsiteX62" fmla="*/ 641968 w 935093"/>
                    <a:gd name="connsiteY62" fmla="*/ 226506 h 245886"/>
                    <a:gd name="connsiteX63" fmla="*/ 639546 w 935093"/>
                    <a:gd name="connsiteY63" fmla="*/ 220450 h 245886"/>
                    <a:gd name="connsiteX64" fmla="*/ 639546 w 935093"/>
                    <a:gd name="connsiteY64" fmla="*/ 214393 h 245886"/>
                    <a:gd name="connsiteX65" fmla="*/ 638334 w 935093"/>
                    <a:gd name="connsiteY65" fmla="*/ 209548 h 245886"/>
                    <a:gd name="connsiteX66" fmla="*/ 634701 w 935093"/>
                    <a:gd name="connsiteY66" fmla="*/ 208337 h 245886"/>
                    <a:gd name="connsiteX67" fmla="*/ 494194 w 935093"/>
                    <a:gd name="connsiteY67" fmla="*/ 208337 h 245886"/>
                    <a:gd name="connsiteX68" fmla="*/ 485716 w 935093"/>
                    <a:gd name="connsiteY68" fmla="*/ 208337 h 245886"/>
                    <a:gd name="connsiteX69" fmla="*/ 478448 w 935093"/>
                    <a:gd name="connsiteY69" fmla="*/ 208337 h 245886"/>
                    <a:gd name="connsiteX70" fmla="*/ 468758 w 935093"/>
                    <a:gd name="connsiteY70" fmla="*/ 205915 h 245886"/>
                    <a:gd name="connsiteX71" fmla="*/ 457857 w 935093"/>
                    <a:gd name="connsiteY71" fmla="*/ 203492 h 245886"/>
                    <a:gd name="connsiteX72" fmla="*/ 445744 w 935093"/>
                    <a:gd name="connsiteY72" fmla="*/ 198647 h 245886"/>
                    <a:gd name="connsiteX73" fmla="*/ 434843 w 935093"/>
                    <a:gd name="connsiteY73" fmla="*/ 192591 h 245886"/>
                    <a:gd name="connsiteX74" fmla="*/ 422730 w 935093"/>
                    <a:gd name="connsiteY74" fmla="*/ 182901 h 245886"/>
                    <a:gd name="connsiteX75" fmla="*/ 417885 w 935093"/>
                    <a:gd name="connsiteY75" fmla="*/ 178056 h 245886"/>
                    <a:gd name="connsiteX76" fmla="*/ 413040 w 935093"/>
                    <a:gd name="connsiteY76" fmla="*/ 171999 h 245886"/>
                    <a:gd name="connsiteX77" fmla="*/ 408195 w 935093"/>
                    <a:gd name="connsiteY77" fmla="*/ 164732 h 245886"/>
                    <a:gd name="connsiteX78" fmla="*/ 403350 w 935093"/>
                    <a:gd name="connsiteY78" fmla="*/ 156253 h 245886"/>
                    <a:gd name="connsiteX79" fmla="*/ 399716 w 935093"/>
                    <a:gd name="connsiteY79" fmla="*/ 146563 h 245886"/>
                    <a:gd name="connsiteX80" fmla="*/ 397294 w 935093"/>
                    <a:gd name="connsiteY80" fmla="*/ 135661 h 245886"/>
                    <a:gd name="connsiteX81" fmla="*/ 396567 w 935093"/>
                    <a:gd name="connsiteY81" fmla="*/ 132028 h 245886"/>
                    <a:gd name="connsiteX82" fmla="*/ 31493 w 935093"/>
                    <a:gd name="connsiteY82" fmla="*/ 132028 h 245886"/>
                    <a:gd name="connsiteX83" fmla="*/ 25437 w 935093"/>
                    <a:gd name="connsiteY83" fmla="*/ 132028 h 245886"/>
                    <a:gd name="connsiteX84" fmla="*/ 19380 w 935093"/>
                    <a:gd name="connsiteY84" fmla="*/ 129606 h 245886"/>
                    <a:gd name="connsiteX85" fmla="*/ 13324 w 935093"/>
                    <a:gd name="connsiteY85" fmla="*/ 127183 h 245886"/>
                    <a:gd name="connsiteX86" fmla="*/ 8479 w 935093"/>
                    <a:gd name="connsiteY86" fmla="*/ 123549 h 245886"/>
                    <a:gd name="connsiteX87" fmla="*/ 4845 w 935093"/>
                    <a:gd name="connsiteY87" fmla="*/ 118704 h 245886"/>
                    <a:gd name="connsiteX88" fmla="*/ 2423 w 935093"/>
                    <a:gd name="connsiteY88" fmla="*/ 112648 h 245886"/>
                    <a:gd name="connsiteX89" fmla="*/ 0 w 935093"/>
                    <a:gd name="connsiteY89" fmla="*/ 106592 h 245886"/>
                    <a:gd name="connsiteX90" fmla="*/ 0 w 935093"/>
                    <a:gd name="connsiteY90" fmla="*/ 100535 h 245886"/>
                    <a:gd name="connsiteX91" fmla="*/ 0 w 935093"/>
                    <a:gd name="connsiteY91" fmla="*/ 94479 h 245886"/>
                    <a:gd name="connsiteX92" fmla="*/ 2423 w 935093"/>
                    <a:gd name="connsiteY92" fmla="*/ 88423 h 245886"/>
                    <a:gd name="connsiteX93" fmla="*/ 4845 w 935093"/>
                    <a:gd name="connsiteY93" fmla="*/ 82366 h 245886"/>
                    <a:gd name="connsiteX94" fmla="*/ 8479 w 935093"/>
                    <a:gd name="connsiteY94" fmla="*/ 78732 h 245886"/>
                    <a:gd name="connsiteX95" fmla="*/ 13324 w 935093"/>
                    <a:gd name="connsiteY95" fmla="*/ 73887 h 245886"/>
                    <a:gd name="connsiteX96" fmla="*/ 19380 w 935093"/>
                    <a:gd name="connsiteY96" fmla="*/ 71465 h 245886"/>
                    <a:gd name="connsiteX97" fmla="*/ 25437 w 935093"/>
                    <a:gd name="connsiteY97" fmla="*/ 69042 h 245886"/>
                    <a:gd name="connsiteX98" fmla="*/ 31493 w 935093"/>
                    <a:gd name="connsiteY98" fmla="*/ 69042 h 245886"/>
                    <a:gd name="connsiteX99" fmla="*/ 400927 w 935093"/>
                    <a:gd name="connsiteY99" fmla="*/ 69042 h 245886"/>
                    <a:gd name="connsiteX100" fmla="*/ 405772 w 935093"/>
                    <a:gd name="connsiteY100" fmla="*/ 58140 h 245886"/>
                    <a:gd name="connsiteX101" fmla="*/ 411829 w 935093"/>
                    <a:gd name="connsiteY101" fmla="*/ 48450 h 245886"/>
                    <a:gd name="connsiteX102" fmla="*/ 417885 w 935093"/>
                    <a:gd name="connsiteY102" fmla="*/ 39971 h 245886"/>
                    <a:gd name="connsiteX103" fmla="*/ 426364 w 935093"/>
                    <a:gd name="connsiteY103" fmla="*/ 32704 h 245886"/>
                    <a:gd name="connsiteX104" fmla="*/ 433631 w 935093"/>
                    <a:gd name="connsiteY104" fmla="*/ 25436 h 245886"/>
                    <a:gd name="connsiteX105" fmla="*/ 442110 w 935093"/>
                    <a:gd name="connsiteY105" fmla="*/ 19380 h 245886"/>
                    <a:gd name="connsiteX106" fmla="*/ 450589 w 935093"/>
                    <a:gd name="connsiteY106" fmla="*/ 14535 h 245886"/>
                    <a:gd name="connsiteX107" fmla="*/ 460279 w 935093"/>
                    <a:gd name="connsiteY107" fmla="*/ 10901 h 245886"/>
                    <a:gd name="connsiteX108" fmla="*/ 468758 w 935093"/>
                    <a:gd name="connsiteY108" fmla="*/ 7267 h 245886"/>
                    <a:gd name="connsiteX109" fmla="*/ 485716 w 935093"/>
                    <a:gd name="connsiteY109" fmla="*/ 2422 h 2458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Lst>
                  <a:rect l="l" t="t" r="r" b="b"/>
                  <a:pathLst>
                    <a:path w="935093" h="245886">
                      <a:moveTo>
                        <a:pt x="501462" y="0"/>
                      </a:moveTo>
                      <a:lnTo>
                        <a:pt x="903600" y="0"/>
                      </a:lnTo>
                      <a:lnTo>
                        <a:pt x="910868" y="1211"/>
                      </a:lnTo>
                      <a:lnTo>
                        <a:pt x="915713" y="2422"/>
                      </a:lnTo>
                      <a:lnTo>
                        <a:pt x="921769" y="6056"/>
                      </a:lnTo>
                      <a:lnTo>
                        <a:pt x="926614" y="9690"/>
                      </a:lnTo>
                      <a:lnTo>
                        <a:pt x="930248" y="14535"/>
                      </a:lnTo>
                      <a:lnTo>
                        <a:pt x="932671" y="19380"/>
                      </a:lnTo>
                      <a:lnTo>
                        <a:pt x="935093" y="25436"/>
                      </a:lnTo>
                      <a:lnTo>
                        <a:pt x="935093" y="31493"/>
                      </a:lnTo>
                      <a:lnTo>
                        <a:pt x="935093" y="38760"/>
                      </a:lnTo>
                      <a:lnTo>
                        <a:pt x="932671" y="44816"/>
                      </a:lnTo>
                      <a:lnTo>
                        <a:pt x="930248" y="49661"/>
                      </a:lnTo>
                      <a:lnTo>
                        <a:pt x="926614" y="54507"/>
                      </a:lnTo>
                      <a:lnTo>
                        <a:pt x="921769" y="58140"/>
                      </a:lnTo>
                      <a:lnTo>
                        <a:pt x="915713" y="61774"/>
                      </a:lnTo>
                      <a:lnTo>
                        <a:pt x="910868" y="62985"/>
                      </a:lnTo>
                      <a:lnTo>
                        <a:pt x="903600" y="64197"/>
                      </a:lnTo>
                      <a:lnTo>
                        <a:pt x="503885" y="64197"/>
                      </a:lnTo>
                      <a:lnTo>
                        <a:pt x="492983" y="65408"/>
                      </a:lnTo>
                      <a:lnTo>
                        <a:pt x="484504" y="69042"/>
                      </a:lnTo>
                      <a:lnTo>
                        <a:pt x="477237" y="72676"/>
                      </a:lnTo>
                      <a:lnTo>
                        <a:pt x="469969" y="78732"/>
                      </a:lnTo>
                      <a:lnTo>
                        <a:pt x="463913" y="86000"/>
                      </a:lnTo>
                      <a:lnTo>
                        <a:pt x="461490" y="90845"/>
                      </a:lnTo>
                      <a:lnTo>
                        <a:pt x="459068" y="95690"/>
                      </a:lnTo>
                      <a:lnTo>
                        <a:pt x="457857" y="102957"/>
                      </a:lnTo>
                      <a:lnTo>
                        <a:pt x="457857" y="109014"/>
                      </a:lnTo>
                      <a:lnTo>
                        <a:pt x="459068" y="118704"/>
                      </a:lnTo>
                      <a:lnTo>
                        <a:pt x="460279" y="125971"/>
                      </a:lnTo>
                      <a:lnTo>
                        <a:pt x="462702" y="132028"/>
                      </a:lnTo>
                      <a:lnTo>
                        <a:pt x="466335" y="136873"/>
                      </a:lnTo>
                      <a:lnTo>
                        <a:pt x="473603" y="141718"/>
                      </a:lnTo>
                      <a:lnTo>
                        <a:pt x="480871" y="144140"/>
                      </a:lnTo>
                      <a:lnTo>
                        <a:pt x="486927" y="145352"/>
                      </a:lnTo>
                      <a:lnTo>
                        <a:pt x="491772" y="145352"/>
                      </a:lnTo>
                      <a:lnTo>
                        <a:pt x="633489" y="145352"/>
                      </a:lnTo>
                      <a:lnTo>
                        <a:pt x="640757" y="145352"/>
                      </a:lnTo>
                      <a:lnTo>
                        <a:pt x="652870" y="147774"/>
                      </a:lnTo>
                      <a:lnTo>
                        <a:pt x="660137" y="150197"/>
                      </a:lnTo>
                      <a:lnTo>
                        <a:pt x="667405" y="152619"/>
                      </a:lnTo>
                      <a:lnTo>
                        <a:pt x="675883" y="157464"/>
                      </a:lnTo>
                      <a:lnTo>
                        <a:pt x="683151" y="163520"/>
                      </a:lnTo>
                      <a:lnTo>
                        <a:pt x="690419" y="171999"/>
                      </a:lnTo>
                      <a:lnTo>
                        <a:pt x="696475" y="182901"/>
                      </a:lnTo>
                      <a:lnTo>
                        <a:pt x="698897" y="188957"/>
                      </a:lnTo>
                      <a:lnTo>
                        <a:pt x="701320" y="196225"/>
                      </a:lnTo>
                      <a:lnTo>
                        <a:pt x="702531" y="204703"/>
                      </a:lnTo>
                      <a:lnTo>
                        <a:pt x="702531" y="214393"/>
                      </a:lnTo>
                      <a:lnTo>
                        <a:pt x="702531" y="220450"/>
                      </a:lnTo>
                      <a:lnTo>
                        <a:pt x="700109" y="226506"/>
                      </a:lnTo>
                      <a:lnTo>
                        <a:pt x="697686" y="232562"/>
                      </a:lnTo>
                      <a:lnTo>
                        <a:pt x="694052" y="236196"/>
                      </a:lnTo>
                      <a:lnTo>
                        <a:pt x="689207" y="241041"/>
                      </a:lnTo>
                      <a:lnTo>
                        <a:pt x="683151" y="243464"/>
                      </a:lnTo>
                      <a:lnTo>
                        <a:pt x="677095" y="245886"/>
                      </a:lnTo>
                      <a:lnTo>
                        <a:pt x="671038" y="245886"/>
                      </a:lnTo>
                      <a:lnTo>
                        <a:pt x="664982" y="245886"/>
                      </a:lnTo>
                      <a:lnTo>
                        <a:pt x="658926" y="243464"/>
                      </a:lnTo>
                      <a:lnTo>
                        <a:pt x="652870" y="241041"/>
                      </a:lnTo>
                      <a:lnTo>
                        <a:pt x="648024" y="236196"/>
                      </a:lnTo>
                      <a:lnTo>
                        <a:pt x="644391" y="232562"/>
                      </a:lnTo>
                      <a:lnTo>
                        <a:pt x="641968" y="226506"/>
                      </a:lnTo>
                      <a:lnTo>
                        <a:pt x="639546" y="220450"/>
                      </a:lnTo>
                      <a:lnTo>
                        <a:pt x="639546" y="214393"/>
                      </a:lnTo>
                      <a:lnTo>
                        <a:pt x="638334" y="209548"/>
                      </a:lnTo>
                      <a:lnTo>
                        <a:pt x="634701" y="208337"/>
                      </a:lnTo>
                      <a:lnTo>
                        <a:pt x="494194" y="208337"/>
                      </a:lnTo>
                      <a:lnTo>
                        <a:pt x="485716" y="208337"/>
                      </a:lnTo>
                      <a:lnTo>
                        <a:pt x="478448" y="208337"/>
                      </a:lnTo>
                      <a:lnTo>
                        <a:pt x="468758" y="205915"/>
                      </a:lnTo>
                      <a:lnTo>
                        <a:pt x="457857" y="203492"/>
                      </a:lnTo>
                      <a:lnTo>
                        <a:pt x="445744" y="198647"/>
                      </a:lnTo>
                      <a:lnTo>
                        <a:pt x="434843" y="192591"/>
                      </a:lnTo>
                      <a:lnTo>
                        <a:pt x="422730" y="182901"/>
                      </a:lnTo>
                      <a:lnTo>
                        <a:pt x="417885" y="178056"/>
                      </a:lnTo>
                      <a:lnTo>
                        <a:pt x="413040" y="171999"/>
                      </a:lnTo>
                      <a:lnTo>
                        <a:pt x="408195" y="164732"/>
                      </a:lnTo>
                      <a:lnTo>
                        <a:pt x="403350" y="156253"/>
                      </a:lnTo>
                      <a:lnTo>
                        <a:pt x="399716" y="146563"/>
                      </a:lnTo>
                      <a:lnTo>
                        <a:pt x="397294" y="135661"/>
                      </a:lnTo>
                      <a:lnTo>
                        <a:pt x="396567" y="132028"/>
                      </a:lnTo>
                      <a:lnTo>
                        <a:pt x="31493" y="132028"/>
                      </a:lnTo>
                      <a:lnTo>
                        <a:pt x="25437" y="132028"/>
                      </a:lnTo>
                      <a:lnTo>
                        <a:pt x="19380" y="129606"/>
                      </a:lnTo>
                      <a:lnTo>
                        <a:pt x="13324" y="127183"/>
                      </a:lnTo>
                      <a:lnTo>
                        <a:pt x="8479" y="123549"/>
                      </a:lnTo>
                      <a:lnTo>
                        <a:pt x="4845" y="118704"/>
                      </a:lnTo>
                      <a:lnTo>
                        <a:pt x="2423" y="112648"/>
                      </a:lnTo>
                      <a:lnTo>
                        <a:pt x="0" y="106592"/>
                      </a:lnTo>
                      <a:lnTo>
                        <a:pt x="0" y="100535"/>
                      </a:lnTo>
                      <a:lnTo>
                        <a:pt x="0" y="94479"/>
                      </a:lnTo>
                      <a:lnTo>
                        <a:pt x="2423" y="88423"/>
                      </a:lnTo>
                      <a:lnTo>
                        <a:pt x="4845" y="82366"/>
                      </a:lnTo>
                      <a:lnTo>
                        <a:pt x="8479" y="78732"/>
                      </a:lnTo>
                      <a:lnTo>
                        <a:pt x="13324" y="73887"/>
                      </a:lnTo>
                      <a:lnTo>
                        <a:pt x="19380" y="71465"/>
                      </a:lnTo>
                      <a:lnTo>
                        <a:pt x="25437" y="69042"/>
                      </a:lnTo>
                      <a:lnTo>
                        <a:pt x="31493" y="69042"/>
                      </a:lnTo>
                      <a:lnTo>
                        <a:pt x="400927" y="69042"/>
                      </a:lnTo>
                      <a:lnTo>
                        <a:pt x="405772" y="58140"/>
                      </a:lnTo>
                      <a:lnTo>
                        <a:pt x="411829" y="48450"/>
                      </a:lnTo>
                      <a:lnTo>
                        <a:pt x="417885" y="39971"/>
                      </a:lnTo>
                      <a:lnTo>
                        <a:pt x="426364" y="32704"/>
                      </a:lnTo>
                      <a:lnTo>
                        <a:pt x="433631" y="25436"/>
                      </a:lnTo>
                      <a:lnTo>
                        <a:pt x="442110" y="19380"/>
                      </a:lnTo>
                      <a:lnTo>
                        <a:pt x="450589" y="14535"/>
                      </a:lnTo>
                      <a:lnTo>
                        <a:pt x="460279" y="10901"/>
                      </a:lnTo>
                      <a:lnTo>
                        <a:pt x="468758" y="7267"/>
                      </a:lnTo>
                      <a:lnTo>
                        <a:pt x="485716" y="2422"/>
                      </a:lnTo>
                      <a:close/>
                    </a:path>
                  </a:pathLst>
                </a:custGeom>
                <a:solidFill>
                  <a:srgbClr val="FFFFFF"/>
                </a:solidFill>
                <a:ln>
                  <a:noFill/>
                </a:ln>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173" name="Freeform: Shape 172"/>
                <p:cNvSpPr>
                  <a:spLocks/>
                </p:cNvSpPr>
                <p:nvPr/>
              </p:nvSpPr>
              <p:spPr bwMode="auto">
                <a:xfrm>
                  <a:off x="5368236" y="4224973"/>
                  <a:ext cx="895121" cy="404562"/>
                </a:xfrm>
                <a:custGeom>
                  <a:avLst/>
                  <a:gdLst>
                    <a:gd name="connsiteX0" fmla="*/ 612898 w 895121"/>
                    <a:gd name="connsiteY0" fmla="*/ 0 h 404562"/>
                    <a:gd name="connsiteX1" fmla="*/ 618954 w 895121"/>
                    <a:gd name="connsiteY1" fmla="*/ 0 h 404562"/>
                    <a:gd name="connsiteX2" fmla="*/ 625010 w 895121"/>
                    <a:gd name="connsiteY2" fmla="*/ 0 h 404562"/>
                    <a:gd name="connsiteX3" fmla="*/ 631067 w 895121"/>
                    <a:gd name="connsiteY3" fmla="*/ 2423 h 404562"/>
                    <a:gd name="connsiteX4" fmla="*/ 637123 w 895121"/>
                    <a:gd name="connsiteY4" fmla="*/ 4845 h 404562"/>
                    <a:gd name="connsiteX5" fmla="*/ 641968 w 895121"/>
                    <a:gd name="connsiteY5" fmla="*/ 8479 h 404562"/>
                    <a:gd name="connsiteX6" fmla="*/ 645602 w 895121"/>
                    <a:gd name="connsiteY6" fmla="*/ 13324 h 404562"/>
                    <a:gd name="connsiteX7" fmla="*/ 648024 w 895121"/>
                    <a:gd name="connsiteY7" fmla="*/ 19380 h 404562"/>
                    <a:gd name="connsiteX8" fmla="*/ 650447 w 895121"/>
                    <a:gd name="connsiteY8" fmla="*/ 25437 h 404562"/>
                    <a:gd name="connsiteX9" fmla="*/ 650447 w 895121"/>
                    <a:gd name="connsiteY9" fmla="*/ 31493 h 404562"/>
                    <a:gd name="connsiteX10" fmla="*/ 651658 w 895121"/>
                    <a:gd name="connsiteY10" fmla="*/ 36338 h 404562"/>
                    <a:gd name="connsiteX11" fmla="*/ 655292 w 895121"/>
                    <a:gd name="connsiteY11" fmla="*/ 36338 h 404562"/>
                    <a:gd name="connsiteX12" fmla="*/ 795798 w 895121"/>
                    <a:gd name="connsiteY12" fmla="*/ 36338 h 404562"/>
                    <a:gd name="connsiteX13" fmla="*/ 804277 w 895121"/>
                    <a:gd name="connsiteY13" fmla="*/ 36338 h 404562"/>
                    <a:gd name="connsiteX14" fmla="*/ 811544 w 895121"/>
                    <a:gd name="connsiteY14" fmla="*/ 37549 h 404562"/>
                    <a:gd name="connsiteX15" fmla="*/ 821234 w 895121"/>
                    <a:gd name="connsiteY15" fmla="*/ 38761 h 404562"/>
                    <a:gd name="connsiteX16" fmla="*/ 832136 w 895121"/>
                    <a:gd name="connsiteY16" fmla="*/ 42394 h 404562"/>
                    <a:gd name="connsiteX17" fmla="*/ 844248 w 895121"/>
                    <a:gd name="connsiteY17" fmla="*/ 47239 h 404562"/>
                    <a:gd name="connsiteX18" fmla="*/ 855150 w 895121"/>
                    <a:gd name="connsiteY18" fmla="*/ 53296 h 404562"/>
                    <a:gd name="connsiteX19" fmla="*/ 867262 w 895121"/>
                    <a:gd name="connsiteY19" fmla="*/ 62986 h 404562"/>
                    <a:gd name="connsiteX20" fmla="*/ 872107 w 895121"/>
                    <a:gd name="connsiteY20" fmla="*/ 67831 h 404562"/>
                    <a:gd name="connsiteX21" fmla="*/ 876952 w 895121"/>
                    <a:gd name="connsiteY21" fmla="*/ 73887 h 404562"/>
                    <a:gd name="connsiteX22" fmla="*/ 881797 w 895121"/>
                    <a:gd name="connsiteY22" fmla="*/ 81155 h 404562"/>
                    <a:gd name="connsiteX23" fmla="*/ 886642 w 895121"/>
                    <a:gd name="connsiteY23" fmla="*/ 89634 h 404562"/>
                    <a:gd name="connsiteX24" fmla="*/ 890276 w 895121"/>
                    <a:gd name="connsiteY24" fmla="*/ 99324 h 404562"/>
                    <a:gd name="connsiteX25" fmla="*/ 892699 w 895121"/>
                    <a:gd name="connsiteY25" fmla="*/ 110225 h 404562"/>
                    <a:gd name="connsiteX26" fmla="*/ 895121 w 895121"/>
                    <a:gd name="connsiteY26" fmla="*/ 122338 h 404562"/>
                    <a:gd name="connsiteX27" fmla="*/ 895121 w 895121"/>
                    <a:gd name="connsiteY27" fmla="*/ 136873 h 404562"/>
                    <a:gd name="connsiteX28" fmla="*/ 895121 w 895121"/>
                    <a:gd name="connsiteY28" fmla="*/ 151408 h 404562"/>
                    <a:gd name="connsiteX29" fmla="*/ 892699 w 895121"/>
                    <a:gd name="connsiteY29" fmla="*/ 164732 h 404562"/>
                    <a:gd name="connsiteX30" fmla="*/ 889065 w 895121"/>
                    <a:gd name="connsiteY30" fmla="*/ 176844 h 404562"/>
                    <a:gd name="connsiteX31" fmla="*/ 884220 w 895121"/>
                    <a:gd name="connsiteY31" fmla="*/ 187746 h 404562"/>
                    <a:gd name="connsiteX32" fmla="*/ 878164 w 895121"/>
                    <a:gd name="connsiteY32" fmla="*/ 197436 h 404562"/>
                    <a:gd name="connsiteX33" fmla="*/ 872107 w 895121"/>
                    <a:gd name="connsiteY33" fmla="*/ 205915 h 404562"/>
                    <a:gd name="connsiteX34" fmla="*/ 863628 w 895121"/>
                    <a:gd name="connsiteY34" fmla="*/ 213182 h 404562"/>
                    <a:gd name="connsiteX35" fmla="*/ 856361 w 895121"/>
                    <a:gd name="connsiteY35" fmla="*/ 220450 h 404562"/>
                    <a:gd name="connsiteX36" fmla="*/ 847882 w 895121"/>
                    <a:gd name="connsiteY36" fmla="*/ 226506 h 404562"/>
                    <a:gd name="connsiteX37" fmla="*/ 839403 w 895121"/>
                    <a:gd name="connsiteY37" fmla="*/ 231351 h 404562"/>
                    <a:gd name="connsiteX38" fmla="*/ 829713 w 895121"/>
                    <a:gd name="connsiteY38" fmla="*/ 234985 h 404562"/>
                    <a:gd name="connsiteX39" fmla="*/ 821234 w 895121"/>
                    <a:gd name="connsiteY39" fmla="*/ 238619 h 404562"/>
                    <a:gd name="connsiteX40" fmla="*/ 804277 w 895121"/>
                    <a:gd name="connsiteY40" fmla="*/ 243464 h 404562"/>
                    <a:gd name="connsiteX41" fmla="*/ 788530 w 895121"/>
                    <a:gd name="connsiteY41" fmla="*/ 245886 h 404562"/>
                    <a:gd name="connsiteX42" fmla="*/ 302815 w 895121"/>
                    <a:gd name="connsiteY42" fmla="*/ 245886 h 404562"/>
                    <a:gd name="connsiteX43" fmla="*/ 302815 w 895121"/>
                    <a:gd name="connsiteY43" fmla="*/ 274957 h 404562"/>
                    <a:gd name="connsiteX44" fmla="*/ 301604 w 895121"/>
                    <a:gd name="connsiteY44" fmla="*/ 373069 h 404562"/>
                    <a:gd name="connsiteX45" fmla="*/ 301604 w 895121"/>
                    <a:gd name="connsiteY45" fmla="*/ 379126 h 404562"/>
                    <a:gd name="connsiteX46" fmla="*/ 299181 w 895121"/>
                    <a:gd name="connsiteY46" fmla="*/ 385182 h 404562"/>
                    <a:gd name="connsiteX47" fmla="*/ 296759 w 895121"/>
                    <a:gd name="connsiteY47" fmla="*/ 391238 h 404562"/>
                    <a:gd name="connsiteX48" fmla="*/ 291914 w 895121"/>
                    <a:gd name="connsiteY48" fmla="*/ 396083 h 404562"/>
                    <a:gd name="connsiteX49" fmla="*/ 288280 w 895121"/>
                    <a:gd name="connsiteY49" fmla="*/ 399717 h 404562"/>
                    <a:gd name="connsiteX50" fmla="*/ 282224 w 895121"/>
                    <a:gd name="connsiteY50" fmla="*/ 402140 h 404562"/>
                    <a:gd name="connsiteX51" fmla="*/ 276167 w 895121"/>
                    <a:gd name="connsiteY51" fmla="*/ 404562 h 404562"/>
                    <a:gd name="connsiteX52" fmla="*/ 270111 w 895121"/>
                    <a:gd name="connsiteY52" fmla="*/ 404562 h 404562"/>
                    <a:gd name="connsiteX53" fmla="*/ 262844 w 895121"/>
                    <a:gd name="connsiteY53" fmla="*/ 404562 h 404562"/>
                    <a:gd name="connsiteX54" fmla="*/ 257998 w 895121"/>
                    <a:gd name="connsiteY54" fmla="*/ 402140 h 404562"/>
                    <a:gd name="connsiteX55" fmla="*/ 251942 w 895121"/>
                    <a:gd name="connsiteY55" fmla="*/ 398506 h 404562"/>
                    <a:gd name="connsiteX56" fmla="*/ 247097 w 895121"/>
                    <a:gd name="connsiteY56" fmla="*/ 394872 h 404562"/>
                    <a:gd name="connsiteX57" fmla="*/ 243463 w 895121"/>
                    <a:gd name="connsiteY57" fmla="*/ 390027 h 404562"/>
                    <a:gd name="connsiteX58" fmla="*/ 241041 w 895121"/>
                    <a:gd name="connsiteY58" fmla="*/ 385182 h 404562"/>
                    <a:gd name="connsiteX59" fmla="*/ 238618 w 895121"/>
                    <a:gd name="connsiteY59" fmla="*/ 379126 h 404562"/>
                    <a:gd name="connsiteX60" fmla="*/ 238618 w 895121"/>
                    <a:gd name="connsiteY60" fmla="*/ 373069 h 404562"/>
                    <a:gd name="connsiteX61" fmla="*/ 238618 w 895121"/>
                    <a:gd name="connsiteY61" fmla="*/ 272535 h 404562"/>
                    <a:gd name="connsiteX62" fmla="*/ 238618 w 895121"/>
                    <a:gd name="connsiteY62" fmla="*/ 245886 h 404562"/>
                    <a:gd name="connsiteX63" fmla="*/ 31493 w 895121"/>
                    <a:gd name="connsiteY63" fmla="*/ 245886 h 404562"/>
                    <a:gd name="connsiteX64" fmla="*/ 25437 w 895121"/>
                    <a:gd name="connsiteY64" fmla="*/ 244675 h 404562"/>
                    <a:gd name="connsiteX65" fmla="*/ 19380 w 895121"/>
                    <a:gd name="connsiteY65" fmla="*/ 243464 h 404562"/>
                    <a:gd name="connsiteX66" fmla="*/ 13324 w 895121"/>
                    <a:gd name="connsiteY66" fmla="*/ 239830 h 404562"/>
                    <a:gd name="connsiteX67" fmla="*/ 8479 w 895121"/>
                    <a:gd name="connsiteY67" fmla="*/ 236196 h 404562"/>
                    <a:gd name="connsiteX68" fmla="*/ 4845 w 895121"/>
                    <a:gd name="connsiteY68" fmla="*/ 231351 h 404562"/>
                    <a:gd name="connsiteX69" fmla="*/ 2423 w 895121"/>
                    <a:gd name="connsiteY69" fmla="*/ 226506 h 404562"/>
                    <a:gd name="connsiteX70" fmla="*/ 0 w 895121"/>
                    <a:gd name="connsiteY70" fmla="*/ 220450 h 404562"/>
                    <a:gd name="connsiteX71" fmla="*/ 0 w 895121"/>
                    <a:gd name="connsiteY71" fmla="*/ 213182 h 404562"/>
                    <a:gd name="connsiteX72" fmla="*/ 0 w 895121"/>
                    <a:gd name="connsiteY72" fmla="*/ 207126 h 404562"/>
                    <a:gd name="connsiteX73" fmla="*/ 2423 w 895121"/>
                    <a:gd name="connsiteY73" fmla="*/ 201070 h 404562"/>
                    <a:gd name="connsiteX74" fmla="*/ 4845 w 895121"/>
                    <a:gd name="connsiteY74" fmla="*/ 196225 h 404562"/>
                    <a:gd name="connsiteX75" fmla="*/ 8479 w 895121"/>
                    <a:gd name="connsiteY75" fmla="*/ 191379 h 404562"/>
                    <a:gd name="connsiteX76" fmla="*/ 13324 w 895121"/>
                    <a:gd name="connsiteY76" fmla="*/ 187746 h 404562"/>
                    <a:gd name="connsiteX77" fmla="*/ 19380 w 895121"/>
                    <a:gd name="connsiteY77" fmla="*/ 184112 h 404562"/>
                    <a:gd name="connsiteX78" fmla="*/ 25437 w 895121"/>
                    <a:gd name="connsiteY78" fmla="*/ 182901 h 404562"/>
                    <a:gd name="connsiteX79" fmla="*/ 31493 w 895121"/>
                    <a:gd name="connsiteY79" fmla="*/ 181689 h 404562"/>
                    <a:gd name="connsiteX80" fmla="*/ 787319 w 895121"/>
                    <a:gd name="connsiteY80" fmla="*/ 181689 h 404562"/>
                    <a:gd name="connsiteX81" fmla="*/ 797009 w 895121"/>
                    <a:gd name="connsiteY81" fmla="*/ 179267 h 404562"/>
                    <a:gd name="connsiteX82" fmla="*/ 805488 w 895121"/>
                    <a:gd name="connsiteY82" fmla="*/ 176844 h 404562"/>
                    <a:gd name="connsiteX83" fmla="*/ 812756 w 895121"/>
                    <a:gd name="connsiteY83" fmla="*/ 173211 h 404562"/>
                    <a:gd name="connsiteX84" fmla="*/ 820023 w 895121"/>
                    <a:gd name="connsiteY84" fmla="*/ 167154 h 404562"/>
                    <a:gd name="connsiteX85" fmla="*/ 826079 w 895121"/>
                    <a:gd name="connsiteY85" fmla="*/ 159887 h 404562"/>
                    <a:gd name="connsiteX86" fmla="*/ 828502 w 895121"/>
                    <a:gd name="connsiteY86" fmla="*/ 155042 h 404562"/>
                    <a:gd name="connsiteX87" fmla="*/ 830924 w 895121"/>
                    <a:gd name="connsiteY87" fmla="*/ 148985 h 404562"/>
                    <a:gd name="connsiteX88" fmla="*/ 832136 w 895121"/>
                    <a:gd name="connsiteY88" fmla="*/ 142929 h 404562"/>
                    <a:gd name="connsiteX89" fmla="*/ 832136 w 895121"/>
                    <a:gd name="connsiteY89" fmla="*/ 136873 h 404562"/>
                    <a:gd name="connsiteX90" fmla="*/ 832136 w 895121"/>
                    <a:gd name="connsiteY90" fmla="*/ 127183 h 404562"/>
                    <a:gd name="connsiteX91" fmla="*/ 829713 w 895121"/>
                    <a:gd name="connsiteY91" fmla="*/ 119915 h 404562"/>
                    <a:gd name="connsiteX92" fmla="*/ 827291 w 895121"/>
                    <a:gd name="connsiteY92" fmla="*/ 113859 h 404562"/>
                    <a:gd name="connsiteX93" fmla="*/ 823657 w 895121"/>
                    <a:gd name="connsiteY93" fmla="*/ 109014 h 404562"/>
                    <a:gd name="connsiteX94" fmla="*/ 816389 w 895121"/>
                    <a:gd name="connsiteY94" fmla="*/ 104169 h 404562"/>
                    <a:gd name="connsiteX95" fmla="*/ 809122 w 895121"/>
                    <a:gd name="connsiteY95" fmla="*/ 101746 h 404562"/>
                    <a:gd name="connsiteX96" fmla="*/ 803065 w 895121"/>
                    <a:gd name="connsiteY96" fmla="*/ 100535 h 404562"/>
                    <a:gd name="connsiteX97" fmla="*/ 798220 w 895121"/>
                    <a:gd name="connsiteY97" fmla="*/ 100535 h 404562"/>
                    <a:gd name="connsiteX98" fmla="*/ 656503 w 895121"/>
                    <a:gd name="connsiteY98" fmla="*/ 100535 h 404562"/>
                    <a:gd name="connsiteX99" fmla="*/ 649235 w 895121"/>
                    <a:gd name="connsiteY99" fmla="*/ 100535 h 404562"/>
                    <a:gd name="connsiteX100" fmla="*/ 637123 w 895121"/>
                    <a:gd name="connsiteY100" fmla="*/ 98112 h 404562"/>
                    <a:gd name="connsiteX101" fmla="*/ 629855 w 895121"/>
                    <a:gd name="connsiteY101" fmla="*/ 95690 h 404562"/>
                    <a:gd name="connsiteX102" fmla="*/ 622588 w 895121"/>
                    <a:gd name="connsiteY102" fmla="*/ 92056 h 404562"/>
                    <a:gd name="connsiteX103" fmla="*/ 614109 w 895121"/>
                    <a:gd name="connsiteY103" fmla="*/ 88422 h 404562"/>
                    <a:gd name="connsiteX104" fmla="*/ 606841 w 895121"/>
                    <a:gd name="connsiteY104" fmla="*/ 81155 h 404562"/>
                    <a:gd name="connsiteX105" fmla="*/ 599574 w 895121"/>
                    <a:gd name="connsiteY105" fmla="*/ 73887 h 404562"/>
                    <a:gd name="connsiteX106" fmla="*/ 593518 w 895121"/>
                    <a:gd name="connsiteY106" fmla="*/ 62986 h 404562"/>
                    <a:gd name="connsiteX107" fmla="*/ 591095 w 895121"/>
                    <a:gd name="connsiteY107" fmla="*/ 56930 h 404562"/>
                    <a:gd name="connsiteX108" fmla="*/ 588672 w 895121"/>
                    <a:gd name="connsiteY108" fmla="*/ 48451 h 404562"/>
                    <a:gd name="connsiteX109" fmla="*/ 587461 w 895121"/>
                    <a:gd name="connsiteY109" fmla="*/ 41183 h 404562"/>
                    <a:gd name="connsiteX110" fmla="*/ 587461 w 895121"/>
                    <a:gd name="connsiteY110" fmla="*/ 31493 h 404562"/>
                    <a:gd name="connsiteX111" fmla="*/ 587461 w 895121"/>
                    <a:gd name="connsiteY111" fmla="*/ 25437 h 404562"/>
                    <a:gd name="connsiteX112" fmla="*/ 589884 w 895121"/>
                    <a:gd name="connsiteY112" fmla="*/ 19380 h 404562"/>
                    <a:gd name="connsiteX113" fmla="*/ 592306 w 895121"/>
                    <a:gd name="connsiteY113" fmla="*/ 13324 h 404562"/>
                    <a:gd name="connsiteX114" fmla="*/ 595940 w 895121"/>
                    <a:gd name="connsiteY114" fmla="*/ 8479 h 404562"/>
                    <a:gd name="connsiteX115" fmla="*/ 600785 w 895121"/>
                    <a:gd name="connsiteY115" fmla="*/ 4845 h 404562"/>
                    <a:gd name="connsiteX116" fmla="*/ 606841 w 895121"/>
                    <a:gd name="connsiteY116" fmla="*/ 2423 h 40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Lst>
                  <a:rect l="l" t="t" r="r" b="b"/>
                  <a:pathLst>
                    <a:path w="895121" h="404562">
                      <a:moveTo>
                        <a:pt x="612898" y="0"/>
                      </a:moveTo>
                      <a:lnTo>
                        <a:pt x="618954" y="0"/>
                      </a:lnTo>
                      <a:lnTo>
                        <a:pt x="625010" y="0"/>
                      </a:lnTo>
                      <a:lnTo>
                        <a:pt x="631067" y="2423"/>
                      </a:lnTo>
                      <a:lnTo>
                        <a:pt x="637123" y="4845"/>
                      </a:lnTo>
                      <a:lnTo>
                        <a:pt x="641968" y="8479"/>
                      </a:lnTo>
                      <a:lnTo>
                        <a:pt x="645602" y="13324"/>
                      </a:lnTo>
                      <a:lnTo>
                        <a:pt x="648024" y="19380"/>
                      </a:lnTo>
                      <a:lnTo>
                        <a:pt x="650447" y="25437"/>
                      </a:lnTo>
                      <a:lnTo>
                        <a:pt x="650447" y="31493"/>
                      </a:lnTo>
                      <a:lnTo>
                        <a:pt x="651658" y="36338"/>
                      </a:lnTo>
                      <a:lnTo>
                        <a:pt x="655292" y="36338"/>
                      </a:lnTo>
                      <a:lnTo>
                        <a:pt x="795798" y="36338"/>
                      </a:lnTo>
                      <a:lnTo>
                        <a:pt x="804277" y="36338"/>
                      </a:lnTo>
                      <a:lnTo>
                        <a:pt x="811544" y="37549"/>
                      </a:lnTo>
                      <a:lnTo>
                        <a:pt x="821234" y="38761"/>
                      </a:lnTo>
                      <a:lnTo>
                        <a:pt x="832136" y="42394"/>
                      </a:lnTo>
                      <a:lnTo>
                        <a:pt x="844248" y="47239"/>
                      </a:lnTo>
                      <a:lnTo>
                        <a:pt x="855150" y="53296"/>
                      </a:lnTo>
                      <a:lnTo>
                        <a:pt x="867262" y="62986"/>
                      </a:lnTo>
                      <a:lnTo>
                        <a:pt x="872107" y="67831"/>
                      </a:lnTo>
                      <a:lnTo>
                        <a:pt x="876952" y="73887"/>
                      </a:lnTo>
                      <a:lnTo>
                        <a:pt x="881797" y="81155"/>
                      </a:lnTo>
                      <a:lnTo>
                        <a:pt x="886642" y="89634"/>
                      </a:lnTo>
                      <a:lnTo>
                        <a:pt x="890276" y="99324"/>
                      </a:lnTo>
                      <a:lnTo>
                        <a:pt x="892699" y="110225"/>
                      </a:lnTo>
                      <a:lnTo>
                        <a:pt x="895121" y="122338"/>
                      </a:lnTo>
                      <a:lnTo>
                        <a:pt x="895121" y="136873"/>
                      </a:lnTo>
                      <a:lnTo>
                        <a:pt x="895121" y="151408"/>
                      </a:lnTo>
                      <a:lnTo>
                        <a:pt x="892699" y="164732"/>
                      </a:lnTo>
                      <a:lnTo>
                        <a:pt x="889065" y="176844"/>
                      </a:lnTo>
                      <a:lnTo>
                        <a:pt x="884220" y="187746"/>
                      </a:lnTo>
                      <a:lnTo>
                        <a:pt x="878164" y="197436"/>
                      </a:lnTo>
                      <a:lnTo>
                        <a:pt x="872107" y="205915"/>
                      </a:lnTo>
                      <a:lnTo>
                        <a:pt x="863628" y="213182"/>
                      </a:lnTo>
                      <a:lnTo>
                        <a:pt x="856361" y="220450"/>
                      </a:lnTo>
                      <a:lnTo>
                        <a:pt x="847882" y="226506"/>
                      </a:lnTo>
                      <a:lnTo>
                        <a:pt x="839403" y="231351"/>
                      </a:lnTo>
                      <a:lnTo>
                        <a:pt x="829713" y="234985"/>
                      </a:lnTo>
                      <a:lnTo>
                        <a:pt x="821234" y="238619"/>
                      </a:lnTo>
                      <a:lnTo>
                        <a:pt x="804277" y="243464"/>
                      </a:lnTo>
                      <a:lnTo>
                        <a:pt x="788530" y="245886"/>
                      </a:lnTo>
                      <a:lnTo>
                        <a:pt x="302815" y="245886"/>
                      </a:lnTo>
                      <a:lnTo>
                        <a:pt x="302815" y="274957"/>
                      </a:lnTo>
                      <a:lnTo>
                        <a:pt x="301604" y="373069"/>
                      </a:lnTo>
                      <a:lnTo>
                        <a:pt x="301604" y="379126"/>
                      </a:lnTo>
                      <a:lnTo>
                        <a:pt x="299181" y="385182"/>
                      </a:lnTo>
                      <a:lnTo>
                        <a:pt x="296759" y="391238"/>
                      </a:lnTo>
                      <a:lnTo>
                        <a:pt x="291914" y="396083"/>
                      </a:lnTo>
                      <a:lnTo>
                        <a:pt x="288280" y="399717"/>
                      </a:lnTo>
                      <a:lnTo>
                        <a:pt x="282224" y="402140"/>
                      </a:lnTo>
                      <a:lnTo>
                        <a:pt x="276167" y="404562"/>
                      </a:lnTo>
                      <a:lnTo>
                        <a:pt x="270111" y="404562"/>
                      </a:lnTo>
                      <a:lnTo>
                        <a:pt x="262844" y="404562"/>
                      </a:lnTo>
                      <a:lnTo>
                        <a:pt x="257998" y="402140"/>
                      </a:lnTo>
                      <a:lnTo>
                        <a:pt x="251942" y="398506"/>
                      </a:lnTo>
                      <a:lnTo>
                        <a:pt x="247097" y="394872"/>
                      </a:lnTo>
                      <a:lnTo>
                        <a:pt x="243463" y="390027"/>
                      </a:lnTo>
                      <a:lnTo>
                        <a:pt x="241041" y="385182"/>
                      </a:lnTo>
                      <a:lnTo>
                        <a:pt x="238618" y="379126"/>
                      </a:lnTo>
                      <a:lnTo>
                        <a:pt x="238618" y="373069"/>
                      </a:lnTo>
                      <a:lnTo>
                        <a:pt x="238618" y="272535"/>
                      </a:lnTo>
                      <a:lnTo>
                        <a:pt x="238618" y="245886"/>
                      </a:lnTo>
                      <a:lnTo>
                        <a:pt x="31493" y="245886"/>
                      </a:lnTo>
                      <a:lnTo>
                        <a:pt x="25437" y="244675"/>
                      </a:lnTo>
                      <a:lnTo>
                        <a:pt x="19380" y="243464"/>
                      </a:lnTo>
                      <a:lnTo>
                        <a:pt x="13324" y="239830"/>
                      </a:lnTo>
                      <a:lnTo>
                        <a:pt x="8479" y="236196"/>
                      </a:lnTo>
                      <a:lnTo>
                        <a:pt x="4845" y="231351"/>
                      </a:lnTo>
                      <a:lnTo>
                        <a:pt x="2423" y="226506"/>
                      </a:lnTo>
                      <a:lnTo>
                        <a:pt x="0" y="220450"/>
                      </a:lnTo>
                      <a:lnTo>
                        <a:pt x="0" y="213182"/>
                      </a:lnTo>
                      <a:lnTo>
                        <a:pt x="0" y="207126"/>
                      </a:lnTo>
                      <a:lnTo>
                        <a:pt x="2423" y="201070"/>
                      </a:lnTo>
                      <a:lnTo>
                        <a:pt x="4845" y="196225"/>
                      </a:lnTo>
                      <a:lnTo>
                        <a:pt x="8479" y="191379"/>
                      </a:lnTo>
                      <a:lnTo>
                        <a:pt x="13324" y="187746"/>
                      </a:lnTo>
                      <a:lnTo>
                        <a:pt x="19380" y="184112"/>
                      </a:lnTo>
                      <a:lnTo>
                        <a:pt x="25437" y="182901"/>
                      </a:lnTo>
                      <a:lnTo>
                        <a:pt x="31493" y="181689"/>
                      </a:lnTo>
                      <a:lnTo>
                        <a:pt x="787319" y="181689"/>
                      </a:lnTo>
                      <a:lnTo>
                        <a:pt x="797009" y="179267"/>
                      </a:lnTo>
                      <a:lnTo>
                        <a:pt x="805488" y="176844"/>
                      </a:lnTo>
                      <a:lnTo>
                        <a:pt x="812756" y="173211"/>
                      </a:lnTo>
                      <a:lnTo>
                        <a:pt x="820023" y="167154"/>
                      </a:lnTo>
                      <a:lnTo>
                        <a:pt x="826079" y="159887"/>
                      </a:lnTo>
                      <a:lnTo>
                        <a:pt x="828502" y="155042"/>
                      </a:lnTo>
                      <a:lnTo>
                        <a:pt x="830924" y="148985"/>
                      </a:lnTo>
                      <a:lnTo>
                        <a:pt x="832136" y="142929"/>
                      </a:lnTo>
                      <a:lnTo>
                        <a:pt x="832136" y="136873"/>
                      </a:lnTo>
                      <a:lnTo>
                        <a:pt x="832136" y="127183"/>
                      </a:lnTo>
                      <a:lnTo>
                        <a:pt x="829713" y="119915"/>
                      </a:lnTo>
                      <a:lnTo>
                        <a:pt x="827291" y="113859"/>
                      </a:lnTo>
                      <a:lnTo>
                        <a:pt x="823657" y="109014"/>
                      </a:lnTo>
                      <a:lnTo>
                        <a:pt x="816389" y="104169"/>
                      </a:lnTo>
                      <a:lnTo>
                        <a:pt x="809122" y="101746"/>
                      </a:lnTo>
                      <a:lnTo>
                        <a:pt x="803065" y="100535"/>
                      </a:lnTo>
                      <a:lnTo>
                        <a:pt x="798220" y="100535"/>
                      </a:lnTo>
                      <a:lnTo>
                        <a:pt x="656503" y="100535"/>
                      </a:lnTo>
                      <a:lnTo>
                        <a:pt x="649235" y="100535"/>
                      </a:lnTo>
                      <a:lnTo>
                        <a:pt x="637123" y="98112"/>
                      </a:lnTo>
                      <a:lnTo>
                        <a:pt x="629855" y="95690"/>
                      </a:lnTo>
                      <a:lnTo>
                        <a:pt x="622588" y="92056"/>
                      </a:lnTo>
                      <a:lnTo>
                        <a:pt x="614109" y="88422"/>
                      </a:lnTo>
                      <a:lnTo>
                        <a:pt x="606841" y="81155"/>
                      </a:lnTo>
                      <a:lnTo>
                        <a:pt x="599574" y="73887"/>
                      </a:lnTo>
                      <a:lnTo>
                        <a:pt x="593518" y="62986"/>
                      </a:lnTo>
                      <a:lnTo>
                        <a:pt x="591095" y="56930"/>
                      </a:lnTo>
                      <a:lnTo>
                        <a:pt x="588672" y="48451"/>
                      </a:lnTo>
                      <a:lnTo>
                        <a:pt x="587461" y="41183"/>
                      </a:lnTo>
                      <a:lnTo>
                        <a:pt x="587461" y="31493"/>
                      </a:lnTo>
                      <a:lnTo>
                        <a:pt x="587461" y="25437"/>
                      </a:lnTo>
                      <a:lnTo>
                        <a:pt x="589884" y="19380"/>
                      </a:lnTo>
                      <a:lnTo>
                        <a:pt x="592306" y="13324"/>
                      </a:lnTo>
                      <a:lnTo>
                        <a:pt x="595940" y="8479"/>
                      </a:lnTo>
                      <a:lnTo>
                        <a:pt x="600785" y="4845"/>
                      </a:lnTo>
                      <a:lnTo>
                        <a:pt x="606841" y="2423"/>
                      </a:lnTo>
                      <a:close/>
                    </a:path>
                  </a:pathLst>
                </a:custGeom>
                <a:solidFill>
                  <a:srgbClr val="FFFFFF"/>
                </a:solidFill>
                <a:ln>
                  <a:noFill/>
                </a:ln>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174" name="Freeform 15"/>
                <p:cNvSpPr>
                  <a:spLocks noEditPoints="1"/>
                </p:cNvSpPr>
                <p:nvPr/>
              </p:nvSpPr>
              <p:spPr bwMode="auto">
                <a:xfrm>
                  <a:off x="5534178" y="4652548"/>
                  <a:ext cx="208337" cy="208337"/>
                </a:xfrm>
                <a:custGeom>
                  <a:avLst/>
                  <a:gdLst>
                    <a:gd name="T0" fmla="*/ 172 w 344"/>
                    <a:gd name="T1" fmla="*/ 344 h 344"/>
                    <a:gd name="T2" fmla="*/ 172 w 344"/>
                    <a:gd name="T3" fmla="*/ 344 h 344"/>
                    <a:gd name="T4" fmla="*/ 142 w 344"/>
                    <a:gd name="T5" fmla="*/ 334 h 344"/>
                    <a:gd name="T6" fmla="*/ 124 w 344"/>
                    <a:gd name="T7" fmla="*/ 312 h 344"/>
                    <a:gd name="T8" fmla="*/ 118 w 344"/>
                    <a:gd name="T9" fmla="*/ 300 h 344"/>
                    <a:gd name="T10" fmla="*/ 102 w 344"/>
                    <a:gd name="T11" fmla="*/ 278 h 344"/>
                    <a:gd name="T12" fmla="*/ 72 w 344"/>
                    <a:gd name="T13" fmla="*/ 248 h 344"/>
                    <a:gd name="T14" fmla="*/ 28 w 344"/>
                    <a:gd name="T15" fmla="*/ 218 h 344"/>
                    <a:gd name="T16" fmla="*/ 16 w 344"/>
                    <a:gd name="T17" fmla="*/ 210 h 344"/>
                    <a:gd name="T18" fmla="*/ 2 w 344"/>
                    <a:gd name="T19" fmla="*/ 186 h 344"/>
                    <a:gd name="T20" fmla="*/ 0 w 344"/>
                    <a:gd name="T21" fmla="*/ 172 h 344"/>
                    <a:gd name="T22" fmla="*/ 8 w 344"/>
                    <a:gd name="T23" fmla="*/ 144 h 344"/>
                    <a:gd name="T24" fmla="*/ 30 w 344"/>
                    <a:gd name="T25" fmla="*/ 124 h 344"/>
                    <a:gd name="T26" fmla="*/ 54 w 344"/>
                    <a:gd name="T27" fmla="*/ 112 h 344"/>
                    <a:gd name="T28" fmla="*/ 90 w 344"/>
                    <a:gd name="T29" fmla="*/ 82 h 344"/>
                    <a:gd name="T30" fmla="*/ 112 w 344"/>
                    <a:gd name="T31" fmla="*/ 54 h 344"/>
                    <a:gd name="T32" fmla="*/ 124 w 344"/>
                    <a:gd name="T33" fmla="*/ 34 h 344"/>
                    <a:gd name="T34" fmla="*/ 126 w 344"/>
                    <a:gd name="T35" fmla="*/ 26 h 344"/>
                    <a:gd name="T36" fmla="*/ 142 w 344"/>
                    <a:gd name="T37" fmla="*/ 10 h 344"/>
                    <a:gd name="T38" fmla="*/ 164 w 344"/>
                    <a:gd name="T39" fmla="*/ 2 h 344"/>
                    <a:gd name="T40" fmla="*/ 172 w 344"/>
                    <a:gd name="T41" fmla="*/ 0 h 344"/>
                    <a:gd name="T42" fmla="*/ 172 w 344"/>
                    <a:gd name="T43" fmla="*/ 0 h 344"/>
                    <a:gd name="T44" fmla="*/ 188 w 344"/>
                    <a:gd name="T45" fmla="*/ 2 h 344"/>
                    <a:gd name="T46" fmla="*/ 214 w 344"/>
                    <a:gd name="T47" fmla="*/ 20 h 344"/>
                    <a:gd name="T48" fmla="*/ 222 w 344"/>
                    <a:gd name="T49" fmla="*/ 34 h 344"/>
                    <a:gd name="T50" fmla="*/ 226 w 344"/>
                    <a:gd name="T51" fmla="*/ 44 h 344"/>
                    <a:gd name="T52" fmla="*/ 242 w 344"/>
                    <a:gd name="T53" fmla="*/ 68 h 344"/>
                    <a:gd name="T54" fmla="*/ 270 w 344"/>
                    <a:gd name="T55" fmla="*/ 96 h 344"/>
                    <a:gd name="T56" fmla="*/ 314 w 344"/>
                    <a:gd name="T57" fmla="*/ 124 h 344"/>
                    <a:gd name="T58" fmla="*/ 328 w 344"/>
                    <a:gd name="T59" fmla="*/ 134 h 344"/>
                    <a:gd name="T60" fmla="*/ 342 w 344"/>
                    <a:gd name="T61" fmla="*/ 160 h 344"/>
                    <a:gd name="T62" fmla="*/ 344 w 344"/>
                    <a:gd name="T63" fmla="*/ 176 h 344"/>
                    <a:gd name="T64" fmla="*/ 340 w 344"/>
                    <a:gd name="T65" fmla="*/ 190 h 344"/>
                    <a:gd name="T66" fmla="*/ 322 w 344"/>
                    <a:gd name="T67" fmla="*/ 214 h 344"/>
                    <a:gd name="T68" fmla="*/ 308 w 344"/>
                    <a:gd name="T69" fmla="*/ 222 h 344"/>
                    <a:gd name="T70" fmla="*/ 276 w 344"/>
                    <a:gd name="T71" fmla="*/ 240 h 344"/>
                    <a:gd name="T72" fmla="*/ 250 w 344"/>
                    <a:gd name="T73" fmla="*/ 266 h 344"/>
                    <a:gd name="T74" fmla="*/ 232 w 344"/>
                    <a:gd name="T75" fmla="*/ 292 h 344"/>
                    <a:gd name="T76" fmla="*/ 220 w 344"/>
                    <a:gd name="T77" fmla="*/ 312 h 344"/>
                    <a:gd name="T78" fmla="*/ 200 w 344"/>
                    <a:gd name="T79" fmla="*/ 336 h 344"/>
                    <a:gd name="T80" fmla="*/ 172 w 344"/>
                    <a:gd name="T81" fmla="*/ 344 h 344"/>
                    <a:gd name="T82" fmla="*/ 146 w 344"/>
                    <a:gd name="T83" fmla="*/ 172 h 344"/>
                    <a:gd name="T84" fmla="*/ 170 w 344"/>
                    <a:gd name="T85" fmla="*/ 196 h 344"/>
                    <a:gd name="T86" fmla="*/ 196 w 344"/>
                    <a:gd name="T87" fmla="*/ 170 h 344"/>
                    <a:gd name="T88" fmla="*/ 172 w 344"/>
                    <a:gd name="T89" fmla="*/ 148 h 344"/>
                    <a:gd name="T90" fmla="*/ 146 w 344"/>
                    <a:gd name="T91" fmla="*/ 172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44" h="344">
                      <a:moveTo>
                        <a:pt x="172" y="344"/>
                      </a:moveTo>
                      <a:lnTo>
                        <a:pt x="172" y="344"/>
                      </a:lnTo>
                      <a:lnTo>
                        <a:pt x="172" y="344"/>
                      </a:lnTo>
                      <a:lnTo>
                        <a:pt x="172" y="344"/>
                      </a:lnTo>
                      <a:lnTo>
                        <a:pt x="156" y="342"/>
                      </a:lnTo>
                      <a:lnTo>
                        <a:pt x="142" y="334"/>
                      </a:lnTo>
                      <a:lnTo>
                        <a:pt x="132" y="324"/>
                      </a:lnTo>
                      <a:lnTo>
                        <a:pt x="124" y="312"/>
                      </a:lnTo>
                      <a:lnTo>
                        <a:pt x="124" y="312"/>
                      </a:lnTo>
                      <a:lnTo>
                        <a:pt x="118" y="300"/>
                      </a:lnTo>
                      <a:lnTo>
                        <a:pt x="112" y="290"/>
                      </a:lnTo>
                      <a:lnTo>
                        <a:pt x="102" y="278"/>
                      </a:lnTo>
                      <a:lnTo>
                        <a:pt x="90" y="264"/>
                      </a:lnTo>
                      <a:lnTo>
                        <a:pt x="72" y="248"/>
                      </a:lnTo>
                      <a:lnTo>
                        <a:pt x="52" y="232"/>
                      </a:lnTo>
                      <a:lnTo>
                        <a:pt x="28" y="218"/>
                      </a:lnTo>
                      <a:lnTo>
                        <a:pt x="28" y="218"/>
                      </a:lnTo>
                      <a:lnTo>
                        <a:pt x="16" y="210"/>
                      </a:lnTo>
                      <a:lnTo>
                        <a:pt x="8" y="198"/>
                      </a:lnTo>
                      <a:lnTo>
                        <a:pt x="2" y="186"/>
                      </a:lnTo>
                      <a:lnTo>
                        <a:pt x="0" y="172"/>
                      </a:lnTo>
                      <a:lnTo>
                        <a:pt x="0" y="172"/>
                      </a:lnTo>
                      <a:lnTo>
                        <a:pt x="2" y="156"/>
                      </a:lnTo>
                      <a:lnTo>
                        <a:pt x="8" y="144"/>
                      </a:lnTo>
                      <a:lnTo>
                        <a:pt x="18" y="132"/>
                      </a:lnTo>
                      <a:lnTo>
                        <a:pt x="30" y="124"/>
                      </a:lnTo>
                      <a:lnTo>
                        <a:pt x="30" y="124"/>
                      </a:lnTo>
                      <a:lnTo>
                        <a:pt x="54" y="112"/>
                      </a:lnTo>
                      <a:lnTo>
                        <a:pt x="74" y="96"/>
                      </a:lnTo>
                      <a:lnTo>
                        <a:pt x="90" y="82"/>
                      </a:lnTo>
                      <a:lnTo>
                        <a:pt x="102" y="68"/>
                      </a:lnTo>
                      <a:lnTo>
                        <a:pt x="112" y="54"/>
                      </a:lnTo>
                      <a:lnTo>
                        <a:pt x="118" y="44"/>
                      </a:lnTo>
                      <a:lnTo>
                        <a:pt x="124" y="34"/>
                      </a:lnTo>
                      <a:lnTo>
                        <a:pt x="124" y="34"/>
                      </a:lnTo>
                      <a:lnTo>
                        <a:pt x="126" y="26"/>
                      </a:lnTo>
                      <a:lnTo>
                        <a:pt x="130" y="20"/>
                      </a:lnTo>
                      <a:lnTo>
                        <a:pt x="142" y="10"/>
                      </a:lnTo>
                      <a:lnTo>
                        <a:pt x="156" y="2"/>
                      </a:lnTo>
                      <a:lnTo>
                        <a:pt x="164" y="2"/>
                      </a:lnTo>
                      <a:lnTo>
                        <a:pt x="172" y="0"/>
                      </a:lnTo>
                      <a:lnTo>
                        <a:pt x="172" y="0"/>
                      </a:lnTo>
                      <a:lnTo>
                        <a:pt x="172" y="0"/>
                      </a:lnTo>
                      <a:lnTo>
                        <a:pt x="172" y="0"/>
                      </a:lnTo>
                      <a:lnTo>
                        <a:pt x="180" y="2"/>
                      </a:lnTo>
                      <a:lnTo>
                        <a:pt x="188" y="2"/>
                      </a:lnTo>
                      <a:lnTo>
                        <a:pt x="202" y="10"/>
                      </a:lnTo>
                      <a:lnTo>
                        <a:pt x="214" y="20"/>
                      </a:lnTo>
                      <a:lnTo>
                        <a:pt x="218" y="28"/>
                      </a:lnTo>
                      <a:lnTo>
                        <a:pt x="222" y="34"/>
                      </a:lnTo>
                      <a:lnTo>
                        <a:pt x="222" y="34"/>
                      </a:lnTo>
                      <a:lnTo>
                        <a:pt x="226" y="44"/>
                      </a:lnTo>
                      <a:lnTo>
                        <a:pt x="232" y="56"/>
                      </a:lnTo>
                      <a:lnTo>
                        <a:pt x="242" y="68"/>
                      </a:lnTo>
                      <a:lnTo>
                        <a:pt x="254" y="82"/>
                      </a:lnTo>
                      <a:lnTo>
                        <a:pt x="270" y="96"/>
                      </a:lnTo>
                      <a:lnTo>
                        <a:pt x="290" y="112"/>
                      </a:lnTo>
                      <a:lnTo>
                        <a:pt x="314" y="124"/>
                      </a:lnTo>
                      <a:lnTo>
                        <a:pt x="314" y="124"/>
                      </a:lnTo>
                      <a:lnTo>
                        <a:pt x="328" y="134"/>
                      </a:lnTo>
                      <a:lnTo>
                        <a:pt x="336" y="146"/>
                      </a:lnTo>
                      <a:lnTo>
                        <a:pt x="342" y="160"/>
                      </a:lnTo>
                      <a:lnTo>
                        <a:pt x="344" y="176"/>
                      </a:lnTo>
                      <a:lnTo>
                        <a:pt x="344" y="176"/>
                      </a:lnTo>
                      <a:lnTo>
                        <a:pt x="342" y="184"/>
                      </a:lnTo>
                      <a:lnTo>
                        <a:pt x="340" y="190"/>
                      </a:lnTo>
                      <a:lnTo>
                        <a:pt x="334" y="204"/>
                      </a:lnTo>
                      <a:lnTo>
                        <a:pt x="322" y="214"/>
                      </a:lnTo>
                      <a:lnTo>
                        <a:pt x="308" y="222"/>
                      </a:lnTo>
                      <a:lnTo>
                        <a:pt x="308" y="222"/>
                      </a:lnTo>
                      <a:lnTo>
                        <a:pt x="292" y="230"/>
                      </a:lnTo>
                      <a:lnTo>
                        <a:pt x="276" y="240"/>
                      </a:lnTo>
                      <a:lnTo>
                        <a:pt x="262" y="252"/>
                      </a:lnTo>
                      <a:lnTo>
                        <a:pt x="250" y="266"/>
                      </a:lnTo>
                      <a:lnTo>
                        <a:pt x="240" y="278"/>
                      </a:lnTo>
                      <a:lnTo>
                        <a:pt x="232" y="292"/>
                      </a:lnTo>
                      <a:lnTo>
                        <a:pt x="220" y="312"/>
                      </a:lnTo>
                      <a:lnTo>
                        <a:pt x="220" y="312"/>
                      </a:lnTo>
                      <a:lnTo>
                        <a:pt x="212" y="326"/>
                      </a:lnTo>
                      <a:lnTo>
                        <a:pt x="200" y="336"/>
                      </a:lnTo>
                      <a:lnTo>
                        <a:pt x="188" y="342"/>
                      </a:lnTo>
                      <a:lnTo>
                        <a:pt x="172" y="344"/>
                      </a:lnTo>
                      <a:lnTo>
                        <a:pt x="172" y="344"/>
                      </a:lnTo>
                      <a:close/>
                      <a:moveTo>
                        <a:pt x="146" y="172"/>
                      </a:moveTo>
                      <a:lnTo>
                        <a:pt x="146" y="172"/>
                      </a:lnTo>
                      <a:lnTo>
                        <a:pt x="170" y="196"/>
                      </a:lnTo>
                      <a:lnTo>
                        <a:pt x="170" y="196"/>
                      </a:lnTo>
                      <a:lnTo>
                        <a:pt x="196" y="170"/>
                      </a:lnTo>
                      <a:lnTo>
                        <a:pt x="196" y="170"/>
                      </a:lnTo>
                      <a:lnTo>
                        <a:pt x="172" y="148"/>
                      </a:lnTo>
                      <a:lnTo>
                        <a:pt x="172" y="148"/>
                      </a:lnTo>
                      <a:lnTo>
                        <a:pt x="146" y="172"/>
                      </a:lnTo>
                      <a:lnTo>
                        <a:pt x="146" y="172"/>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175" name="Freeform 16"/>
                <p:cNvSpPr>
                  <a:spLocks noEditPoints="1"/>
                </p:cNvSpPr>
                <p:nvPr/>
              </p:nvSpPr>
              <p:spPr bwMode="auto">
                <a:xfrm>
                  <a:off x="3711148" y="4151086"/>
                  <a:ext cx="208337" cy="208337"/>
                </a:xfrm>
                <a:custGeom>
                  <a:avLst/>
                  <a:gdLst>
                    <a:gd name="T0" fmla="*/ 172 w 344"/>
                    <a:gd name="T1" fmla="*/ 344 h 344"/>
                    <a:gd name="T2" fmla="*/ 172 w 344"/>
                    <a:gd name="T3" fmla="*/ 344 h 344"/>
                    <a:gd name="T4" fmla="*/ 142 w 344"/>
                    <a:gd name="T5" fmla="*/ 334 h 344"/>
                    <a:gd name="T6" fmla="*/ 124 w 344"/>
                    <a:gd name="T7" fmla="*/ 310 h 344"/>
                    <a:gd name="T8" fmla="*/ 118 w 344"/>
                    <a:gd name="T9" fmla="*/ 300 h 344"/>
                    <a:gd name="T10" fmla="*/ 102 w 344"/>
                    <a:gd name="T11" fmla="*/ 278 h 344"/>
                    <a:gd name="T12" fmla="*/ 72 w 344"/>
                    <a:gd name="T13" fmla="*/ 248 h 344"/>
                    <a:gd name="T14" fmla="*/ 28 w 344"/>
                    <a:gd name="T15" fmla="*/ 218 h 344"/>
                    <a:gd name="T16" fmla="*/ 16 w 344"/>
                    <a:gd name="T17" fmla="*/ 210 h 344"/>
                    <a:gd name="T18" fmla="*/ 2 w 344"/>
                    <a:gd name="T19" fmla="*/ 186 h 344"/>
                    <a:gd name="T20" fmla="*/ 0 w 344"/>
                    <a:gd name="T21" fmla="*/ 172 h 344"/>
                    <a:gd name="T22" fmla="*/ 8 w 344"/>
                    <a:gd name="T23" fmla="*/ 144 h 344"/>
                    <a:gd name="T24" fmla="*/ 30 w 344"/>
                    <a:gd name="T25" fmla="*/ 124 h 344"/>
                    <a:gd name="T26" fmla="*/ 54 w 344"/>
                    <a:gd name="T27" fmla="*/ 112 h 344"/>
                    <a:gd name="T28" fmla="*/ 90 w 344"/>
                    <a:gd name="T29" fmla="*/ 82 h 344"/>
                    <a:gd name="T30" fmla="*/ 112 w 344"/>
                    <a:gd name="T31" fmla="*/ 54 h 344"/>
                    <a:gd name="T32" fmla="*/ 122 w 344"/>
                    <a:gd name="T33" fmla="*/ 34 h 344"/>
                    <a:gd name="T34" fmla="*/ 126 w 344"/>
                    <a:gd name="T35" fmla="*/ 26 h 344"/>
                    <a:gd name="T36" fmla="*/ 144 w 344"/>
                    <a:gd name="T37" fmla="*/ 10 h 344"/>
                    <a:gd name="T38" fmla="*/ 172 w 344"/>
                    <a:gd name="T39" fmla="*/ 0 h 344"/>
                    <a:gd name="T40" fmla="*/ 180 w 344"/>
                    <a:gd name="T41" fmla="*/ 2 h 344"/>
                    <a:gd name="T42" fmla="*/ 202 w 344"/>
                    <a:gd name="T43" fmla="*/ 10 h 344"/>
                    <a:gd name="T44" fmla="*/ 218 w 344"/>
                    <a:gd name="T45" fmla="*/ 28 h 344"/>
                    <a:gd name="T46" fmla="*/ 222 w 344"/>
                    <a:gd name="T47" fmla="*/ 34 h 344"/>
                    <a:gd name="T48" fmla="*/ 232 w 344"/>
                    <a:gd name="T49" fmla="*/ 54 h 344"/>
                    <a:gd name="T50" fmla="*/ 254 w 344"/>
                    <a:gd name="T51" fmla="*/ 82 h 344"/>
                    <a:gd name="T52" fmla="*/ 290 w 344"/>
                    <a:gd name="T53" fmla="*/ 112 h 344"/>
                    <a:gd name="T54" fmla="*/ 314 w 344"/>
                    <a:gd name="T55" fmla="*/ 124 h 344"/>
                    <a:gd name="T56" fmla="*/ 328 w 344"/>
                    <a:gd name="T57" fmla="*/ 134 h 344"/>
                    <a:gd name="T58" fmla="*/ 342 w 344"/>
                    <a:gd name="T59" fmla="*/ 160 h 344"/>
                    <a:gd name="T60" fmla="*/ 344 w 344"/>
                    <a:gd name="T61" fmla="*/ 176 h 344"/>
                    <a:gd name="T62" fmla="*/ 340 w 344"/>
                    <a:gd name="T63" fmla="*/ 190 h 344"/>
                    <a:gd name="T64" fmla="*/ 322 w 344"/>
                    <a:gd name="T65" fmla="*/ 214 h 344"/>
                    <a:gd name="T66" fmla="*/ 308 w 344"/>
                    <a:gd name="T67" fmla="*/ 222 h 344"/>
                    <a:gd name="T68" fmla="*/ 292 w 344"/>
                    <a:gd name="T69" fmla="*/ 230 h 344"/>
                    <a:gd name="T70" fmla="*/ 262 w 344"/>
                    <a:gd name="T71" fmla="*/ 252 h 344"/>
                    <a:gd name="T72" fmla="*/ 240 w 344"/>
                    <a:gd name="T73" fmla="*/ 280 h 344"/>
                    <a:gd name="T74" fmla="*/ 220 w 344"/>
                    <a:gd name="T75" fmla="*/ 312 h 344"/>
                    <a:gd name="T76" fmla="*/ 212 w 344"/>
                    <a:gd name="T77" fmla="*/ 326 h 344"/>
                    <a:gd name="T78" fmla="*/ 188 w 344"/>
                    <a:gd name="T79" fmla="*/ 342 h 344"/>
                    <a:gd name="T80" fmla="*/ 172 w 344"/>
                    <a:gd name="T81" fmla="*/ 344 h 344"/>
                    <a:gd name="T82" fmla="*/ 146 w 344"/>
                    <a:gd name="T83" fmla="*/ 172 h 344"/>
                    <a:gd name="T84" fmla="*/ 170 w 344"/>
                    <a:gd name="T85" fmla="*/ 196 h 344"/>
                    <a:gd name="T86" fmla="*/ 196 w 344"/>
                    <a:gd name="T87" fmla="*/ 170 h 344"/>
                    <a:gd name="T88" fmla="*/ 172 w 344"/>
                    <a:gd name="T89" fmla="*/ 148 h 344"/>
                    <a:gd name="T90" fmla="*/ 146 w 344"/>
                    <a:gd name="T91" fmla="*/ 172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44" h="344">
                      <a:moveTo>
                        <a:pt x="172" y="344"/>
                      </a:moveTo>
                      <a:lnTo>
                        <a:pt x="172" y="344"/>
                      </a:lnTo>
                      <a:lnTo>
                        <a:pt x="172" y="344"/>
                      </a:lnTo>
                      <a:lnTo>
                        <a:pt x="172" y="344"/>
                      </a:lnTo>
                      <a:lnTo>
                        <a:pt x="156" y="342"/>
                      </a:lnTo>
                      <a:lnTo>
                        <a:pt x="142" y="334"/>
                      </a:lnTo>
                      <a:lnTo>
                        <a:pt x="132" y="324"/>
                      </a:lnTo>
                      <a:lnTo>
                        <a:pt x="124" y="310"/>
                      </a:lnTo>
                      <a:lnTo>
                        <a:pt x="124" y="310"/>
                      </a:lnTo>
                      <a:lnTo>
                        <a:pt x="118" y="300"/>
                      </a:lnTo>
                      <a:lnTo>
                        <a:pt x="112" y="290"/>
                      </a:lnTo>
                      <a:lnTo>
                        <a:pt x="102" y="278"/>
                      </a:lnTo>
                      <a:lnTo>
                        <a:pt x="88" y="262"/>
                      </a:lnTo>
                      <a:lnTo>
                        <a:pt x="72" y="248"/>
                      </a:lnTo>
                      <a:lnTo>
                        <a:pt x="52" y="232"/>
                      </a:lnTo>
                      <a:lnTo>
                        <a:pt x="28" y="218"/>
                      </a:lnTo>
                      <a:lnTo>
                        <a:pt x="28" y="218"/>
                      </a:lnTo>
                      <a:lnTo>
                        <a:pt x="16" y="210"/>
                      </a:lnTo>
                      <a:lnTo>
                        <a:pt x="8" y="198"/>
                      </a:lnTo>
                      <a:lnTo>
                        <a:pt x="2" y="186"/>
                      </a:lnTo>
                      <a:lnTo>
                        <a:pt x="0" y="172"/>
                      </a:lnTo>
                      <a:lnTo>
                        <a:pt x="0" y="172"/>
                      </a:lnTo>
                      <a:lnTo>
                        <a:pt x="2" y="156"/>
                      </a:lnTo>
                      <a:lnTo>
                        <a:pt x="8" y="144"/>
                      </a:lnTo>
                      <a:lnTo>
                        <a:pt x="18" y="132"/>
                      </a:lnTo>
                      <a:lnTo>
                        <a:pt x="30" y="124"/>
                      </a:lnTo>
                      <a:lnTo>
                        <a:pt x="30" y="124"/>
                      </a:lnTo>
                      <a:lnTo>
                        <a:pt x="54" y="112"/>
                      </a:lnTo>
                      <a:lnTo>
                        <a:pt x="74" y="96"/>
                      </a:lnTo>
                      <a:lnTo>
                        <a:pt x="90" y="82"/>
                      </a:lnTo>
                      <a:lnTo>
                        <a:pt x="102" y="68"/>
                      </a:lnTo>
                      <a:lnTo>
                        <a:pt x="112" y="54"/>
                      </a:lnTo>
                      <a:lnTo>
                        <a:pt x="118" y="44"/>
                      </a:lnTo>
                      <a:lnTo>
                        <a:pt x="122" y="34"/>
                      </a:lnTo>
                      <a:lnTo>
                        <a:pt x="122" y="34"/>
                      </a:lnTo>
                      <a:lnTo>
                        <a:pt x="126" y="26"/>
                      </a:lnTo>
                      <a:lnTo>
                        <a:pt x="132" y="20"/>
                      </a:lnTo>
                      <a:lnTo>
                        <a:pt x="144" y="10"/>
                      </a:lnTo>
                      <a:lnTo>
                        <a:pt x="158" y="4"/>
                      </a:lnTo>
                      <a:lnTo>
                        <a:pt x="172" y="0"/>
                      </a:lnTo>
                      <a:lnTo>
                        <a:pt x="172" y="0"/>
                      </a:lnTo>
                      <a:lnTo>
                        <a:pt x="180" y="2"/>
                      </a:lnTo>
                      <a:lnTo>
                        <a:pt x="188" y="2"/>
                      </a:lnTo>
                      <a:lnTo>
                        <a:pt x="202" y="10"/>
                      </a:lnTo>
                      <a:lnTo>
                        <a:pt x="214" y="20"/>
                      </a:lnTo>
                      <a:lnTo>
                        <a:pt x="218" y="28"/>
                      </a:lnTo>
                      <a:lnTo>
                        <a:pt x="222" y="34"/>
                      </a:lnTo>
                      <a:lnTo>
                        <a:pt x="222" y="34"/>
                      </a:lnTo>
                      <a:lnTo>
                        <a:pt x="226" y="44"/>
                      </a:lnTo>
                      <a:lnTo>
                        <a:pt x="232" y="54"/>
                      </a:lnTo>
                      <a:lnTo>
                        <a:pt x="242" y="68"/>
                      </a:lnTo>
                      <a:lnTo>
                        <a:pt x="254" y="82"/>
                      </a:lnTo>
                      <a:lnTo>
                        <a:pt x="270" y="96"/>
                      </a:lnTo>
                      <a:lnTo>
                        <a:pt x="290" y="112"/>
                      </a:lnTo>
                      <a:lnTo>
                        <a:pt x="314" y="124"/>
                      </a:lnTo>
                      <a:lnTo>
                        <a:pt x="314" y="124"/>
                      </a:lnTo>
                      <a:lnTo>
                        <a:pt x="320" y="128"/>
                      </a:lnTo>
                      <a:lnTo>
                        <a:pt x="328" y="134"/>
                      </a:lnTo>
                      <a:lnTo>
                        <a:pt x="336" y="146"/>
                      </a:lnTo>
                      <a:lnTo>
                        <a:pt x="342" y="160"/>
                      </a:lnTo>
                      <a:lnTo>
                        <a:pt x="344" y="176"/>
                      </a:lnTo>
                      <a:lnTo>
                        <a:pt x="344" y="176"/>
                      </a:lnTo>
                      <a:lnTo>
                        <a:pt x="342" y="182"/>
                      </a:lnTo>
                      <a:lnTo>
                        <a:pt x="340" y="190"/>
                      </a:lnTo>
                      <a:lnTo>
                        <a:pt x="334" y="204"/>
                      </a:lnTo>
                      <a:lnTo>
                        <a:pt x="322" y="214"/>
                      </a:lnTo>
                      <a:lnTo>
                        <a:pt x="316" y="218"/>
                      </a:lnTo>
                      <a:lnTo>
                        <a:pt x="308" y="222"/>
                      </a:lnTo>
                      <a:lnTo>
                        <a:pt x="308" y="222"/>
                      </a:lnTo>
                      <a:lnTo>
                        <a:pt x="292" y="230"/>
                      </a:lnTo>
                      <a:lnTo>
                        <a:pt x="276" y="240"/>
                      </a:lnTo>
                      <a:lnTo>
                        <a:pt x="262" y="252"/>
                      </a:lnTo>
                      <a:lnTo>
                        <a:pt x="250" y="266"/>
                      </a:lnTo>
                      <a:lnTo>
                        <a:pt x="240" y="280"/>
                      </a:lnTo>
                      <a:lnTo>
                        <a:pt x="230" y="292"/>
                      </a:lnTo>
                      <a:lnTo>
                        <a:pt x="220" y="312"/>
                      </a:lnTo>
                      <a:lnTo>
                        <a:pt x="220" y="312"/>
                      </a:lnTo>
                      <a:lnTo>
                        <a:pt x="212" y="326"/>
                      </a:lnTo>
                      <a:lnTo>
                        <a:pt x="202" y="336"/>
                      </a:lnTo>
                      <a:lnTo>
                        <a:pt x="188" y="342"/>
                      </a:lnTo>
                      <a:lnTo>
                        <a:pt x="172" y="344"/>
                      </a:lnTo>
                      <a:lnTo>
                        <a:pt x="172" y="344"/>
                      </a:lnTo>
                      <a:close/>
                      <a:moveTo>
                        <a:pt x="146" y="172"/>
                      </a:moveTo>
                      <a:lnTo>
                        <a:pt x="146" y="172"/>
                      </a:lnTo>
                      <a:lnTo>
                        <a:pt x="170" y="196"/>
                      </a:lnTo>
                      <a:lnTo>
                        <a:pt x="170" y="196"/>
                      </a:lnTo>
                      <a:lnTo>
                        <a:pt x="182" y="184"/>
                      </a:lnTo>
                      <a:lnTo>
                        <a:pt x="196" y="170"/>
                      </a:lnTo>
                      <a:lnTo>
                        <a:pt x="196" y="170"/>
                      </a:lnTo>
                      <a:lnTo>
                        <a:pt x="172" y="148"/>
                      </a:lnTo>
                      <a:lnTo>
                        <a:pt x="172" y="148"/>
                      </a:lnTo>
                      <a:lnTo>
                        <a:pt x="146" y="172"/>
                      </a:lnTo>
                      <a:lnTo>
                        <a:pt x="146" y="172"/>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176" name="Freeform 17"/>
                <p:cNvSpPr>
                  <a:spLocks noEditPoints="1"/>
                </p:cNvSpPr>
                <p:nvPr/>
              </p:nvSpPr>
              <p:spPr bwMode="auto">
                <a:xfrm>
                  <a:off x="4269540" y="3368612"/>
                  <a:ext cx="208337" cy="208337"/>
                </a:xfrm>
                <a:custGeom>
                  <a:avLst/>
                  <a:gdLst>
                    <a:gd name="T0" fmla="*/ 172 w 344"/>
                    <a:gd name="T1" fmla="*/ 344 h 344"/>
                    <a:gd name="T2" fmla="*/ 172 w 344"/>
                    <a:gd name="T3" fmla="*/ 344 h 344"/>
                    <a:gd name="T4" fmla="*/ 142 w 344"/>
                    <a:gd name="T5" fmla="*/ 334 h 344"/>
                    <a:gd name="T6" fmla="*/ 124 w 344"/>
                    <a:gd name="T7" fmla="*/ 310 h 344"/>
                    <a:gd name="T8" fmla="*/ 118 w 344"/>
                    <a:gd name="T9" fmla="*/ 300 h 344"/>
                    <a:gd name="T10" fmla="*/ 102 w 344"/>
                    <a:gd name="T11" fmla="*/ 276 h 344"/>
                    <a:gd name="T12" fmla="*/ 74 w 344"/>
                    <a:gd name="T13" fmla="*/ 248 h 344"/>
                    <a:gd name="T14" fmla="*/ 28 w 344"/>
                    <a:gd name="T15" fmla="*/ 218 h 344"/>
                    <a:gd name="T16" fmla="*/ 16 w 344"/>
                    <a:gd name="T17" fmla="*/ 210 h 344"/>
                    <a:gd name="T18" fmla="*/ 2 w 344"/>
                    <a:gd name="T19" fmla="*/ 186 h 344"/>
                    <a:gd name="T20" fmla="*/ 0 w 344"/>
                    <a:gd name="T21" fmla="*/ 170 h 344"/>
                    <a:gd name="T22" fmla="*/ 8 w 344"/>
                    <a:gd name="T23" fmla="*/ 144 h 344"/>
                    <a:gd name="T24" fmla="*/ 30 w 344"/>
                    <a:gd name="T25" fmla="*/ 124 h 344"/>
                    <a:gd name="T26" fmla="*/ 54 w 344"/>
                    <a:gd name="T27" fmla="*/ 110 h 344"/>
                    <a:gd name="T28" fmla="*/ 90 w 344"/>
                    <a:gd name="T29" fmla="*/ 82 h 344"/>
                    <a:gd name="T30" fmla="*/ 112 w 344"/>
                    <a:gd name="T31" fmla="*/ 54 h 344"/>
                    <a:gd name="T32" fmla="*/ 124 w 344"/>
                    <a:gd name="T33" fmla="*/ 34 h 344"/>
                    <a:gd name="T34" fmla="*/ 126 w 344"/>
                    <a:gd name="T35" fmla="*/ 26 h 344"/>
                    <a:gd name="T36" fmla="*/ 144 w 344"/>
                    <a:gd name="T37" fmla="*/ 10 h 344"/>
                    <a:gd name="T38" fmla="*/ 172 w 344"/>
                    <a:gd name="T39" fmla="*/ 0 h 344"/>
                    <a:gd name="T40" fmla="*/ 180 w 344"/>
                    <a:gd name="T41" fmla="*/ 0 h 344"/>
                    <a:gd name="T42" fmla="*/ 202 w 344"/>
                    <a:gd name="T43" fmla="*/ 10 h 344"/>
                    <a:gd name="T44" fmla="*/ 218 w 344"/>
                    <a:gd name="T45" fmla="*/ 26 h 344"/>
                    <a:gd name="T46" fmla="*/ 222 w 344"/>
                    <a:gd name="T47" fmla="*/ 34 h 344"/>
                    <a:gd name="T48" fmla="*/ 234 w 344"/>
                    <a:gd name="T49" fmla="*/ 54 h 344"/>
                    <a:gd name="T50" fmla="*/ 254 w 344"/>
                    <a:gd name="T51" fmla="*/ 82 h 344"/>
                    <a:gd name="T52" fmla="*/ 290 w 344"/>
                    <a:gd name="T53" fmla="*/ 110 h 344"/>
                    <a:gd name="T54" fmla="*/ 314 w 344"/>
                    <a:gd name="T55" fmla="*/ 124 h 344"/>
                    <a:gd name="T56" fmla="*/ 328 w 344"/>
                    <a:gd name="T57" fmla="*/ 132 h 344"/>
                    <a:gd name="T58" fmla="*/ 342 w 344"/>
                    <a:gd name="T59" fmla="*/ 160 h 344"/>
                    <a:gd name="T60" fmla="*/ 344 w 344"/>
                    <a:gd name="T61" fmla="*/ 174 h 344"/>
                    <a:gd name="T62" fmla="*/ 342 w 344"/>
                    <a:gd name="T63" fmla="*/ 190 h 344"/>
                    <a:gd name="T64" fmla="*/ 322 w 344"/>
                    <a:gd name="T65" fmla="*/ 214 h 344"/>
                    <a:gd name="T66" fmla="*/ 308 w 344"/>
                    <a:gd name="T67" fmla="*/ 222 h 344"/>
                    <a:gd name="T68" fmla="*/ 292 w 344"/>
                    <a:gd name="T69" fmla="*/ 230 h 344"/>
                    <a:gd name="T70" fmla="*/ 262 w 344"/>
                    <a:gd name="T71" fmla="*/ 252 h 344"/>
                    <a:gd name="T72" fmla="*/ 240 w 344"/>
                    <a:gd name="T73" fmla="*/ 280 h 344"/>
                    <a:gd name="T74" fmla="*/ 220 w 344"/>
                    <a:gd name="T75" fmla="*/ 312 h 344"/>
                    <a:gd name="T76" fmla="*/ 212 w 344"/>
                    <a:gd name="T77" fmla="*/ 324 h 344"/>
                    <a:gd name="T78" fmla="*/ 188 w 344"/>
                    <a:gd name="T79" fmla="*/ 342 h 344"/>
                    <a:gd name="T80" fmla="*/ 172 w 344"/>
                    <a:gd name="T81" fmla="*/ 344 h 344"/>
                    <a:gd name="T82" fmla="*/ 146 w 344"/>
                    <a:gd name="T83" fmla="*/ 172 h 344"/>
                    <a:gd name="T84" fmla="*/ 170 w 344"/>
                    <a:gd name="T85" fmla="*/ 196 h 344"/>
                    <a:gd name="T86" fmla="*/ 196 w 344"/>
                    <a:gd name="T87" fmla="*/ 170 h 344"/>
                    <a:gd name="T88" fmla="*/ 172 w 344"/>
                    <a:gd name="T89" fmla="*/ 146 h 344"/>
                    <a:gd name="T90" fmla="*/ 146 w 344"/>
                    <a:gd name="T91" fmla="*/ 172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44" h="344">
                      <a:moveTo>
                        <a:pt x="172" y="344"/>
                      </a:moveTo>
                      <a:lnTo>
                        <a:pt x="172" y="344"/>
                      </a:lnTo>
                      <a:lnTo>
                        <a:pt x="172" y="344"/>
                      </a:lnTo>
                      <a:lnTo>
                        <a:pt x="172" y="344"/>
                      </a:lnTo>
                      <a:lnTo>
                        <a:pt x="156" y="342"/>
                      </a:lnTo>
                      <a:lnTo>
                        <a:pt x="142" y="334"/>
                      </a:lnTo>
                      <a:lnTo>
                        <a:pt x="132" y="324"/>
                      </a:lnTo>
                      <a:lnTo>
                        <a:pt x="124" y="310"/>
                      </a:lnTo>
                      <a:lnTo>
                        <a:pt x="124" y="310"/>
                      </a:lnTo>
                      <a:lnTo>
                        <a:pt x="118" y="300"/>
                      </a:lnTo>
                      <a:lnTo>
                        <a:pt x="112" y="290"/>
                      </a:lnTo>
                      <a:lnTo>
                        <a:pt x="102" y="276"/>
                      </a:lnTo>
                      <a:lnTo>
                        <a:pt x="90" y="262"/>
                      </a:lnTo>
                      <a:lnTo>
                        <a:pt x="74" y="248"/>
                      </a:lnTo>
                      <a:lnTo>
                        <a:pt x="54" y="232"/>
                      </a:lnTo>
                      <a:lnTo>
                        <a:pt x="28" y="218"/>
                      </a:lnTo>
                      <a:lnTo>
                        <a:pt x="28" y="218"/>
                      </a:lnTo>
                      <a:lnTo>
                        <a:pt x="16" y="210"/>
                      </a:lnTo>
                      <a:lnTo>
                        <a:pt x="8" y="198"/>
                      </a:lnTo>
                      <a:lnTo>
                        <a:pt x="2" y="186"/>
                      </a:lnTo>
                      <a:lnTo>
                        <a:pt x="0" y="170"/>
                      </a:lnTo>
                      <a:lnTo>
                        <a:pt x="0" y="170"/>
                      </a:lnTo>
                      <a:lnTo>
                        <a:pt x="2" y="156"/>
                      </a:lnTo>
                      <a:lnTo>
                        <a:pt x="8" y="144"/>
                      </a:lnTo>
                      <a:lnTo>
                        <a:pt x="18" y="132"/>
                      </a:lnTo>
                      <a:lnTo>
                        <a:pt x="30" y="124"/>
                      </a:lnTo>
                      <a:lnTo>
                        <a:pt x="30" y="124"/>
                      </a:lnTo>
                      <a:lnTo>
                        <a:pt x="54" y="110"/>
                      </a:lnTo>
                      <a:lnTo>
                        <a:pt x="74" y="96"/>
                      </a:lnTo>
                      <a:lnTo>
                        <a:pt x="90" y="82"/>
                      </a:lnTo>
                      <a:lnTo>
                        <a:pt x="102" y="68"/>
                      </a:lnTo>
                      <a:lnTo>
                        <a:pt x="112" y="54"/>
                      </a:lnTo>
                      <a:lnTo>
                        <a:pt x="118" y="44"/>
                      </a:lnTo>
                      <a:lnTo>
                        <a:pt x="124" y="34"/>
                      </a:lnTo>
                      <a:lnTo>
                        <a:pt x="124" y="34"/>
                      </a:lnTo>
                      <a:lnTo>
                        <a:pt x="126" y="26"/>
                      </a:lnTo>
                      <a:lnTo>
                        <a:pt x="132" y="20"/>
                      </a:lnTo>
                      <a:lnTo>
                        <a:pt x="144" y="10"/>
                      </a:lnTo>
                      <a:lnTo>
                        <a:pt x="158" y="2"/>
                      </a:lnTo>
                      <a:lnTo>
                        <a:pt x="172" y="0"/>
                      </a:lnTo>
                      <a:lnTo>
                        <a:pt x="172" y="0"/>
                      </a:lnTo>
                      <a:lnTo>
                        <a:pt x="180" y="0"/>
                      </a:lnTo>
                      <a:lnTo>
                        <a:pt x="188" y="2"/>
                      </a:lnTo>
                      <a:lnTo>
                        <a:pt x="202" y="10"/>
                      </a:lnTo>
                      <a:lnTo>
                        <a:pt x="214" y="20"/>
                      </a:lnTo>
                      <a:lnTo>
                        <a:pt x="218" y="26"/>
                      </a:lnTo>
                      <a:lnTo>
                        <a:pt x="222" y="34"/>
                      </a:lnTo>
                      <a:lnTo>
                        <a:pt x="222" y="34"/>
                      </a:lnTo>
                      <a:lnTo>
                        <a:pt x="226" y="44"/>
                      </a:lnTo>
                      <a:lnTo>
                        <a:pt x="234" y="54"/>
                      </a:lnTo>
                      <a:lnTo>
                        <a:pt x="242" y="68"/>
                      </a:lnTo>
                      <a:lnTo>
                        <a:pt x="254" y="82"/>
                      </a:lnTo>
                      <a:lnTo>
                        <a:pt x="270" y="96"/>
                      </a:lnTo>
                      <a:lnTo>
                        <a:pt x="290" y="110"/>
                      </a:lnTo>
                      <a:lnTo>
                        <a:pt x="314" y="124"/>
                      </a:lnTo>
                      <a:lnTo>
                        <a:pt x="314" y="124"/>
                      </a:lnTo>
                      <a:lnTo>
                        <a:pt x="322" y="128"/>
                      </a:lnTo>
                      <a:lnTo>
                        <a:pt x="328" y="132"/>
                      </a:lnTo>
                      <a:lnTo>
                        <a:pt x="338" y="144"/>
                      </a:lnTo>
                      <a:lnTo>
                        <a:pt x="342" y="160"/>
                      </a:lnTo>
                      <a:lnTo>
                        <a:pt x="344" y="174"/>
                      </a:lnTo>
                      <a:lnTo>
                        <a:pt x="344" y="174"/>
                      </a:lnTo>
                      <a:lnTo>
                        <a:pt x="344" y="182"/>
                      </a:lnTo>
                      <a:lnTo>
                        <a:pt x="342" y="190"/>
                      </a:lnTo>
                      <a:lnTo>
                        <a:pt x="334" y="204"/>
                      </a:lnTo>
                      <a:lnTo>
                        <a:pt x="322" y="214"/>
                      </a:lnTo>
                      <a:lnTo>
                        <a:pt x="316" y="218"/>
                      </a:lnTo>
                      <a:lnTo>
                        <a:pt x="308" y="222"/>
                      </a:lnTo>
                      <a:lnTo>
                        <a:pt x="308" y="222"/>
                      </a:lnTo>
                      <a:lnTo>
                        <a:pt x="292" y="230"/>
                      </a:lnTo>
                      <a:lnTo>
                        <a:pt x="276" y="240"/>
                      </a:lnTo>
                      <a:lnTo>
                        <a:pt x="262" y="252"/>
                      </a:lnTo>
                      <a:lnTo>
                        <a:pt x="250" y="266"/>
                      </a:lnTo>
                      <a:lnTo>
                        <a:pt x="240" y="280"/>
                      </a:lnTo>
                      <a:lnTo>
                        <a:pt x="232" y="292"/>
                      </a:lnTo>
                      <a:lnTo>
                        <a:pt x="220" y="312"/>
                      </a:lnTo>
                      <a:lnTo>
                        <a:pt x="220" y="312"/>
                      </a:lnTo>
                      <a:lnTo>
                        <a:pt x="212" y="324"/>
                      </a:lnTo>
                      <a:lnTo>
                        <a:pt x="202" y="334"/>
                      </a:lnTo>
                      <a:lnTo>
                        <a:pt x="188" y="342"/>
                      </a:lnTo>
                      <a:lnTo>
                        <a:pt x="172" y="344"/>
                      </a:lnTo>
                      <a:lnTo>
                        <a:pt x="172" y="344"/>
                      </a:lnTo>
                      <a:close/>
                      <a:moveTo>
                        <a:pt x="146" y="172"/>
                      </a:moveTo>
                      <a:lnTo>
                        <a:pt x="146" y="172"/>
                      </a:lnTo>
                      <a:lnTo>
                        <a:pt x="170" y="196"/>
                      </a:lnTo>
                      <a:lnTo>
                        <a:pt x="170" y="196"/>
                      </a:lnTo>
                      <a:lnTo>
                        <a:pt x="182" y="182"/>
                      </a:lnTo>
                      <a:lnTo>
                        <a:pt x="196" y="170"/>
                      </a:lnTo>
                      <a:lnTo>
                        <a:pt x="196" y="170"/>
                      </a:lnTo>
                      <a:lnTo>
                        <a:pt x="172" y="146"/>
                      </a:lnTo>
                      <a:lnTo>
                        <a:pt x="172" y="146"/>
                      </a:lnTo>
                      <a:lnTo>
                        <a:pt x="146" y="172"/>
                      </a:lnTo>
                      <a:lnTo>
                        <a:pt x="146" y="172"/>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177" name="Freeform 19"/>
                <p:cNvSpPr>
                  <a:spLocks noEditPoints="1"/>
                </p:cNvSpPr>
                <p:nvPr/>
              </p:nvSpPr>
              <p:spPr bwMode="auto">
                <a:xfrm>
                  <a:off x="3732951" y="4756717"/>
                  <a:ext cx="186534" cy="185323"/>
                </a:xfrm>
                <a:custGeom>
                  <a:avLst/>
                  <a:gdLst>
                    <a:gd name="T0" fmla="*/ 154 w 308"/>
                    <a:gd name="T1" fmla="*/ 306 h 306"/>
                    <a:gd name="T2" fmla="*/ 124 w 308"/>
                    <a:gd name="T3" fmla="*/ 304 h 306"/>
                    <a:gd name="T4" fmla="*/ 94 w 308"/>
                    <a:gd name="T5" fmla="*/ 294 h 306"/>
                    <a:gd name="T6" fmla="*/ 68 w 308"/>
                    <a:gd name="T7" fmla="*/ 280 h 306"/>
                    <a:gd name="T8" fmla="*/ 46 w 308"/>
                    <a:gd name="T9" fmla="*/ 262 h 306"/>
                    <a:gd name="T10" fmla="*/ 26 w 308"/>
                    <a:gd name="T11" fmla="*/ 240 h 306"/>
                    <a:gd name="T12" fmla="*/ 12 w 308"/>
                    <a:gd name="T13" fmla="*/ 212 h 306"/>
                    <a:gd name="T14" fmla="*/ 4 w 308"/>
                    <a:gd name="T15" fmla="*/ 184 h 306"/>
                    <a:gd name="T16" fmla="*/ 0 w 308"/>
                    <a:gd name="T17" fmla="*/ 154 h 306"/>
                    <a:gd name="T18" fmla="*/ 2 w 308"/>
                    <a:gd name="T19" fmla="*/ 138 h 306"/>
                    <a:gd name="T20" fmla="*/ 8 w 308"/>
                    <a:gd name="T21" fmla="*/ 108 h 306"/>
                    <a:gd name="T22" fmla="*/ 20 w 308"/>
                    <a:gd name="T23" fmla="*/ 80 h 306"/>
                    <a:gd name="T24" fmla="*/ 36 w 308"/>
                    <a:gd name="T25" fmla="*/ 56 h 306"/>
                    <a:gd name="T26" fmla="*/ 56 w 308"/>
                    <a:gd name="T27" fmla="*/ 34 h 306"/>
                    <a:gd name="T28" fmla="*/ 82 w 308"/>
                    <a:gd name="T29" fmla="*/ 18 h 306"/>
                    <a:gd name="T30" fmla="*/ 108 w 308"/>
                    <a:gd name="T31" fmla="*/ 6 h 306"/>
                    <a:gd name="T32" fmla="*/ 138 w 308"/>
                    <a:gd name="T33" fmla="*/ 0 h 306"/>
                    <a:gd name="T34" fmla="*/ 154 w 308"/>
                    <a:gd name="T35" fmla="*/ 0 h 306"/>
                    <a:gd name="T36" fmla="*/ 186 w 308"/>
                    <a:gd name="T37" fmla="*/ 2 h 306"/>
                    <a:gd name="T38" fmla="*/ 214 w 308"/>
                    <a:gd name="T39" fmla="*/ 12 h 306"/>
                    <a:gd name="T40" fmla="*/ 240 w 308"/>
                    <a:gd name="T41" fmla="*/ 26 h 306"/>
                    <a:gd name="T42" fmla="*/ 262 w 308"/>
                    <a:gd name="T43" fmla="*/ 44 h 306"/>
                    <a:gd name="T44" fmla="*/ 282 w 308"/>
                    <a:gd name="T45" fmla="*/ 68 h 306"/>
                    <a:gd name="T46" fmla="*/ 296 w 308"/>
                    <a:gd name="T47" fmla="*/ 94 h 306"/>
                    <a:gd name="T48" fmla="*/ 304 w 308"/>
                    <a:gd name="T49" fmla="*/ 122 h 306"/>
                    <a:gd name="T50" fmla="*/ 308 w 308"/>
                    <a:gd name="T51" fmla="*/ 154 h 306"/>
                    <a:gd name="T52" fmla="*/ 308 w 308"/>
                    <a:gd name="T53" fmla="*/ 168 h 306"/>
                    <a:gd name="T54" fmla="*/ 302 w 308"/>
                    <a:gd name="T55" fmla="*/ 198 h 306"/>
                    <a:gd name="T56" fmla="*/ 290 w 308"/>
                    <a:gd name="T57" fmla="*/ 226 h 306"/>
                    <a:gd name="T58" fmla="*/ 272 w 308"/>
                    <a:gd name="T59" fmla="*/ 250 h 306"/>
                    <a:gd name="T60" fmla="*/ 252 w 308"/>
                    <a:gd name="T61" fmla="*/ 272 h 306"/>
                    <a:gd name="T62" fmla="*/ 228 w 308"/>
                    <a:gd name="T63" fmla="*/ 288 h 306"/>
                    <a:gd name="T64" fmla="*/ 200 w 308"/>
                    <a:gd name="T65" fmla="*/ 300 h 306"/>
                    <a:gd name="T66" fmla="*/ 170 w 308"/>
                    <a:gd name="T67" fmla="*/ 306 h 306"/>
                    <a:gd name="T68" fmla="*/ 154 w 308"/>
                    <a:gd name="T69" fmla="*/ 306 h 306"/>
                    <a:gd name="T70" fmla="*/ 154 w 308"/>
                    <a:gd name="T71" fmla="*/ 104 h 306"/>
                    <a:gd name="T72" fmla="*/ 136 w 308"/>
                    <a:gd name="T73" fmla="*/ 108 h 306"/>
                    <a:gd name="T74" fmla="*/ 120 w 308"/>
                    <a:gd name="T75" fmla="*/ 118 h 306"/>
                    <a:gd name="T76" fmla="*/ 110 w 308"/>
                    <a:gd name="T77" fmla="*/ 134 h 306"/>
                    <a:gd name="T78" fmla="*/ 106 w 308"/>
                    <a:gd name="T79" fmla="*/ 154 h 306"/>
                    <a:gd name="T80" fmla="*/ 106 w 308"/>
                    <a:gd name="T81" fmla="*/ 164 h 306"/>
                    <a:gd name="T82" fmla="*/ 114 w 308"/>
                    <a:gd name="T83" fmla="*/ 180 h 306"/>
                    <a:gd name="T84" fmla="*/ 128 w 308"/>
                    <a:gd name="T85" fmla="*/ 194 h 306"/>
                    <a:gd name="T86" fmla="*/ 144 w 308"/>
                    <a:gd name="T87" fmla="*/ 200 h 306"/>
                    <a:gd name="T88" fmla="*/ 154 w 308"/>
                    <a:gd name="T89" fmla="*/ 202 h 306"/>
                    <a:gd name="T90" fmla="*/ 174 w 308"/>
                    <a:gd name="T91" fmla="*/ 198 h 306"/>
                    <a:gd name="T92" fmla="*/ 188 w 308"/>
                    <a:gd name="T93" fmla="*/ 188 h 306"/>
                    <a:gd name="T94" fmla="*/ 200 w 308"/>
                    <a:gd name="T95" fmla="*/ 172 h 306"/>
                    <a:gd name="T96" fmla="*/ 202 w 308"/>
                    <a:gd name="T97" fmla="*/ 154 h 306"/>
                    <a:gd name="T98" fmla="*/ 202 w 308"/>
                    <a:gd name="T99" fmla="*/ 144 h 306"/>
                    <a:gd name="T100" fmla="*/ 194 w 308"/>
                    <a:gd name="T101" fmla="*/ 126 h 306"/>
                    <a:gd name="T102" fmla="*/ 182 w 308"/>
                    <a:gd name="T103" fmla="*/ 112 h 306"/>
                    <a:gd name="T104" fmla="*/ 164 w 308"/>
                    <a:gd name="T105" fmla="*/ 106 h 306"/>
                    <a:gd name="T106" fmla="*/ 154 w 308"/>
                    <a:gd name="T107" fmla="*/ 104 h 3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08" h="306">
                      <a:moveTo>
                        <a:pt x="154" y="306"/>
                      </a:moveTo>
                      <a:lnTo>
                        <a:pt x="154" y="306"/>
                      </a:lnTo>
                      <a:lnTo>
                        <a:pt x="138" y="306"/>
                      </a:lnTo>
                      <a:lnTo>
                        <a:pt x="124" y="304"/>
                      </a:lnTo>
                      <a:lnTo>
                        <a:pt x="108" y="300"/>
                      </a:lnTo>
                      <a:lnTo>
                        <a:pt x="94" y="294"/>
                      </a:lnTo>
                      <a:lnTo>
                        <a:pt x="82" y="288"/>
                      </a:lnTo>
                      <a:lnTo>
                        <a:pt x="68" y="280"/>
                      </a:lnTo>
                      <a:lnTo>
                        <a:pt x="56" y="272"/>
                      </a:lnTo>
                      <a:lnTo>
                        <a:pt x="46" y="262"/>
                      </a:lnTo>
                      <a:lnTo>
                        <a:pt x="36" y="250"/>
                      </a:lnTo>
                      <a:lnTo>
                        <a:pt x="26" y="240"/>
                      </a:lnTo>
                      <a:lnTo>
                        <a:pt x="20" y="226"/>
                      </a:lnTo>
                      <a:lnTo>
                        <a:pt x="12" y="212"/>
                      </a:lnTo>
                      <a:lnTo>
                        <a:pt x="8" y="198"/>
                      </a:lnTo>
                      <a:lnTo>
                        <a:pt x="4" y="184"/>
                      </a:lnTo>
                      <a:lnTo>
                        <a:pt x="2" y="168"/>
                      </a:lnTo>
                      <a:lnTo>
                        <a:pt x="0" y="154"/>
                      </a:lnTo>
                      <a:lnTo>
                        <a:pt x="0" y="154"/>
                      </a:lnTo>
                      <a:lnTo>
                        <a:pt x="2" y="138"/>
                      </a:lnTo>
                      <a:lnTo>
                        <a:pt x="4" y="122"/>
                      </a:lnTo>
                      <a:lnTo>
                        <a:pt x="8" y="108"/>
                      </a:lnTo>
                      <a:lnTo>
                        <a:pt x="12" y="94"/>
                      </a:lnTo>
                      <a:lnTo>
                        <a:pt x="20" y="80"/>
                      </a:lnTo>
                      <a:lnTo>
                        <a:pt x="26" y="68"/>
                      </a:lnTo>
                      <a:lnTo>
                        <a:pt x="36" y="56"/>
                      </a:lnTo>
                      <a:lnTo>
                        <a:pt x="46" y="44"/>
                      </a:lnTo>
                      <a:lnTo>
                        <a:pt x="56" y="34"/>
                      </a:lnTo>
                      <a:lnTo>
                        <a:pt x="68" y="26"/>
                      </a:lnTo>
                      <a:lnTo>
                        <a:pt x="82" y="18"/>
                      </a:lnTo>
                      <a:lnTo>
                        <a:pt x="94" y="12"/>
                      </a:lnTo>
                      <a:lnTo>
                        <a:pt x="108" y="6"/>
                      </a:lnTo>
                      <a:lnTo>
                        <a:pt x="124" y="2"/>
                      </a:lnTo>
                      <a:lnTo>
                        <a:pt x="138" y="0"/>
                      </a:lnTo>
                      <a:lnTo>
                        <a:pt x="154" y="0"/>
                      </a:lnTo>
                      <a:lnTo>
                        <a:pt x="154" y="0"/>
                      </a:lnTo>
                      <a:lnTo>
                        <a:pt x="170" y="0"/>
                      </a:lnTo>
                      <a:lnTo>
                        <a:pt x="186" y="2"/>
                      </a:lnTo>
                      <a:lnTo>
                        <a:pt x="200" y="6"/>
                      </a:lnTo>
                      <a:lnTo>
                        <a:pt x="214" y="12"/>
                      </a:lnTo>
                      <a:lnTo>
                        <a:pt x="228" y="18"/>
                      </a:lnTo>
                      <a:lnTo>
                        <a:pt x="240" y="26"/>
                      </a:lnTo>
                      <a:lnTo>
                        <a:pt x="252" y="34"/>
                      </a:lnTo>
                      <a:lnTo>
                        <a:pt x="262" y="44"/>
                      </a:lnTo>
                      <a:lnTo>
                        <a:pt x="272" y="56"/>
                      </a:lnTo>
                      <a:lnTo>
                        <a:pt x="282" y="68"/>
                      </a:lnTo>
                      <a:lnTo>
                        <a:pt x="290" y="80"/>
                      </a:lnTo>
                      <a:lnTo>
                        <a:pt x="296" y="94"/>
                      </a:lnTo>
                      <a:lnTo>
                        <a:pt x="302" y="108"/>
                      </a:lnTo>
                      <a:lnTo>
                        <a:pt x="304" y="122"/>
                      </a:lnTo>
                      <a:lnTo>
                        <a:pt x="308" y="138"/>
                      </a:lnTo>
                      <a:lnTo>
                        <a:pt x="308" y="154"/>
                      </a:lnTo>
                      <a:lnTo>
                        <a:pt x="308" y="154"/>
                      </a:lnTo>
                      <a:lnTo>
                        <a:pt x="308" y="168"/>
                      </a:lnTo>
                      <a:lnTo>
                        <a:pt x="304" y="184"/>
                      </a:lnTo>
                      <a:lnTo>
                        <a:pt x="302" y="198"/>
                      </a:lnTo>
                      <a:lnTo>
                        <a:pt x="296" y="212"/>
                      </a:lnTo>
                      <a:lnTo>
                        <a:pt x="290" y="226"/>
                      </a:lnTo>
                      <a:lnTo>
                        <a:pt x="282" y="240"/>
                      </a:lnTo>
                      <a:lnTo>
                        <a:pt x="272" y="250"/>
                      </a:lnTo>
                      <a:lnTo>
                        <a:pt x="262" y="262"/>
                      </a:lnTo>
                      <a:lnTo>
                        <a:pt x="252" y="272"/>
                      </a:lnTo>
                      <a:lnTo>
                        <a:pt x="240" y="280"/>
                      </a:lnTo>
                      <a:lnTo>
                        <a:pt x="228" y="288"/>
                      </a:lnTo>
                      <a:lnTo>
                        <a:pt x="214" y="294"/>
                      </a:lnTo>
                      <a:lnTo>
                        <a:pt x="200" y="300"/>
                      </a:lnTo>
                      <a:lnTo>
                        <a:pt x="186" y="304"/>
                      </a:lnTo>
                      <a:lnTo>
                        <a:pt x="170" y="306"/>
                      </a:lnTo>
                      <a:lnTo>
                        <a:pt x="154" y="306"/>
                      </a:lnTo>
                      <a:lnTo>
                        <a:pt x="154" y="306"/>
                      </a:lnTo>
                      <a:close/>
                      <a:moveTo>
                        <a:pt x="154" y="104"/>
                      </a:moveTo>
                      <a:lnTo>
                        <a:pt x="154" y="104"/>
                      </a:lnTo>
                      <a:lnTo>
                        <a:pt x="144" y="106"/>
                      </a:lnTo>
                      <a:lnTo>
                        <a:pt x="136" y="108"/>
                      </a:lnTo>
                      <a:lnTo>
                        <a:pt x="128" y="112"/>
                      </a:lnTo>
                      <a:lnTo>
                        <a:pt x="120" y="118"/>
                      </a:lnTo>
                      <a:lnTo>
                        <a:pt x="114" y="126"/>
                      </a:lnTo>
                      <a:lnTo>
                        <a:pt x="110" y="134"/>
                      </a:lnTo>
                      <a:lnTo>
                        <a:pt x="106" y="144"/>
                      </a:lnTo>
                      <a:lnTo>
                        <a:pt x="106" y="154"/>
                      </a:lnTo>
                      <a:lnTo>
                        <a:pt x="106" y="154"/>
                      </a:lnTo>
                      <a:lnTo>
                        <a:pt x="106" y="164"/>
                      </a:lnTo>
                      <a:lnTo>
                        <a:pt x="110" y="172"/>
                      </a:lnTo>
                      <a:lnTo>
                        <a:pt x="114" y="180"/>
                      </a:lnTo>
                      <a:lnTo>
                        <a:pt x="120" y="188"/>
                      </a:lnTo>
                      <a:lnTo>
                        <a:pt x="128" y="194"/>
                      </a:lnTo>
                      <a:lnTo>
                        <a:pt x="136" y="198"/>
                      </a:lnTo>
                      <a:lnTo>
                        <a:pt x="144" y="200"/>
                      </a:lnTo>
                      <a:lnTo>
                        <a:pt x="154" y="202"/>
                      </a:lnTo>
                      <a:lnTo>
                        <a:pt x="154" y="202"/>
                      </a:lnTo>
                      <a:lnTo>
                        <a:pt x="164" y="200"/>
                      </a:lnTo>
                      <a:lnTo>
                        <a:pt x="174" y="198"/>
                      </a:lnTo>
                      <a:lnTo>
                        <a:pt x="182" y="194"/>
                      </a:lnTo>
                      <a:lnTo>
                        <a:pt x="188" y="188"/>
                      </a:lnTo>
                      <a:lnTo>
                        <a:pt x="194" y="180"/>
                      </a:lnTo>
                      <a:lnTo>
                        <a:pt x="200" y="172"/>
                      </a:lnTo>
                      <a:lnTo>
                        <a:pt x="202" y="164"/>
                      </a:lnTo>
                      <a:lnTo>
                        <a:pt x="202" y="154"/>
                      </a:lnTo>
                      <a:lnTo>
                        <a:pt x="202" y="154"/>
                      </a:lnTo>
                      <a:lnTo>
                        <a:pt x="202" y="144"/>
                      </a:lnTo>
                      <a:lnTo>
                        <a:pt x="200" y="134"/>
                      </a:lnTo>
                      <a:lnTo>
                        <a:pt x="194" y="126"/>
                      </a:lnTo>
                      <a:lnTo>
                        <a:pt x="188" y="118"/>
                      </a:lnTo>
                      <a:lnTo>
                        <a:pt x="182" y="112"/>
                      </a:lnTo>
                      <a:lnTo>
                        <a:pt x="174" y="108"/>
                      </a:lnTo>
                      <a:lnTo>
                        <a:pt x="164" y="106"/>
                      </a:lnTo>
                      <a:lnTo>
                        <a:pt x="154" y="104"/>
                      </a:lnTo>
                      <a:lnTo>
                        <a:pt x="154" y="104"/>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178" name="Freeform 20"/>
                <p:cNvSpPr>
                  <a:spLocks noEditPoints="1"/>
                </p:cNvSpPr>
                <p:nvPr/>
              </p:nvSpPr>
              <p:spPr bwMode="auto">
                <a:xfrm>
                  <a:off x="5891500" y="4002101"/>
                  <a:ext cx="186534" cy="186534"/>
                </a:xfrm>
                <a:custGeom>
                  <a:avLst/>
                  <a:gdLst>
                    <a:gd name="T0" fmla="*/ 154 w 308"/>
                    <a:gd name="T1" fmla="*/ 308 h 308"/>
                    <a:gd name="T2" fmla="*/ 122 w 308"/>
                    <a:gd name="T3" fmla="*/ 304 h 308"/>
                    <a:gd name="T4" fmla="*/ 94 w 308"/>
                    <a:gd name="T5" fmla="*/ 296 h 308"/>
                    <a:gd name="T6" fmla="*/ 68 w 308"/>
                    <a:gd name="T7" fmla="*/ 282 h 308"/>
                    <a:gd name="T8" fmla="*/ 44 w 308"/>
                    <a:gd name="T9" fmla="*/ 262 h 308"/>
                    <a:gd name="T10" fmla="*/ 26 w 308"/>
                    <a:gd name="T11" fmla="*/ 240 h 308"/>
                    <a:gd name="T12" fmla="*/ 12 w 308"/>
                    <a:gd name="T13" fmla="*/ 214 h 308"/>
                    <a:gd name="T14" fmla="*/ 2 w 308"/>
                    <a:gd name="T15" fmla="*/ 184 h 308"/>
                    <a:gd name="T16" fmla="*/ 0 w 308"/>
                    <a:gd name="T17" fmla="*/ 154 h 308"/>
                    <a:gd name="T18" fmla="*/ 0 w 308"/>
                    <a:gd name="T19" fmla="*/ 138 h 308"/>
                    <a:gd name="T20" fmla="*/ 6 w 308"/>
                    <a:gd name="T21" fmla="*/ 108 h 308"/>
                    <a:gd name="T22" fmla="*/ 18 w 308"/>
                    <a:gd name="T23" fmla="*/ 80 h 308"/>
                    <a:gd name="T24" fmla="*/ 34 w 308"/>
                    <a:gd name="T25" fmla="*/ 56 h 308"/>
                    <a:gd name="T26" fmla="*/ 56 w 308"/>
                    <a:gd name="T27" fmla="*/ 36 h 308"/>
                    <a:gd name="T28" fmla="*/ 80 w 308"/>
                    <a:gd name="T29" fmla="*/ 18 h 308"/>
                    <a:gd name="T30" fmla="*/ 108 w 308"/>
                    <a:gd name="T31" fmla="*/ 6 h 308"/>
                    <a:gd name="T32" fmla="*/ 138 w 308"/>
                    <a:gd name="T33" fmla="*/ 0 h 308"/>
                    <a:gd name="T34" fmla="*/ 154 w 308"/>
                    <a:gd name="T35" fmla="*/ 0 h 308"/>
                    <a:gd name="T36" fmla="*/ 184 w 308"/>
                    <a:gd name="T37" fmla="*/ 4 h 308"/>
                    <a:gd name="T38" fmla="*/ 214 w 308"/>
                    <a:gd name="T39" fmla="*/ 12 h 308"/>
                    <a:gd name="T40" fmla="*/ 240 w 308"/>
                    <a:gd name="T41" fmla="*/ 26 h 308"/>
                    <a:gd name="T42" fmla="*/ 262 w 308"/>
                    <a:gd name="T43" fmla="*/ 46 h 308"/>
                    <a:gd name="T44" fmla="*/ 280 w 308"/>
                    <a:gd name="T45" fmla="*/ 68 h 308"/>
                    <a:gd name="T46" fmla="*/ 294 w 308"/>
                    <a:gd name="T47" fmla="*/ 94 h 308"/>
                    <a:gd name="T48" fmla="*/ 304 w 308"/>
                    <a:gd name="T49" fmla="*/ 122 h 308"/>
                    <a:gd name="T50" fmla="*/ 308 w 308"/>
                    <a:gd name="T51" fmla="*/ 154 h 308"/>
                    <a:gd name="T52" fmla="*/ 306 w 308"/>
                    <a:gd name="T53" fmla="*/ 170 h 308"/>
                    <a:gd name="T54" fmla="*/ 300 w 308"/>
                    <a:gd name="T55" fmla="*/ 200 h 308"/>
                    <a:gd name="T56" fmla="*/ 288 w 308"/>
                    <a:gd name="T57" fmla="*/ 226 h 308"/>
                    <a:gd name="T58" fmla="*/ 272 w 308"/>
                    <a:gd name="T59" fmla="*/ 252 h 308"/>
                    <a:gd name="T60" fmla="*/ 252 w 308"/>
                    <a:gd name="T61" fmla="*/ 272 h 308"/>
                    <a:gd name="T62" fmla="*/ 226 w 308"/>
                    <a:gd name="T63" fmla="*/ 288 h 308"/>
                    <a:gd name="T64" fmla="*/ 200 w 308"/>
                    <a:gd name="T65" fmla="*/ 300 h 308"/>
                    <a:gd name="T66" fmla="*/ 170 w 308"/>
                    <a:gd name="T67" fmla="*/ 306 h 308"/>
                    <a:gd name="T68" fmla="*/ 154 w 308"/>
                    <a:gd name="T69" fmla="*/ 308 h 308"/>
                    <a:gd name="T70" fmla="*/ 154 w 308"/>
                    <a:gd name="T71" fmla="*/ 104 h 308"/>
                    <a:gd name="T72" fmla="*/ 134 w 308"/>
                    <a:gd name="T73" fmla="*/ 108 h 308"/>
                    <a:gd name="T74" fmla="*/ 120 w 308"/>
                    <a:gd name="T75" fmla="*/ 120 h 308"/>
                    <a:gd name="T76" fmla="*/ 108 w 308"/>
                    <a:gd name="T77" fmla="*/ 134 h 308"/>
                    <a:gd name="T78" fmla="*/ 104 w 308"/>
                    <a:gd name="T79" fmla="*/ 154 h 308"/>
                    <a:gd name="T80" fmla="*/ 106 w 308"/>
                    <a:gd name="T81" fmla="*/ 164 h 308"/>
                    <a:gd name="T82" fmla="*/ 114 w 308"/>
                    <a:gd name="T83" fmla="*/ 180 h 308"/>
                    <a:gd name="T84" fmla="*/ 126 w 308"/>
                    <a:gd name="T85" fmla="*/ 194 h 308"/>
                    <a:gd name="T86" fmla="*/ 144 w 308"/>
                    <a:gd name="T87" fmla="*/ 202 h 308"/>
                    <a:gd name="T88" fmla="*/ 154 w 308"/>
                    <a:gd name="T89" fmla="*/ 202 h 308"/>
                    <a:gd name="T90" fmla="*/ 172 w 308"/>
                    <a:gd name="T91" fmla="*/ 198 h 308"/>
                    <a:gd name="T92" fmla="*/ 188 w 308"/>
                    <a:gd name="T93" fmla="*/ 188 h 308"/>
                    <a:gd name="T94" fmla="*/ 198 w 308"/>
                    <a:gd name="T95" fmla="*/ 172 h 308"/>
                    <a:gd name="T96" fmla="*/ 202 w 308"/>
                    <a:gd name="T97" fmla="*/ 154 h 308"/>
                    <a:gd name="T98" fmla="*/ 202 w 308"/>
                    <a:gd name="T99" fmla="*/ 144 h 308"/>
                    <a:gd name="T100" fmla="*/ 194 w 308"/>
                    <a:gd name="T101" fmla="*/ 126 h 308"/>
                    <a:gd name="T102" fmla="*/ 180 w 308"/>
                    <a:gd name="T103" fmla="*/ 114 h 308"/>
                    <a:gd name="T104" fmla="*/ 164 w 308"/>
                    <a:gd name="T105" fmla="*/ 106 h 308"/>
                    <a:gd name="T106" fmla="*/ 154 w 308"/>
                    <a:gd name="T107" fmla="*/ 104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08" h="308">
                      <a:moveTo>
                        <a:pt x="154" y="308"/>
                      </a:moveTo>
                      <a:lnTo>
                        <a:pt x="154" y="308"/>
                      </a:lnTo>
                      <a:lnTo>
                        <a:pt x="138" y="306"/>
                      </a:lnTo>
                      <a:lnTo>
                        <a:pt x="122" y="304"/>
                      </a:lnTo>
                      <a:lnTo>
                        <a:pt x="108" y="300"/>
                      </a:lnTo>
                      <a:lnTo>
                        <a:pt x="94" y="296"/>
                      </a:lnTo>
                      <a:lnTo>
                        <a:pt x="80" y="288"/>
                      </a:lnTo>
                      <a:lnTo>
                        <a:pt x="68" y="282"/>
                      </a:lnTo>
                      <a:lnTo>
                        <a:pt x="56" y="272"/>
                      </a:lnTo>
                      <a:lnTo>
                        <a:pt x="44" y="262"/>
                      </a:lnTo>
                      <a:lnTo>
                        <a:pt x="34" y="252"/>
                      </a:lnTo>
                      <a:lnTo>
                        <a:pt x="26" y="240"/>
                      </a:lnTo>
                      <a:lnTo>
                        <a:pt x="18" y="226"/>
                      </a:lnTo>
                      <a:lnTo>
                        <a:pt x="12" y="214"/>
                      </a:lnTo>
                      <a:lnTo>
                        <a:pt x="6" y="200"/>
                      </a:lnTo>
                      <a:lnTo>
                        <a:pt x="2" y="184"/>
                      </a:lnTo>
                      <a:lnTo>
                        <a:pt x="0" y="170"/>
                      </a:lnTo>
                      <a:lnTo>
                        <a:pt x="0" y="154"/>
                      </a:lnTo>
                      <a:lnTo>
                        <a:pt x="0" y="154"/>
                      </a:lnTo>
                      <a:lnTo>
                        <a:pt x="0" y="138"/>
                      </a:lnTo>
                      <a:lnTo>
                        <a:pt x="2" y="122"/>
                      </a:lnTo>
                      <a:lnTo>
                        <a:pt x="6" y="108"/>
                      </a:lnTo>
                      <a:lnTo>
                        <a:pt x="12" y="94"/>
                      </a:lnTo>
                      <a:lnTo>
                        <a:pt x="18" y="80"/>
                      </a:lnTo>
                      <a:lnTo>
                        <a:pt x="26" y="68"/>
                      </a:lnTo>
                      <a:lnTo>
                        <a:pt x="34" y="56"/>
                      </a:lnTo>
                      <a:lnTo>
                        <a:pt x="44" y="46"/>
                      </a:lnTo>
                      <a:lnTo>
                        <a:pt x="56" y="36"/>
                      </a:lnTo>
                      <a:lnTo>
                        <a:pt x="68" y="26"/>
                      </a:lnTo>
                      <a:lnTo>
                        <a:pt x="80" y="18"/>
                      </a:lnTo>
                      <a:lnTo>
                        <a:pt x="94" y="12"/>
                      </a:lnTo>
                      <a:lnTo>
                        <a:pt x="108" y="6"/>
                      </a:lnTo>
                      <a:lnTo>
                        <a:pt x="122" y="4"/>
                      </a:lnTo>
                      <a:lnTo>
                        <a:pt x="138" y="0"/>
                      </a:lnTo>
                      <a:lnTo>
                        <a:pt x="154" y="0"/>
                      </a:lnTo>
                      <a:lnTo>
                        <a:pt x="154" y="0"/>
                      </a:lnTo>
                      <a:lnTo>
                        <a:pt x="170" y="0"/>
                      </a:lnTo>
                      <a:lnTo>
                        <a:pt x="184" y="4"/>
                      </a:lnTo>
                      <a:lnTo>
                        <a:pt x="200" y="6"/>
                      </a:lnTo>
                      <a:lnTo>
                        <a:pt x="214" y="12"/>
                      </a:lnTo>
                      <a:lnTo>
                        <a:pt x="226" y="18"/>
                      </a:lnTo>
                      <a:lnTo>
                        <a:pt x="240" y="26"/>
                      </a:lnTo>
                      <a:lnTo>
                        <a:pt x="252" y="36"/>
                      </a:lnTo>
                      <a:lnTo>
                        <a:pt x="262" y="46"/>
                      </a:lnTo>
                      <a:lnTo>
                        <a:pt x="272" y="56"/>
                      </a:lnTo>
                      <a:lnTo>
                        <a:pt x="280" y="68"/>
                      </a:lnTo>
                      <a:lnTo>
                        <a:pt x="288" y="80"/>
                      </a:lnTo>
                      <a:lnTo>
                        <a:pt x="294" y="94"/>
                      </a:lnTo>
                      <a:lnTo>
                        <a:pt x="300" y="108"/>
                      </a:lnTo>
                      <a:lnTo>
                        <a:pt x="304" y="122"/>
                      </a:lnTo>
                      <a:lnTo>
                        <a:pt x="306" y="138"/>
                      </a:lnTo>
                      <a:lnTo>
                        <a:pt x="308" y="154"/>
                      </a:lnTo>
                      <a:lnTo>
                        <a:pt x="308" y="154"/>
                      </a:lnTo>
                      <a:lnTo>
                        <a:pt x="306" y="170"/>
                      </a:lnTo>
                      <a:lnTo>
                        <a:pt x="304" y="184"/>
                      </a:lnTo>
                      <a:lnTo>
                        <a:pt x="300" y="200"/>
                      </a:lnTo>
                      <a:lnTo>
                        <a:pt x="294" y="214"/>
                      </a:lnTo>
                      <a:lnTo>
                        <a:pt x="288" y="226"/>
                      </a:lnTo>
                      <a:lnTo>
                        <a:pt x="280" y="240"/>
                      </a:lnTo>
                      <a:lnTo>
                        <a:pt x="272" y="252"/>
                      </a:lnTo>
                      <a:lnTo>
                        <a:pt x="262" y="262"/>
                      </a:lnTo>
                      <a:lnTo>
                        <a:pt x="252" y="272"/>
                      </a:lnTo>
                      <a:lnTo>
                        <a:pt x="240" y="282"/>
                      </a:lnTo>
                      <a:lnTo>
                        <a:pt x="226" y="288"/>
                      </a:lnTo>
                      <a:lnTo>
                        <a:pt x="214" y="296"/>
                      </a:lnTo>
                      <a:lnTo>
                        <a:pt x="200" y="300"/>
                      </a:lnTo>
                      <a:lnTo>
                        <a:pt x="184" y="304"/>
                      </a:lnTo>
                      <a:lnTo>
                        <a:pt x="170" y="306"/>
                      </a:lnTo>
                      <a:lnTo>
                        <a:pt x="154" y="308"/>
                      </a:lnTo>
                      <a:lnTo>
                        <a:pt x="154" y="308"/>
                      </a:lnTo>
                      <a:close/>
                      <a:moveTo>
                        <a:pt x="154" y="104"/>
                      </a:moveTo>
                      <a:lnTo>
                        <a:pt x="154" y="104"/>
                      </a:lnTo>
                      <a:lnTo>
                        <a:pt x="144" y="106"/>
                      </a:lnTo>
                      <a:lnTo>
                        <a:pt x="134" y="108"/>
                      </a:lnTo>
                      <a:lnTo>
                        <a:pt x="126" y="114"/>
                      </a:lnTo>
                      <a:lnTo>
                        <a:pt x="120" y="120"/>
                      </a:lnTo>
                      <a:lnTo>
                        <a:pt x="114" y="126"/>
                      </a:lnTo>
                      <a:lnTo>
                        <a:pt x="108" y="134"/>
                      </a:lnTo>
                      <a:lnTo>
                        <a:pt x="106" y="144"/>
                      </a:lnTo>
                      <a:lnTo>
                        <a:pt x="104" y="154"/>
                      </a:lnTo>
                      <a:lnTo>
                        <a:pt x="104" y="154"/>
                      </a:lnTo>
                      <a:lnTo>
                        <a:pt x="106" y="164"/>
                      </a:lnTo>
                      <a:lnTo>
                        <a:pt x="108" y="172"/>
                      </a:lnTo>
                      <a:lnTo>
                        <a:pt x="114" y="180"/>
                      </a:lnTo>
                      <a:lnTo>
                        <a:pt x="120" y="188"/>
                      </a:lnTo>
                      <a:lnTo>
                        <a:pt x="126" y="194"/>
                      </a:lnTo>
                      <a:lnTo>
                        <a:pt x="134" y="198"/>
                      </a:lnTo>
                      <a:lnTo>
                        <a:pt x="144" y="202"/>
                      </a:lnTo>
                      <a:lnTo>
                        <a:pt x="154" y="202"/>
                      </a:lnTo>
                      <a:lnTo>
                        <a:pt x="154" y="202"/>
                      </a:lnTo>
                      <a:lnTo>
                        <a:pt x="164" y="202"/>
                      </a:lnTo>
                      <a:lnTo>
                        <a:pt x="172" y="198"/>
                      </a:lnTo>
                      <a:lnTo>
                        <a:pt x="180" y="194"/>
                      </a:lnTo>
                      <a:lnTo>
                        <a:pt x="188" y="188"/>
                      </a:lnTo>
                      <a:lnTo>
                        <a:pt x="194" y="180"/>
                      </a:lnTo>
                      <a:lnTo>
                        <a:pt x="198" y="172"/>
                      </a:lnTo>
                      <a:lnTo>
                        <a:pt x="202" y="164"/>
                      </a:lnTo>
                      <a:lnTo>
                        <a:pt x="202" y="154"/>
                      </a:lnTo>
                      <a:lnTo>
                        <a:pt x="202" y="154"/>
                      </a:lnTo>
                      <a:lnTo>
                        <a:pt x="202" y="144"/>
                      </a:lnTo>
                      <a:lnTo>
                        <a:pt x="198" y="134"/>
                      </a:lnTo>
                      <a:lnTo>
                        <a:pt x="194" y="126"/>
                      </a:lnTo>
                      <a:lnTo>
                        <a:pt x="188" y="120"/>
                      </a:lnTo>
                      <a:lnTo>
                        <a:pt x="180" y="114"/>
                      </a:lnTo>
                      <a:lnTo>
                        <a:pt x="172" y="108"/>
                      </a:lnTo>
                      <a:lnTo>
                        <a:pt x="164" y="106"/>
                      </a:lnTo>
                      <a:lnTo>
                        <a:pt x="154" y="104"/>
                      </a:lnTo>
                      <a:lnTo>
                        <a:pt x="154" y="104"/>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grpSp>
        </p:grpSp>
        <p:grpSp>
          <p:nvGrpSpPr>
            <p:cNvPr id="179" name="Group 178"/>
            <p:cNvGrpSpPr/>
            <p:nvPr/>
          </p:nvGrpSpPr>
          <p:grpSpPr>
            <a:xfrm>
              <a:off x="8264615" y="2825053"/>
              <a:ext cx="1326042" cy="1326043"/>
              <a:chOff x="4054565" y="3768732"/>
              <a:chExt cx="1326042" cy="1326043"/>
            </a:xfrm>
          </p:grpSpPr>
          <p:sp>
            <p:nvSpPr>
              <p:cNvPr id="180" name="Freeform 6"/>
              <p:cNvSpPr>
                <a:spLocks noEditPoints="1"/>
              </p:cNvSpPr>
              <p:nvPr/>
            </p:nvSpPr>
            <p:spPr bwMode="auto">
              <a:xfrm>
                <a:off x="4399144" y="4095368"/>
                <a:ext cx="184112" cy="184112"/>
              </a:xfrm>
              <a:custGeom>
                <a:avLst/>
                <a:gdLst>
                  <a:gd name="T0" fmla="*/ 152 w 304"/>
                  <a:gd name="T1" fmla="*/ 304 h 304"/>
                  <a:gd name="T2" fmla="*/ 122 w 304"/>
                  <a:gd name="T3" fmla="*/ 302 h 304"/>
                  <a:gd name="T4" fmla="*/ 92 w 304"/>
                  <a:gd name="T5" fmla="*/ 292 h 304"/>
                  <a:gd name="T6" fmla="*/ 66 w 304"/>
                  <a:gd name="T7" fmla="*/ 278 h 304"/>
                  <a:gd name="T8" fmla="*/ 44 w 304"/>
                  <a:gd name="T9" fmla="*/ 260 h 304"/>
                  <a:gd name="T10" fmla="*/ 26 w 304"/>
                  <a:gd name="T11" fmla="*/ 238 h 304"/>
                  <a:gd name="T12" fmla="*/ 12 w 304"/>
                  <a:gd name="T13" fmla="*/ 212 h 304"/>
                  <a:gd name="T14" fmla="*/ 2 w 304"/>
                  <a:gd name="T15" fmla="*/ 182 h 304"/>
                  <a:gd name="T16" fmla="*/ 0 w 304"/>
                  <a:gd name="T17" fmla="*/ 152 h 304"/>
                  <a:gd name="T18" fmla="*/ 0 w 304"/>
                  <a:gd name="T19" fmla="*/ 136 h 304"/>
                  <a:gd name="T20" fmla="*/ 6 w 304"/>
                  <a:gd name="T21" fmla="*/ 106 h 304"/>
                  <a:gd name="T22" fmla="*/ 18 w 304"/>
                  <a:gd name="T23" fmla="*/ 80 h 304"/>
                  <a:gd name="T24" fmla="*/ 34 w 304"/>
                  <a:gd name="T25" fmla="*/ 56 h 304"/>
                  <a:gd name="T26" fmla="*/ 56 w 304"/>
                  <a:gd name="T27" fmla="*/ 34 h 304"/>
                  <a:gd name="T28" fmla="*/ 80 w 304"/>
                  <a:gd name="T29" fmla="*/ 18 h 304"/>
                  <a:gd name="T30" fmla="*/ 106 w 304"/>
                  <a:gd name="T31" fmla="*/ 6 h 304"/>
                  <a:gd name="T32" fmla="*/ 136 w 304"/>
                  <a:gd name="T33" fmla="*/ 0 h 304"/>
                  <a:gd name="T34" fmla="*/ 152 w 304"/>
                  <a:gd name="T35" fmla="*/ 0 h 304"/>
                  <a:gd name="T36" fmla="*/ 182 w 304"/>
                  <a:gd name="T37" fmla="*/ 2 h 304"/>
                  <a:gd name="T38" fmla="*/ 212 w 304"/>
                  <a:gd name="T39" fmla="*/ 12 h 304"/>
                  <a:gd name="T40" fmla="*/ 238 w 304"/>
                  <a:gd name="T41" fmla="*/ 26 h 304"/>
                  <a:gd name="T42" fmla="*/ 260 w 304"/>
                  <a:gd name="T43" fmla="*/ 44 h 304"/>
                  <a:gd name="T44" fmla="*/ 278 w 304"/>
                  <a:gd name="T45" fmla="*/ 66 h 304"/>
                  <a:gd name="T46" fmla="*/ 292 w 304"/>
                  <a:gd name="T47" fmla="*/ 92 h 304"/>
                  <a:gd name="T48" fmla="*/ 302 w 304"/>
                  <a:gd name="T49" fmla="*/ 122 h 304"/>
                  <a:gd name="T50" fmla="*/ 304 w 304"/>
                  <a:gd name="T51" fmla="*/ 152 h 304"/>
                  <a:gd name="T52" fmla="*/ 304 w 304"/>
                  <a:gd name="T53" fmla="*/ 168 h 304"/>
                  <a:gd name="T54" fmla="*/ 298 w 304"/>
                  <a:gd name="T55" fmla="*/ 198 h 304"/>
                  <a:gd name="T56" fmla="*/ 286 w 304"/>
                  <a:gd name="T57" fmla="*/ 224 h 304"/>
                  <a:gd name="T58" fmla="*/ 270 w 304"/>
                  <a:gd name="T59" fmla="*/ 250 h 304"/>
                  <a:gd name="T60" fmla="*/ 250 w 304"/>
                  <a:gd name="T61" fmla="*/ 270 h 304"/>
                  <a:gd name="T62" fmla="*/ 224 w 304"/>
                  <a:gd name="T63" fmla="*/ 286 h 304"/>
                  <a:gd name="T64" fmla="*/ 198 w 304"/>
                  <a:gd name="T65" fmla="*/ 298 h 304"/>
                  <a:gd name="T66" fmla="*/ 168 w 304"/>
                  <a:gd name="T67" fmla="*/ 304 h 304"/>
                  <a:gd name="T68" fmla="*/ 152 w 304"/>
                  <a:gd name="T69" fmla="*/ 304 h 304"/>
                  <a:gd name="T70" fmla="*/ 152 w 304"/>
                  <a:gd name="T71" fmla="*/ 104 h 304"/>
                  <a:gd name="T72" fmla="*/ 134 w 304"/>
                  <a:gd name="T73" fmla="*/ 108 h 304"/>
                  <a:gd name="T74" fmla="*/ 118 w 304"/>
                  <a:gd name="T75" fmla="*/ 118 h 304"/>
                  <a:gd name="T76" fmla="*/ 108 w 304"/>
                  <a:gd name="T77" fmla="*/ 134 h 304"/>
                  <a:gd name="T78" fmla="*/ 104 w 304"/>
                  <a:gd name="T79" fmla="*/ 152 h 304"/>
                  <a:gd name="T80" fmla="*/ 106 w 304"/>
                  <a:gd name="T81" fmla="*/ 162 h 304"/>
                  <a:gd name="T82" fmla="*/ 112 w 304"/>
                  <a:gd name="T83" fmla="*/ 178 h 304"/>
                  <a:gd name="T84" fmla="*/ 126 w 304"/>
                  <a:gd name="T85" fmla="*/ 192 h 304"/>
                  <a:gd name="T86" fmla="*/ 142 w 304"/>
                  <a:gd name="T87" fmla="*/ 198 h 304"/>
                  <a:gd name="T88" fmla="*/ 152 w 304"/>
                  <a:gd name="T89" fmla="*/ 200 h 304"/>
                  <a:gd name="T90" fmla="*/ 170 w 304"/>
                  <a:gd name="T91" fmla="*/ 196 h 304"/>
                  <a:gd name="T92" fmla="*/ 186 w 304"/>
                  <a:gd name="T93" fmla="*/ 186 h 304"/>
                  <a:gd name="T94" fmla="*/ 196 w 304"/>
                  <a:gd name="T95" fmla="*/ 170 h 304"/>
                  <a:gd name="T96" fmla="*/ 200 w 304"/>
                  <a:gd name="T97" fmla="*/ 152 h 304"/>
                  <a:gd name="T98" fmla="*/ 198 w 304"/>
                  <a:gd name="T99" fmla="*/ 142 h 304"/>
                  <a:gd name="T100" fmla="*/ 192 w 304"/>
                  <a:gd name="T101" fmla="*/ 126 h 304"/>
                  <a:gd name="T102" fmla="*/ 178 w 304"/>
                  <a:gd name="T103" fmla="*/ 112 h 304"/>
                  <a:gd name="T104" fmla="*/ 162 w 304"/>
                  <a:gd name="T105" fmla="*/ 106 h 304"/>
                  <a:gd name="T106" fmla="*/ 152 w 304"/>
                  <a:gd name="T107" fmla="*/ 104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04" h="304">
                    <a:moveTo>
                      <a:pt x="152" y="304"/>
                    </a:moveTo>
                    <a:lnTo>
                      <a:pt x="152" y="304"/>
                    </a:lnTo>
                    <a:lnTo>
                      <a:pt x="136" y="304"/>
                    </a:lnTo>
                    <a:lnTo>
                      <a:pt x="122" y="302"/>
                    </a:lnTo>
                    <a:lnTo>
                      <a:pt x="106" y="298"/>
                    </a:lnTo>
                    <a:lnTo>
                      <a:pt x="92" y="292"/>
                    </a:lnTo>
                    <a:lnTo>
                      <a:pt x="80" y="286"/>
                    </a:lnTo>
                    <a:lnTo>
                      <a:pt x="66" y="278"/>
                    </a:lnTo>
                    <a:lnTo>
                      <a:pt x="56" y="270"/>
                    </a:lnTo>
                    <a:lnTo>
                      <a:pt x="44" y="260"/>
                    </a:lnTo>
                    <a:lnTo>
                      <a:pt x="34" y="250"/>
                    </a:lnTo>
                    <a:lnTo>
                      <a:pt x="26" y="238"/>
                    </a:lnTo>
                    <a:lnTo>
                      <a:pt x="18" y="224"/>
                    </a:lnTo>
                    <a:lnTo>
                      <a:pt x="12" y="212"/>
                    </a:lnTo>
                    <a:lnTo>
                      <a:pt x="6" y="198"/>
                    </a:lnTo>
                    <a:lnTo>
                      <a:pt x="2" y="182"/>
                    </a:lnTo>
                    <a:lnTo>
                      <a:pt x="0" y="168"/>
                    </a:lnTo>
                    <a:lnTo>
                      <a:pt x="0" y="152"/>
                    </a:lnTo>
                    <a:lnTo>
                      <a:pt x="0" y="152"/>
                    </a:lnTo>
                    <a:lnTo>
                      <a:pt x="0" y="136"/>
                    </a:lnTo>
                    <a:lnTo>
                      <a:pt x="2" y="122"/>
                    </a:lnTo>
                    <a:lnTo>
                      <a:pt x="6" y="106"/>
                    </a:lnTo>
                    <a:lnTo>
                      <a:pt x="12" y="92"/>
                    </a:lnTo>
                    <a:lnTo>
                      <a:pt x="18" y="80"/>
                    </a:lnTo>
                    <a:lnTo>
                      <a:pt x="26" y="66"/>
                    </a:lnTo>
                    <a:lnTo>
                      <a:pt x="34" y="56"/>
                    </a:lnTo>
                    <a:lnTo>
                      <a:pt x="44" y="44"/>
                    </a:lnTo>
                    <a:lnTo>
                      <a:pt x="56" y="34"/>
                    </a:lnTo>
                    <a:lnTo>
                      <a:pt x="66" y="26"/>
                    </a:lnTo>
                    <a:lnTo>
                      <a:pt x="80" y="18"/>
                    </a:lnTo>
                    <a:lnTo>
                      <a:pt x="92" y="12"/>
                    </a:lnTo>
                    <a:lnTo>
                      <a:pt x="106" y="6"/>
                    </a:lnTo>
                    <a:lnTo>
                      <a:pt x="122" y="2"/>
                    </a:lnTo>
                    <a:lnTo>
                      <a:pt x="136" y="0"/>
                    </a:lnTo>
                    <a:lnTo>
                      <a:pt x="152" y="0"/>
                    </a:lnTo>
                    <a:lnTo>
                      <a:pt x="152" y="0"/>
                    </a:lnTo>
                    <a:lnTo>
                      <a:pt x="168" y="0"/>
                    </a:lnTo>
                    <a:lnTo>
                      <a:pt x="182" y="2"/>
                    </a:lnTo>
                    <a:lnTo>
                      <a:pt x="198" y="6"/>
                    </a:lnTo>
                    <a:lnTo>
                      <a:pt x="212" y="12"/>
                    </a:lnTo>
                    <a:lnTo>
                      <a:pt x="224" y="18"/>
                    </a:lnTo>
                    <a:lnTo>
                      <a:pt x="238" y="26"/>
                    </a:lnTo>
                    <a:lnTo>
                      <a:pt x="250" y="34"/>
                    </a:lnTo>
                    <a:lnTo>
                      <a:pt x="260" y="44"/>
                    </a:lnTo>
                    <a:lnTo>
                      <a:pt x="270" y="56"/>
                    </a:lnTo>
                    <a:lnTo>
                      <a:pt x="278" y="66"/>
                    </a:lnTo>
                    <a:lnTo>
                      <a:pt x="286" y="80"/>
                    </a:lnTo>
                    <a:lnTo>
                      <a:pt x="292" y="92"/>
                    </a:lnTo>
                    <a:lnTo>
                      <a:pt x="298" y="106"/>
                    </a:lnTo>
                    <a:lnTo>
                      <a:pt x="302" y="122"/>
                    </a:lnTo>
                    <a:lnTo>
                      <a:pt x="304" y="136"/>
                    </a:lnTo>
                    <a:lnTo>
                      <a:pt x="304" y="152"/>
                    </a:lnTo>
                    <a:lnTo>
                      <a:pt x="304" y="152"/>
                    </a:lnTo>
                    <a:lnTo>
                      <a:pt x="304" y="168"/>
                    </a:lnTo>
                    <a:lnTo>
                      <a:pt x="302" y="182"/>
                    </a:lnTo>
                    <a:lnTo>
                      <a:pt x="298" y="198"/>
                    </a:lnTo>
                    <a:lnTo>
                      <a:pt x="292" y="212"/>
                    </a:lnTo>
                    <a:lnTo>
                      <a:pt x="286" y="224"/>
                    </a:lnTo>
                    <a:lnTo>
                      <a:pt x="278" y="238"/>
                    </a:lnTo>
                    <a:lnTo>
                      <a:pt x="270" y="250"/>
                    </a:lnTo>
                    <a:lnTo>
                      <a:pt x="260" y="260"/>
                    </a:lnTo>
                    <a:lnTo>
                      <a:pt x="250" y="270"/>
                    </a:lnTo>
                    <a:lnTo>
                      <a:pt x="238" y="278"/>
                    </a:lnTo>
                    <a:lnTo>
                      <a:pt x="224" y="286"/>
                    </a:lnTo>
                    <a:lnTo>
                      <a:pt x="212" y="292"/>
                    </a:lnTo>
                    <a:lnTo>
                      <a:pt x="198" y="298"/>
                    </a:lnTo>
                    <a:lnTo>
                      <a:pt x="182" y="302"/>
                    </a:lnTo>
                    <a:lnTo>
                      <a:pt x="168" y="304"/>
                    </a:lnTo>
                    <a:lnTo>
                      <a:pt x="152" y="304"/>
                    </a:lnTo>
                    <a:lnTo>
                      <a:pt x="152" y="304"/>
                    </a:lnTo>
                    <a:close/>
                    <a:moveTo>
                      <a:pt x="152" y="104"/>
                    </a:moveTo>
                    <a:lnTo>
                      <a:pt x="152" y="104"/>
                    </a:lnTo>
                    <a:lnTo>
                      <a:pt x="142" y="106"/>
                    </a:lnTo>
                    <a:lnTo>
                      <a:pt x="134" y="108"/>
                    </a:lnTo>
                    <a:lnTo>
                      <a:pt x="126" y="112"/>
                    </a:lnTo>
                    <a:lnTo>
                      <a:pt x="118" y="118"/>
                    </a:lnTo>
                    <a:lnTo>
                      <a:pt x="112" y="126"/>
                    </a:lnTo>
                    <a:lnTo>
                      <a:pt x="108" y="134"/>
                    </a:lnTo>
                    <a:lnTo>
                      <a:pt x="106" y="142"/>
                    </a:lnTo>
                    <a:lnTo>
                      <a:pt x="104" y="152"/>
                    </a:lnTo>
                    <a:lnTo>
                      <a:pt x="104" y="152"/>
                    </a:lnTo>
                    <a:lnTo>
                      <a:pt x="106" y="162"/>
                    </a:lnTo>
                    <a:lnTo>
                      <a:pt x="108" y="170"/>
                    </a:lnTo>
                    <a:lnTo>
                      <a:pt x="112" y="178"/>
                    </a:lnTo>
                    <a:lnTo>
                      <a:pt x="118" y="186"/>
                    </a:lnTo>
                    <a:lnTo>
                      <a:pt x="126" y="192"/>
                    </a:lnTo>
                    <a:lnTo>
                      <a:pt x="134" y="196"/>
                    </a:lnTo>
                    <a:lnTo>
                      <a:pt x="142" y="198"/>
                    </a:lnTo>
                    <a:lnTo>
                      <a:pt x="152" y="200"/>
                    </a:lnTo>
                    <a:lnTo>
                      <a:pt x="152" y="200"/>
                    </a:lnTo>
                    <a:lnTo>
                      <a:pt x="162" y="198"/>
                    </a:lnTo>
                    <a:lnTo>
                      <a:pt x="170" y="196"/>
                    </a:lnTo>
                    <a:lnTo>
                      <a:pt x="178" y="192"/>
                    </a:lnTo>
                    <a:lnTo>
                      <a:pt x="186" y="186"/>
                    </a:lnTo>
                    <a:lnTo>
                      <a:pt x="192" y="178"/>
                    </a:lnTo>
                    <a:lnTo>
                      <a:pt x="196" y="170"/>
                    </a:lnTo>
                    <a:lnTo>
                      <a:pt x="198" y="162"/>
                    </a:lnTo>
                    <a:lnTo>
                      <a:pt x="200" y="152"/>
                    </a:lnTo>
                    <a:lnTo>
                      <a:pt x="200" y="152"/>
                    </a:lnTo>
                    <a:lnTo>
                      <a:pt x="198" y="142"/>
                    </a:lnTo>
                    <a:lnTo>
                      <a:pt x="196" y="134"/>
                    </a:lnTo>
                    <a:lnTo>
                      <a:pt x="192" y="126"/>
                    </a:lnTo>
                    <a:lnTo>
                      <a:pt x="186" y="118"/>
                    </a:lnTo>
                    <a:lnTo>
                      <a:pt x="178" y="112"/>
                    </a:lnTo>
                    <a:lnTo>
                      <a:pt x="170" y="108"/>
                    </a:lnTo>
                    <a:lnTo>
                      <a:pt x="162" y="106"/>
                    </a:lnTo>
                    <a:lnTo>
                      <a:pt x="152" y="104"/>
                    </a:lnTo>
                    <a:lnTo>
                      <a:pt x="152" y="104"/>
                    </a:lnTo>
                    <a:close/>
                  </a:path>
                </a:pathLst>
              </a:custGeom>
              <a:solidFill>
                <a:srgbClr val="0078D7"/>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211" name="Freeform 7"/>
              <p:cNvSpPr>
                <a:spLocks noEditPoints="1"/>
              </p:cNvSpPr>
              <p:nvPr/>
            </p:nvSpPr>
            <p:spPr bwMode="auto">
              <a:xfrm>
                <a:off x="4643820" y="4164411"/>
                <a:ext cx="184112" cy="185323"/>
              </a:xfrm>
              <a:custGeom>
                <a:avLst/>
                <a:gdLst>
                  <a:gd name="T0" fmla="*/ 152 w 304"/>
                  <a:gd name="T1" fmla="*/ 306 h 306"/>
                  <a:gd name="T2" fmla="*/ 120 w 304"/>
                  <a:gd name="T3" fmla="*/ 302 h 306"/>
                  <a:gd name="T4" fmla="*/ 92 w 304"/>
                  <a:gd name="T5" fmla="*/ 294 h 306"/>
                  <a:gd name="T6" fmla="*/ 66 w 304"/>
                  <a:gd name="T7" fmla="*/ 280 h 306"/>
                  <a:gd name="T8" fmla="*/ 44 w 304"/>
                  <a:gd name="T9" fmla="*/ 262 h 306"/>
                  <a:gd name="T10" fmla="*/ 26 w 304"/>
                  <a:gd name="T11" fmla="*/ 238 h 306"/>
                  <a:gd name="T12" fmla="*/ 12 w 304"/>
                  <a:gd name="T13" fmla="*/ 212 h 306"/>
                  <a:gd name="T14" fmla="*/ 2 w 304"/>
                  <a:gd name="T15" fmla="*/ 184 h 306"/>
                  <a:gd name="T16" fmla="*/ 0 w 304"/>
                  <a:gd name="T17" fmla="*/ 154 h 306"/>
                  <a:gd name="T18" fmla="*/ 0 w 304"/>
                  <a:gd name="T19" fmla="*/ 138 h 306"/>
                  <a:gd name="T20" fmla="*/ 6 w 304"/>
                  <a:gd name="T21" fmla="*/ 108 h 306"/>
                  <a:gd name="T22" fmla="*/ 18 w 304"/>
                  <a:gd name="T23" fmla="*/ 80 h 306"/>
                  <a:gd name="T24" fmla="*/ 34 w 304"/>
                  <a:gd name="T25" fmla="*/ 56 h 306"/>
                  <a:gd name="T26" fmla="*/ 54 w 304"/>
                  <a:gd name="T27" fmla="*/ 36 h 306"/>
                  <a:gd name="T28" fmla="*/ 78 w 304"/>
                  <a:gd name="T29" fmla="*/ 20 h 306"/>
                  <a:gd name="T30" fmla="*/ 106 w 304"/>
                  <a:gd name="T31" fmla="*/ 8 h 306"/>
                  <a:gd name="T32" fmla="*/ 136 w 304"/>
                  <a:gd name="T33" fmla="*/ 2 h 306"/>
                  <a:gd name="T34" fmla="*/ 152 w 304"/>
                  <a:gd name="T35" fmla="*/ 0 h 306"/>
                  <a:gd name="T36" fmla="*/ 182 w 304"/>
                  <a:gd name="T37" fmla="*/ 4 h 306"/>
                  <a:gd name="T38" fmla="*/ 212 w 304"/>
                  <a:gd name="T39" fmla="*/ 12 h 306"/>
                  <a:gd name="T40" fmla="*/ 236 w 304"/>
                  <a:gd name="T41" fmla="*/ 26 h 306"/>
                  <a:gd name="T42" fmla="*/ 260 w 304"/>
                  <a:gd name="T43" fmla="*/ 46 h 306"/>
                  <a:gd name="T44" fmla="*/ 278 w 304"/>
                  <a:gd name="T45" fmla="*/ 68 h 306"/>
                  <a:gd name="T46" fmla="*/ 292 w 304"/>
                  <a:gd name="T47" fmla="*/ 94 h 306"/>
                  <a:gd name="T48" fmla="*/ 302 w 304"/>
                  <a:gd name="T49" fmla="*/ 122 h 306"/>
                  <a:gd name="T50" fmla="*/ 304 w 304"/>
                  <a:gd name="T51" fmla="*/ 154 h 306"/>
                  <a:gd name="T52" fmla="*/ 304 w 304"/>
                  <a:gd name="T53" fmla="*/ 168 h 306"/>
                  <a:gd name="T54" fmla="*/ 298 w 304"/>
                  <a:gd name="T55" fmla="*/ 198 h 306"/>
                  <a:gd name="T56" fmla="*/ 286 w 304"/>
                  <a:gd name="T57" fmla="*/ 226 h 306"/>
                  <a:gd name="T58" fmla="*/ 270 w 304"/>
                  <a:gd name="T59" fmla="*/ 250 h 306"/>
                  <a:gd name="T60" fmla="*/ 248 w 304"/>
                  <a:gd name="T61" fmla="*/ 272 h 306"/>
                  <a:gd name="T62" fmla="*/ 224 w 304"/>
                  <a:gd name="T63" fmla="*/ 288 h 306"/>
                  <a:gd name="T64" fmla="*/ 198 w 304"/>
                  <a:gd name="T65" fmla="*/ 300 h 306"/>
                  <a:gd name="T66" fmla="*/ 168 w 304"/>
                  <a:gd name="T67" fmla="*/ 306 h 306"/>
                  <a:gd name="T68" fmla="*/ 152 w 304"/>
                  <a:gd name="T69" fmla="*/ 306 h 306"/>
                  <a:gd name="T70" fmla="*/ 152 w 304"/>
                  <a:gd name="T71" fmla="*/ 106 h 306"/>
                  <a:gd name="T72" fmla="*/ 134 w 304"/>
                  <a:gd name="T73" fmla="*/ 110 h 306"/>
                  <a:gd name="T74" fmla="*/ 118 w 304"/>
                  <a:gd name="T75" fmla="*/ 120 h 306"/>
                  <a:gd name="T76" fmla="*/ 108 w 304"/>
                  <a:gd name="T77" fmla="*/ 134 h 306"/>
                  <a:gd name="T78" fmla="*/ 104 w 304"/>
                  <a:gd name="T79" fmla="*/ 154 h 306"/>
                  <a:gd name="T80" fmla="*/ 106 w 304"/>
                  <a:gd name="T81" fmla="*/ 164 h 306"/>
                  <a:gd name="T82" fmla="*/ 112 w 304"/>
                  <a:gd name="T83" fmla="*/ 180 h 306"/>
                  <a:gd name="T84" fmla="*/ 126 w 304"/>
                  <a:gd name="T85" fmla="*/ 192 h 306"/>
                  <a:gd name="T86" fmla="*/ 142 w 304"/>
                  <a:gd name="T87" fmla="*/ 200 h 306"/>
                  <a:gd name="T88" fmla="*/ 152 w 304"/>
                  <a:gd name="T89" fmla="*/ 202 h 306"/>
                  <a:gd name="T90" fmla="*/ 170 w 304"/>
                  <a:gd name="T91" fmla="*/ 198 h 306"/>
                  <a:gd name="T92" fmla="*/ 186 w 304"/>
                  <a:gd name="T93" fmla="*/ 188 h 306"/>
                  <a:gd name="T94" fmla="*/ 196 w 304"/>
                  <a:gd name="T95" fmla="*/ 172 h 306"/>
                  <a:gd name="T96" fmla="*/ 200 w 304"/>
                  <a:gd name="T97" fmla="*/ 154 h 306"/>
                  <a:gd name="T98" fmla="*/ 198 w 304"/>
                  <a:gd name="T99" fmla="*/ 144 h 306"/>
                  <a:gd name="T100" fmla="*/ 192 w 304"/>
                  <a:gd name="T101" fmla="*/ 126 h 306"/>
                  <a:gd name="T102" fmla="*/ 178 w 304"/>
                  <a:gd name="T103" fmla="*/ 114 h 306"/>
                  <a:gd name="T104" fmla="*/ 162 w 304"/>
                  <a:gd name="T105" fmla="*/ 106 h 306"/>
                  <a:gd name="T106" fmla="*/ 152 w 304"/>
                  <a:gd name="T107" fmla="*/ 106 h 3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04" h="306">
                    <a:moveTo>
                      <a:pt x="152" y="306"/>
                    </a:moveTo>
                    <a:lnTo>
                      <a:pt x="152" y="306"/>
                    </a:lnTo>
                    <a:lnTo>
                      <a:pt x="136" y="306"/>
                    </a:lnTo>
                    <a:lnTo>
                      <a:pt x="120" y="302"/>
                    </a:lnTo>
                    <a:lnTo>
                      <a:pt x="106" y="300"/>
                    </a:lnTo>
                    <a:lnTo>
                      <a:pt x="92" y="294"/>
                    </a:lnTo>
                    <a:lnTo>
                      <a:pt x="78" y="288"/>
                    </a:lnTo>
                    <a:lnTo>
                      <a:pt x="66" y="280"/>
                    </a:lnTo>
                    <a:lnTo>
                      <a:pt x="54" y="272"/>
                    </a:lnTo>
                    <a:lnTo>
                      <a:pt x="44" y="262"/>
                    </a:lnTo>
                    <a:lnTo>
                      <a:pt x="34" y="250"/>
                    </a:lnTo>
                    <a:lnTo>
                      <a:pt x="26" y="238"/>
                    </a:lnTo>
                    <a:lnTo>
                      <a:pt x="18" y="226"/>
                    </a:lnTo>
                    <a:lnTo>
                      <a:pt x="12" y="212"/>
                    </a:lnTo>
                    <a:lnTo>
                      <a:pt x="6" y="198"/>
                    </a:lnTo>
                    <a:lnTo>
                      <a:pt x="2" y="184"/>
                    </a:lnTo>
                    <a:lnTo>
                      <a:pt x="0" y="168"/>
                    </a:lnTo>
                    <a:lnTo>
                      <a:pt x="0" y="154"/>
                    </a:lnTo>
                    <a:lnTo>
                      <a:pt x="0" y="154"/>
                    </a:lnTo>
                    <a:lnTo>
                      <a:pt x="0" y="138"/>
                    </a:lnTo>
                    <a:lnTo>
                      <a:pt x="2" y="122"/>
                    </a:lnTo>
                    <a:lnTo>
                      <a:pt x="6" y="108"/>
                    </a:lnTo>
                    <a:lnTo>
                      <a:pt x="12" y="94"/>
                    </a:lnTo>
                    <a:lnTo>
                      <a:pt x="18" y="80"/>
                    </a:lnTo>
                    <a:lnTo>
                      <a:pt x="26" y="68"/>
                    </a:lnTo>
                    <a:lnTo>
                      <a:pt x="34" y="56"/>
                    </a:lnTo>
                    <a:lnTo>
                      <a:pt x="44" y="46"/>
                    </a:lnTo>
                    <a:lnTo>
                      <a:pt x="54" y="36"/>
                    </a:lnTo>
                    <a:lnTo>
                      <a:pt x="66" y="26"/>
                    </a:lnTo>
                    <a:lnTo>
                      <a:pt x="78" y="20"/>
                    </a:lnTo>
                    <a:lnTo>
                      <a:pt x="92" y="12"/>
                    </a:lnTo>
                    <a:lnTo>
                      <a:pt x="106" y="8"/>
                    </a:lnTo>
                    <a:lnTo>
                      <a:pt x="120" y="4"/>
                    </a:lnTo>
                    <a:lnTo>
                      <a:pt x="136" y="2"/>
                    </a:lnTo>
                    <a:lnTo>
                      <a:pt x="152" y="0"/>
                    </a:lnTo>
                    <a:lnTo>
                      <a:pt x="152" y="0"/>
                    </a:lnTo>
                    <a:lnTo>
                      <a:pt x="168" y="2"/>
                    </a:lnTo>
                    <a:lnTo>
                      <a:pt x="182" y="4"/>
                    </a:lnTo>
                    <a:lnTo>
                      <a:pt x="198" y="8"/>
                    </a:lnTo>
                    <a:lnTo>
                      <a:pt x="212" y="12"/>
                    </a:lnTo>
                    <a:lnTo>
                      <a:pt x="224" y="20"/>
                    </a:lnTo>
                    <a:lnTo>
                      <a:pt x="236" y="26"/>
                    </a:lnTo>
                    <a:lnTo>
                      <a:pt x="248" y="36"/>
                    </a:lnTo>
                    <a:lnTo>
                      <a:pt x="260" y="46"/>
                    </a:lnTo>
                    <a:lnTo>
                      <a:pt x="270" y="56"/>
                    </a:lnTo>
                    <a:lnTo>
                      <a:pt x="278" y="68"/>
                    </a:lnTo>
                    <a:lnTo>
                      <a:pt x="286" y="80"/>
                    </a:lnTo>
                    <a:lnTo>
                      <a:pt x="292" y="94"/>
                    </a:lnTo>
                    <a:lnTo>
                      <a:pt x="298" y="108"/>
                    </a:lnTo>
                    <a:lnTo>
                      <a:pt x="302" y="122"/>
                    </a:lnTo>
                    <a:lnTo>
                      <a:pt x="304" y="138"/>
                    </a:lnTo>
                    <a:lnTo>
                      <a:pt x="304" y="154"/>
                    </a:lnTo>
                    <a:lnTo>
                      <a:pt x="304" y="154"/>
                    </a:lnTo>
                    <a:lnTo>
                      <a:pt x="304" y="168"/>
                    </a:lnTo>
                    <a:lnTo>
                      <a:pt x="302" y="184"/>
                    </a:lnTo>
                    <a:lnTo>
                      <a:pt x="298" y="198"/>
                    </a:lnTo>
                    <a:lnTo>
                      <a:pt x="292" y="212"/>
                    </a:lnTo>
                    <a:lnTo>
                      <a:pt x="286" y="226"/>
                    </a:lnTo>
                    <a:lnTo>
                      <a:pt x="278" y="238"/>
                    </a:lnTo>
                    <a:lnTo>
                      <a:pt x="270" y="250"/>
                    </a:lnTo>
                    <a:lnTo>
                      <a:pt x="260" y="262"/>
                    </a:lnTo>
                    <a:lnTo>
                      <a:pt x="248" y="272"/>
                    </a:lnTo>
                    <a:lnTo>
                      <a:pt x="236" y="280"/>
                    </a:lnTo>
                    <a:lnTo>
                      <a:pt x="224" y="288"/>
                    </a:lnTo>
                    <a:lnTo>
                      <a:pt x="212" y="294"/>
                    </a:lnTo>
                    <a:lnTo>
                      <a:pt x="198" y="300"/>
                    </a:lnTo>
                    <a:lnTo>
                      <a:pt x="182" y="302"/>
                    </a:lnTo>
                    <a:lnTo>
                      <a:pt x="168" y="306"/>
                    </a:lnTo>
                    <a:lnTo>
                      <a:pt x="152" y="306"/>
                    </a:lnTo>
                    <a:lnTo>
                      <a:pt x="152" y="306"/>
                    </a:lnTo>
                    <a:close/>
                    <a:moveTo>
                      <a:pt x="152" y="106"/>
                    </a:moveTo>
                    <a:lnTo>
                      <a:pt x="152" y="106"/>
                    </a:lnTo>
                    <a:lnTo>
                      <a:pt x="142" y="106"/>
                    </a:lnTo>
                    <a:lnTo>
                      <a:pt x="134" y="110"/>
                    </a:lnTo>
                    <a:lnTo>
                      <a:pt x="126" y="114"/>
                    </a:lnTo>
                    <a:lnTo>
                      <a:pt x="118" y="120"/>
                    </a:lnTo>
                    <a:lnTo>
                      <a:pt x="112" y="126"/>
                    </a:lnTo>
                    <a:lnTo>
                      <a:pt x="108" y="134"/>
                    </a:lnTo>
                    <a:lnTo>
                      <a:pt x="106" y="144"/>
                    </a:lnTo>
                    <a:lnTo>
                      <a:pt x="104" y="154"/>
                    </a:lnTo>
                    <a:lnTo>
                      <a:pt x="104" y="154"/>
                    </a:lnTo>
                    <a:lnTo>
                      <a:pt x="106" y="164"/>
                    </a:lnTo>
                    <a:lnTo>
                      <a:pt x="108" y="172"/>
                    </a:lnTo>
                    <a:lnTo>
                      <a:pt x="112" y="180"/>
                    </a:lnTo>
                    <a:lnTo>
                      <a:pt x="118" y="188"/>
                    </a:lnTo>
                    <a:lnTo>
                      <a:pt x="126" y="192"/>
                    </a:lnTo>
                    <a:lnTo>
                      <a:pt x="134" y="198"/>
                    </a:lnTo>
                    <a:lnTo>
                      <a:pt x="142" y="200"/>
                    </a:lnTo>
                    <a:lnTo>
                      <a:pt x="152" y="202"/>
                    </a:lnTo>
                    <a:lnTo>
                      <a:pt x="152" y="202"/>
                    </a:lnTo>
                    <a:lnTo>
                      <a:pt x="162" y="200"/>
                    </a:lnTo>
                    <a:lnTo>
                      <a:pt x="170" y="198"/>
                    </a:lnTo>
                    <a:lnTo>
                      <a:pt x="178" y="192"/>
                    </a:lnTo>
                    <a:lnTo>
                      <a:pt x="186" y="188"/>
                    </a:lnTo>
                    <a:lnTo>
                      <a:pt x="192" y="180"/>
                    </a:lnTo>
                    <a:lnTo>
                      <a:pt x="196" y="172"/>
                    </a:lnTo>
                    <a:lnTo>
                      <a:pt x="198" y="164"/>
                    </a:lnTo>
                    <a:lnTo>
                      <a:pt x="200" y="154"/>
                    </a:lnTo>
                    <a:lnTo>
                      <a:pt x="200" y="154"/>
                    </a:lnTo>
                    <a:lnTo>
                      <a:pt x="198" y="144"/>
                    </a:lnTo>
                    <a:lnTo>
                      <a:pt x="196" y="134"/>
                    </a:lnTo>
                    <a:lnTo>
                      <a:pt x="192" y="126"/>
                    </a:lnTo>
                    <a:lnTo>
                      <a:pt x="186" y="120"/>
                    </a:lnTo>
                    <a:lnTo>
                      <a:pt x="178" y="114"/>
                    </a:lnTo>
                    <a:lnTo>
                      <a:pt x="170" y="110"/>
                    </a:lnTo>
                    <a:lnTo>
                      <a:pt x="162" y="106"/>
                    </a:lnTo>
                    <a:lnTo>
                      <a:pt x="152" y="106"/>
                    </a:lnTo>
                    <a:lnTo>
                      <a:pt x="152" y="106"/>
                    </a:lnTo>
                    <a:close/>
                  </a:path>
                </a:pathLst>
              </a:custGeom>
              <a:solidFill>
                <a:srgbClr val="0078D7"/>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212" name="Freeform 8"/>
              <p:cNvSpPr>
                <a:spLocks noEditPoints="1"/>
              </p:cNvSpPr>
              <p:nvPr/>
            </p:nvSpPr>
            <p:spPr bwMode="auto">
              <a:xfrm>
                <a:off x="4887283" y="4020270"/>
                <a:ext cx="185323" cy="185323"/>
              </a:xfrm>
              <a:custGeom>
                <a:avLst/>
                <a:gdLst>
                  <a:gd name="T0" fmla="*/ 154 w 306"/>
                  <a:gd name="T1" fmla="*/ 306 h 306"/>
                  <a:gd name="T2" fmla="*/ 122 w 306"/>
                  <a:gd name="T3" fmla="*/ 302 h 306"/>
                  <a:gd name="T4" fmla="*/ 94 w 306"/>
                  <a:gd name="T5" fmla="*/ 294 h 306"/>
                  <a:gd name="T6" fmla="*/ 68 w 306"/>
                  <a:gd name="T7" fmla="*/ 280 h 306"/>
                  <a:gd name="T8" fmla="*/ 46 w 306"/>
                  <a:gd name="T9" fmla="*/ 262 h 306"/>
                  <a:gd name="T10" fmla="*/ 26 w 306"/>
                  <a:gd name="T11" fmla="*/ 238 h 306"/>
                  <a:gd name="T12" fmla="*/ 12 w 306"/>
                  <a:gd name="T13" fmla="*/ 212 h 306"/>
                  <a:gd name="T14" fmla="*/ 4 w 306"/>
                  <a:gd name="T15" fmla="*/ 184 h 306"/>
                  <a:gd name="T16" fmla="*/ 0 w 306"/>
                  <a:gd name="T17" fmla="*/ 154 h 306"/>
                  <a:gd name="T18" fmla="*/ 2 w 306"/>
                  <a:gd name="T19" fmla="*/ 138 h 306"/>
                  <a:gd name="T20" fmla="*/ 8 w 306"/>
                  <a:gd name="T21" fmla="*/ 108 h 306"/>
                  <a:gd name="T22" fmla="*/ 18 w 306"/>
                  <a:gd name="T23" fmla="*/ 80 h 306"/>
                  <a:gd name="T24" fmla="*/ 36 w 306"/>
                  <a:gd name="T25" fmla="*/ 56 h 306"/>
                  <a:gd name="T26" fmla="*/ 56 w 306"/>
                  <a:gd name="T27" fmla="*/ 36 h 306"/>
                  <a:gd name="T28" fmla="*/ 80 w 306"/>
                  <a:gd name="T29" fmla="*/ 18 h 306"/>
                  <a:gd name="T30" fmla="*/ 108 w 306"/>
                  <a:gd name="T31" fmla="*/ 8 h 306"/>
                  <a:gd name="T32" fmla="*/ 138 w 306"/>
                  <a:gd name="T33" fmla="*/ 2 h 306"/>
                  <a:gd name="T34" fmla="*/ 154 w 306"/>
                  <a:gd name="T35" fmla="*/ 0 h 306"/>
                  <a:gd name="T36" fmla="*/ 184 w 306"/>
                  <a:gd name="T37" fmla="*/ 4 h 306"/>
                  <a:gd name="T38" fmla="*/ 212 w 306"/>
                  <a:gd name="T39" fmla="*/ 12 h 306"/>
                  <a:gd name="T40" fmla="*/ 238 w 306"/>
                  <a:gd name="T41" fmla="*/ 26 h 306"/>
                  <a:gd name="T42" fmla="*/ 260 w 306"/>
                  <a:gd name="T43" fmla="*/ 46 h 306"/>
                  <a:gd name="T44" fmla="*/ 280 w 306"/>
                  <a:gd name="T45" fmla="*/ 68 h 306"/>
                  <a:gd name="T46" fmla="*/ 294 w 306"/>
                  <a:gd name="T47" fmla="*/ 94 h 306"/>
                  <a:gd name="T48" fmla="*/ 302 w 306"/>
                  <a:gd name="T49" fmla="*/ 122 h 306"/>
                  <a:gd name="T50" fmla="*/ 306 w 306"/>
                  <a:gd name="T51" fmla="*/ 154 h 306"/>
                  <a:gd name="T52" fmla="*/ 304 w 306"/>
                  <a:gd name="T53" fmla="*/ 168 h 306"/>
                  <a:gd name="T54" fmla="*/ 298 w 306"/>
                  <a:gd name="T55" fmla="*/ 198 h 306"/>
                  <a:gd name="T56" fmla="*/ 288 w 306"/>
                  <a:gd name="T57" fmla="*/ 226 h 306"/>
                  <a:gd name="T58" fmla="*/ 270 w 306"/>
                  <a:gd name="T59" fmla="*/ 250 h 306"/>
                  <a:gd name="T60" fmla="*/ 250 w 306"/>
                  <a:gd name="T61" fmla="*/ 270 h 306"/>
                  <a:gd name="T62" fmla="*/ 226 w 306"/>
                  <a:gd name="T63" fmla="*/ 288 h 306"/>
                  <a:gd name="T64" fmla="*/ 198 w 306"/>
                  <a:gd name="T65" fmla="*/ 298 h 306"/>
                  <a:gd name="T66" fmla="*/ 168 w 306"/>
                  <a:gd name="T67" fmla="*/ 306 h 306"/>
                  <a:gd name="T68" fmla="*/ 154 w 306"/>
                  <a:gd name="T69" fmla="*/ 306 h 306"/>
                  <a:gd name="T70" fmla="*/ 154 w 306"/>
                  <a:gd name="T71" fmla="*/ 106 h 306"/>
                  <a:gd name="T72" fmla="*/ 134 w 306"/>
                  <a:gd name="T73" fmla="*/ 110 h 306"/>
                  <a:gd name="T74" fmla="*/ 120 w 306"/>
                  <a:gd name="T75" fmla="*/ 120 h 306"/>
                  <a:gd name="T76" fmla="*/ 110 w 306"/>
                  <a:gd name="T77" fmla="*/ 134 h 306"/>
                  <a:gd name="T78" fmla="*/ 106 w 306"/>
                  <a:gd name="T79" fmla="*/ 154 h 306"/>
                  <a:gd name="T80" fmla="*/ 106 w 306"/>
                  <a:gd name="T81" fmla="*/ 162 h 306"/>
                  <a:gd name="T82" fmla="*/ 114 w 306"/>
                  <a:gd name="T83" fmla="*/ 180 h 306"/>
                  <a:gd name="T84" fmla="*/ 126 w 306"/>
                  <a:gd name="T85" fmla="*/ 192 h 306"/>
                  <a:gd name="T86" fmla="*/ 144 w 306"/>
                  <a:gd name="T87" fmla="*/ 200 h 306"/>
                  <a:gd name="T88" fmla="*/ 154 w 306"/>
                  <a:gd name="T89" fmla="*/ 200 h 306"/>
                  <a:gd name="T90" fmla="*/ 172 w 306"/>
                  <a:gd name="T91" fmla="*/ 198 h 306"/>
                  <a:gd name="T92" fmla="*/ 186 w 306"/>
                  <a:gd name="T93" fmla="*/ 186 h 306"/>
                  <a:gd name="T94" fmla="*/ 196 w 306"/>
                  <a:gd name="T95" fmla="*/ 172 h 306"/>
                  <a:gd name="T96" fmla="*/ 200 w 306"/>
                  <a:gd name="T97" fmla="*/ 154 h 306"/>
                  <a:gd name="T98" fmla="*/ 200 w 306"/>
                  <a:gd name="T99" fmla="*/ 144 h 306"/>
                  <a:gd name="T100" fmla="*/ 192 w 306"/>
                  <a:gd name="T101" fmla="*/ 126 h 306"/>
                  <a:gd name="T102" fmla="*/ 180 w 306"/>
                  <a:gd name="T103" fmla="*/ 114 h 306"/>
                  <a:gd name="T104" fmla="*/ 162 w 306"/>
                  <a:gd name="T105" fmla="*/ 106 h 306"/>
                  <a:gd name="T106" fmla="*/ 154 w 306"/>
                  <a:gd name="T107" fmla="*/ 106 h 3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06" h="306">
                    <a:moveTo>
                      <a:pt x="154" y="306"/>
                    </a:moveTo>
                    <a:lnTo>
                      <a:pt x="154" y="306"/>
                    </a:lnTo>
                    <a:lnTo>
                      <a:pt x="138" y="306"/>
                    </a:lnTo>
                    <a:lnTo>
                      <a:pt x="122" y="302"/>
                    </a:lnTo>
                    <a:lnTo>
                      <a:pt x="108" y="298"/>
                    </a:lnTo>
                    <a:lnTo>
                      <a:pt x="94" y="294"/>
                    </a:lnTo>
                    <a:lnTo>
                      <a:pt x="80" y="288"/>
                    </a:lnTo>
                    <a:lnTo>
                      <a:pt x="68" y="280"/>
                    </a:lnTo>
                    <a:lnTo>
                      <a:pt x="56" y="270"/>
                    </a:lnTo>
                    <a:lnTo>
                      <a:pt x="46" y="262"/>
                    </a:lnTo>
                    <a:lnTo>
                      <a:pt x="36" y="250"/>
                    </a:lnTo>
                    <a:lnTo>
                      <a:pt x="26" y="238"/>
                    </a:lnTo>
                    <a:lnTo>
                      <a:pt x="18" y="226"/>
                    </a:lnTo>
                    <a:lnTo>
                      <a:pt x="12" y="212"/>
                    </a:lnTo>
                    <a:lnTo>
                      <a:pt x="8" y="198"/>
                    </a:lnTo>
                    <a:lnTo>
                      <a:pt x="4" y="184"/>
                    </a:lnTo>
                    <a:lnTo>
                      <a:pt x="2" y="168"/>
                    </a:lnTo>
                    <a:lnTo>
                      <a:pt x="0" y="154"/>
                    </a:lnTo>
                    <a:lnTo>
                      <a:pt x="0" y="154"/>
                    </a:lnTo>
                    <a:lnTo>
                      <a:pt x="2" y="138"/>
                    </a:lnTo>
                    <a:lnTo>
                      <a:pt x="4" y="122"/>
                    </a:lnTo>
                    <a:lnTo>
                      <a:pt x="8" y="108"/>
                    </a:lnTo>
                    <a:lnTo>
                      <a:pt x="12" y="94"/>
                    </a:lnTo>
                    <a:lnTo>
                      <a:pt x="18" y="80"/>
                    </a:lnTo>
                    <a:lnTo>
                      <a:pt x="26" y="68"/>
                    </a:lnTo>
                    <a:lnTo>
                      <a:pt x="36" y="56"/>
                    </a:lnTo>
                    <a:lnTo>
                      <a:pt x="46" y="46"/>
                    </a:lnTo>
                    <a:lnTo>
                      <a:pt x="56" y="36"/>
                    </a:lnTo>
                    <a:lnTo>
                      <a:pt x="68" y="26"/>
                    </a:lnTo>
                    <a:lnTo>
                      <a:pt x="80" y="18"/>
                    </a:lnTo>
                    <a:lnTo>
                      <a:pt x="94" y="12"/>
                    </a:lnTo>
                    <a:lnTo>
                      <a:pt x="108" y="8"/>
                    </a:lnTo>
                    <a:lnTo>
                      <a:pt x="122" y="4"/>
                    </a:lnTo>
                    <a:lnTo>
                      <a:pt x="138" y="2"/>
                    </a:lnTo>
                    <a:lnTo>
                      <a:pt x="154" y="0"/>
                    </a:lnTo>
                    <a:lnTo>
                      <a:pt x="154" y="0"/>
                    </a:lnTo>
                    <a:lnTo>
                      <a:pt x="168" y="2"/>
                    </a:lnTo>
                    <a:lnTo>
                      <a:pt x="184" y="4"/>
                    </a:lnTo>
                    <a:lnTo>
                      <a:pt x="198" y="8"/>
                    </a:lnTo>
                    <a:lnTo>
                      <a:pt x="212" y="12"/>
                    </a:lnTo>
                    <a:lnTo>
                      <a:pt x="226" y="18"/>
                    </a:lnTo>
                    <a:lnTo>
                      <a:pt x="238" y="26"/>
                    </a:lnTo>
                    <a:lnTo>
                      <a:pt x="250" y="36"/>
                    </a:lnTo>
                    <a:lnTo>
                      <a:pt x="260" y="46"/>
                    </a:lnTo>
                    <a:lnTo>
                      <a:pt x="270" y="56"/>
                    </a:lnTo>
                    <a:lnTo>
                      <a:pt x="280" y="68"/>
                    </a:lnTo>
                    <a:lnTo>
                      <a:pt x="288" y="80"/>
                    </a:lnTo>
                    <a:lnTo>
                      <a:pt x="294" y="94"/>
                    </a:lnTo>
                    <a:lnTo>
                      <a:pt x="298" y="108"/>
                    </a:lnTo>
                    <a:lnTo>
                      <a:pt x="302" y="122"/>
                    </a:lnTo>
                    <a:lnTo>
                      <a:pt x="304" y="138"/>
                    </a:lnTo>
                    <a:lnTo>
                      <a:pt x="306" y="154"/>
                    </a:lnTo>
                    <a:lnTo>
                      <a:pt x="306" y="154"/>
                    </a:lnTo>
                    <a:lnTo>
                      <a:pt x="304" y="168"/>
                    </a:lnTo>
                    <a:lnTo>
                      <a:pt x="302" y="184"/>
                    </a:lnTo>
                    <a:lnTo>
                      <a:pt x="298" y="198"/>
                    </a:lnTo>
                    <a:lnTo>
                      <a:pt x="294" y="212"/>
                    </a:lnTo>
                    <a:lnTo>
                      <a:pt x="288" y="226"/>
                    </a:lnTo>
                    <a:lnTo>
                      <a:pt x="280" y="238"/>
                    </a:lnTo>
                    <a:lnTo>
                      <a:pt x="270" y="250"/>
                    </a:lnTo>
                    <a:lnTo>
                      <a:pt x="260" y="262"/>
                    </a:lnTo>
                    <a:lnTo>
                      <a:pt x="250" y="270"/>
                    </a:lnTo>
                    <a:lnTo>
                      <a:pt x="238" y="280"/>
                    </a:lnTo>
                    <a:lnTo>
                      <a:pt x="226" y="288"/>
                    </a:lnTo>
                    <a:lnTo>
                      <a:pt x="212" y="294"/>
                    </a:lnTo>
                    <a:lnTo>
                      <a:pt x="198" y="298"/>
                    </a:lnTo>
                    <a:lnTo>
                      <a:pt x="184" y="302"/>
                    </a:lnTo>
                    <a:lnTo>
                      <a:pt x="168" y="306"/>
                    </a:lnTo>
                    <a:lnTo>
                      <a:pt x="154" y="306"/>
                    </a:lnTo>
                    <a:lnTo>
                      <a:pt x="154" y="306"/>
                    </a:lnTo>
                    <a:close/>
                    <a:moveTo>
                      <a:pt x="154" y="106"/>
                    </a:moveTo>
                    <a:lnTo>
                      <a:pt x="154" y="106"/>
                    </a:lnTo>
                    <a:lnTo>
                      <a:pt x="144" y="106"/>
                    </a:lnTo>
                    <a:lnTo>
                      <a:pt x="134" y="110"/>
                    </a:lnTo>
                    <a:lnTo>
                      <a:pt x="126" y="114"/>
                    </a:lnTo>
                    <a:lnTo>
                      <a:pt x="120" y="120"/>
                    </a:lnTo>
                    <a:lnTo>
                      <a:pt x="114" y="126"/>
                    </a:lnTo>
                    <a:lnTo>
                      <a:pt x="110" y="134"/>
                    </a:lnTo>
                    <a:lnTo>
                      <a:pt x="106" y="144"/>
                    </a:lnTo>
                    <a:lnTo>
                      <a:pt x="106" y="154"/>
                    </a:lnTo>
                    <a:lnTo>
                      <a:pt x="106" y="154"/>
                    </a:lnTo>
                    <a:lnTo>
                      <a:pt x="106" y="162"/>
                    </a:lnTo>
                    <a:lnTo>
                      <a:pt x="110" y="172"/>
                    </a:lnTo>
                    <a:lnTo>
                      <a:pt x="114" y="180"/>
                    </a:lnTo>
                    <a:lnTo>
                      <a:pt x="120" y="186"/>
                    </a:lnTo>
                    <a:lnTo>
                      <a:pt x="126" y="192"/>
                    </a:lnTo>
                    <a:lnTo>
                      <a:pt x="134" y="198"/>
                    </a:lnTo>
                    <a:lnTo>
                      <a:pt x="144" y="200"/>
                    </a:lnTo>
                    <a:lnTo>
                      <a:pt x="154" y="200"/>
                    </a:lnTo>
                    <a:lnTo>
                      <a:pt x="154" y="200"/>
                    </a:lnTo>
                    <a:lnTo>
                      <a:pt x="162" y="200"/>
                    </a:lnTo>
                    <a:lnTo>
                      <a:pt x="172" y="198"/>
                    </a:lnTo>
                    <a:lnTo>
                      <a:pt x="180" y="192"/>
                    </a:lnTo>
                    <a:lnTo>
                      <a:pt x="186" y="186"/>
                    </a:lnTo>
                    <a:lnTo>
                      <a:pt x="192" y="180"/>
                    </a:lnTo>
                    <a:lnTo>
                      <a:pt x="196" y="172"/>
                    </a:lnTo>
                    <a:lnTo>
                      <a:pt x="200" y="162"/>
                    </a:lnTo>
                    <a:lnTo>
                      <a:pt x="200" y="154"/>
                    </a:lnTo>
                    <a:lnTo>
                      <a:pt x="200" y="154"/>
                    </a:lnTo>
                    <a:lnTo>
                      <a:pt x="200" y="144"/>
                    </a:lnTo>
                    <a:lnTo>
                      <a:pt x="196" y="134"/>
                    </a:lnTo>
                    <a:lnTo>
                      <a:pt x="192" y="126"/>
                    </a:lnTo>
                    <a:lnTo>
                      <a:pt x="186" y="120"/>
                    </a:lnTo>
                    <a:lnTo>
                      <a:pt x="180" y="114"/>
                    </a:lnTo>
                    <a:lnTo>
                      <a:pt x="172" y="110"/>
                    </a:lnTo>
                    <a:lnTo>
                      <a:pt x="162" y="106"/>
                    </a:lnTo>
                    <a:lnTo>
                      <a:pt x="154" y="106"/>
                    </a:lnTo>
                    <a:lnTo>
                      <a:pt x="154" y="106"/>
                    </a:lnTo>
                    <a:close/>
                  </a:path>
                </a:pathLst>
              </a:custGeom>
              <a:solidFill>
                <a:srgbClr val="0078D7"/>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213" name="Freeform: Shape 212"/>
              <p:cNvSpPr>
                <a:spLocks/>
              </p:cNvSpPr>
              <p:nvPr/>
            </p:nvSpPr>
            <p:spPr bwMode="auto">
              <a:xfrm>
                <a:off x="4269540" y="4123227"/>
                <a:ext cx="852727" cy="604419"/>
              </a:xfrm>
              <a:custGeom>
                <a:avLst/>
                <a:gdLst>
                  <a:gd name="connsiteX0" fmla="*/ 673461 w 852727"/>
                  <a:gd name="connsiteY0" fmla="*/ 213182 h 604419"/>
                  <a:gd name="connsiteX1" fmla="*/ 743714 w 852727"/>
                  <a:gd name="connsiteY1" fmla="*/ 213182 h 604419"/>
                  <a:gd name="connsiteX2" fmla="*/ 753404 w 852727"/>
                  <a:gd name="connsiteY2" fmla="*/ 214394 h 604419"/>
                  <a:gd name="connsiteX3" fmla="*/ 761883 w 852727"/>
                  <a:gd name="connsiteY3" fmla="*/ 216816 h 604419"/>
                  <a:gd name="connsiteX4" fmla="*/ 769150 w 852727"/>
                  <a:gd name="connsiteY4" fmla="*/ 220450 h 604419"/>
                  <a:gd name="connsiteX5" fmla="*/ 776418 w 852727"/>
                  <a:gd name="connsiteY5" fmla="*/ 226506 h 604419"/>
                  <a:gd name="connsiteX6" fmla="*/ 781263 w 852727"/>
                  <a:gd name="connsiteY6" fmla="*/ 233774 h 604419"/>
                  <a:gd name="connsiteX7" fmla="*/ 786108 w 852727"/>
                  <a:gd name="connsiteY7" fmla="*/ 241041 h 604419"/>
                  <a:gd name="connsiteX8" fmla="*/ 788530 w 852727"/>
                  <a:gd name="connsiteY8" fmla="*/ 249520 h 604419"/>
                  <a:gd name="connsiteX9" fmla="*/ 789742 w 852727"/>
                  <a:gd name="connsiteY9" fmla="*/ 259210 h 604419"/>
                  <a:gd name="connsiteX10" fmla="*/ 789742 w 852727"/>
                  <a:gd name="connsiteY10" fmla="*/ 540222 h 604419"/>
                  <a:gd name="connsiteX11" fmla="*/ 821234 w 852727"/>
                  <a:gd name="connsiteY11" fmla="*/ 540222 h 604419"/>
                  <a:gd name="connsiteX12" fmla="*/ 827291 w 852727"/>
                  <a:gd name="connsiteY12" fmla="*/ 541434 h 604419"/>
                  <a:gd name="connsiteX13" fmla="*/ 833347 w 852727"/>
                  <a:gd name="connsiteY13" fmla="*/ 542645 h 604419"/>
                  <a:gd name="connsiteX14" fmla="*/ 839403 w 852727"/>
                  <a:gd name="connsiteY14" fmla="*/ 546279 h 604419"/>
                  <a:gd name="connsiteX15" fmla="*/ 844248 w 852727"/>
                  <a:gd name="connsiteY15" fmla="*/ 549913 h 604419"/>
                  <a:gd name="connsiteX16" fmla="*/ 847882 w 852727"/>
                  <a:gd name="connsiteY16" fmla="*/ 554758 h 604419"/>
                  <a:gd name="connsiteX17" fmla="*/ 850305 w 852727"/>
                  <a:gd name="connsiteY17" fmla="*/ 559603 h 604419"/>
                  <a:gd name="connsiteX18" fmla="*/ 852727 w 852727"/>
                  <a:gd name="connsiteY18" fmla="*/ 565659 h 604419"/>
                  <a:gd name="connsiteX19" fmla="*/ 852727 w 852727"/>
                  <a:gd name="connsiteY19" fmla="*/ 572926 h 604419"/>
                  <a:gd name="connsiteX20" fmla="*/ 852727 w 852727"/>
                  <a:gd name="connsiteY20" fmla="*/ 578983 h 604419"/>
                  <a:gd name="connsiteX21" fmla="*/ 850305 w 852727"/>
                  <a:gd name="connsiteY21" fmla="*/ 585039 h 604419"/>
                  <a:gd name="connsiteX22" fmla="*/ 847882 w 852727"/>
                  <a:gd name="connsiteY22" fmla="*/ 589884 h 604419"/>
                  <a:gd name="connsiteX23" fmla="*/ 844248 w 852727"/>
                  <a:gd name="connsiteY23" fmla="*/ 594729 h 604419"/>
                  <a:gd name="connsiteX24" fmla="*/ 839403 w 852727"/>
                  <a:gd name="connsiteY24" fmla="*/ 598363 h 604419"/>
                  <a:gd name="connsiteX25" fmla="*/ 833347 w 852727"/>
                  <a:gd name="connsiteY25" fmla="*/ 601997 h 604419"/>
                  <a:gd name="connsiteX26" fmla="*/ 827291 w 852727"/>
                  <a:gd name="connsiteY26" fmla="*/ 603208 h 604419"/>
                  <a:gd name="connsiteX27" fmla="*/ 821234 w 852727"/>
                  <a:gd name="connsiteY27" fmla="*/ 604419 h 604419"/>
                  <a:gd name="connsiteX28" fmla="*/ 758249 w 852727"/>
                  <a:gd name="connsiteY28" fmla="*/ 604419 h 604419"/>
                  <a:gd name="connsiteX29" fmla="*/ 750981 w 852727"/>
                  <a:gd name="connsiteY29" fmla="*/ 603208 h 604419"/>
                  <a:gd name="connsiteX30" fmla="*/ 744925 w 852727"/>
                  <a:gd name="connsiteY30" fmla="*/ 601997 h 604419"/>
                  <a:gd name="connsiteX31" fmla="*/ 740080 w 852727"/>
                  <a:gd name="connsiteY31" fmla="*/ 598363 h 604419"/>
                  <a:gd name="connsiteX32" fmla="*/ 735235 w 852727"/>
                  <a:gd name="connsiteY32" fmla="*/ 594729 h 604419"/>
                  <a:gd name="connsiteX33" fmla="*/ 731601 w 852727"/>
                  <a:gd name="connsiteY33" fmla="*/ 589884 h 604419"/>
                  <a:gd name="connsiteX34" fmla="*/ 727967 w 852727"/>
                  <a:gd name="connsiteY34" fmla="*/ 585039 h 604419"/>
                  <a:gd name="connsiteX35" fmla="*/ 726756 w 852727"/>
                  <a:gd name="connsiteY35" fmla="*/ 578983 h 604419"/>
                  <a:gd name="connsiteX36" fmla="*/ 725545 w 852727"/>
                  <a:gd name="connsiteY36" fmla="*/ 572926 h 604419"/>
                  <a:gd name="connsiteX37" fmla="*/ 725545 w 852727"/>
                  <a:gd name="connsiteY37" fmla="*/ 277379 h 604419"/>
                  <a:gd name="connsiteX38" fmla="*/ 691629 w 852727"/>
                  <a:gd name="connsiteY38" fmla="*/ 277379 h 604419"/>
                  <a:gd name="connsiteX39" fmla="*/ 691629 w 852727"/>
                  <a:gd name="connsiteY39" fmla="*/ 572926 h 604419"/>
                  <a:gd name="connsiteX40" fmla="*/ 690418 w 852727"/>
                  <a:gd name="connsiteY40" fmla="*/ 578983 h 604419"/>
                  <a:gd name="connsiteX41" fmla="*/ 689207 w 852727"/>
                  <a:gd name="connsiteY41" fmla="*/ 585039 h 604419"/>
                  <a:gd name="connsiteX42" fmla="*/ 685573 w 852727"/>
                  <a:gd name="connsiteY42" fmla="*/ 589884 h 604419"/>
                  <a:gd name="connsiteX43" fmla="*/ 681939 w 852727"/>
                  <a:gd name="connsiteY43" fmla="*/ 594729 h 604419"/>
                  <a:gd name="connsiteX44" fmla="*/ 677094 w 852727"/>
                  <a:gd name="connsiteY44" fmla="*/ 598363 h 604419"/>
                  <a:gd name="connsiteX45" fmla="*/ 672249 w 852727"/>
                  <a:gd name="connsiteY45" fmla="*/ 601997 h 604419"/>
                  <a:gd name="connsiteX46" fmla="*/ 666193 w 852727"/>
                  <a:gd name="connsiteY46" fmla="*/ 603208 h 604419"/>
                  <a:gd name="connsiteX47" fmla="*/ 658925 w 852727"/>
                  <a:gd name="connsiteY47" fmla="*/ 604419 h 604419"/>
                  <a:gd name="connsiteX48" fmla="*/ 513574 w 852727"/>
                  <a:gd name="connsiteY48" fmla="*/ 604419 h 604419"/>
                  <a:gd name="connsiteX49" fmla="*/ 507518 w 852727"/>
                  <a:gd name="connsiteY49" fmla="*/ 603208 h 604419"/>
                  <a:gd name="connsiteX50" fmla="*/ 501461 w 852727"/>
                  <a:gd name="connsiteY50" fmla="*/ 601997 h 604419"/>
                  <a:gd name="connsiteX51" fmla="*/ 495405 w 852727"/>
                  <a:gd name="connsiteY51" fmla="*/ 598363 h 604419"/>
                  <a:gd name="connsiteX52" fmla="*/ 490560 w 852727"/>
                  <a:gd name="connsiteY52" fmla="*/ 594729 h 604419"/>
                  <a:gd name="connsiteX53" fmla="*/ 486926 w 852727"/>
                  <a:gd name="connsiteY53" fmla="*/ 589884 h 604419"/>
                  <a:gd name="connsiteX54" fmla="*/ 484503 w 852727"/>
                  <a:gd name="connsiteY54" fmla="*/ 585039 h 604419"/>
                  <a:gd name="connsiteX55" fmla="*/ 482081 w 852727"/>
                  <a:gd name="connsiteY55" fmla="*/ 578983 h 604419"/>
                  <a:gd name="connsiteX56" fmla="*/ 482081 w 852727"/>
                  <a:gd name="connsiteY56" fmla="*/ 572926 h 604419"/>
                  <a:gd name="connsiteX57" fmla="*/ 482081 w 852727"/>
                  <a:gd name="connsiteY57" fmla="*/ 323407 h 604419"/>
                  <a:gd name="connsiteX58" fmla="*/ 446954 w 852727"/>
                  <a:gd name="connsiteY58" fmla="*/ 323407 h 604419"/>
                  <a:gd name="connsiteX59" fmla="*/ 446954 w 852727"/>
                  <a:gd name="connsiteY59" fmla="*/ 572926 h 604419"/>
                  <a:gd name="connsiteX60" fmla="*/ 445743 w 852727"/>
                  <a:gd name="connsiteY60" fmla="*/ 578983 h 604419"/>
                  <a:gd name="connsiteX61" fmla="*/ 444532 w 852727"/>
                  <a:gd name="connsiteY61" fmla="*/ 585039 h 604419"/>
                  <a:gd name="connsiteX62" fmla="*/ 442109 w 852727"/>
                  <a:gd name="connsiteY62" fmla="*/ 589884 h 604419"/>
                  <a:gd name="connsiteX63" fmla="*/ 437264 w 852727"/>
                  <a:gd name="connsiteY63" fmla="*/ 594729 h 604419"/>
                  <a:gd name="connsiteX64" fmla="*/ 432419 w 852727"/>
                  <a:gd name="connsiteY64" fmla="*/ 598363 h 604419"/>
                  <a:gd name="connsiteX65" fmla="*/ 427574 w 852727"/>
                  <a:gd name="connsiteY65" fmla="*/ 601997 h 604419"/>
                  <a:gd name="connsiteX66" fmla="*/ 421518 w 852727"/>
                  <a:gd name="connsiteY66" fmla="*/ 603208 h 604419"/>
                  <a:gd name="connsiteX67" fmla="*/ 415461 w 852727"/>
                  <a:gd name="connsiteY67" fmla="*/ 604419 h 604419"/>
                  <a:gd name="connsiteX68" fmla="*/ 268899 w 852727"/>
                  <a:gd name="connsiteY68" fmla="*/ 604419 h 604419"/>
                  <a:gd name="connsiteX69" fmla="*/ 262842 w 852727"/>
                  <a:gd name="connsiteY69" fmla="*/ 603208 h 604419"/>
                  <a:gd name="connsiteX70" fmla="*/ 256786 w 852727"/>
                  <a:gd name="connsiteY70" fmla="*/ 601997 h 604419"/>
                  <a:gd name="connsiteX71" fmla="*/ 250730 w 852727"/>
                  <a:gd name="connsiteY71" fmla="*/ 598363 h 604419"/>
                  <a:gd name="connsiteX72" fmla="*/ 247096 w 852727"/>
                  <a:gd name="connsiteY72" fmla="*/ 594729 h 604419"/>
                  <a:gd name="connsiteX73" fmla="*/ 242251 w 852727"/>
                  <a:gd name="connsiteY73" fmla="*/ 589884 h 604419"/>
                  <a:gd name="connsiteX74" fmla="*/ 239828 w 852727"/>
                  <a:gd name="connsiteY74" fmla="*/ 585039 h 604419"/>
                  <a:gd name="connsiteX75" fmla="*/ 237406 w 852727"/>
                  <a:gd name="connsiteY75" fmla="*/ 578983 h 604419"/>
                  <a:gd name="connsiteX76" fmla="*/ 237406 w 852727"/>
                  <a:gd name="connsiteY76" fmla="*/ 572926 h 604419"/>
                  <a:gd name="connsiteX77" fmla="*/ 237406 w 852727"/>
                  <a:gd name="connsiteY77" fmla="*/ 408195 h 604419"/>
                  <a:gd name="connsiteX78" fmla="*/ 202279 w 852727"/>
                  <a:gd name="connsiteY78" fmla="*/ 408195 h 604419"/>
                  <a:gd name="connsiteX79" fmla="*/ 202279 w 852727"/>
                  <a:gd name="connsiteY79" fmla="*/ 572926 h 604419"/>
                  <a:gd name="connsiteX80" fmla="*/ 202279 w 852727"/>
                  <a:gd name="connsiteY80" fmla="*/ 578983 h 604419"/>
                  <a:gd name="connsiteX81" fmla="*/ 199857 w 852727"/>
                  <a:gd name="connsiteY81" fmla="*/ 585039 h 604419"/>
                  <a:gd name="connsiteX82" fmla="*/ 197434 w 852727"/>
                  <a:gd name="connsiteY82" fmla="*/ 589884 h 604419"/>
                  <a:gd name="connsiteX83" fmla="*/ 193800 w 852727"/>
                  <a:gd name="connsiteY83" fmla="*/ 594729 h 604419"/>
                  <a:gd name="connsiteX84" fmla="*/ 188955 w 852727"/>
                  <a:gd name="connsiteY84" fmla="*/ 598363 h 604419"/>
                  <a:gd name="connsiteX85" fmla="*/ 182899 w 852727"/>
                  <a:gd name="connsiteY85" fmla="*/ 601997 h 604419"/>
                  <a:gd name="connsiteX86" fmla="*/ 176843 w 852727"/>
                  <a:gd name="connsiteY86" fmla="*/ 603208 h 604419"/>
                  <a:gd name="connsiteX87" fmla="*/ 170786 w 852727"/>
                  <a:gd name="connsiteY87" fmla="*/ 604419 h 604419"/>
                  <a:gd name="connsiteX88" fmla="*/ 46027 w 852727"/>
                  <a:gd name="connsiteY88" fmla="*/ 604419 h 604419"/>
                  <a:gd name="connsiteX89" fmla="*/ 39970 w 852727"/>
                  <a:gd name="connsiteY89" fmla="*/ 603208 h 604419"/>
                  <a:gd name="connsiteX90" fmla="*/ 33914 w 852727"/>
                  <a:gd name="connsiteY90" fmla="*/ 601997 h 604419"/>
                  <a:gd name="connsiteX91" fmla="*/ 29069 w 852727"/>
                  <a:gd name="connsiteY91" fmla="*/ 598363 h 604419"/>
                  <a:gd name="connsiteX92" fmla="*/ 24224 w 852727"/>
                  <a:gd name="connsiteY92" fmla="*/ 594729 h 604419"/>
                  <a:gd name="connsiteX93" fmla="*/ 20590 w 852727"/>
                  <a:gd name="connsiteY93" fmla="*/ 589884 h 604419"/>
                  <a:gd name="connsiteX94" fmla="*/ 16956 w 852727"/>
                  <a:gd name="connsiteY94" fmla="*/ 585039 h 604419"/>
                  <a:gd name="connsiteX95" fmla="*/ 15745 w 852727"/>
                  <a:gd name="connsiteY95" fmla="*/ 578983 h 604419"/>
                  <a:gd name="connsiteX96" fmla="*/ 14534 w 852727"/>
                  <a:gd name="connsiteY96" fmla="*/ 572926 h 604419"/>
                  <a:gd name="connsiteX97" fmla="*/ 15745 w 852727"/>
                  <a:gd name="connsiteY97" fmla="*/ 565659 h 604419"/>
                  <a:gd name="connsiteX98" fmla="*/ 16956 w 852727"/>
                  <a:gd name="connsiteY98" fmla="*/ 559603 h 604419"/>
                  <a:gd name="connsiteX99" fmla="*/ 20590 w 852727"/>
                  <a:gd name="connsiteY99" fmla="*/ 554758 h 604419"/>
                  <a:gd name="connsiteX100" fmla="*/ 24224 w 852727"/>
                  <a:gd name="connsiteY100" fmla="*/ 549913 h 604419"/>
                  <a:gd name="connsiteX101" fmla="*/ 29069 w 852727"/>
                  <a:gd name="connsiteY101" fmla="*/ 546279 h 604419"/>
                  <a:gd name="connsiteX102" fmla="*/ 33914 w 852727"/>
                  <a:gd name="connsiteY102" fmla="*/ 542645 h 604419"/>
                  <a:gd name="connsiteX103" fmla="*/ 39970 w 852727"/>
                  <a:gd name="connsiteY103" fmla="*/ 541434 h 604419"/>
                  <a:gd name="connsiteX104" fmla="*/ 46027 w 852727"/>
                  <a:gd name="connsiteY104" fmla="*/ 540222 h 604419"/>
                  <a:gd name="connsiteX105" fmla="*/ 139294 w 852727"/>
                  <a:gd name="connsiteY105" fmla="*/ 540222 h 604419"/>
                  <a:gd name="connsiteX106" fmla="*/ 139294 w 852727"/>
                  <a:gd name="connsiteY106" fmla="*/ 390026 h 604419"/>
                  <a:gd name="connsiteX107" fmla="*/ 140505 w 852727"/>
                  <a:gd name="connsiteY107" fmla="*/ 381547 h 604419"/>
                  <a:gd name="connsiteX108" fmla="*/ 142927 w 852727"/>
                  <a:gd name="connsiteY108" fmla="*/ 373069 h 604419"/>
                  <a:gd name="connsiteX109" fmla="*/ 146561 w 852727"/>
                  <a:gd name="connsiteY109" fmla="*/ 364590 h 604419"/>
                  <a:gd name="connsiteX110" fmla="*/ 152618 w 852727"/>
                  <a:gd name="connsiteY110" fmla="*/ 358533 h 604419"/>
                  <a:gd name="connsiteX111" fmla="*/ 158674 w 852727"/>
                  <a:gd name="connsiteY111" fmla="*/ 352477 h 604419"/>
                  <a:gd name="connsiteX112" fmla="*/ 167153 w 852727"/>
                  <a:gd name="connsiteY112" fmla="*/ 348843 h 604419"/>
                  <a:gd name="connsiteX113" fmla="*/ 175632 w 852727"/>
                  <a:gd name="connsiteY113" fmla="*/ 345210 h 604419"/>
                  <a:gd name="connsiteX114" fmla="*/ 184110 w 852727"/>
                  <a:gd name="connsiteY114" fmla="*/ 345210 h 604419"/>
                  <a:gd name="connsiteX115" fmla="*/ 255575 w 852727"/>
                  <a:gd name="connsiteY115" fmla="*/ 345210 h 604419"/>
                  <a:gd name="connsiteX116" fmla="*/ 264054 w 852727"/>
                  <a:gd name="connsiteY116" fmla="*/ 345210 h 604419"/>
                  <a:gd name="connsiteX117" fmla="*/ 272532 w 852727"/>
                  <a:gd name="connsiteY117" fmla="*/ 348843 h 604419"/>
                  <a:gd name="connsiteX118" fmla="*/ 281011 w 852727"/>
                  <a:gd name="connsiteY118" fmla="*/ 352477 h 604419"/>
                  <a:gd name="connsiteX119" fmla="*/ 287068 w 852727"/>
                  <a:gd name="connsiteY119" fmla="*/ 358533 h 604419"/>
                  <a:gd name="connsiteX120" fmla="*/ 293124 w 852727"/>
                  <a:gd name="connsiteY120" fmla="*/ 364590 h 604419"/>
                  <a:gd name="connsiteX121" fmla="*/ 296758 w 852727"/>
                  <a:gd name="connsiteY121" fmla="*/ 373069 h 604419"/>
                  <a:gd name="connsiteX122" fmla="*/ 300391 w 852727"/>
                  <a:gd name="connsiteY122" fmla="*/ 381547 h 604419"/>
                  <a:gd name="connsiteX123" fmla="*/ 300391 w 852727"/>
                  <a:gd name="connsiteY123" fmla="*/ 390026 h 604419"/>
                  <a:gd name="connsiteX124" fmla="*/ 300391 w 852727"/>
                  <a:gd name="connsiteY124" fmla="*/ 540222 h 604419"/>
                  <a:gd name="connsiteX125" fmla="*/ 382757 w 852727"/>
                  <a:gd name="connsiteY125" fmla="*/ 540222 h 604419"/>
                  <a:gd name="connsiteX126" fmla="*/ 382757 w 852727"/>
                  <a:gd name="connsiteY126" fmla="*/ 305238 h 604419"/>
                  <a:gd name="connsiteX127" fmla="*/ 383969 w 852727"/>
                  <a:gd name="connsiteY127" fmla="*/ 295548 h 604419"/>
                  <a:gd name="connsiteX128" fmla="*/ 386391 w 852727"/>
                  <a:gd name="connsiteY128" fmla="*/ 287069 h 604419"/>
                  <a:gd name="connsiteX129" fmla="*/ 391236 w 852727"/>
                  <a:gd name="connsiteY129" fmla="*/ 279802 h 604419"/>
                  <a:gd name="connsiteX130" fmla="*/ 397292 w 852727"/>
                  <a:gd name="connsiteY130" fmla="*/ 272534 h 604419"/>
                  <a:gd name="connsiteX131" fmla="*/ 403349 w 852727"/>
                  <a:gd name="connsiteY131" fmla="*/ 267689 h 604419"/>
                  <a:gd name="connsiteX132" fmla="*/ 410616 w 852727"/>
                  <a:gd name="connsiteY132" fmla="*/ 262844 h 604419"/>
                  <a:gd name="connsiteX133" fmla="*/ 419095 w 852727"/>
                  <a:gd name="connsiteY133" fmla="*/ 260421 h 604419"/>
                  <a:gd name="connsiteX134" fmla="*/ 428785 w 852727"/>
                  <a:gd name="connsiteY134" fmla="*/ 259210 h 604419"/>
                  <a:gd name="connsiteX135" fmla="*/ 499039 w 852727"/>
                  <a:gd name="connsiteY135" fmla="*/ 259210 h 604419"/>
                  <a:gd name="connsiteX136" fmla="*/ 508729 w 852727"/>
                  <a:gd name="connsiteY136" fmla="*/ 260421 h 604419"/>
                  <a:gd name="connsiteX137" fmla="*/ 517208 w 852727"/>
                  <a:gd name="connsiteY137" fmla="*/ 262844 h 604419"/>
                  <a:gd name="connsiteX138" fmla="*/ 524475 w 852727"/>
                  <a:gd name="connsiteY138" fmla="*/ 267689 h 604419"/>
                  <a:gd name="connsiteX139" fmla="*/ 531743 w 852727"/>
                  <a:gd name="connsiteY139" fmla="*/ 272534 h 604419"/>
                  <a:gd name="connsiteX140" fmla="*/ 537799 w 852727"/>
                  <a:gd name="connsiteY140" fmla="*/ 279802 h 604419"/>
                  <a:gd name="connsiteX141" fmla="*/ 541433 w 852727"/>
                  <a:gd name="connsiteY141" fmla="*/ 287069 h 604419"/>
                  <a:gd name="connsiteX142" fmla="*/ 543856 w 852727"/>
                  <a:gd name="connsiteY142" fmla="*/ 295548 h 604419"/>
                  <a:gd name="connsiteX143" fmla="*/ 545067 w 852727"/>
                  <a:gd name="connsiteY143" fmla="*/ 305238 h 604419"/>
                  <a:gd name="connsiteX144" fmla="*/ 545067 w 852727"/>
                  <a:gd name="connsiteY144" fmla="*/ 540222 h 604419"/>
                  <a:gd name="connsiteX145" fmla="*/ 627433 w 852727"/>
                  <a:gd name="connsiteY145" fmla="*/ 540222 h 604419"/>
                  <a:gd name="connsiteX146" fmla="*/ 627433 w 852727"/>
                  <a:gd name="connsiteY146" fmla="*/ 259210 h 604419"/>
                  <a:gd name="connsiteX147" fmla="*/ 628644 w 852727"/>
                  <a:gd name="connsiteY147" fmla="*/ 249520 h 604419"/>
                  <a:gd name="connsiteX148" fmla="*/ 631066 w 852727"/>
                  <a:gd name="connsiteY148" fmla="*/ 241041 h 604419"/>
                  <a:gd name="connsiteX149" fmla="*/ 635911 w 852727"/>
                  <a:gd name="connsiteY149" fmla="*/ 233774 h 604419"/>
                  <a:gd name="connsiteX150" fmla="*/ 640756 w 852727"/>
                  <a:gd name="connsiteY150" fmla="*/ 226506 h 604419"/>
                  <a:gd name="connsiteX151" fmla="*/ 648024 w 852727"/>
                  <a:gd name="connsiteY151" fmla="*/ 220450 h 604419"/>
                  <a:gd name="connsiteX152" fmla="*/ 655292 w 852727"/>
                  <a:gd name="connsiteY152" fmla="*/ 216816 h 604419"/>
                  <a:gd name="connsiteX153" fmla="*/ 663770 w 852727"/>
                  <a:gd name="connsiteY153" fmla="*/ 214394 h 604419"/>
                  <a:gd name="connsiteX154" fmla="*/ 174422 w 852727"/>
                  <a:gd name="connsiteY154" fmla="*/ 73887 h 604419"/>
                  <a:gd name="connsiteX155" fmla="*/ 180478 w 852727"/>
                  <a:gd name="connsiteY155" fmla="*/ 73887 h 604419"/>
                  <a:gd name="connsiteX156" fmla="*/ 186535 w 852727"/>
                  <a:gd name="connsiteY156" fmla="*/ 75099 h 604419"/>
                  <a:gd name="connsiteX157" fmla="*/ 192591 w 852727"/>
                  <a:gd name="connsiteY157" fmla="*/ 77521 h 604419"/>
                  <a:gd name="connsiteX158" fmla="*/ 197436 w 852727"/>
                  <a:gd name="connsiteY158" fmla="*/ 81155 h 604419"/>
                  <a:gd name="connsiteX159" fmla="*/ 202281 w 852727"/>
                  <a:gd name="connsiteY159" fmla="*/ 84789 h 604419"/>
                  <a:gd name="connsiteX160" fmla="*/ 205915 w 852727"/>
                  <a:gd name="connsiteY160" fmla="*/ 90845 h 604419"/>
                  <a:gd name="connsiteX161" fmla="*/ 208337 w 852727"/>
                  <a:gd name="connsiteY161" fmla="*/ 96901 h 604419"/>
                  <a:gd name="connsiteX162" fmla="*/ 208337 w 852727"/>
                  <a:gd name="connsiteY162" fmla="*/ 102958 h 604419"/>
                  <a:gd name="connsiteX163" fmla="*/ 208337 w 852727"/>
                  <a:gd name="connsiteY163" fmla="*/ 109014 h 604419"/>
                  <a:gd name="connsiteX164" fmla="*/ 207126 w 852727"/>
                  <a:gd name="connsiteY164" fmla="*/ 115070 h 604419"/>
                  <a:gd name="connsiteX165" fmla="*/ 204703 w 852727"/>
                  <a:gd name="connsiteY165" fmla="*/ 119915 h 604419"/>
                  <a:gd name="connsiteX166" fmla="*/ 202281 w 852727"/>
                  <a:gd name="connsiteY166" fmla="*/ 125972 h 604419"/>
                  <a:gd name="connsiteX167" fmla="*/ 197436 w 852727"/>
                  <a:gd name="connsiteY167" fmla="*/ 129605 h 604419"/>
                  <a:gd name="connsiteX168" fmla="*/ 52084 w 852727"/>
                  <a:gd name="connsiteY168" fmla="*/ 247098 h 604419"/>
                  <a:gd name="connsiteX169" fmla="*/ 47239 w 852727"/>
                  <a:gd name="connsiteY169" fmla="*/ 250731 h 604419"/>
                  <a:gd name="connsiteX170" fmla="*/ 42394 w 852727"/>
                  <a:gd name="connsiteY170" fmla="*/ 253154 h 604419"/>
                  <a:gd name="connsiteX171" fmla="*/ 37549 w 852727"/>
                  <a:gd name="connsiteY171" fmla="*/ 254365 h 604419"/>
                  <a:gd name="connsiteX172" fmla="*/ 31493 w 852727"/>
                  <a:gd name="connsiteY172" fmla="*/ 254365 h 604419"/>
                  <a:gd name="connsiteX173" fmla="*/ 25437 w 852727"/>
                  <a:gd name="connsiteY173" fmla="*/ 254365 h 604419"/>
                  <a:gd name="connsiteX174" fmla="*/ 18169 w 852727"/>
                  <a:gd name="connsiteY174" fmla="*/ 251943 h 604419"/>
                  <a:gd name="connsiteX175" fmla="*/ 12113 w 852727"/>
                  <a:gd name="connsiteY175" fmla="*/ 248309 h 604419"/>
                  <a:gd name="connsiteX176" fmla="*/ 7268 w 852727"/>
                  <a:gd name="connsiteY176" fmla="*/ 242253 h 604419"/>
                  <a:gd name="connsiteX177" fmla="*/ 3634 w 852727"/>
                  <a:gd name="connsiteY177" fmla="*/ 237408 h 604419"/>
                  <a:gd name="connsiteX178" fmla="*/ 1212 w 852727"/>
                  <a:gd name="connsiteY178" fmla="*/ 231351 h 604419"/>
                  <a:gd name="connsiteX179" fmla="*/ 0 w 852727"/>
                  <a:gd name="connsiteY179" fmla="*/ 225295 h 604419"/>
                  <a:gd name="connsiteX180" fmla="*/ 0 w 852727"/>
                  <a:gd name="connsiteY180" fmla="*/ 219239 h 604419"/>
                  <a:gd name="connsiteX181" fmla="*/ 1212 w 852727"/>
                  <a:gd name="connsiteY181" fmla="*/ 213182 h 604419"/>
                  <a:gd name="connsiteX182" fmla="*/ 3634 w 852727"/>
                  <a:gd name="connsiteY182" fmla="*/ 207126 h 604419"/>
                  <a:gd name="connsiteX183" fmla="*/ 7268 w 852727"/>
                  <a:gd name="connsiteY183" fmla="*/ 202281 h 604419"/>
                  <a:gd name="connsiteX184" fmla="*/ 12113 w 852727"/>
                  <a:gd name="connsiteY184" fmla="*/ 197436 h 604419"/>
                  <a:gd name="connsiteX185" fmla="*/ 157464 w 852727"/>
                  <a:gd name="connsiteY185" fmla="*/ 79944 h 604419"/>
                  <a:gd name="connsiteX186" fmla="*/ 162309 w 852727"/>
                  <a:gd name="connsiteY186" fmla="*/ 77521 h 604419"/>
                  <a:gd name="connsiteX187" fmla="*/ 168366 w 852727"/>
                  <a:gd name="connsiteY187" fmla="*/ 75099 h 604419"/>
                  <a:gd name="connsiteX188" fmla="*/ 274956 w 852727"/>
                  <a:gd name="connsiteY188" fmla="*/ 53296 h 604419"/>
                  <a:gd name="connsiteX189" fmla="*/ 281013 w 852727"/>
                  <a:gd name="connsiteY189" fmla="*/ 53296 h 604419"/>
                  <a:gd name="connsiteX190" fmla="*/ 288280 w 852727"/>
                  <a:gd name="connsiteY190" fmla="*/ 55718 h 604419"/>
                  <a:gd name="connsiteX191" fmla="*/ 415463 w 852727"/>
                  <a:gd name="connsiteY191" fmla="*/ 94479 h 604419"/>
                  <a:gd name="connsiteX192" fmla="*/ 420308 w 852727"/>
                  <a:gd name="connsiteY192" fmla="*/ 96902 h 604419"/>
                  <a:gd name="connsiteX193" fmla="*/ 426364 w 852727"/>
                  <a:gd name="connsiteY193" fmla="*/ 100535 h 604419"/>
                  <a:gd name="connsiteX194" fmla="*/ 429998 w 852727"/>
                  <a:gd name="connsiteY194" fmla="*/ 105380 h 604419"/>
                  <a:gd name="connsiteX195" fmla="*/ 433631 w 852727"/>
                  <a:gd name="connsiteY195" fmla="*/ 110225 h 604419"/>
                  <a:gd name="connsiteX196" fmla="*/ 436054 w 852727"/>
                  <a:gd name="connsiteY196" fmla="*/ 116282 h 604419"/>
                  <a:gd name="connsiteX197" fmla="*/ 437265 w 852727"/>
                  <a:gd name="connsiteY197" fmla="*/ 122338 h 604419"/>
                  <a:gd name="connsiteX198" fmla="*/ 437265 w 852727"/>
                  <a:gd name="connsiteY198" fmla="*/ 128394 h 604419"/>
                  <a:gd name="connsiteX199" fmla="*/ 436054 w 852727"/>
                  <a:gd name="connsiteY199" fmla="*/ 134451 h 604419"/>
                  <a:gd name="connsiteX200" fmla="*/ 433631 w 852727"/>
                  <a:gd name="connsiteY200" fmla="*/ 139296 h 604419"/>
                  <a:gd name="connsiteX201" fmla="*/ 431209 w 852727"/>
                  <a:gd name="connsiteY201" fmla="*/ 144141 h 604419"/>
                  <a:gd name="connsiteX202" fmla="*/ 427575 w 852727"/>
                  <a:gd name="connsiteY202" fmla="*/ 147774 h 604419"/>
                  <a:gd name="connsiteX203" fmla="*/ 423941 w 852727"/>
                  <a:gd name="connsiteY203" fmla="*/ 150197 h 604419"/>
                  <a:gd name="connsiteX204" fmla="*/ 420308 w 852727"/>
                  <a:gd name="connsiteY204" fmla="*/ 153831 h 604419"/>
                  <a:gd name="connsiteX205" fmla="*/ 415463 w 852727"/>
                  <a:gd name="connsiteY205" fmla="*/ 155042 h 604419"/>
                  <a:gd name="connsiteX206" fmla="*/ 410617 w 852727"/>
                  <a:gd name="connsiteY206" fmla="*/ 156253 h 604419"/>
                  <a:gd name="connsiteX207" fmla="*/ 405772 w 852727"/>
                  <a:gd name="connsiteY207" fmla="*/ 156253 h 604419"/>
                  <a:gd name="connsiteX208" fmla="*/ 400927 w 852727"/>
                  <a:gd name="connsiteY208" fmla="*/ 156253 h 604419"/>
                  <a:gd name="connsiteX209" fmla="*/ 396082 w 852727"/>
                  <a:gd name="connsiteY209" fmla="*/ 155042 h 604419"/>
                  <a:gd name="connsiteX210" fmla="*/ 268900 w 852727"/>
                  <a:gd name="connsiteY210" fmla="*/ 116282 h 604419"/>
                  <a:gd name="connsiteX211" fmla="*/ 262844 w 852727"/>
                  <a:gd name="connsiteY211" fmla="*/ 113859 h 604419"/>
                  <a:gd name="connsiteX212" fmla="*/ 257999 w 852727"/>
                  <a:gd name="connsiteY212" fmla="*/ 110225 h 604419"/>
                  <a:gd name="connsiteX213" fmla="*/ 253154 w 852727"/>
                  <a:gd name="connsiteY213" fmla="*/ 105380 h 604419"/>
                  <a:gd name="connsiteX214" fmla="*/ 250731 w 852727"/>
                  <a:gd name="connsiteY214" fmla="*/ 100535 h 604419"/>
                  <a:gd name="connsiteX215" fmla="*/ 248309 w 852727"/>
                  <a:gd name="connsiteY215" fmla="*/ 94479 h 604419"/>
                  <a:gd name="connsiteX216" fmla="*/ 247097 w 852727"/>
                  <a:gd name="connsiteY216" fmla="*/ 88423 h 604419"/>
                  <a:gd name="connsiteX217" fmla="*/ 247097 w 852727"/>
                  <a:gd name="connsiteY217" fmla="*/ 82366 h 604419"/>
                  <a:gd name="connsiteX218" fmla="*/ 248309 w 852727"/>
                  <a:gd name="connsiteY218" fmla="*/ 76310 h 604419"/>
                  <a:gd name="connsiteX219" fmla="*/ 250731 w 852727"/>
                  <a:gd name="connsiteY219" fmla="*/ 70253 h 604419"/>
                  <a:gd name="connsiteX220" fmla="*/ 254365 w 852727"/>
                  <a:gd name="connsiteY220" fmla="*/ 65408 h 604419"/>
                  <a:gd name="connsiteX221" fmla="*/ 257999 w 852727"/>
                  <a:gd name="connsiteY221" fmla="*/ 60563 h 604419"/>
                  <a:gd name="connsiteX222" fmla="*/ 264055 w 852727"/>
                  <a:gd name="connsiteY222" fmla="*/ 56930 h 604419"/>
                  <a:gd name="connsiteX223" fmla="*/ 268900 w 852727"/>
                  <a:gd name="connsiteY223" fmla="*/ 54507 h 604419"/>
                  <a:gd name="connsiteX224" fmla="*/ 660138 w 852727"/>
                  <a:gd name="connsiteY224" fmla="*/ 0 h 604419"/>
                  <a:gd name="connsiteX225" fmla="*/ 666194 w 852727"/>
                  <a:gd name="connsiteY225" fmla="*/ 0 h 604419"/>
                  <a:gd name="connsiteX226" fmla="*/ 672251 w 852727"/>
                  <a:gd name="connsiteY226" fmla="*/ 0 h 604419"/>
                  <a:gd name="connsiteX227" fmla="*/ 678307 w 852727"/>
                  <a:gd name="connsiteY227" fmla="*/ 2423 h 604419"/>
                  <a:gd name="connsiteX228" fmla="*/ 683152 w 852727"/>
                  <a:gd name="connsiteY228" fmla="*/ 4845 h 604419"/>
                  <a:gd name="connsiteX229" fmla="*/ 687997 w 852727"/>
                  <a:gd name="connsiteY229" fmla="*/ 8479 h 604419"/>
                  <a:gd name="connsiteX230" fmla="*/ 692842 w 852727"/>
                  <a:gd name="connsiteY230" fmla="*/ 13324 h 604419"/>
                  <a:gd name="connsiteX231" fmla="*/ 695265 w 852727"/>
                  <a:gd name="connsiteY231" fmla="*/ 19380 h 604419"/>
                  <a:gd name="connsiteX232" fmla="*/ 697687 w 852727"/>
                  <a:gd name="connsiteY232" fmla="*/ 25437 h 604419"/>
                  <a:gd name="connsiteX233" fmla="*/ 697687 w 852727"/>
                  <a:gd name="connsiteY233" fmla="*/ 31493 h 604419"/>
                  <a:gd name="connsiteX234" fmla="*/ 697687 w 852727"/>
                  <a:gd name="connsiteY234" fmla="*/ 37549 h 604419"/>
                  <a:gd name="connsiteX235" fmla="*/ 695265 w 852727"/>
                  <a:gd name="connsiteY235" fmla="*/ 43606 h 604419"/>
                  <a:gd name="connsiteX236" fmla="*/ 692842 w 852727"/>
                  <a:gd name="connsiteY236" fmla="*/ 48451 h 604419"/>
                  <a:gd name="connsiteX237" fmla="*/ 689208 w 852727"/>
                  <a:gd name="connsiteY237" fmla="*/ 53296 h 604419"/>
                  <a:gd name="connsiteX238" fmla="*/ 684363 w 852727"/>
                  <a:gd name="connsiteY238" fmla="*/ 58141 h 604419"/>
                  <a:gd name="connsiteX239" fmla="*/ 545068 w 852727"/>
                  <a:gd name="connsiteY239" fmla="*/ 151408 h 604419"/>
                  <a:gd name="connsiteX240" fmla="*/ 540223 w 852727"/>
                  <a:gd name="connsiteY240" fmla="*/ 153831 h 604419"/>
                  <a:gd name="connsiteX241" fmla="*/ 535378 w 852727"/>
                  <a:gd name="connsiteY241" fmla="*/ 155042 h 604419"/>
                  <a:gd name="connsiteX242" fmla="*/ 526899 w 852727"/>
                  <a:gd name="connsiteY242" fmla="*/ 156253 h 604419"/>
                  <a:gd name="connsiteX243" fmla="*/ 519632 w 852727"/>
                  <a:gd name="connsiteY243" fmla="*/ 156253 h 604419"/>
                  <a:gd name="connsiteX244" fmla="*/ 512364 w 852727"/>
                  <a:gd name="connsiteY244" fmla="*/ 152619 h 604419"/>
                  <a:gd name="connsiteX245" fmla="*/ 505096 w 852727"/>
                  <a:gd name="connsiteY245" fmla="*/ 148986 h 604419"/>
                  <a:gd name="connsiteX246" fmla="*/ 500251 w 852727"/>
                  <a:gd name="connsiteY246" fmla="*/ 142929 h 604419"/>
                  <a:gd name="connsiteX247" fmla="*/ 497829 w 852727"/>
                  <a:gd name="connsiteY247" fmla="*/ 136873 h 604419"/>
                  <a:gd name="connsiteX248" fmla="*/ 495406 w 852727"/>
                  <a:gd name="connsiteY248" fmla="*/ 130817 h 604419"/>
                  <a:gd name="connsiteX249" fmla="*/ 495406 w 852727"/>
                  <a:gd name="connsiteY249" fmla="*/ 124760 h 604419"/>
                  <a:gd name="connsiteX250" fmla="*/ 495406 w 852727"/>
                  <a:gd name="connsiteY250" fmla="*/ 118704 h 604419"/>
                  <a:gd name="connsiteX251" fmla="*/ 497829 w 852727"/>
                  <a:gd name="connsiteY251" fmla="*/ 112648 h 604419"/>
                  <a:gd name="connsiteX252" fmla="*/ 500251 w 852727"/>
                  <a:gd name="connsiteY252" fmla="*/ 107803 h 604419"/>
                  <a:gd name="connsiteX253" fmla="*/ 503885 w 852727"/>
                  <a:gd name="connsiteY253" fmla="*/ 102958 h 604419"/>
                  <a:gd name="connsiteX254" fmla="*/ 508730 w 852727"/>
                  <a:gd name="connsiteY254" fmla="*/ 98113 h 604419"/>
                  <a:gd name="connsiteX255" fmla="*/ 648025 w 852727"/>
                  <a:gd name="connsiteY255" fmla="*/ 4845 h 604419"/>
                  <a:gd name="connsiteX256" fmla="*/ 654082 w 852727"/>
                  <a:gd name="connsiteY256" fmla="*/ 2423 h 604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Lst>
                <a:rect l="l" t="t" r="r" b="b"/>
                <a:pathLst>
                  <a:path w="852727" h="604419">
                    <a:moveTo>
                      <a:pt x="673461" y="213182"/>
                    </a:moveTo>
                    <a:lnTo>
                      <a:pt x="743714" y="213182"/>
                    </a:lnTo>
                    <a:lnTo>
                      <a:pt x="753404" y="214394"/>
                    </a:lnTo>
                    <a:lnTo>
                      <a:pt x="761883" y="216816"/>
                    </a:lnTo>
                    <a:lnTo>
                      <a:pt x="769150" y="220450"/>
                    </a:lnTo>
                    <a:lnTo>
                      <a:pt x="776418" y="226506"/>
                    </a:lnTo>
                    <a:lnTo>
                      <a:pt x="781263" y="233774"/>
                    </a:lnTo>
                    <a:lnTo>
                      <a:pt x="786108" y="241041"/>
                    </a:lnTo>
                    <a:lnTo>
                      <a:pt x="788530" y="249520"/>
                    </a:lnTo>
                    <a:lnTo>
                      <a:pt x="789742" y="259210"/>
                    </a:lnTo>
                    <a:lnTo>
                      <a:pt x="789742" y="540222"/>
                    </a:lnTo>
                    <a:lnTo>
                      <a:pt x="821234" y="540222"/>
                    </a:lnTo>
                    <a:lnTo>
                      <a:pt x="827291" y="541434"/>
                    </a:lnTo>
                    <a:lnTo>
                      <a:pt x="833347" y="542645"/>
                    </a:lnTo>
                    <a:lnTo>
                      <a:pt x="839403" y="546279"/>
                    </a:lnTo>
                    <a:lnTo>
                      <a:pt x="844248" y="549913"/>
                    </a:lnTo>
                    <a:lnTo>
                      <a:pt x="847882" y="554758"/>
                    </a:lnTo>
                    <a:lnTo>
                      <a:pt x="850305" y="559603"/>
                    </a:lnTo>
                    <a:lnTo>
                      <a:pt x="852727" y="565659"/>
                    </a:lnTo>
                    <a:lnTo>
                      <a:pt x="852727" y="572926"/>
                    </a:lnTo>
                    <a:lnTo>
                      <a:pt x="852727" y="578983"/>
                    </a:lnTo>
                    <a:lnTo>
                      <a:pt x="850305" y="585039"/>
                    </a:lnTo>
                    <a:lnTo>
                      <a:pt x="847882" y="589884"/>
                    </a:lnTo>
                    <a:lnTo>
                      <a:pt x="844248" y="594729"/>
                    </a:lnTo>
                    <a:lnTo>
                      <a:pt x="839403" y="598363"/>
                    </a:lnTo>
                    <a:lnTo>
                      <a:pt x="833347" y="601997"/>
                    </a:lnTo>
                    <a:lnTo>
                      <a:pt x="827291" y="603208"/>
                    </a:lnTo>
                    <a:lnTo>
                      <a:pt x="821234" y="604419"/>
                    </a:lnTo>
                    <a:lnTo>
                      <a:pt x="758249" y="604419"/>
                    </a:lnTo>
                    <a:lnTo>
                      <a:pt x="750981" y="603208"/>
                    </a:lnTo>
                    <a:lnTo>
                      <a:pt x="744925" y="601997"/>
                    </a:lnTo>
                    <a:lnTo>
                      <a:pt x="740080" y="598363"/>
                    </a:lnTo>
                    <a:lnTo>
                      <a:pt x="735235" y="594729"/>
                    </a:lnTo>
                    <a:lnTo>
                      <a:pt x="731601" y="589884"/>
                    </a:lnTo>
                    <a:lnTo>
                      <a:pt x="727967" y="585039"/>
                    </a:lnTo>
                    <a:lnTo>
                      <a:pt x="726756" y="578983"/>
                    </a:lnTo>
                    <a:lnTo>
                      <a:pt x="725545" y="572926"/>
                    </a:lnTo>
                    <a:lnTo>
                      <a:pt x="725545" y="277379"/>
                    </a:lnTo>
                    <a:lnTo>
                      <a:pt x="691629" y="277379"/>
                    </a:lnTo>
                    <a:lnTo>
                      <a:pt x="691629" y="572926"/>
                    </a:lnTo>
                    <a:lnTo>
                      <a:pt x="690418" y="578983"/>
                    </a:lnTo>
                    <a:lnTo>
                      <a:pt x="689207" y="585039"/>
                    </a:lnTo>
                    <a:lnTo>
                      <a:pt x="685573" y="589884"/>
                    </a:lnTo>
                    <a:lnTo>
                      <a:pt x="681939" y="594729"/>
                    </a:lnTo>
                    <a:lnTo>
                      <a:pt x="677094" y="598363"/>
                    </a:lnTo>
                    <a:lnTo>
                      <a:pt x="672249" y="601997"/>
                    </a:lnTo>
                    <a:lnTo>
                      <a:pt x="666193" y="603208"/>
                    </a:lnTo>
                    <a:lnTo>
                      <a:pt x="658925" y="604419"/>
                    </a:lnTo>
                    <a:lnTo>
                      <a:pt x="513574" y="604419"/>
                    </a:lnTo>
                    <a:lnTo>
                      <a:pt x="507518" y="603208"/>
                    </a:lnTo>
                    <a:lnTo>
                      <a:pt x="501461" y="601997"/>
                    </a:lnTo>
                    <a:lnTo>
                      <a:pt x="495405" y="598363"/>
                    </a:lnTo>
                    <a:lnTo>
                      <a:pt x="490560" y="594729"/>
                    </a:lnTo>
                    <a:lnTo>
                      <a:pt x="486926" y="589884"/>
                    </a:lnTo>
                    <a:lnTo>
                      <a:pt x="484503" y="585039"/>
                    </a:lnTo>
                    <a:lnTo>
                      <a:pt x="482081" y="578983"/>
                    </a:lnTo>
                    <a:lnTo>
                      <a:pt x="482081" y="572926"/>
                    </a:lnTo>
                    <a:lnTo>
                      <a:pt x="482081" y="323407"/>
                    </a:lnTo>
                    <a:lnTo>
                      <a:pt x="446954" y="323407"/>
                    </a:lnTo>
                    <a:lnTo>
                      <a:pt x="446954" y="572926"/>
                    </a:lnTo>
                    <a:lnTo>
                      <a:pt x="445743" y="578983"/>
                    </a:lnTo>
                    <a:lnTo>
                      <a:pt x="444532" y="585039"/>
                    </a:lnTo>
                    <a:lnTo>
                      <a:pt x="442109" y="589884"/>
                    </a:lnTo>
                    <a:lnTo>
                      <a:pt x="437264" y="594729"/>
                    </a:lnTo>
                    <a:lnTo>
                      <a:pt x="432419" y="598363"/>
                    </a:lnTo>
                    <a:lnTo>
                      <a:pt x="427574" y="601997"/>
                    </a:lnTo>
                    <a:lnTo>
                      <a:pt x="421518" y="603208"/>
                    </a:lnTo>
                    <a:lnTo>
                      <a:pt x="415461" y="604419"/>
                    </a:lnTo>
                    <a:lnTo>
                      <a:pt x="268899" y="604419"/>
                    </a:lnTo>
                    <a:lnTo>
                      <a:pt x="262842" y="603208"/>
                    </a:lnTo>
                    <a:lnTo>
                      <a:pt x="256786" y="601997"/>
                    </a:lnTo>
                    <a:lnTo>
                      <a:pt x="250730" y="598363"/>
                    </a:lnTo>
                    <a:lnTo>
                      <a:pt x="247096" y="594729"/>
                    </a:lnTo>
                    <a:lnTo>
                      <a:pt x="242251" y="589884"/>
                    </a:lnTo>
                    <a:lnTo>
                      <a:pt x="239828" y="585039"/>
                    </a:lnTo>
                    <a:lnTo>
                      <a:pt x="237406" y="578983"/>
                    </a:lnTo>
                    <a:lnTo>
                      <a:pt x="237406" y="572926"/>
                    </a:lnTo>
                    <a:lnTo>
                      <a:pt x="237406" y="408195"/>
                    </a:lnTo>
                    <a:lnTo>
                      <a:pt x="202279" y="408195"/>
                    </a:lnTo>
                    <a:lnTo>
                      <a:pt x="202279" y="572926"/>
                    </a:lnTo>
                    <a:lnTo>
                      <a:pt x="202279" y="578983"/>
                    </a:lnTo>
                    <a:lnTo>
                      <a:pt x="199857" y="585039"/>
                    </a:lnTo>
                    <a:lnTo>
                      <a:pt x="197434" y="589884"/>
                    </a:lnTo>
                    <a:lnTo>
                      <a:pt x="193800" y="594729"/>
                    </a:lnTo>
                    <a:lnTo>
                      <a:pt x="188955" y="598363"/>
                    </a:lnTo>
                    <a:lnTo>
                      <a:pt x="182899" y="601997"/>
                    </a:lnTo>
                    <a:lnTo>
                      <a:pt x="176843" y="603208"/>
                    </a:lnTo>
                    <a:lnTo>
                      <a:pt x="170786" y="604419"/>
                    </a:lnTo>
                    <a:lnTo>
                      <a:pt x="46027" y="604419"/>
                    </a:lnTo>
                    <a:lnTo>
                      <a:pt x="39970" y="603208"/>
                    </a:lnTo>
                    <a:lnTo>
                      <a:pt x="33914" y="601997"/>
                    </a:lnTo>
                    <a:lnTo>
                      <a:pt x="29069" y="598363"/>
                    </a:lnTo>
                    <a:lnTo>
                      <a:pt x="24224" y="594729"/>
                    </a:lnTo>
                    <a:lnTo>
                      <a:pt x="20590" y="589884"/>
                    </a:lnTo>
                    <a:lnTo>
                      <a:pt x="16956" y="585039"/>
                    </a:lnTo>
                    <a:lnTo>
                      <a:pt x="15745" y="578983"/>
                    </a:lnTo>
                    <a:lnTo>
                      <a:pt x="14534" y="572926"/>
                    </a:lnTo>
                    <a:lnTo>
                      <a:pt x="15745" y="565659"/>
                    </a:lnTo>
                    <a:lnTo>
                      <a:pt x="16956" y="559603"/>
                    </a:lnTo>
                    <a:lnTo>
                      <a:pt x="20590" y="554758"/>
                    </a:lnTo>
                    <a:lnTo>
                      <a:pt x="24224" y="549913"/>
                    </a:lnTo>
                    <a:lnTo>
                      <a:pt x="29069" y="546279"/>
                    </a:lnTo>
                    <a:lnTo>
                      <a:pt x="33914" y="542645"/>
                    </a:lnTo>
                    <a:lnTo>
                      <a:pt x="39970" y="541434"/>
                    </a:lnTo>
                    <a:lnTo>
                      <a:pt x="46027" y="540222"/>
                    </a:lnTo>
                    <a:lnTo>
                      <a:pt x="139294" y="540222"/>
                    </a:lnTo>
                    <a:lnTo>
                      <a:pt x="139294" y="390026"/>
                    </a:lnTo>
                    <a:lnTo>
                      <a:pt x="140505" y="381547"/>
                    </a:lnTo>
                    <a:lnTo>
                      <a:pt x="142927" y="373069"/>
                    </a:lnTo>
                    <a:lnTo>
                      <a:pt x="146561" y="364590"/>
                    </a:lnTo>
                    <a:lnTo>
                      <a:pt x="152618" y="358533"/>
                    </a:lnTo>
                    <a:lnTo>
                      <a:pt x="158674" y="352477"/>
                    </a:lnTo>
                    <a:lnTo>
                      <a:pt x="167153" y="348843"/>
                    </a:lnTo>
                    <a:lnTo>
                      <a:pt x="175632" y="345210"/>
                    </a:lnTo>
                    <a:lnTo>
                      <a:pt x="184110" y="345210"/>
                    </a:lnTo>
                    <a:lnTo>
                      <a:pt x="255575" y="345210"/>
                    </a:lnTo>
                    <a:lnTo>
                      <a:pt x="264054" y="345210"/>
                    </a:lnTo>
                    <a:lnTo>
                      <a:pt x="272532" y="348843"/>
                    </a:lnTo>
                    <a:lnTo>
                      <a:pt x="281011" y="352477"/>
                    </a:lnTo>
                    <a:lnTo>
                      <a:pt x="287068" y="358533"/>
                    </a:lnTo>
                    <a:lnTo>
                      <a:pt x="293124" y="364590"/>
                    </a:lnTo>
                    <a:lnTo>
                      <a:pt x="296758" y="373069"/>
                    </a:lnTo>
                    <a:lnTo>
                      <a:pt x="300391" y="381547"/>
                    </a:lnTo>
                    <a:lnTo>
                      <a:pt x="300391" y="390026"/>
                    </a:lnTo>
                    <a:lnTo>
                      <a:pt x="300391" y="540222"/>
                    </a:lnTo>
                    <a:lnTo>
                      <a:pt x="382757" y="540222"/>
                    </a:lnTo>
                    <a:lnTo>
                      <a:pt x="382757" y="305238"/>
                    </a:lnTo>
                    <a:lnTo>
                      <a:pt x="383969" y="295548"/>
                    </a:lnTo>
                    <a:lnTo>
                      <a:pt x="386391" y="287069"/>
                    </a:lnTo>
                    <a:lnTo>
                      <a:pt x="391236" y="279802"/>
                    </a:lnTo>
                    <a:lnTo>
                      <a:pt x="397292" y="272534"/>
                    </a:lnTo>
                    <a:lnTo>
                      <a:pt x="403349" y="267689"/>
                    </a:lnTo>
                    <a:lnTo>
                      <a:pt x="410616" y="262844"/>
                    </a:lnTo>
                    <a:lnTo>
                      <a:pt x="419095" y="260421"/>
                    </a:lnTo>
                    <a:lnTo>
                      <a:pt x="428785" y="259210"/>
                    </a:lnTo>
                    <a:lnTo>
                      <a:pt x="499039" y="259210"/>
                    </a:lnTo>
                    <a:lnTo>
                      <a:pt x="508729" y="260421"/>
                    </a:lnTo>
                    <a:lnTo>
                      <a:pt x="517208" y="262844"/>
                    </a:lnTo>
                    <a:lnTo>
                      <a:pt x="524475" y="267689"/>
                    </a:lnTo>
                    <a:lnTo>
                      <a:pt x="531743" y="272534"/>
                    </a:lnTo>
                    <a:lnTo>
                      <a:pt x="537799" y="279802"/>
                    </a:lnTo>
                    <a:lnTo>
                      <a:pt x="541433" y="287069"/>
                    </a:lnTo>
                    <a:lnTo>
                      <a:pt x="543856" y="295548"/>
                    </a:lnTo>
                    <a:lnTo>
                      <a:pt x="545067" y="305238"/>
                    </a:lnTo>
                    <a:lnTo>
                      <a:pt x="545067" y="540222"/>
                    </a:lnTo>
                    <a:lnTo>
                      <a:pt x="627433" y="540222"/>
                    </a:lnTo>
                    <a:lnTo>
                      <a:pt x="627433" y="259210"/>
                    </a:lnTo>
                    <a:lnTo>
                      <a:pt x="628644" y="249520"/>
                    </a:lnTo>
                    <a:lnTo>
                      <a:pt x="631066" y="241041"/>
                    </a:lnTo>
                    <a:lnTo>
                      <a:pt x="635911" y="233774"/>
                    </a:lnTo>
                    <a:lnTo>
                      <a:pt x="640756" y="226506"/>
                    </a:lnTo>
                    <a:lnTo>
                      <a:pt x="648024" y="220450"/>
                    </a:lnTo>
                    <a:lnTo>
                      <a:pt x="655292" y="216816"/>
                    </a:lnTo>
                    <a:lnTo>
                      <a:pt x="663770" y="214394"/>
                    </a:lnTo>
                    <a:close/>
                    <a:moveTo>
                      <a:pt x="174422" y="73887"/>
                    </a:moveTo>
                    <a:lnTo>
                      <a:pt x="180478" y="73887"/>
                    </a:lnTo>
                    <a:lnTo>
                      <a:pt x="186535" y="75099"/>
                    </a:lnTo>
                    <a:lnTo>
                      <a:pt x="192591" y="77521"/>
                    </a:lnTo>
                    <a:lnTo>
                      <a:pt x="197436" y="81155"/>
                    </a:lnTo>
                    <a:lnTo>
                      <a:pt x="202281" y="84789"/>
                    </a:lnTo>
                    <a:lnTo>
                      <a:pt x="205915" y="90845"/>
                    </a:lnTo>
                    <a:lnTo>
                      <a:pt x="208337" y="96901"/>
                    </a:lnTo>
                    <a:lnTo>
                      <a:pt x="208337" y="102958"/>
                    </a:lnTo>
                    <a:lnTo>
                      <a:pt x="208337" y="109014"/>
                    </a:lnTo>
                    <a:lnTo>
                      <a:pt x="207126" y="115070"/>
                    </a:lnTo>
                    <a:lnTo>
                      <a:pt x="204703" y="119915"/>
                    </a:lnTo>
                    <a:lnTo>
                      <a:pt x="202281" y="125972"/>
                    </a:lnTo>
                    <a:lnTo>
                      <a:pt x="197436" y="129605"/>
                    </a:lnTo>
                    <a:lnTo>
                      <a:pt x="52084" y="247098"/>
                    </a:lnTo>
                    <a:lnTo>
                      <a:pt x="47239" y="250731"/>
                    </a:lnTo>
                    <a:lnTo>
                      <a:pt x="42394" y="253154"/>
                    </a:lnTo>
                    <a:lnTo>
                      <a:pt x="37549" y="254365"/>
                    </a:lnTo>
                    <a:lnTo>
                      <a:pt x="31493" y="254365"/>
                    </a:lnTo>
                    <a:lnTo>
                      <a:pt x="25437" y="254365"/>
                    </a:lnTo>
                    <a:lnTo>
                      <a:pt x="18169" y="251943"/>
                    </a:lnTo>
                    <a:lnTo>
                      <a:pt x="12113" y="248309"/>
                    </a:lnTo>
                    <a:lnTo>
                      <a:pt x="7268" y="242253"/>
                    </a:lnTo>
                    <a:lnTo>
                      <a:pt x="3634" y="237408"/>
                    </a:lnTo>
                    <a:lnTo>
                      <a:pt x="1212" y="231351"/>
                    </a:lnTo>
                    <a:lnTo>
                      <a:pt x="0" y="225295"/>
                    </a:lnTo>
                    <a:lnTo>
                      <a:pt x="0" y="219239"/>
                    </a:lnTo>
                    <a:lnTo>
                      <a:pt x="1212" y="213182"/>
                    </a:lnTo>
                    <a:lnTo>
                      <a:pt x="3634" y="207126"/>
                    </a:lnTo>
                    <a:lnTo>
                      <a:pt x="7268" y="202281"/>
                    </a:lnTo>
                    <a:lnTo>
                      <a:pt x="12113" y="197436"/>
                    </a:lnTo>
                    <a:lnTo>
                      <a:pt x="157464" y="79944"/>
                    </a:lnTo>
                    <a:lnTo>
                      <a:pt x="162309" y="77521"/>
                    </a:lnTo>
                    <a:lnTo>
                      <a:pt x="168366" y="75099"/>
                    </a:lnTo>
                    <a:close/>
                    <a:moveTo>
                      <a:pt x="274956" y="53296"/>
                    </a:moveTo>
                    <a:lnTo>
                      <a:pt x="281013" y="53296"/>
                    </a:lnTo>
                    <a:lnTo>
                      <a:pt x="288280" y="55718"/>
                    </a:lnTo>
                    <a:lnTo>
                      <a:pt x="415463" y="94479"/>
                    </a:lnTo>
                    <a:lnTo>
                      <a:pt x="420308" y="96902"/>
                    </a:lnTo>
                    <a:lnTo>
                      <a:pt x="426364" y="100535"/>
                    </a:lnTo>
                    <a:lnTo>
                      <a:pt x="429998" y="105380"/>
                    </a:lnTo>
                    <a:lnTo>
                      <a:pt x="433631" y="110225"/>
                    </a:lnTo>
                    <a:lnTo>
                      <a:pt x="436054" y="116282"/>
                    </a:lnTo>
                    <a:lnTo>
                      <a:pt x="437265" y="122338"/>
                    </a:lnTo>
                    <a:lnTo>
                      <a:pt x="437265" y="128394"/>
                    </a:lnTo>
                    <a:lnTo>
                      <a:pt x="436054" y="134451"/>
                    </a:lnTo>
                    <a:lnTo>
                      <a:pt x="433631" y="139296"/>
                    </a:lnTo>
                    <a:lnTo>
                      <a:pt x="431209" y="144141"/>
                    </a:lnTo>
                    <a:lnTo>
                      <a:pt x="427575" y="147774"/>
                    </a:lnTo>
                    <a:lnTo>
                      <a:pt x="423941" y="150197"/>
                    </a:lnTo>
                    <a:lnTo>
                      <a:pt x="420308" y="153831"/>
                    </a:lnTo>
                    <a:lnTo>
                      <a:pt x="415463" y="155042"/>
                    </a:lnTo>
                    <a:lnTo>
                      <a:pt x="410617" y="156253"/>
                    </a:lnTo>
                    <a:lnTo>
                      <a:pt x="405772" y="156253"/>
                    </a:lnTo>
                    <a:lnTo>
                      <a:pt x="400927" y="156253"/>
                    </a:lnTo>
                    <a:lnTo>
                      <a:pt x="396082" y="155042"/>
                    </a:lnTo>
                    <a:lnTo>
                      <a:pt x="268900" y="116282"/>
                    </a:lnTo>
                    <a:lnTo>
                      <a:pt x="262844" y="113859"/>
                    </a:lnTo>
                    <a:lnTo>
                      <a:pt x="257999" y="110225"/>
                    </a:lnTo>
                    <a:lnTo>
                      <a:pt x="253154" y="105380"/>
                    </a:lnTo>
                    <a:lnTo>
                      <a:pt x="250731" y="100535"/>
                    </a:lnTo>
                    <a:lnTo>
                      <a:pt x="248309" y="94479"/>
                    </a:lnTo>
                    <a:lnTo>
                      <a:pt x="247097" y="88423"/>
                    </a:lnTo>
                    <a:lnTo>
                      <a:pt x="247097" y="82366"/>
                    </a:lnTo>
                    <a:lnTo>
                      <a:pt x="248309" y="76310"/>
                    </a:lnTo>
                    <a:lnTo>
                      <a:pt x="250731" y="70253"/>
                    </a:lnTo>
                    <a:lnTo>
                      <a:pt x="254365" y="65408"/>
                    </a:lnTo>
                    <a:lnTo>
                      <a:pt x="257999" y="60563"/>
                    </a:lnTo>
                    <a:lnTo>
                      <a:pt x="264055" y="56930"/>
                    </a:lnTo>
                    <a:lnTo>
                      <a:pt x="268900" y="54507"/>
                    </a:lnTo>
                    <a:close/>
                    <a:moveTo>
                      <a:pt x="660138" y="0"/>
                    </a:moveTo>
                    <a:lnTo>
                      <a:pt x="666194" y="0"/>
                    </a:lnTo>
                    <a:lnTo>
                      <a:pt x="672251" y="0"/>
                    </a:lnTo>
                    <a:lnTo>
                      <a:pt x="678307" y="2423"/>
                    </a:lnTo>
                    <a:lnTo>
                      <a:pt x="683152" y="4845"/>
                    </a:lnTo>
                    <a:lnTo>
                      <a:pt x="687997" y="8479"/>
                    </a:lnTo>
                    <a:lnTo>
                      <a:pt x="692842" y="13324"/>
                    </a:lnTo>
                    <a:lnTo>
                      <a:pt x="695265" y="19380"/>
                    </a:lnTo>
                    <a:lnTo>
                      <a:pt x="697687" y="25437"/>
                    </a:lnTo>
                    <a:lnTo>
                      <a:pt x="697687" y="31493"/>
                    </a:lnTo>
                    <a:lnTo>
                      <a:pt x="697687" y="37549"/>
                    </a:lnTo>
                    <a:lnTo>
                      <a:pt x="695265" y="43606"/>
                    </a:lnTo>
                    <a:lnTo>
                      <a:pt x="692842" y="48451"/>
                    </a:lnTo>
                    <a:lnTo>
                      <a:pt x="689208" y="53296"/>
                    </a:lnTo>
                    <a:lnTo>
                      <a:pt x="684363" y="58141"/>
                    </a:lnTo>
                    <a:lnTo>
                      <a:pt x="545068" y="151408"/>
                    </a:lnTo>
                    <a:lnTo>
                      <a:pt x="540223" y="153831"/>
                    </a:lnTo>
                    <a:lnTo>
                      <a:pt x="535378" y="155042"/>
                    </a:lnTo>
                    <a:lnTo>
                      <a:pt x="526899" y="156253"/>
                    </a:lnTo>
                    <a:lnTo>
                      <a:pt x="519632" y="156253"/>
                    </a:lnTo>
                    <a:lnTo>
                      <a:pt x="512364" y="152619"/>
                    </a:lnTo>
                    <a:lnTo>
                      <a:pt x="505096" y="148986"/>
                    </a:lnTo>
                    <a:lnTo>
                      <a:pt x="500251" y="142929"/>
                    </a:lnTo>
                    <a:lnTo>
                      <a:pt x="497829" y="136873"/>
                    </a:lnTo>
                    <a:lnTo>
                      <a:pt x="495406" y="130817"/>
                    </a:lnTo>
                    <a:lnTo>
                      <a:pt x="495406" y="124760"/>
                    </a:lnTo>
                    <a:lnTo>
                      <a:pt x="495406" y="118704"/>
                    </a:lnTo>
                    <a:lnTo>
                      <a:pt x="497829" y="112648"/>
                    </a:lnTo>
                    <a:lnTo>
                      <a:pt x="500251" y="107803"/>
                    </a:lnTo>
                    <a:lnTo>
                      <a:pt x="503885" y="102958"/>
                    </a:lnTo>
                    <a:lnTo>
                      <a:pt x="508730" y="98113"/>
                    </a:lnTo>
                    <a:lnTo>
                      <a:pt x="648025" y="4845"/>
                    </a:lnTo>
                    <a:lnTo>
                      <a:pt x="654082" y="2423"/>
                    </a:lnTo>
                    <a:close/>
                  </a:path>
                </a:pathLst>
              </a:custGeom>
              <a:solidFill>
                <a:srgbClr val="0078D7"/>
              </a:solidFill>
              <a:ln>
                <a:noFill/>
              </a:ln>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214" name="Oval 213"/>
              <p:cNvSpPr/>
              <p:nvPr/>
            </p:nvSpPr>
            <p:spPr bwMode="auto">
              <a:xfrm>
                <a:off x="4054565" y="3768732"/>
                <a:ext cx="1326042" cy="1326043"/>
              </a:xfrm>
              <a:prstGeom prst="ellipse">
                <a:avLst/>
              </a:prstGeom>
              <a:noFill/>
              <a:ln w="57150" cap="flat" cmpd="sng" algn="ctr">
                <a:solidFill>
                  <a:srgbClr val="0078D7"/>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spTree>
    <p:extLst>
      <p:ext uri="{BB962C8B-B14F-4D97-AF65-F5344CB8AC3E}">
        <p14:creationId xmlns:p14="http://schemas.microsoft.com/office/powerpoint/2010/main" val="3516205519"/>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 name="Title 1"/>
          <p:cNvSpPr txBox="1">
            <a:spLocks/>
          </p:cNvSpPr>
          <p:nvPr/>
        </p:nvSpPr>
        <p:spPr>
          <a:xfrm>
            <a:off x="124566" y="-11471"/>
            <a:ext cx="12067434" cy="817769"/>
          </a:xfrm>
          <a:prstGeom prst="rect">
            <a:avLst/>
          </a:prstGeom>
        </p:spPr>
        <p:txBody>
          <a:bodyPr anchor="ct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32563">
              <a:defRPr/>
            </a:pPr>
            <a:r>
              <a:rPr lang="en-US" sz="4000" dirty="0">
                <a:solidFill>
                  <a:srgbClr val="505050">
                    <a:lumMod val="50000"/>
                  </a:srgbClr>
                </a:solidFill>
              </a:rPr>
              <a:t>Cortana Intelligence Suite </a:t>
            </a:r>
            <a:r>
              <a:rPr lang="en-US" sz="4000" dirty="0">
                <a:solidFill>
                  <a:srgbClr val="0070C0"/>
                </a:solidFill>
              </a:rPr>
              <a:t>| Overview</a:t>
            </a:r>
            <a:endParaRPr lang="en-IN" sz="4000" dirty="0">
              <a:solidFill>
                <a:srgbClr val="0070C0"/>
              </a:solidFill>
            </a:endParaRPr>
          </a:p>
        </p:txBody>
      </p:sp>
      <p:grpSp>
        <p:nvGrpSpPr>
          <p:cNvPr id="9" name="Group 8"/>
          <p:cNvGrpSpPr/>
          <p:nvPr/>
        </p:nvGrpSpPr>
        <p:grpSpPr>
          <a:xfrm>
            <a:off x="9588714" y="1434930"/>
            <a:ext cx="2241039" cy="4615293"/>
            <a:chOff x="9588714" y="1434930"/>
            <a:chExt cx="2241039" cy="4615293"/>
          </a:xfrm>
        </p:grpSpPr>
        <p:sp>
          <p:nvSpPr>
            <p:cNvPr id="94" name="Rectangle 93"/>
            <p:cNvSpPr/>
            <p:nvPr/>
          </p:nvSpPr>
          <p:spPr>
            <a:xfrm>
              <a:off x="10329146" y="5722311"/>
              <a:ext cx="1500607" cy="327912"/>
            </a:xfrm>
            <a:prstGeom prst="rect">
              <a:avLst/>
            </a:prstGeom>
          </p:spPr>
          <p:txBody>
            <a:bodyPr wrap="none" lIns="0" tIns="0" rIns="0" bIns="0" anchor="ctr">
              <a:noAutofit/>
            </a:bodyPr>
            <a:lstStyle/>
            <a:p>
              <a:pPr marL="0" marR="0" lvl="0" indent="0" defTabSz="914400" eaLnBrk="1" fontAlgn="auto" latinLnBrk="0" hangingPunct="1">
                <a:lnSpc>
                  <a:spcPct val="90000"/>
                </a:lnSpc>
                <a:spcBef>
                  <a:spcPts val="0"/>
                </a:spcBef>
                <a:spcAft>
                  <a:spcPts val="0"/>
                </a:spcAft>
                <a:buClrTx/>
                <a:buSzTx/>
                <a:buFontTx/>
                <a:buNone/>
                <a:tabLst/>
                <a:defRPr/>
              </a:pPr>
              <a:r>
                <a:rPr kumimoji="0" lang="en-US" sz="2400" b="0" i="0" u="none" strike="noStrike" kern="0" cap="none" spc="0" normalizeH="0" baseline="0" noProof="0" dirty="0">
                  <a:ln>
                    <a:noFill/>
                  </a:ln>
                  <a:solidFill>
                    <a:srgbClr val="002050"/>
                  </a:solidFill>
                  <a:effectLst/>
                  <a:uLnTx/>
                  <a:uFillTx/>
                  <a:latin typeface="Segoe UI Light"/>
                </a:rPr>
                <a:t>Action</a:t>
              </a:r>
            </a:p>
          </p:txBody>
        </p:sp>
        <p:sp>
          <p:nvSpPr>
            <p:cNvPr id="95" name="Freeform 482"/>
            <p:cNvSpPr/>
            <p:nvPr/>
          </p:nvSpPr>
          <p:spPr bwMode="auto">
            <a:xfrm flipH="1">
              <a:off x="9588714" y="1434930"/>
              <a:ext cx="123857" cy="4199169"/>
            </a:xfrm>
            <a:custGeom>
              <a:avLst/>
              <a:gdLst>
                <a:gd name="connsiteX0" fmla="*/ 247650 w 247650"/>
                <a:gd name="connsiteY0" fmla="*/ 0 h 295275"/>
                <a:gd name="connsiteX1" fmla="*/ 0 w 247650"/>
                <a:gd name="connsiteY1" fmla="*/ 0 h 295275"/>
                <a:gd name="connsiteX2" fmla="*/ 0 w 247650"/>
                <a:gd name="connsiteY2" fmla="*/ 295275 h 295275"/>
                <a:gd name="connsiteX3" fmla="*/ 238125 w 247650"/>
                <a:gd name="connsiteY3" fmla="*/ 295275 h 295275"/>
              </a:gdLst>
              <a:ahLst/>
              <a:cxnLst>
                <a:cxn ang="0">
                  <a:pos x="connsiteX0" y="connsiteY0"/>
                </a:cxn>
                <a:cxn ang="0">
                  <a:pos x="connsiteX1" y="connsiteY1"/>
                </a:cxn>
                <a:cxn ang="0">
                  <a:pos x="connsiteX2" y="connsiteY2"/>
                </a:cxn>
                <a:cxn ang="0">
                  <a:pos x="connsiteX3" y="connsiteY3"/>
                </a:cxn>
              </a:cxnLst>
              <a:rect l="l" t="t" r="r" b="b"/>
              <a:pathLst>
                <a:path w="247650" h="295275">
                  <a:moveTo>
                    <a:pt x="247650" y="0"/>
                  </a:moveTo>
                  <a:lnTo>
                    <a:pt x="0" y="0"/>
                  </a:lnTo>
                  <a:lnTo>
                    <a:pt x="0" y="295275"/>
                  </a:lnTo>
                  <a:lnTo>
                    <a:pt x="238125" y="295275"/>
                  </a:lnTo>
                </a:path>
              </a:pathLst>
            </a:custGeom>
            <a:noFill/>
            <a:ln w="12700" cap="flat" cmpd="sng" algn="ctr">
              <a:solidFill>
                <a:srgbClr val="0078D7"/>
              </a:solidFill>
              <a:prstDash val="solid"/>
              <a:headEnd type="none" w="med" len="med"/>
              <a:tailEnd type="none" w="med" len="me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96" name="TextBox 95"/>
            <p:cNvSpPr txBox="1"/>
            <p:nvPr/>
          </p:nvSpPr>
          <p:spPr>
            <a:xfrm>
              <a:off x="10381650" y="1747515"/>
              <a:ext cx="1090058" cy="461622"/>
            </a:xfrm>
            <a:prstGeom prst="rect">
              <a:avLst/>
            </a:prstGeom>
            <a:noFill/>
          </p:spPr>
          <p:txBody>
            <a:bodyPr wrap="square" lIns="182854" tIns="146283" rIns="182854" bIns="146283" rtlCol="0">
              <a:spAutoFit/>
            </a:bodyPr>
            <a:lstStyle/>
            <a:p>
              <a:pPr marL="0" marR="0" lvl="0" indent="0" defTabSz="932563" eaLnBrk="1" fontAlgn="auto" latinLnBrk="0" hangingPunct="1">
                <a:lnSpc>
                  <a:spcPct val="90000"/>
                </a:lnSpc>
                <a:spcBef>
                  <a:spcPct val="0"/>
                </a:spcBef>
                <a:spcAft>
                  <a:spcPts val="600"/>
                </a:spcAft>
                <a:buClrTx/>
                <a:buSzTx/>
                <a:buFontTx/>
                <a:buNone/>
                <a:tabLst/>
                <a:defRPr/>
              </a:pPr>
              <a:r>
                <a:rPr kumimoji="0" lang="en-US" sz="1200" b="0" i="0" u="none" strike="noStrike" kern="0" cap="none" spc="-30" normalizeH="0" baseline="0" noProof="0" dirty="0">
                  <a:ln>
                    <a:noFill/>
                  </a:ln>
                  <a:solidFill>
                    <a:srgbClr val="002050"/>
                  </a:solidFill>
                  <a:effectLst/>
                  <a:uLnTx/>
                  <a:uFillTx/>
                  <a:latin typeface="Segoe UI Semilight" panose="020B0402040204020203" pitchFamily="34" charset="0"/>
                  <a:cs typeface="Segoe UI Semilight" panose="020B0402040204020203" pitchFamily="34" charset="0"/>
                </a:rPr>
                <a:t>People</a:t>
              </a:r>
            </a:p>
          </p:txBody>
        </p:sp>
        <p:sp>
          <p:nvSpPr>
            <p:cNvPr id="97" name="TextBox 96"/>
            <p:cNvSpPr txBox="1"/>
            <p:nvPr/>
          </p:nvSpPr>
          <p:spPr>
            <a:xfrm>
              <a:off x="10650440" y="4973067"/>
              <a:ext cx="868271" cy="332399"/>
            </a:xfrm>
            <a:prstGeom prst="rect">
              <a:avLst/>
            </a:prstGeom>
            <a:noFill/>
          </p:spPr>
          <p:txBody>
            <a:bodyPr wrap="square" lIns="0" tIns="0" rIns="0" bIns="0" rtlCol="0">
              <a:spAutoFit/>
            </a:bodyPr>
            <a:lstStyle/>
            <a:p>
              <a:pPr marL="0" marR="0" lvl="0" indent="0" defTabSz="932563" eaLnBrk="1" fontAlgn="auto" latinLnBrk="0" hangingPunct="1">
                <a:lnSpc>
                  <a:spcPct val="90000"/>
                </a:lnSpc>
                <a:spcBef>
                  <a:spcPct val="0"/>
                </a:spcBef>
                <a:spcAft>
                  <a:spcPts val="600"/>
                </a:spcAft>
                <a:buClrTx/>
                <a:buSzTx/>
                <a:buFontTx/>
                <a:buNone/>
                <a:tabLst/>
                <a:defRPr/>
              </a:pPr>
              <a:r>
                <a:rPr kumimoji="0" lang="en-US" sz="1200" b="0" i="0" u="none" strike="noStrike" kern="0" cap="none" spc="-30" normalizeH="0" baseline="0" noProof="0" dirty="0">
                  <a:ln>
                    <a:noFill/>
                  </a:ln>
                  <a:solidFill>
                    <a:srgbClr val="002050"/>
                  </a:solidFill>
                  <a:effectLst/>
                  <a:uLnTx/>
                  <a:uFillTx/>
                  <a:latin typeface="Segoe UI Semilight" panose="020B0402040204020203" pitchFamily="34" charset="0"/>
                  <a:cs typeface="Segoe UI Semilight" panose="020B0402040204020203" pitchFamily="34" charset="0"/>
                </a:rPr>
                <a:t>Automated </a:t>
              </a:r>
              <a:br>
                <a:rPr kumimoji="0" lang="en-US" sz="1200" b="0" i="0" u="none" strike="noStrike" kern="0" cap="none" spc="-30" normalizeH="0" baseline="0" noProof="0" dirty="0">
                  <a:ln>
                    <a:noFill/>
                  </a:ln>
                  <a:solidFill>
                    <a:srgbClr val="002050"/>
                  </a:solidFill>
                  <a:effectLst/>
                  <a:uLnTx/>
                  <a:uFillTx/>
                  <a:latin typeface="Segoe UI Semilight" panose="020B0402040204020203" pitchFamily="34" charset="0"/>
                  <a:cs typeface="Segoe UI Semilight" panose="020B0402040204020203" pitchFamily="34" charset="0"/>
                </a:rPr>
              </a:br>
              <a:r>
                <a:rPr kumimoji="0" lang="en-US" sz="1200" b="0" i="0" u="none" strike="noStrike" kern="0" cap="none" spc="-30" normalizeH="0" baseline="0" noProof="0" dirty="0">
                  <a:ln>
                    <a:noFill/>
                  </a:ln>
                  <a:solidFill>
                    <a:srgbClr val="002050"/>
                  </a:solidFill>
                  <a:effectLst/>
                  <a:uLnTx/>
                  <a:uFillTx/>
                  <a:latin typeface="Segoe UI Semilight" panose="020B0402040204020203" pitchFamily="34" charset="0"/>
                  <a:cs typeface="Segoe UI Semilight" panose="020B0402040204020203" pitchFamily="34" charset="0"/>
                </a:rPr>
                <a:t>Systems</a:t>
              </a:r>
            </a:p>
          </p:txBody>
        </p:sp>
        <p:grpSp>
          <p:nvGrpSpPr>
            <p:cNvPr id="98" name="Group 97"/>
            <p:cNvGrpSpPr/>
            <p:nvPr/>
          </p:nvGrpSpPr>
          <p:grpSpPr>
            <a:xfrm>
              <a:off x="9984119" y="1785656"/>
              <a:ext cx="377227" cy="385340"/>
              <a:chOff x="6112510" y="6954657"/>
              <a:chExt cx="1181100" cy="1206500"/>
            </a:xfrm>
            <a:solidFill>
              <a:srgbClr val="0078D7"/>
            </a:solidFill>
          </p:grpSpPr>
          <p:sp>
            <p:nvSpPr>
              <p:cNvPr id="116" name="Freeform 5"/>
              <p:cNvSpPr>
                <a:spLocks noEditPoints="1"/>
              </p:cNvSpPr>
              <p:nvPr/>
            </p:nvSpPr>
            <p:spPr bwMode="auto">
              <a:xfrm>
                <a:off x="6233160" y="6954657"/>
                <a:ext cx="485775" cy="482600"/>
              </a:xfrm>
              <a:custGeom>
                <a:avLst/>
                <a:gdLst>
                  <a:gd name="T0" fmla="*/ 154 w 306"/>
                  <a:gd name="T1" fmla="*/ 304 h 304"/>
                  <a:gd name="T2" fmla="*/ 122 w 306"/>
                  <a:gd name="T3" fmla="*/ 302 h 304"/>
                  <a:gd name="T4" fmla="*/ 94 w 306"/>
                  <a:gd name="T5" fmla="*/ 292 h 304"/>
                  <a:gd name="T6" fmla="*/ 68 w 306"/>
                  <a:gd name="T7" fmla="*/ 278 h 304"/>
                  <a:gd name="T8" fmla="*/ 46 w 306"/>
                  <a:gd name="T9" fmla="*/ 260 h 304"/>
                  <a:gd name="T10" fmla="*/ 26 w 306"/>
                  <a:gd name="T11" fmla="*/ 238 h 304"/>
                  <a:gd name="T12" fmla="*/ 12 w 306"/>
                  <a:gd name="T13" fmla="*/ 212 h 304"/>
                  <a:gd name="T14" fmla="*/ 4 w 306"/>
                  <a:gd name="T15" fmla="*/ 182 h 304"/>
                  <a:gd name="T16" fmla="*/ 0 w 306"/>
                  <a:gd name="T17" fmla="*/ 152 h 304"/>
                  <a:gd name="T18" fmla="*/ 2 w 306"/>
                  <a:gd name="T19" fmla="*/ 136 h 304"/>
                  <a:gd name="T20" fmla="*/ 8 w 306"/>
                  <a:gd name="T21" fmla="*/ 106 h 304"/>
                  <a:gd name="T22" fmla="*/ 20 w 306"/>
                  <a:gd name="T23" fmla="*/ 80 h 304"/>
                  <a:gd name="T24" fmla="*/ 36 w 306"/>
                  <a:gd name="T25" fmla="*/ 56 h 304"/>
                  <a:gd name="T26" fmla="*/ 56 w 306"/>
                  <a:gd name="T27" fmla="*/ 34 h 304"/>
                  <a:gd name="T28" fmla="*/ 80 w 306"/>
                  <a:gd name="T29" fmla="*/ 18 h 304"/>
                  <a:gd name="T30" fmla="*/ 108 w 306"/>
                  <a:gd name="T31" fmla="*/ 6 h 304"/>
                  <a:gd name="T32" fmla="*/ 138 w 306"/>
                  <a:gd name="T33" fmla="*/ 0 h 304"/>
                  <a:gd name="T34" fmla="*/ 154 w 306"/>
                  <a:gd name="T35" fmla="*/ 0 h 304"/>
                  <a:gd name="T36" fmla="*/ 184 w 306"/>
                  <a:gd name="T37" fmla="*/ 2 h 304"/>
                  <a:gd name="T38" fmla="*/ 212 w 306"/>
                  <a:gd name="T39" fmla="*/ 12 h 304"/>
                  <a:gd name="T40" fmla="*/ 238 w 306"/>
                  <a:gd name="T41" fmla="*/ 26 h 304"/>
                  <a:gd name="T42" fmla="*/ 260 w 306"/>
                  <a:gd name="T43" fmla="*/ 44 h 304"/>
                  <a:gd name="T44" fmla="*/ 280 w 306"/>
                  <a:gd name="T45" fmla="*/ 66 h 304"/>
                  <a:gd name="T46" fmla="*/ 294 w 306"/>
                  <a:gd name="T47" fmla="*/ 92 h 304"/>
                  <a:gd name="T48" fmla="*/ 302 w 306"/>
                  <a:gd name="T49" fmla="*/ 122 h 304"/>
                  <a:gd name="T50" fmla="*/ 306 w 306"/>
                  <a:gd name="T51" fmla="*/ 152 h 304"/>
                  <a:gd name="T52" fmla="*/ 304 w 306"/>
                  <a:gd name="T53" fmla="*/ 168 h 304"/>
                  <a:gd name="T54" fmla="*/ 298 w 306"/>
                  <a:gd name="T55" fmla="*/ 198 h 304"/>
                  <a:gd name="T56" fmla="*/ 288 w 306"/>
                  <a:gd name="T57" fmla="*/ 224 h 304"/>
                  <a:gd name="T58" fmla="*/ 270 w 306"/>
                  <a:gd name="T59" fmla="*/ 248 h 304"/>
                  <a:gd name="T60" fmla="*/ 250 w 306"/>
                  <a:gd name="T61" fmla="*/ 270 h 304"/>
                  <a:gd name="T62" fmla="*/ 226 w 306"/>
                  <a:gd name="T63" fmla="*/ 286 h 304"/>
                  <a:gd name="T64" fmla="*/ 198 w 306"/>
                  <a:gd name="T65" fmla="*/ 298 h 304"/>
                  <a:gd name="T66" fmla="*/ 168 w 306"/>
                  <a:gd name="T67" fmla="*/ 304 h 304"/>
                  <a:gd name="T68" fmla="*/ 154 w 306"/>
                  <a:gd name="T69" fmla="*/ 304 h 304"/>
                  <a:gd name="T70" fmla="*/ 154 w 306"/>
                  <a:gd name="T71" fmla="*/ 28 h 304"/>
                  <a:gd name="T72" fmla="*/ 128 w 306"/>
                  <a:gd name="T73" fmla="*/ 30 h 304"/>
                  <a:gd name="T74" fmla="*/ 104 w 306"/>
                  <a:gd name="T75" fmla="*/ 38 h 304"/>
                  <a:gd name="T76" fmla="*/ 66 w 306"/>
                  <a:gd name="T77" fmla="*/ 64 h 304"/>
                  <a:gd name="T78" fmla="*/ 38 w 306"/>
                  <a:gd name="T79" fmla="*/ 104 h 304"/>
                  <a:gd name="T80" fmla="*/ 32 w 306"/>
                  <a:gd name="T81" fmla="*/ 128 h 304"/>
                  <a:gd name="T82" fmla="*/ 28 w 306"/>
                  <a:gd name="T83" fmla="*/ 152 h 304"/>
                  <a:gd name="T84" fmla="*/ 30 w 306"/>
                  <a:gd name="T85" fmla="*/ 164 h 304"/>
                  <a:gd name="T86" fmla="*/ 34 w 306"/>
                  <a:gd name="T87" fmla="*/ 190 h 304"/>
                  <a:gd name="T88" fmla="*/ 50 w 306"/>
                  <a:gd name="T89" fmla="*/ 222 h 304"/>
                  <a:gd name="T90" fmla="*/ 84 w 306"/>
                  <a:gd name="T91" fmla="*/ 256 h 304"/>
                  <a:gd name="T92" fmla="*/ 116 w 306"/>
                  <a:gd name="T93" fmla="*/ 270 h 304"/>
                  <a:gd name="T94" fmla="*/ 140 w 306"/>
                  <a:gd name="T95" fmla="*/ 276 h 304"/>
                  <a:gd name="T96" fmla="*/ 154 w 306"/>
                  <a:gd name="T97" fmla="*/ 276 h 304"/>
                  <a:gd name="T98" fmla="*/ 178 w 306"/>
                  <a:gd name="T99" fmla="*/ 274 h 304"/>
                  <a:gd name="T100" fmla="*/ 202 w 306"/>
                  <a:gd name="T101" fmla="*/ 266 h 304"/>
                  <a:gd name="T102" fmla="*/ 242 w 306"/>
                  <a:gd name="T103" fmla="*/ 240 h 304"/>
                  <a:gd name="T104" fmla="*/ 268 w 306"/>
                  <a:gd name="T105" fmla="*/ 200 h 304"/>
                  <a:gd name="T106" fmla="*/ 274 w 306"/>
                  <a:gd name="T107" fmla="*/ 178 h 304"/>
                  <a:gd name="T108" fmla="*/ 278 w 306"/>
                  <a:gd name="T109" fmla="*/ 152 h 304"/>
                  <a:gd name="T110" fmla="*/ 276 w 306"/>
                  <a:gd name="T111" fmla="*/ 140 h 304"/>
                  <a:gd name="T112" fmla="*/ 272 w 306"/>
                  <a:gd name="T113" fmla="*/ 116 h 304"/>
                  <a:gd name="T114" fmla="*/ 256 w 306"/>
                  <a:gd name="T115" fmla="*/ 82 h 304"/>
                  <a:gd name="T116" fmla="*/ 222 w 306"/>
                  <a:gd name="T117" fmla="*/ 50 h 304"/>
                  <a:gd name="T118" fmla="*/ 190 w 306"/>
                  <a:gd name="T119" fmla="*/ 34 h 304"/>
                  <a:gd name="T120" fmla="*/ 166 w 306"/>
                  <a:gd name="T121" fmla="*/ 28 h 304"/>
                  <a:gd name="T122" fmla="*/ 154 w 306"/>
                  <a:gd name="T123" fmla="*/ 28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06" h="304">
                    <a:moveTo>
                      <a:pt x="154" y="304"/>
                    </a:moveTo>
                    <a:lnTo>
                      <a:pt x="154" y="304"/>
                    </a:lnTo>
                    <a:lnTo>
                      <a:pt x="138" y="304"/>
                    </a:lnTo>
                    <a:lnTo>
                      <a:pt x="122" y="302"/>
                    </a:lnTo>
                    <a:lnTo>
                      <a:pt x="108" y="298"/>
                    </a:lnTo>
                    <a:lnTo>
                      <a:pt x="94" y="292"/>
                    </a:lnTo>
                    <a:lnTo>
                      <a:pt x="80" y="286"/>
                    </a:lnTo>
                    <a:lnTo>
                      <a:pt x="68" y="278"/>
                    </a:lnTo>
                    <a:lnTo>
                      <a:pt x="56" y="270"/>
                    </a:lnTo>
                    <a:lnTo>
                      <a:pt x="46" y="260"/>
                    </a:lnTo>
                    <a:lnTo>
                      <a:pt x="36" y="248"/>
                    </a:lnTo>
                    <a:lnTo>
                      <a:pt x="26" y="238"/>
                    </a:lnTo>
                    <a:lnTo>
                      <a:pt x="20" y="224"/>
                    </a:lnTo>
                    <a:lnTo>
                      <a:pt x="12" y="212"/>
                    </a:lnTo>
                    <a:lnTo>
                      <a:pt x="8" y="198"/>
                    </a:lnTo>
                    <a:lnTo>
                      <a:pt x="4" y="182"/>
                    </a:lnTo>
                    <a:lnTo>
                      <a:pt x="2" y="168"/>
                    </a:lnTo>
                    <a:lnTo>
                      <a:pt x="0" y="152"/>
                    </a:lnTo>
                    <a:lnTo>
                      <a:pt x="0" y="152"/>
                    </a:lnTo>
                    <a:lnTo>
                      <a:pt x="2" y="136"/>
                    </a:lnTo>
                    <a:lnTo>
                      <a:pt x="4" y="122"/>
                    </a:lnTo>
                    <a:lnTo>
                      <a:pt x="8" y="106"/>
                    </a:lnTo>
                    <a:lnTo>
                      <a:pt x="12" y="92"/>
                    </a:lnTo>
                    <a:lnTo>
                      <a:pt x="20" y="80"/>
                    </a:lnTo>
                    <a:lnTo>
                      <a:pt x="26" y="66"/>
                    </a:lnTo>
                    <a:lnTo>
                      <a:pt x="36" y="56"/>
                    </a:lnTo>
                    <a:lnTo>
                      <a:pt x="46" y="44"/>
                    </a:lnTo>
                    <a:lnTo>
                      <a:pt x="56" y="34"/>
                    </a:lnTo>
                    <a:lnTo>
                      <a:pt x="68" y="26"/>
                    </a:lnTo>
                    <a:lnTo>
                      <a:pt x="80" y="18"/>
                    </a:lnTo>
                    <a:lnTo>
                      <a:pt x="94" y="12"/>
                    </a:lnTo>
                    <a:lnTo>
                      <a:pt x="108" y="6"/>
                    </a:lnTo>
                    <a:lnTo>
                      <a:pt x="122" y="2"/>
                    </a:lnTo>
                    <a:lnTo>
                      <a:pt x="138" y="0"/>
                    </a:lnTo>
                    <a:lnTo>
                      <a:pt x="154" y="0"/>
                    </a:lnTo>
                    <a:lnTo>
                      <a:pt x="154" y="0"/>
                    </a:lnTo>
                    <a:lnTo>
                      <a:pt x="168" y="0"/>
                    </a:lnTo>
                    <a:lnTo>
                      <a:pt x="184" y="2"/>
                    </a:lnTo>
                    <a:lnTo>
                      <a:pt x="198" y="6"/>
                    </a:lnTo>
                    <a:lnTo>
                      <a:pt x="212" y="12"/>
                    </a:lnTo>
                    <a:lnTo>
                      <a:pt x="226" y="18"/>
                    </a:lnTo>
                    <a:lnTo>
                      <a:pt x="238" y="26"/>
                    </a:lnTo>
                    <a:lnTo>
                      <a:pt x="250" y="34"/>
                    </a:lnTo>
                    <a:lnTo>
                      <a:pt x="260" y="44"/>
                    </a:lnTo>
                    <a:lnTo>
                      <a:pt x="270" y="56"/>
                    </a:lnTo>
                    <a:lnTo>
                      <a:pt x="280" y="66"/>
                    </a:lnTo>
                    <a:lnTo>
                      <a:pt x="288" y="80"/>
                    </a:lnTo>
                    <a:lnTo>
                      <a:pt x="294" y="92"/>
                    </a:lnTo>
                    <a:lnTo>
                      <a:pt x="298" y="106"/>
                    </a:lnTo>
                    <a:lnTo>
                      <a:pt x="302" y="122"/>
                    </a:lnTo>
                    <a:lnTo>
                      <a:pt x="304" y="136"/>
                    </a:lnTo>
                    <a:lnTo>
                      <a:pt x="306" y="152"/>
                    </a:lnTo>
                    <a:lnTo>
                      <a:pt x="306" y="152"/>
                    </a:lnTo>
                    <a:lnTo>
                      <a:pt x="304" y="168"/>
                    </a:lnTo>
                    <a:lnTo>
                      <a:pt x="302" y="182"/>
                    </a:lnTo>
                    <a:lnTo>
                      <a:pt x="298" y="198"/>
                    </a:lnTo>
                    <a:lnTo>
                      <a:pt x="294" y="212"/>
                    </a:lnTo>
                    <a:lnTo>
                      <a:pt x="288" y="224"/>
                    </a:lnTo>
                    <a:lnTo>
                      <a:pt x="280" y="238"/>
                    </a:lnTo>
                    <a:lnTo>
                      <a:pt x="270" y="248"/>
                    </a:lnTo>
                    <a:lnTo>
                      <a:pt x="260" y="260"/>
                    </a:lnTo>
                    <a:lnTo>
                      <a:pt x="250" y="270"/>
                    </a:lnTo>
                    <a:lnTo>
                      <a:pt x="238" y="278"/>
                    </a:lnTo>
                    <a:lnTo>
                      <a:pt x="226" y="286"/>
                    </a:lnTo>
                    <a:lnTo>
                      <a:pt x="212" y="292"/>
                    </a:lnTo>
                    <a:lnTo>
                      <a:pt x="198" y="298"/>
                    </a:lnTo>
                    <a:lnTo>
                      <a:pt x="184" y="302"/>
                    </a:lnTo>
                    <a:lnTo>
                      <a:pt x="168" y="304"/>
                    </a:lnTo>
                    <a:lnTo>
                      <a:pt x="154" y="304"/>
                    </a:lnTo>
                    <a:lnTo>
                      <a:pt x="154" y="304"/>
                    </a:lnTo>
                    <a:close/>
                    <a:moveTo>
                      <a:pt x="154" y="28"/>
                    </a:moveTo>
                    <a:lnTo>
                      <a:pt x="154" y="28"/>
                    </a:lnTo>
                    <a:lnTo>
                      <a:pt x="140" y="28"/>
                    </a:lnTo>
                    <a:lnTo>
                      <a:pt x="128" y="30"/>
                    </a:lnTo>
                    <a:lnTo>
                      <a:pt x="116" y="34"/>
                    </a:lnTo>
                    <a:lnTo>
                      <a:pt x="104" y="38"/>
                    </a:lnTo>
                    <a:lnTo>
                      <a:pt x="84" y="50"/>
                    </a:lnTo>
                    <a:lnTo>
                      <a:pt x="66" y="64"/>
                    </a:lnTo>
                    <a:lnTo>
                      <a:pt x="50" y="82"/>
                    </a:lnTo>
                    <a:lnTo>
                      <a:pt x="38" y="104"/>
                    </a:lnTo>
                    <a:lnTo>
                      <a:pt x="34" y="116"/>
                    </a:lnTo>
                    <a:lnTo>
                      <a:pt x="32" y="128"/>
                    </a:lnTo>
                    <a:lnTo>
                      <a:pt x="30" y="140"/>
                    </a:lnTo>
                    <a:lnTo>
                      <a:pt x="28" y="152"/>
                    </a:lnTo>
                    <a:lnTo>
                      <a:pt x="28" y="152"/>
                    </a:lnTo>
                    <a:lnTo>
                      <a:pt x="30" y="164"/>
                    </a:lnTo>
                    <a:lnTo>
                      <a:pt x="32" y="178"/>
                    </a:lnTo>
                    <a:lnTo>
                      <a:pt x="34" y="190"/>
                    </a:lnTo>
                    <a:lnTo>
                      <a:pt x="38" y="200"/>
                    </a:lnTo>
                    <a:lnTo>
                      <a:pt x="50" y="222"/>
                    </a:lnTo>
                    <a:lnTo>
                      <a:pt x="66" y="240"/>
                    </a:lnTo>
                    <a:lnTo>
                      <a:pt x="84" y="256"/>
                    </a:lnTo>
                    <a:lnTo>
                      <a:pt x="104" y="266"/>
                    </a:lnTo>
                    <a:lnTo>
                      <a:pt x="116" y="270"/>
                    </a:lnTo>
                    <a:lnTo>
                      <a:pt x="128" y="274"/>
                    </a:lnTo>
                    <a:lnTo>
                      <a:pt x="140" y="276"/>
                    </a:lnTo>
                    <a:lnTo>
                      <a:pt x="154" y="276"/>
                    </a:lnTo>
                    <a:lnTo>
                      <a:pt x="154" y="276"/>
                    </a:lnTo>
                    <a:lnTo>
                      <a:pt x="166" y="276"/>
                    </a:lnTo>
                    <a:lnTo>
                      <a:pt x="178" y="274"/>
                    </a:lnTo>
                    <a:lnTo>
                      <a:pt x="190" y="270"/>
                    </a:lnTo>
                    <a:lnTo>
                      <a:pt x="202" y="266"/>
                    </a:lnTo>
                    <a:lnTo>
                      <a:pt x="222" y="256"/>
                    </a:lnTo>
                    <a:lnTo>
                      <a:pt x="242" y="240"/>
                    </a:lnTo>
                    <a:lnTo>
                      <a:pt x="256" y="222"/>
                    </a:lnTo>
                    <a:lnTo>
                      <a:pt x="268" y="200"/>
                    </a:lnTo>
                    <a:lnTo>
                      <a:pt x="272" y="190"/>
                    </a:lnTo>
                    <a:lnTo>
                      <a:pt x="274" y="178"/>
                    </a:lnTo>
                    <a:lnTo>
                      <a:pt x="276" y="164"/>
                    </a:lnTo>
                    <a:lnTo>
                      <a:pt x="278" y="152"/>
                    </a:lnTo>
                    <a:lnTo>
                      <a:pt x="278" y="152"/>
                    </a:lnTo>
                    <a:lnTo>
                      <a:pt x="276" y="140"/>
                    </a:lnTo>
                    <a:lnTo>
                      <a:pt x="274" y="128"/>
                    </a:lnTo>
                    <a:lnTo>
                      <a:pt x="272" y="116"/>
                    </a:lnTo>
                    <a:lnTo>
                      <a:pt x="268" y="104"/>
                    </a:lnTo>
                    <a:lnTo>
                      <a:pt x="256" y="82"/>
                    </a:lnTo>
                    <a:lnTo>
                      <a:pt x="242" y="64"/>
                    </a:lnTo>
                    <a:lnTo>
                      <a:pt x="222" y="50"/>
                    </a:lnTo>
                    <a:lnTo>
                      <a:pt x="202" y="38"/>
                    </a:lnTo>
                    <a:lnTo>
                      <a:pt x="190" y="34"/>
                    </a:lnTo>
                    <a:lnTo>
                      <a:pt x="178" y="30"/>
                    </a:lnTo>
                    <a:lnTo>
                      <a:pt x="166" y="28"/>
                    </a:lnTo>
                    <a:lnTo>
                      <a:pt x="154" y="28"/>
                    </a:lnTo>
                    <a:lnTo>
                      <a:pt x="154"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117" name="Freeform 6"/>
              <p:cNvSpPr>
                <a:spLocks noEditPoints="1"/>
              </p:cNvSpPr>
              <p:nvPr/>
            </p:nvSpPr>
            <p:spPr bwMode="auto">
              <a:xfrm>
                <a:off x="6112510" y="7481707"/>
                <a:ext cx="727075" cy="679450"/>
              </a:xfrm>
              <a:custGeom>
                <a:avLst/>
                <a:gdLst>
                  <a:gd name="T0" fmla="*/ 0 w 458"/>
                  <a:gd name="T1" fmla="*/ 428 h 428"/>
                  <a:gd name="T2" fmla="*/ 16 w 458"/>
                  <a:gd name="T3" fmla="*/ 210 h 428"/>
                  <a:gd name="T4" fmla="*/ 22 w 458"/>
                  <a:gd name="T5" fmla="*/ 166 h 428"/>
                  <a:gd name="T6" fmla="*/ 36 w 458"/>
                  <a:gd name="T7" fmla="*/ 126 h 428"/>
                  <a:gd name="T8" fmla="*/ 56 w 458"/>
                  <a:gd name="T9" fmla="*/ 90 h 428"/>
                  <a:gd name="T10" fmla="*/ 82 w 458"/>
                  <a:gd name="T11" fmla="*/ 60 h 428"/>
                  <a:gd name="T12" fmla="*/ 112 w 458"/>
                  <a:gd name="T13" fmla="*/ 34 h 428"/>
                  <a:gd name="T14" fmla="*/ 148 w 458"/>
                  <a:gd name="T15" fmla="*/ 16 h 428"/>
                  <a:gd name="T16" fmla="*/ 186 w 458"/>
                  <a:gd name="T17" fmla="*/ 4 h 428"/>
                  <a:gd name="T18" fmla="*/ 226 w 458"/>
                  <a:gd name="T19" fmla="*/ 0 h 428"/>
                  <a:gd name="T20" fmla="*/ 248 w 458"/>
                  <a:gd name="T21" fmla="*/ 0 h 428"/>
                  <a:gd name="T22" fmla="*/ 286 w 458"/>
                  <a:gd name="T23" fmla="*/ 8 h 428"/>
                  <a:gd name="T24" fmla="*/ 322 w 458"/>
                  <a:gd name="T25" fmla="*/ 24 h 428"/>
                  <a:gd name="T26" fmla="*/ 356 w 458"/>
                  <a:gd name="T27" fmla="*/ 48 h 428"/>
                  <a:gd name="T28" fmla="*/ 384 w 458"/>
                  <a:gd name="T29" fmla="*/ 76 h 428"/>
                  <a:gd name="T30" fmla="*/ 408 w 458"/>
                  <a:gd name="T31" fmla="*/ 108 h 428"/>
                  <a:gd name="T32" fmla="*/ 424 w 458"/>
                  <a:gd name="T33" fmla="*/ 146 h 428"/>
                  <a:gd name="T34" fmla="*/ 436 w 458"/>
                  <a:gd name="T35" fmla="*/ 188 h 428"/>
                  <a:gd name="T36" fmla="*/ 458 w 458"/>
                  <a:gd name="T37" fmla="*/ 428 h 428"/>
                  <a:gd name="T38" fmla="*/ 428 w 458"/>
                  <a:gd name="T39" fmla="*/ 400 h 428"/>
                  <a:gd name="T40" fmla="*/ 410 w 458"/>
                  <a:gd name="T41" fmla="*/ 212 h 428"/>
                  <a:gd name="T42" fmla="*/ 404 w 458"/>
                  <a:gd name="T43" fmla="*/ 174 h 428"/>
                  <a:gd name="T44" fmla="*/ 392 w 458"/>
                  <a:gd name="T45" fmla="*/ 140 h 428"/>
                  <a:gd name="T46" fmla="*/ 374 w 458"/>
                  <a:gd name="T47" fmla="*/ 108 h 428"/>
                  <a:gd name="T48" fmla="*/ 352 w 458"/>
                  <a:gd name="T49" fmla="*/ 82 h 428"/>
                  <a:gd name="T50" fmla="*/ 324 w 458"/>
                  <a:gd name="T51" fmla="*/ 58 h 428"/>
                  <a:gd name="T52" fmla="*/ 294 w 458"/>
                  <a:gd name="T53" fmla="*/ 42 h 428"/>
                  <a:gd name="T54" fmla="*/ 262 w 458"/>
                  <a:gd name="T55" fmla="*/ 32 h 428"/>
                  <a:gd name="T56" fmla="*/ 226 w 458"/>
                  <a:gd name="T57" fmla="*/ 28 h 428"/>
                  <a:gd name="T58" fmla="*/ 208 w 458"/>
                  <a:gd name="T59" fmla="*/ 28 h 428"/>
                  <a:gd name="T60" fmla="*/ 174 w 458"/>
                  <a:gd name="T61" fmla="*/ 36 h 428"/>
                  <a:gd name="T62" fmla="*/ 142 w 458"/>
                  <a:gd name="T63" fmla="*/ 50 h 428"/>
                  <a:gd name="T64" fmla="*/ 114 w 458"/>
                  <a:gd name="T65" fmla="*/ 68 h 428"/>
                  <a:gd name="T66" fmla="*/ 90 w 458"/>
                  <a:gd name="T67" fmla="*/ 94 h 428"/>
                  <a:gd name="T68" fmla="*/ 70 w 458"/>
                  <a:gd name="T69" fmla="*/ 122 h 428"/>
                  <a:gd name="T70" fmla="*/ 54 w 458"/>
                  <a:gd name="T71" fmla="*/ 156 h 428"/>
                  <a:gd name="T72" fmla="*/ 46 w 458"/>
                  <a:gd name="T73" fmla="*/ 192 h 428"/>
                  <a:gd name="T74" fmla="*/ 30 w 458"/>
                  <a:gd name="T75" fmla="*/ 400 h 4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58" h="428">
                    <a:moveTo>
                      <a:pt x="458" y="428"/>
                    </a:moveTo>
                    <a:lnTo>
                      <a:pt x="0" y="428"/>
                    </a:lnTo>
                    <a:lnTo>
                      <a:pt x="16" y="210"/>
                    </a:lnTo>
                    <a:lnTo>
                      <a:pt x="16" y="210"/>
                    </a:lnTo>
                    <a:lnTo>
                      <a:pt x="18" y="188"/>
                    </a:lnTo>
                    <a:lnTo>
                      <a:pt x="22" y="166"/>
                    </a:lnTo>
                    <a:lnTo>
                      <a:pt x="28" y="146"/>
                    </a:lnTo>
                    <a:lnTo>
                      <a:pt x="36" y="126"/>
                    </a:lnTo>
                    <a:lnTo>
                      <a:pt x="46" y="108"/>
                    </a:lnTo>
                    <a:lnTo>
                      <a:pt x="56" y="90"/>
                    </a:lnTo>
                    <a:lnTo>
                      <a:pt x="68" y="74"/>
                    </a:lnTo>
                    <a:lnTo>
                      <a:pt x="82" y="60"/>
                    </a:lnTo>
                    <a:lnTo>
                      <a:pt x="98" y="46"/>
                    </a:lnTo>
                    <a:lnTo>
                      <a:pt x="112" y="34"/>
                    </a:lnTo>
                    <a:lnTo>
                      <a:pt x="130" y="24"/>
                    </a:lnTo>
                    <a:lnTo>
                      <a:pt x="148" y="16"/>
                    </a:lnTo>
                    <a:lnTo>
                      <a:pt x="166" y="8"/>
                    </a:lnTo>
                    <a:lnTo>
                      <a:pt x="186" y="4"/>
                    </a:lnTo>
                    <a:lnTo>
                      <a:pt x="206" y="0"/>
                    </a:lnTo>
                    <a:lnTo>
                      <a:pt x="226" y="0"/>
                    </a:lnTo>
                    <a:lnTo>
                      <a:pt x="226" y="0"/>
                    </a:lnTo>
                    <a:lnTo>
                      <a:pt x="248" y="0"/>
                    </a:lnTo>
                    <a:lnTo>
                      <a:pt x="268" y="4"/>
                    </a:lnTo>
                    <a:lnTo>
                      <a:pt x="286" y="8"/>
                    </a:lnTo>
                    <a:lnTo>
                      <a:pt x="306" y="16"/>
                    </a:lnTo>
                    <a:lnTo>
                      <a:pt x="322" y="24"/>
                    </a:lnTo>
                    <a:lnTo>
                      <a:pt x="340" y="36"/>
                    </a:lnTo>
                    <a:lnTo>
                      <a:pt x="356" y="48"/>
                    </a:lnTo>
                    <a:lnTo>
                      <a:pt x="370" y="60"/>
                    </a:lnTo>
                    <a:lnTo>
                      <a:pt x="384" y="76"/>
                    </a:lnTo>
                    <a:lnTo>
                      <a:pt x="396" y="92"/>
                    </a:lnTo>
                    <a:lnTo>
                      <a:pt x="408" y="108"/>
                    </a:lnTo>
                    <a:lnTo>
                      <a:pt x="418" y="128"/>
                    </a:lnTo>
                    <a:lnTo>
                      <a:pt x="424" y="146"/>
                    </a:lnTo>
                    <a:lnTo>
                      <a:pt x="432" y="168"/>
                    </a:lnTo>
                    <a:lnTo>
                      <a:pt x="436" y="188"/>
                    </a:lnTo>
                    <a:lnTo>
                      <a:pt x="438" y="210"/>
                    </a:lnTo>
                    <a:lnTo>
                      <a:pt x="458" y="428"/>
                    </a:lnTo>
                    <a:close/>
                    <a:moveTo>
                      <a:pt x="30" y="400"/>
                    </a:moveTo>
                    <a:lnTo>
                      <a:pt x="428" y="400"/>
                    </a:lnTo>
                    <a:lnTo>
                      <a:pt x="410" y="212"/>
                    </a:lnTo>
                    <a:lnTo>
                      <a:pt x="410" y="212"/>
                    </a:lnTo>
                    <a:lnTo>
                      <a:pt x="408" y="194"/>
                    </a:lnTo>
                    <a:lnTo>
                      <a:pt x="404" y="174"/>
                    </a:lnTo>
                    <a:lnTo>
                      <a:pt x="398" y="156"/>
                    </a:lnTo>
                    <a:lnTo>
                      <a:pt x="392" y="140"/>
                    </a:lnTo>
                    <a:lnTo>
                      <a:pt x="384" y="124"/>
                    </a:lnTo>
                    <a:lnTo>
                      <a:pt x="374" y="108"/>
                    </a:lnTo>
                    <a:lnTo>
                      <a:pt x="364" y="94"/>
                    </a:lnTo>
                    <a:lnTo>
                      <a:pt x="352" y="82"/>
                    </a:lnTo>
                    <a:lnTo>
                      <a:pt x="338" y="70"/>
                    </a:lnTo>
                    <a:lnTo>
                      <a:pt x="324" y="58"/>
                    </a:lnTo>
                    <a:lnTo>
                      <a:pt x="310" y="50"/>
                    </a:lnTo>
                    <a:lnTo>
                      <a:pt x="294" y="42"/>
                    </a:lnTo>
                    <a:lnTo>
                      <a:pt x="278" y="36"/>
                    </a:lnTo>
                    <a:lnTo>
                      <a:pt x="262" y="32"/>
                    </a:lnTo>
                    <a:lnTo>
                      <a:pt x="244" y="28"/>
                    </a:lnTo>
                    <a:lnTo>
                      <a:pt x="226" y="28"/>
                    </a:lnTo>
                    <a:lnTo>
                      <a:pt x="226" y="28"/>
                    </a:lnTo>
                    <a:lnTo>
                      <a:pt x="208" y="28"/>
                    </a:lnTo>
                    <a:lnTo>
                      <a:pt x="192" y="32"/>
                    </a:lnTo>
                    <a:lnTo>
                      <a:pt x="174" y="36"/>
                    </a:lnTo>
                    <a:lnTo>
                      <a:pt x="158" y="42"/>
                    </a:lnTo>
                    <a:lnTo>
                      <a:pt x="142" y="50"/>
                    </a:lnTo>
                    <a:lnTo>
                      <a:pt x="128" y="58"/>
                    </a:lnTo>
                    <a:lnTo>
                      <a:pt x="114" y="68"/>
                    </a:lnTo>
                    <a:lnTo>
                      <a:pt x="102" y="80"/>
                    </a:lnTo>
                    <a:lnTo>
                      <a:pt x="90" y="94"/>
                    </a:lnTo>
                    <a:lnTo>
                      <a:pt x="80" y="108"/>
                    </a:lnTo>
                    <a:lnTo>
                      <a:pt x="70" y="122"/>
                    </a:lnTo>
                    <a:lnTo>
                      <a:pt x="62" y="138"/>
                    </a:lnTo>
                    <a:lnTo>
                      <a:pt x="54" y="156"/>
                    </a:lnTo>
                    <a:lnTo>
                      <a:pt x="50" y="174"/>
                    </a:lnTo>
                    <a:lnTo>
                      <a:pt x="46" y="192"/>
                    </a:lnTo>
                    <a:lnTo>
                      <a:pt x="44" y="212"/>
                    </a:lnTo>
                    <a:lnTo>
                      <a:pt x="30" y="4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118" name="Freeform 7"/>
              <p:cNvSpPr>
                <a:spLocks noEditPoints="1"/>
              </p:cNvSpPr>
              <p:nvPr/>
            </p:nvSpPr>
            <p:spPr bwMode="auto">
              <a:xfrm>
                <a:off x="6826885" y="7173732"/>
                <a:ext cx="374650" cy="374650"/>
              </a:xfrm>
              <a:custGeom>
                <a:avLst/>
                <a:gdLst>
                  <a:gd name="T0" fmla="*/ 118 w 236"/>
                  <a:gd name="T1" fmla="*/ 236 h 236"/>
                  <a:gd name="T2" fmla="*/ 94 w 236"/>
                  <a:gd name="T3" fmla="*/ 234 h 236"/>
                  <a:gd name="T4" fmla="*/ 52 w 236"/>
                  <a:gd name="T5" fmla="*/ 216 h 236"/>
                  <a:gd name="T6" fmla="*/ 20 w 236"/>
                  <a:gd name="T7" fmla="*/ 184 h 236"/>
                  <a:gd name="T8" fmla="*/ 2 w 236"/>
                  <a:gd name="T9" fmla="*/ 142 h 236"/>
                  <a:gd name="T10" fmla="*/ 0 w 236"/>
                  <a:gd name="T11" fmla="*/ 118 h 236"/>
                  <a:gd name="T12" fmla="*/ 2 w 236"/>
                  <a:gd name="T13" fmla="*/ 106 h 236"/>
                  <a:gd name="T14" fmla="*/ 10 w 236"/>
                  <a:gd name="T15" fmla="*/ 72 h 236"/>
                  <a:gd name="T16" fmla="*/ 34 w 236"/>
                  <a:gd name="T17" fmla="*/ 34 h 236"/>
                  <a:gd name="T18" fmla="*/ 72 w 236"/>
                  <a:gd name="T19" fmla="*/ 10 h 236"/>
                  <a:gd name="T20" fmla="*/ 106 w 236"/>
                  <a:gd name="T21" fmla="*/ 0 h 236"/>
                  <a:gd name="T22" fmla="*/ 118 w 236"/>
                  <a:gd name="T23" fmla="*/ 0 h 236"/>
                  <a:gd name="T24" fmla="*/ 142 w 236"/>
                  <a:gd name="T25" fmla="*/ 2 h 236"/>
                  <a:gd name="T26" fmla="*/ 184 w 236"/>
                  <a:gd name="T27" fmla="*/ 20 h 236"/>
                  <a:gd name="T28" fmla="*/ 216 w 236"/>
                  <a:gd name="T29" fmla="*/ 52 h 236"/>
                  <a:gd name="T30" fmla="*/ 234 w 236"/>
                  <a:gd name="T31" fmla="*/ 94 h 236"/>
                  <a:gd name="T32" fmla="*/ 236 w 236"/>
                  <a:gd name="T33" fmla="*/ 118 h 236"/>
                  <a:gd name="T34" fmla="*/ 236 w 236"/>
                  <a:gd name="T35" fmla="*/ 130 h 236"/>
                  <a:gd name="T36" fmla="*/ 226 w 236"/>
                  <a:gd name="T37" fmla="*/ 164 h 236"/>
                  <a:gd name="T38" fmla="*/ 202 w 236"/>
                  <a:gd name="T39" fmla="*/ 200 h 236"/>
                  <a:gd name="T40" fmla="*/ 164 w 236"/>
                  <a:gd name="T41" fmla="*/ 226 h 236"/>
                  <a:gd name="T42" fmla="*/ 130 w 236"/>
                  <a:gd name="T43" fmla="*/ 234 h 236"/>
                  <a:gd name="T44" fmla="*/ 118 w 236"/>
                  <a:gd name="T45" fmla="*/ 236 h 236"/>
                  <a:gd name="T46" fmla="*/ 118 w 236"/>
                  <a:gd name="T47" fmla="*/ 28 h 236"/>
                  <a:gd name="T48" fmla="*/ 84 w 236"/>
                  <a:gd name="T49" fmla="*/ 36 h 236"/>
                  <a:gd name="T50" fmla="*/ 54 w 236"/>
                  <a:gd name="T51" fmla="*/ 54 h 236"/>
                  <a:gd name="T52" fmla="*/ 36 w 236"/>
                  <a:gd name="T53" fmla="*/ 82 h 236"/>
                  <a:gd name="T54" fmla="*/ 28 w 236"/>
                  <a:gd name="T55" fmla="*/ 118 h 236"/>
                  <a:gd name="T56" fmla="*/ 30 w 236"/>
                  <a:gd name="T57" fmla="*/ 136 h 236"/>
                  <a:gd name="T58" fmla="*/ 44 w 236"/>
                  <a:gd name="T59" fmla="*/ 168 h 236"/>
                  <a:gd name="T60" fmla="*/ 68 w 236"/>
                  <a:gd name="T61" fmla="*/ 192 h 236"/>
                  <a:gd name="T62" fmla="*/ 100 w 236"/>
                  <a:gd name="T63" fmla="*/ 206 h 236"/>
                  <a:gd name="T64" fmla="*/ 118 w 236"/>
                  <a:gd name="T65" fmla="*/ 208 h 236"/>
                  <a:gd name="T66" fmla="*/ 154 w 236"/>
                  <a:gd name="T67" fmla="*/ 200 h 236"/>
                  <a:gd name="T68" fmla="*/ 182 w 236"/>
                  <a:gd name="T69" fmla="*/ 182 h 236"/>
                  <a:gd name="T70" fmla="*/ 200 w 236"/>
                  <a:gd name="T71" fmla="*/ 152 h 236"/>
                  <a:gd name="T72" fmla="*/ 208 w 236"/>
                  <a:gd name="T73" fmla="*/ 118 h 236"/>
                  <a:gd name="T74" fmla="*/ 206 w 236"/>
                  <a:gd name="T75" fmla="*/ 100 h 236"/>
                  <a:gd name="T76" fmla="*/ 192 w 236"/>
                  <a:gd name="T77" fmla="*/ 68 h 236"/>
                  <a:gd name="T78" fmla="*/ 168 w 236"/>
                  <a:gd name="T79" fmla="*/ 44 h 236"/>
                  <a:gd name="T80" fmla="*/ 136 w 236"/>
                  <a:gd name="T81" fmla="*/ 30 h 236"/>
                  <a:gd name="T82" fmla="*/ 118 w 236"/>
                  <a:gd name="T83" fmla="*/ 28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36" h="236">
                    <a:moveTo>
                      <a:pt x="118" y="236"/>
                    </a:moveTo>
                    <a:lnTo>
                      <a:pt x="118" y="236"/>
                    </a:lnTo>
                    <a:lnTo>
                      <a:pt x="106" y="234"/>
                    </a:lnTo>
                    <a:lnTo>
                      <a:pt x="94" y="234"/>
                    </a:lnTo>
                    <a:lnTo>
                      <a:pt x="72" y="226"/>
                    </a:lnTo>
                    <a:lnTo>
                      <a:pt x="52" y="216"/>
                    </a:lnTo>
                    <a:lnTo>
                      <a:pt x="34" y="200"/>
                    </a:lnTo>
                    <a:lnTo>
                      <a:pt x="20" y="184"/>
                    </a:lnTo>
                    <a:lnTo>
                      <a:pt x="10" y="164"/>
                    </a:lnTo>
                    <a:lnTo>
                      <a:pt x="2" y="142"/>
                    </a:lnTo>
                    <a:lnTo>
                      <a:pt x="2" y="130"/>
                    </a:lnTo>
                    <a:lnTo>
                      <a:pt x="0" y="118"/>
                    </a:lnTo>
                    <a:lnTo>
                      <a:pt x="0" y="118"/>
                    </a:lnTo>
                    <a:lnTo>
                      <a:pt x="2" y="106"/>
                    </a:lnTo>
                    <a:lnTo>
                      <a:pt x="2" y="94"/>
                    </a:lnTo>
                    <a:lnTo>
                      <a:pt x="10" y="72"/>
                    </a:lnTo>
                    <a:lnTo>
                      <a:pt x="20" y="52"/>
                    </a:lnTo>
                    <a:lnTo>
                      <a:pt x="34" y="34"/>
                    </a:lnTo>
                    <a:lnTo>
                      <a:pt x="52" y="20"/>
                    </a:lnTo>
                    <a:lnTo>
                      <a:pt x="72" y="10"/>
                    </a:lnTo>
                    <a:lnTo>
                      <a:pt x="94" y="2"/>
                    </a:lnTo>
                    <a:lnTo>
                      <a:pt x="106" y="0"/>
                    </a:lnTo>
                    <a:lnTo>
                      <a:pt x="118" y="0"/>
                    </a:lnTo>
                    <a:lnTo>
                      <a:pt x="118" y="0"/>
                    </a:lnTo>
                    <a:lnTo>
                      <a:pt x="130" y="0"/>
                    </a:lnTo>
                    <a:lnTo>
                      <a:pt x="142" y="2"/>
                    </a:lnTo>
                    <a:lnTo>
                      <a:pt x="164" y="10"/>
                    </a:lnTo>
                    <a:lnTo>
                      <a:pt x="184" y="20"/>
                    </a:lnTo>
                    <a:lnTo>
                      <a:pt x="202" y="34"/>
                    </a:lnTo>
                    <a:lnTo>
                      <a:pt x="216" y="52"/>
                    </a:lnTo>
                    <a:lnTo>
                      <a:pt x="226" y="72"/>
                    </a:lnTo>
                    <a:lnTo>
                      <a:pt x="234" y="94"/>
                    </a:lnTo>
                    <a:lnTo>
                      <a:pt x="236" y="106"/>
                    </a:lnTo>
                    <a:lnTo>
                      <a:pt x="236" y="118"/>
                    </a:lnTo>
                    <a:lnTo>
                      <a:pt x="236" y="118"/>
                    </a:lnTo>
                    <a:lnTo>
                      <a:pt x="236" y="130"/>
                    </a:lnTo>
                    <a:lnTo>
                      <a:pt x="234" y="142"/>
                    </a:lnTo>
                    <a:lnTo>
                      <a:pt x="226" y="164"/>
                    </a:lnTo>
                    <a:lnTo>
                      <a:pt x="216" y="184"/>
                    </a:lnTo>
                    <a:lnTo>
                      <a:pt x="202" y="200"/>
                    </a:lnTo>
                    <a:lnTo>
                      <a:pt x="184" y="216"/>
                    </a:lnTo>
                    <a:lnTo>
                      <a:pt x="164" y="226"/>
                    </a:lnTo>
                    <a:lnTo>
                      <a:pt x="142" y="234"/>
                    </a:lnTo>
                    <a:lnTo>
                      <a:pt x="130" y="234"/>
                    </a:lnTo>
                    <a:lnTo>
                      <a:pt x="118" y="236"/>
                    </a:lnTo>
                    <a:lnTo>
                      <a:pt x="118" y="236"/>
                    </a:lnTo>
                    <a:close/>
                    <a:moveTo>
                      <a:pt x="118" y="28"/>
                    </a:moveTo>
                    <a:lnTo>
                      <a:pt x="118" y="28"/>
                    </a:lnTo>
                    <a:lnTo>
                      <a:pt x="100" y="30"/>
                    </a:lnTo>
                    <a:lnTo>
                      <a:pt x="84" y="36"/>
                    </a:lnTo>
                    <a:lnTo>
                      <a:pt x="68" y="44"/>
                    </a:lnTo>
                    <a:lnTo>
                      <a:pt x="54" y="54"/>
                    </a:lnTo>
                    <a:lnTo>
                      <a:pt x="44" y="68"/>
                    </a:lnTo>
                    <a:lnTo>
                      <a:pt x="36" y="82"/>
                    </a:lnTo>
                    <a:lnTo>
                      <a:pt x="30" y="100"/>
                    </a:lnTo>
                    <a:lnTo>
                      <a:pt x="28" y="118"/>
                    </a:lnTo>
                    <a:lnTo>
                      <a:pt x="28" y="118"/>
                    </a:lnTo>
                    <a:lnTo>
                      <a:pt x="30" y="136"/>
                    </a:lnTo>
                    <a:lnTo>
                      <a:pt x="36" y="152"/>
                    </a:lnTo>
                    <a:lnTo>
                      <a:pt x="44" y="168"/>
                    </a:lnTo>
                    <a:lnTo>
                      <a:pt x="54" y="182"/>
                    </a:lnTo>
                    <a:lnTo>
                      <a:pt x="68" y="192"/>
                    </a:lnTo>
                    <a:lnTo>
                      <a:pt x="84" y="200"/>
                    </a:lnTo>
                    <a:lnTo>
                      <a:pt x="100" y="206"/>
                    </a:lnTo>
                    <a:lnTo>
                      <a:pt x="118" y="208"/>
                    </a:lnTo>
                    <a:lnTo>
                      <a:pt x="118" y="208"/>
                    </a:lnTo>
                    <a:lnTo>
                      <a:pt x="136" y="206"/>
                    </a:lnTo>
                    <a:lnTo>
                      <a:pt x="154" y="200"/>
                    </a:lnTo>
                    <a:lnTo>
                      <a:pt x="168" y="192"/>
                    </a:lnTo>
                    <a:lnTo>
                      <a:pt x="182" y="182"/>
                    </a:lnTo>
                    <a:lnTo>
                      <a:pt x="192" y="168"/>
                    </a:lnTo>
                    <a:lnTo>
                      <a:pt x="200" y="152"/>
                    </a:lnTo>
                    <a:lnTo>
                      <a:pt x="206" y="136"/>
                    </a:lnTo>
                    <a:lnTo>
                      <a:pt x="208" y="118"/>
                    </a:lnTo>
                    <a:lnTo>
                      <a:pt x="208" y="118"/>
                    </a:lnTo>
                    <a:lnTo>
                      <a:pt x="206" y="100"/>
                    </a:lnTo>
                    <a:lnTo>
                      <a:pt x="200" y="82"/>
                    </a:lnTo>
                    <a:lnTo>
                      <a:pt x="192" y="68"/>
                    </a:lnTo>
                    <a:lnTo>
                      <a:pt x="182" y="54"/>
                    </a:lnTo>
                    <a:lnTo>
                      <a:pt x="168" y="44"/>
                    </a:lnTo>
                    <a:lnTo>
                      <a:pt x="154" y="36"/>
                    </a:lnTo>
                    <a:lnTo>
                      <a:pt x="136" y="30"/>
                    </a:lnTo>
                    <a:lnTo>
                      <a:pt x="118" y="28"/>
                    </a:lnTo>
                    <a:lnTo>
                      <a:pt x="118"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119" name="Freeform 8"/>
              <p:cNvSpPr>
                <a:spLocks noEditPoints="1"/>
              </p:cNvSpPr>
              <p:nvPr/>
            </p:nvSpPr>
            <p:spPr bwMode="auto">
              <a:xfrm>
                <a:off x="6817360" y="7567432"/>
                <a:ext cx="476250" cy="523875"/>
              </a:xfrm>
              <a:custGeom>
                <a:avLst/>
                <a:gdLst>
                  <a:gd name="T0" fmla="*/ 46 w 300"/>
                  <a:gd name="T1" fmla="*/ 330 h 330"/>
                  <a:gd name="T2" fmla="*/ 32 w 300"/>
                  <a:gd name="T3" fmla="*/ 158 h 330"/>
                  <a:gd name="T4" fmla="*/ 22 w 300"/>
                  <a:gd name="T5" fmla="*/ 114 h 330"/>
                  <a:gd name="T6" fmla="*/ 4 w 300"/>
                  <a:gd name="T7" fmla="*/ 70 h 330"/>
                  <a:gd name="T8" fmla="*/ 6 w 300"/>
                  <a:gd name="T9" fmla="*/ 54 h 330"/>
                  <a:gd name="T10" fmla="*/ 18 w 300"/>
                  <a:gd name="T11" fmla="*/ 42 h 330"/>
                  <a:gd name="T12" fmla="*/ 44 w 300"/>
                  <a:gd name="T13" fmla="*/ 22 h 330"/>
                  <a:gd name="T14" fmla="*/ 74 w 300"/>
                  <a:gd name="T15" fmla="*/ 8 h 330"/>
                  <a:gd name="T16" fmla="*/ 106 w 300"/>
                  <a:gd name="T17" fmla="*/ 2 h 330"/>
                  <a:gd name="T18" fmla="*/ 122 w 300"/>
                  <a:gd name="T19" fmla="*/ 0 h 330"/>
                  <a:gd name="T20" fmla="*/ 154 w 300"/>
                  <a:gd name="T21" fmla="*/ 4 h 330"/>
                  <a:gd name="T22" fmla="*/ 182 w 300"/>
                  <a:gd name="T23" fmla="*/ 14 h 330"/>
                  <a:gd name="T24" fmla="*/ 210 w 300"/>
                  <a:gd name="T25" fmla="*/ 28 h 330"/>
                  <a:gd name="T26" fmla="*/ 232 w 300"/>
                  <a:gd name="T27" fmla="*/ 48 h 330"/>
                  <a:gd name="T28" fmla="*/ 252 w 300"/>
                  <a:gd name="T29" fmla="*/ 72 h 330"/>
                  <a:gd name="T30" fmla="*/ 268 w 300"/>
                  <a:gd name="T31" fmla="*/ 98 h 330"/>
                  <a:gd name="T32" fmla="*/ 280 w 300"/>
                  <a:gd name="T33" fmla="*/ 130 h 330"/>
                  <a:gd name="T34" fmla="*/ 284 w 300"/>
                  <a:gd name="T35" fmla="*/ 162 h 330"/>
                  <a:gd name="T36" fmla="*/ 72 w 300"/>
                  <a:gd name="T37" fmla="*/ 302 h 330"/>
                  <a:gd name="T38" fmla="*/ 256 w 300"/>
                  <a:gd name="T39" fmla="*/ 164 h 330"/>
                  <a:gd name="T40" fmla="*/ 252 w 300"/>
                  <a:gd name="T41" fmla="*/ 140 h 330"/>
                  <a:gd name="T42" fmla="*/ 232 w 300"/>
                  <a:gd name="T43" fmla="*/ 92 h 330"/>
                  <a:gd name="T44" fmla="*/ 208 w 300"/>
                  <a:gd name="T45" fmla="*/ 62 h 330"/>
                  <a:gd name="T46" fmla="*/ 188 w 300"/>
                  <a:gd name="T47" fmla="*/ 46 h 330"/>
                  <a:gd name="T48" fmla="*/ 164 w 300"/>
                  <a:gd name="T49" fmla="*/ 36 h 330"/>
                  <a:gd name="T50" fmla="*/ 136 w 300"/>
                  <a:gd name="T51" fmla="*/ 30 h 330"/>
                  <a:gd name="T52" fmla="*/ 122 w 300"/>
                  <a:gd name="T53" fmla="*/ 28 h 330"/>
                  <a:gd name="T54" fmla="*/ 98 w 300"/>
                  <a:gd name="T55" fmla="*/ 32 h 330"/>
                  <a:gd name="T56" fmla="*/ 52 w 300"/>
                  <a:gd name="T57" fmla="*/ 50 h 330"/>
                  <a:gd name="T58" fmla="*/ 34 w 300"/>
                  <a:gd name="T59" fmla="*/ 66 h 330"/>
                  <a:gd name="T60" fmla="*/ 52 w 300"/>
                  <a:gd name="T61" fmla="*/ 110 h 330"/>
                  <a:gd name="T62" fmla="*/ 60 w 300"/>
                  <a:gd name="T63" fmla="*/ 156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00" h="330">
                    <a:moveTo>
                      <a:pt x="300" y="330"/>
                    </a:moveTo>
                    <a:lnTo>
                      <a:pt x="46" y="330"/>
                    </a:lnTo>
                    <a:lnTo>
                      <a:pt x="32" y="158"/>
                    </a:lnTo>
                    <a:lnTo>
                      <a:pt x="32" y="158"/>
                    </a:lnTo>
                    <a:lnTo>
                      <a:pt x="28" y="136"/>
                    </a:lnTo>
                    <a:lnTo>
                      <a:pt x="22" y="114"/>
                    </a:lnTo>
                    <a:lnTo>
                      <a:pt x="14" y="92"/>
                    </a:lnTo>
                    <a:lnTo>
                      <a:pt x="4" y="70"/>
                    </a:lnTo>
                    <a:lnTo>
                      <a:pt x="0" y="62"/>
                    </a:lnTo>
                    <a:lnTo>
                      <a:pt x="6" y="54"/>
                    </a:lnTo>
                    <a:lnTo>
                      <a:pt x="6" y="54"/>
                    </a:lnTo>
                    <a:lnTo>
                      <a:pt x="18" y="42"/>
                    </a:lnTo>
                    <a:lnTo>
                      <a:pt x="30" y="32"/>
                    </a:lnTo>
                    <a:lnTo>
                      <a:pt x="44" y="22"/>
                    </a:lnTo>
                    <a:lnTo>
                      <a:pt x="58" y="14"/>
                    </a:lnTo>
                    <a:lnTo>
                      <a:pt x="74" y="8"/>
                    </a:lnTo>
                    <a:lnTo>
                      <a:pt x="90" y="4"/>
                    </a:lnTo>
                    <a:lnTo>
                      <a:pt x="106" y="2"/>
                    </a:lnTo>
                    <a:lnTo>
                      <a:pt x="122" y="0"/>
                    </a:lnTo>
                    <a:lnTo>
                      <a:pt x="122" y="0"/>
                    </a:lnTo>
                    <a:lnTo>
                      <a:pt x="138" y="2"/>
                    </a:lnTo>
                    <a:lnTo>
                      <a:pt x="154" y="4"/>
                    </a:lnTo>
                    <a:lnTo>
                      <a:pt x="168" y="8"/>
                    </a:lnTo>
                    <a:lnTo>
                      <a:pt x="182" y="14"/>
                    </a:lnTo>
                    <a:lnTo>
                      <a:pt x="196" y="20"/>
                    </a:lnTo>
                    <a:lnTo>
                      <a:pt x="210" y="28"/>
                    </a:lnTo>
                    <a:lnTo>
                      <a:pt x="222" y="38"/>
                    </a:lnTo>
                    <a:lnTo>
                      <a:pt x="232" y="48"/>
                    </a:lnTo>
                    <a:lnTo>
                      <a:pt x="244" y="58"/>
                    </a:lnTo>
                    <a:lnTo>
                      <a:pt x="252" y="72"/>
                    </a:lnTo>
                    <a:lnTo>
                      <a:pt x="260" y="84"/>
                    </a:lnTo>
                    <a:lnTo>
                      <a:pt x="268" y="98"/>
                    </a:lnTo>
                    <a:lnTo>
                      <a:pt x="274" y="114"/>
                    </a:lnTo>
                    <a:lnTo>
                      <a:pt x="280" y="130"/>
                    </a:lnTo>
                    <a:lnTo>
                      <a:pt x="282" y="146"/>
                    </a:lnTo>
                    <a:lnTo>
                      <a:pt x="284" y="162"/>
                    </a:lnTo>
                    <a:lnTo>
                      <a:pt x="300" y="330"/>
                    </a:lnTo>
                    <a:close/>
                    <a:moveTo>
                      <a:pt x="72" y="302"/>
                    </a:moveTo>
                    <a:lnTo>
                      <a:pt x="268" y="302"/>
                    </a:lnTo>
                    <a:lnTo>
                      <a:pt x="256" y="164"/>
                    </a:lnTo>
                    <a:lnTo>
                      <a:pt x="256" y="164"/>
                    </a:lnTo>
                    <a:lnTo>
                      <a:pt x="252" y="140"/>
                    </a:lnTo>
                    <a:lnTo>
                      <a:pt x="244" y="114"/>
                    </a:lnTo>
                    <a:lnTo>
                      <a:pt x="232" y="92"/>
                    </a:lnTo>
                    <a:lnTo>
                      <a:pt x="216" y="72"/>
                    </a:lnTo>
                    <a:lnTo>
                      <a:pt x="208" y="62"/>
                    </a:lnTo>
                    <a:lnTo>
                      <a:pt x="198" y="54"/>
                    </a:lnTo>
                    <a:lnTo>
                      <a:pt x="188" y="46"/>
                    </a:lnTo>
                    <a:lnTo>
                      <a:pt x="176" y="40"/>
                    </a:lnTo>
                    <a:lnTo>
                      <a:pt x="164" y="36"/>
                    </a:lnTo>
                    <a:lnTo>
                      <a:pt x="150" y="32"/>
                    </a:lnTo>
                    <a:lnTo>
                      <a:pt x="136" y="30"/>
                    </a:lnTo>
                    <a:lnTo>
                      <a:pt x="122" y="28"/>
                    </a:lnTo>
                    <a:lnTo>
                      <a:pt x="122" y="28"/>
                    </a:lnTo>
                    <a:lnTo>
                      <a:pt x="110" y="30"/>
                    </a:lnTo>
                    <a:lnTo>
                      <a:pt x="98" y="32"/>
                    </a:lnTo>
                    <a:lnTo>
                      <a:pt x="74" y="38"/>
                    </a:lnTo>
                    <a:lnTo>
                      <a:pt x="52" y="50"/>
                    </a:lnTo>
                    <a:lnTo>
                      <a:pt x="34" y="66"/>
                    </a:lnTo>
                    <a:lnTo>
                      <a:pt x="34" y="66"/>
                    </a:lnTo>
                    <a:lnTo>
                      <a:pt x="44" y="88"/>
                    </a:lnTo>
                    <a:lnTo>
                      <a:pt x="52" y="110"/>
                    </a:lnTo>
                    <a:lnTo>
                      <a:pt x="56" y="132"/>
                    </a:lnTo>
                    <a:lnTo>
                      <a:pt x="60" y="156"/>
                    </a:lnTo>
                    <a:lnTo>
                      <a:pt x="72" y="3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grpSp>
        <p:grpSp>
          <p:nvGrpSpPr>
            <p:cNvPr id="99" name="Group 98"/>
            <p:cNvGrpSpPr/>
            <p:nvPr/>
          </p:nvGrpSpPr>
          <p:grpSpPr>
            <a:xfrm>
              <a:off x="10034296" y="4898172"/>
              <a:ext cx="385751" cy="482188"/>
              <a:chOff x="2954338" y="6831013"/>
              <a:chExt cx="1041400" cy="1301750"/>
            </a:xfrm>
            <a:solidFill>
              <a:srgbClr val="0078D7"/>
            </a:solidFill>
          </p:grpSpPr>
          <p:sp>
            <p:nvSpPr>
              <p:cNvPr id="114" name="Freeform 36"/>
              <p:cNvSpPr>
                <a:spLocks noEditPoints="1"/>
              </p:cNvSpPr>
              <p:nvPr/>
            </p:nvSpPr>
            <p:spPr bwMode="auto">
              <a:xfrm>
                <a:off x="3195638" y="7329488"/>
                <a:ext cx="390525" cy="393700"/>
              </a:xfrm>
              <a:custGeom>
                <a:avLst/>
                <a:gdLst>
                  <a:gd name="T0" fmla="*/ 122 w 246"/>
                  <a:gd name="T1" fmla="*/ 248 h 248"/>
                  <a:gd name="T2" fmla="*/ 98 w 246"/>
                  <a:gd name="T3" fmla="*/ 244 h 248"/>
                  <a:gd name="T4" fmla="*/ 74 w 246"/>
                  <a:gd name="T5" fmla="*/ 238 h 248"/>
                  <a:gd name="T6" fmla="*/ 36 w 246"/>
                  <a:gd name="T7" fmla="*/ 210 h 248"/>
                  <a:gd name="T8" fmla="*/ 8 w 246"/>
                  <a:gd name="T9" fmla="*/ 172 h 248"/>
                  <a:gd name="T10" fmla="*/ 2 w 246"/>
                  <a:gd name="T11" fmla="*/ 148 h 248"/>
                  <a:gd name="T12" fmla="*/ 0 w 246"/>
                  <a:gd name="T13" fmla="*/ 124 h 248"/>
                  <a:gd name="T14" fmla="*/ 0 w 246"/>
                  <a:gd name="T15" fmla="*/ 112 h 248"/>
                  <a:gd name="T16" fmla="*/ 4 w 246"/>
                  <a:gd name="T17" fmla="*/ 88 h 248"/>
                  <a:gd name="T18" fmla="*/ 20 w 246"/>
                  <a:gd name="T19" fmla="*/ 56 h 248"/>
                  <a:gd name="T20" fmla="*/ 54 w 246"/>
                  <a:gd name="T21" fmla="*/ 22 h 248"/>
                  <a:gd name="T22" fmla="*/ 86 w 246"/>
                  <a:gd name="T23" fmla="*/ 6 h 248"/>
                  <a:gd name="T24" fmla="*/ 110 w 246"/>
                  <a:gd name="T25" fmla="*/ 2 h 248"/>
                  <a:gd name="T26" fmla="*/ 122 w 246"/>
                  <a:gd name="T27" fmla="*/ 0 h 248"/>
                  <a:gd name="T28" fmla="*/ 148 w 246"/>
                  <a:gd name="T29" fmla="*/ 4 h 248"/>
                  <a:gd name="T30" fmla="*/ 170 w 246"/>
                  <a:gd name="T31" fmla="*/ 10 h 248"/>
                  <a:gd name="T32" fmla="*/ 210 w 246"/>
                  <a:gd name="T33" fmla="*/ 36 h 248"/>
                  <a:gd name="T34" fmla="*/ 236 w 246"/>
                  <a:gd name="T35" fmla="*/ 76 h 248"/>
                  <a:gd name="T36" fmla="*/ 242 w 246"/>
                  <a:gd name="T37" fmla="*/ 100 h 248"/>
                  <a:gd name="T38" fmla="*/ 246 w 246"/>
                  <a:gd name="T39" fmla="*/ 124 h 248"/>
                  <a:gd name="T40" fmla="*/ 244 w 246"/>
                  <a:gd name="T41" fmla="*/ 136 h 248"/>
                  <a:gd name="T42" fmla="*/ 240 w 246"/>
                  <a:gd name="T43" fmla="*/ 160 h 248"/>
                  <a:gd name="T44" fmla="*/ 224 w 246"/>
                  <a:gd name="T45" fmla="*/ 192 h 248"/>
                  <a:gd name="T46" fmla="*/ 192 w 246"/>
                  <a:gd name="T47" fmla="*/ 226 h 248"/>
                  <a:gd name="T48" fmla="*/ 158 w 246"/>
                  <a:gd name="T49" fmla="*/ 242 h 248"/>
                  <a:gd name="T50" fmla="*/ 134 w 246"/>
                  <a:gd name="T51" fmla="*/ 246 h 248"/>
                  <a:gd name="T52" fmla="*/ 122 w 246"/>
                  <a:gd name="T53" fmla="*/ 248 h 248"/>
                  <a:gd name="T54" fmla="*/ 122 w 246"/>
                  <a:gd name="T55" fmla="*/ 28 h 248"/>
                  <a:gd name="T56" fmla="*/ 86 w 246"/>
                  <a:gd name="T57" fmla="*/ 36 h 248"/>
                  <a:gd name="T58" fmla="*/ 56 w 246"/>
                  <a:gd name="T59" fmla="*/ 56 h 248"/>
                  <a:gd name="T60" fmla="*/ 34 w 246"/>
                  <a:gd name="T61" fmla="*/ 86 h 248"/>
                  <a:gd name="T62" fmla="*/ 28 w 246"/>
                  <a:gd name="T63" fmla="*/ 124 h 248"/>
                  <a:gd name="T64" fmla="*/ 30 w 246"/>
                  <a:gd name="T65" fmla="*/ 144 h 248"/>
                  <a:gd name="T66" fmla="*/ 44 w 246"/>
                  <a:gd name="T67" fmla="*/ 178 h 248"/>
                  <a:gd name="T68" fmla="*/ 70 w 246"/>
                  <a:gd name="T69" fmla="*/ 202 h 248"/>
                  <a:gd name="T70" fmla="*/ 104 w 246"/>
                  <a:gd name="T71" fmla="*/ 218 h 248"/>
                  <a:gd name="T72" fmla="*/ 122 w 246"/>
                  <a:gd name="T73" fmla="*/ 220 h 248"/>
                  <a:gd name="T74" fmla="*/ 160 w 246"/>
                  <a:gd name="T75" fmla="*/ 212 h 248"/>
                  <a:gd name="T76" fmla="*/ 190 w 246"/>
                  <a:gd name="T77" fmla="*/ 192 h 248"/>
                  <a:gd name="T78" fmla="*/ 210 w 246"/>
                  <a:gd name="T79" fmla="*/ 160 h 248"/>
                  <a:gd name="T80" fmla="*/ 218 w 246"/>
                  <a:gd name="T81" fmla="*/ 124 h 248"/>
                  <a:gd name="T82" fmla="*/ 216 w 246"/>
                  <a:gd name="T83" fmla="*/ 104 h 248"/>
                  <a:gd name="T84" fmla="*/ 202 w 246"/>
                  <a:gd name="T85" fmla="*/ 70 h 248"/>
                  <a:gd name="T86" fmla="*/ 176 w 246"/>
                  <a:gd name="T87" fmla="*/ 46 h 248"/>
                  <a:gd name="T88" fmla="*/ 142 w 246"/>
                  <a:gd name="T89" fmla="*/ 30 h 248"/>
                  <a:gd name="T90" fmla="*/ 122 w 246"/>
                  <a:gd name="T91" fmla="*/ 28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46" h="248">
                    <a:moveTo>
                      <a:pt x="122" y="248"/>
                    </a:moveTo>
                    <a:lnTo>
                      <a:pt x="122" y="248"/>
                    </a:lnTo>
                    <a:lnTo>
                      <a:pt x="110" y="246"/>
                    </a:lnTo>
                    <a:lnTo>
                      <a:pt x="98" y="244"/>
                    </a:lnTo>
                    <a:lnTo>
                      <a:pt x="86" y="242"/>
                    </a:lnTo>
                    <a:lnTo>
                      <a:pt x="74" y="238"/>
                    </a:lnTo>
                    <a:lnTo>
                      <a:pt x="54" y="226"/>
                    </a:lnTo>
                    <a:lnTo>
                      <a:pt x="36" y="210"/>
                    </a:lnTo>
                    <a:lnTo>
                      <a:pt x="20" y="192"/>
                    </a:lnTo>
                    <a:lnTo>
                      <a:pt x="8" y="172"/>
                    </a:lnTo>
                    <a:lnTo>
                      <a:pt x="4" y="160"/>
                    </a:lnTo>
                    <a:lnTo>
                      <a:pt x="2" y="148"/>
                    </a:lnTo>
                    <a:lnTo>
                      <a:pt x="0" y="136"/>
                    </a:lnTo>
                    <a:lnTo>
                      <a:pt x="0" y="124"/>
                    </a:lnTo>
                    <a:lnTo>
                      <a:pt x="0" y="124"/>
                    </a:lnTo>
                    <a:lnTo>
                      <a:pt x="0" y="112"/>
                    </a:lnTo>
                    <a:lnTo>
                      <a:pt x="2" y="100"/>
                    </a:lnTo>
                    <a:lnTo>
                      <a:pt x="4" y="88"/>
                    </a:lnTo>
                    <a:lnTo>
                      <a:pt x="8" y="76"/>
                    </a:lnTo>
                    <a:lnTo>
                      <a:pt x="20" y="56"/>
                    </a:lnTo>
                    <a:lnTo>
                      <a:pt x="36" y="36"/>
                    </a:lnTo>
                    <a:lnTo>
                      <a:pt x="54" y="22"/>
                    </a:lnTo>
                    <a:lnTo>
                      <a:pt x="74" y="10"/>
                    </a:lnTo>
                    <a:lnTo>
                      <a:pt x="86" y="6"/>
                    </a:lnTo>
                    <a:lnTo>
                      <a:pt x="98" y="4"/>
                    </a:lnTo>
                    <a:lnTo>
                      <a:pt x="110" y="2"/>
                    </a:lnTo>
                    <a:lnTo>
                      <a:pt x="122" y="0"/>
                    </a:lnTo>
                    <a:lnTo>
                      <a:pt x="122" y="0"/>
                    </a:lnTo>
                    <a:lnTo>
                      <a:pt x="134" y="2"/>
                    </a:lnTo>
                    <a:lnTo>
                      <a:pt x="148" y="4"/>
                    </a:lnTo>
                    <a:lnTo>
                      <a:pt x="158" y="6"/>
                    </a:lnTo>
                    <a:lnTo>
                      <a:pt x="170" y="10"/>
                    </a:lnTo>
                    <a:lnTo>
                      <a:pt x="192" y="22"/>
                    </a:lnTo>
                    <a:lnTo>
                      <a:pt x="210" y="36"/>
                    </a:lnTo>
                    <a:lnTo>
                      <a:pt x="224" y="56"/>
                    </a:lnTo>
                    <a:lnTo>
                      <a:pt x="236" y="76"/>
                    </a:lnTo>
                    <a:lnTo>
                      <a:pt x="240" y="88"/>
                    </a:lnTo>
                    <a:lnTo>
                      <a:pt x="242" y="100"/>
                    </a:lnTo>
                    <a:lnTo>
                      <a:pt x="244" y="112"/>
                    </a:lnTo>
                    <a:lnTo>
                      <a:pt x="246" y="124"/>
                    </a:lnTo>
                    <a:lnTo>
                      <a:pt x="246" y="124"/>
                    </a:lnTo>
                    <a:lnTo>
                      <a:pt x="244" y="136"/>
                    </a:lnTo>
                    <a:lnTo>
                      <a:pt x="242" y="148"/>
                    </a:lnTo>
                    <a:lnTo>
                      <a:pt x="240" y="160"/>
                    </a:lnTo>
                    <a:lnTo>
                      <a:pt x="236" y="172"/>
                    </a:lnTo>
                    <a:lnTo>
                      <a:pt x="224" y="192"/>
                    </a:lnTo>
                    <a:lnTo>
                      <a:pt x="210" y="210"/>
                    </a:lnTo>
                    <a:lnTo>
                      <a:pt x="192" y="226"/>
                    </a:lnTo>
                    <a:lnTo>
                      <a:pt x="170" y="238"/>
                    </a:lnTo>
                    <a:lnTo>
                      <a:pt x="158" y="242"/>
                    </a:lnTo>
                    <a:lnTo>
                      <a:pt x="148" y="244"/>
                    </a:lnTo>
                    <a:lnTo>
                      <a:pt x="134" y="246"/>
                    </a:lnTo>
                    <a:lnTo>
                      <a:pt x="122" y="248"/>
                    </a:lnTo>
                    <a:lnTo>
                      <a:pt x="122" y="248"/>
                    </a:lnTo>
                    <a:close/>
                    <a:moveTo>
                      <a:pt x="122" y="28"/>
                    </a:moveTo>
                    <a:lnTo>
                      <a:pt x="122" y="28"/>
                    </a:lnTo>
                    <a:lnTo>
                      <a:pt x="104" y="30"/>
                    </a:lnTo>
                    <a:lnTo>
                      <a:pt x="86" y="36"/>
                    </a:lnTo>
                    <a:lnTo>
                      <a:pt x="70" y="46"/>
                    </a:lnTo>
                    <a:lnTo>
                      <a:pt x="56" y="56"/>
                    </a:lnTo>
                    <a:lnTo>
                      <a:pt x="44" y="70"/>
                    </a:lnTo>
                    <a:lnTo>
                      <a:pt x="34" y="86"/>
                    </a:lnTo>
                    <a:lnTo>
                      <a:pt x="30" y="104"/>
                    </a:lnTo>
                    <a:lnTo>
                      <a:pt x="28" y="124"/>
                    </a:lnTo>
                    <a:lnTo>
                      <a:pt x="28" y="124"/>
                    </a:lnTo>
                    <a:lnTo>
                      <a:pt x="30" y="144"/>
                    </a:lnTo>
                    <a:lnTo>
                      <a:pt x="34" y="160"/>
                    </a:lnTo>
                    <a:lnTo>
                      <a:pt x="44" y="178"/>
                    </a:lnTo>
                    <a:lnTo>
                      <a:pt x="56" y="192"/>
                    </a:lnTo>
                    <a:lnTo>
                      <a:pt x="70" y="202"/>
                    </a:lnTo>
                    <a:lnTo>
                      <a:pt x="86" y="212"/>
                    </a:lnTo>
                    <a:lnTo>
                      <a:pt x="104" y="218"/>
                    </a:lnTo>
                    <a:lnTo>
                      <a:pt x="122" y="220"/>
                    </a:lnTo>
                    <a:lnTo>
                      <a:pt x="122" y="220"/>
                    </a:lnTo>
                    <a:lnTo>
                      <a:pt x="142" y="218"/>
                    </a:lnTo>
                    <a:lnTo>
                      <a:pt x="160" y="212"/>
                    </a:lnTo>
                    <a:lnTo>
                      <a:pt x="176" y="202"/>
                    </a:lnTo>
                    <a:lnTo>
                      <a:pt x="190" y="192"/>
                    </a:lnTo>
                    <a:lnTo>
                      <a:pt x="202" y="178"/>
                    </a:lnTo>
                    <a:lnTo>
                      <a:pt x="210" y="160"/>
                    </a:lnTo>
                    <a:lnTo>
                      <a:pt x="216" y="144"/>
                    </a:lnTo>
                    <a:lnTo>
                      <a:pt x="218" y="124"/>
                    </a:lnTo>
                    <a:lnTo>
                      <a:pt x="218" y="124"/>
                    </a:lnTo>
                    <a:lnTo>
                      <a:pt x="216" y="104"/>
                    </a:lnTo>
                    <a:lnTo>
                      <a:pt x="210" y="86"/>
                    </a:lnTo>
                    <a:lnTo>
                      <a:pt x="202" y="70"/>
                    </a:lnTo>
                    <a:lnTo>
                      <a:pt x="190" y="56"/>
                    </a:lnTo>
                    <a:lnTo>
                      <a:pt x="176" y="46"/>
                    </a:lnTo>
                    <a:lnTo>
                      <a:pt x="160" y="36"/>
                    </a:lnTo>
                    <a:lnTo>
                      <a:pt x="142" y="30"/>
                    </a:lnTo>
                    <a:lnTo>
                      <a:pt x="122" y="28"/>
                    </a:lnTo>
                    <a:lnTo>
                      <a:pt x="122" y="28"/>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115" name="Freeform 37"/>
              <p:cNvSpPr>
                <a:spLocks/>
              </p:cNvSpPr>
              <p:nvPr/>
            </p:nvSpPr>
            <p:spPr bwMode="auto">
              <a:xfrm>
                <a:off x="2954338" y="6831013"/>
                <a:ext cx="1041400" cy="1301750"/>
              </a:xfrm>
              <a:custGeom>
                <a:avLst/>
                <a:gdLst>
                  <a:gd name="T0" fmla="*/ 114 w 656"/>
                  <a:gd name="T1" fmla="*/ 784 h 820"/>
                  <a:gd name="T2" fmla="*/ 80 w 656"/>
                  <a:gd name="T3" fmla="*/ 760 h 820"/>
                  <a:gd name="T4" fmla="*/ 172 w 656"/>
                  <a:gd name="T5" fmla="*/ 608 h 820"/>
                  <a:gd name="T6" fmla="*/ 238 w 656"/>
                  <a:gd name="T7" fmla="*/ 672 h 820"/>
                  <a:gd name="T8" fmla="*/ 300 w 656"/>
                  <a:gd name="T9" fmla="*/ 684 h 820"/>
                  <a:gd name="T10" fmla="*/ 328 w 656"/>
                  <a:gd name="T11" fmla="*/ 628 h 820"/>
                  <a:gd name="T12" fmla="*/ 416 w 656"/>
                  <a:gd name="T13" fmla="*/ 630 h 820"/>
                  <a:gd name="T14" fmla="*/ 466 w 656"/>
                  <a:gd name="T15" fmla="*/ 592 h 820"/>
                  <a:gd name="T16" fmla="*/ 446 w 656"/>
                  <a:gd name="T17" fmla="*/ 536 h 820"/>
                  <a:gd name="T18" fmla="*/ 512 w 656"/>
                  <a:gd name="T19" fmla="*/ 474 h 820"/>
                  <a:gd name="T20" fmla="*/ 518 w 656"/>
                  <a:gd name="T21" fmla="*/ 406 h 820"/>
                  <a:gd name="T22" fmla="*/ 464 w 656"/>
                  <a:gd name="T23" fmla="*/ 386 h 820"/>
                  <a:gd name="T24" fmla="*/ 466 w 656"/>
                  <a:gd name="T25" fmla="*/ 296 h 820"/>
                  <a:gd name="T26" fmla="*/ 424 w 656"/>
                  <a:gd name="T27" fmla="*/ 244 h 820"/>
                  <a:gd name="T28" fmla="*/ 372 w 656"/>
                  <a:gd name="T29" fmla="*/ 266 h 820"/>
                  <a:gd name="T30" fmla="*/ 310 w 656"/>
                  <a:gd name="T31" fmla="*/ 200 h 820"/>
                  <a:gd name="T32" fmla="*/ 240 w 656"/>
                  <a:gd name="T33" fmla="*/ 198 h 820"/>
                  <a:gd name="T34" fmla="*/ 198 w 656"/>
                  <a:gd name="T35" fmla="*/ 256 h 820"/>
                  <a:gd name="T36" fmla="*/ 128 w 656"/>
                  <a:gd name="T37" fmla="*/ 244 h 820"/>
                  <a:gd name="T38" fmla="*/ 82 w 656"/>
                  <a:gd name="T39" fmla="*/ 296 h 820"/>
                  <a:gd name="T40" fmla="*/ 84 w 656"/>
                  <a:gd name="T41" fmla="*/ 386 h 820"/>
                  <a:gd name="T42" fmla="*/ 32 w 656"/>
                  <a:gd name="T43" fmla="*/ 406 h 820"/>
                  <a:gd name="T44" fmla="*/ 38 w 656"/>
                  <a:gd name="T45" fmla="*/ 474 h 820"/>
                  <a:gd name="T46" fmla="*/ 102 w 656"/>
                  <a:gd name="T47" fmla="*/ 536 h 820"/>
                  <a:gd name="T48" fmla="*/ 78 w 656"/>
                  <a:gd name="T49" fmla="*/ 550 h 820"/>
                  <a:gd name="T50" fmla="*/ 10 w 656"/>
                  <a:gd name="T51" fmla="*/ 488 h 820"/>
                  <a:gd name="T52" fmla="*/ 6 w 656"/>
                  <a:gd name="T53" fmla="*/ 394 h 820"/>
                  <a:gd name="T54" fmla="*/ 74 w 656"/>
                  <a:gd name="T55" fmla="*/ 334 h 820"/>
                  <a:gd name="T56" fmla="*/ 60 w 656"/>
                  <a:gd name="T57" fmla="*/ 264 h 820"/>
                  <a:gd name="T58" fmla="*/ 138 w 656"/>
                  <a:gd name="T59" fmla="*/ 218 h 820"/>
                  <a:gd name="T60" fmla="*/ 212 w 656"/>
                  <a:gd name="T61" fmla="*/ 192 h 820"/>
                  <a:gd name="T62" fmla="*/ 296 w 656"/>
                  <a:gd name="T63" fmla="*/ 164 h 820"/>
                  <a:gd name="T64" fmla="*/ 342 w 656"/>
                  <a:gd name="T65" fmla="*/ 222 h 820"/>
                  <a:gd name="T66" fmla="*/ 426 w 656"/>
                  <a:gd name="T67" fmla="*/ 216 h 820"/>
                  <a:gd name="T68" fmla="*/ 494 w 656"/>
                  <a:gd name="T69" fmla="*/ 278 h 820"/>
                  <a:gd name="T70" fmla="*/ 490 w 656"/>
                  <a:gd name="T71" fmla="*/ 370 h 820"/>
                  <a:gd name="T72" fmla="*/ 548 w 656"/>
                  <a:gd name="T73" fmla="*/ 410 h 820"/>
                  <a:gd name="T74" fmla="*/ 528 w 656"/>
                  <a:gd name="T75" fmla="*/ 498 h 820"/>
                  <a:gd name="T76" fmla="*/ 492 w 656"/>
                  <a:gd name="T77" fmla="*/ 568 h 820"/>
                  <a:gd name="T78" fmla="*/ 452 w 656"/>
                  <a:gd name="T79" fmla="*/ 646 h 820"/>
                  <a:gd name="T80" fmla="*/ 398 w 656"/>
                  <a:gd name="T81" fmla="*/ 652 h 820"/>
                  <a:gd name="T82" fmla="*/ 330 w 656"/>
                  <a:gd name="T83" fmla="*/ 696 h 820"/>
                  <a:gd name="T84" fmla="*/ 238 w 656"/>
                  <a:gd name="T85" fmla="*/ 710 h 820"/>
                  <a:gd name="T86" fmla="*/ 176 w 656"/>
                  <a:gd name="T87" fmla="*/ 640 h 820"/>
                  <a:gd name="T88" fmla="*/ 232 w 656"/>
                  <a:gd name="T89" fmla="*/ 788 h 820"/>
                  <a:gd name="T90" fmla="*/ 472 w 656"/>
                  <a:gd name="T91" fmla="*/ 730 h 820"/>
                  <a:gd name="T92" fmla="*/ 626 w 656"/>
                  <a:gd name="T93" fmla="*/ 474 h 820"/>
                  <a:gd name="T94" fmla="*/ 546 w 656"/>
                  <a:gd name="T95" fmla="*/ 214 h 820"/>
                  <a:gd name="T96" fmla="*/ 274 w 656"/>
                  <a:gd name="T97" fmla="*/ 84 h 820"/>
                  <a:gd name="T98" fmla="*/ 186 w 656"/>
                  <a:gd name="T99" fmla="*/ 170 h 820"/>
                  <a:gd name="T100" fmla="*/ 30 w 656"/>
                  <a:gd name="T101" fmla="*/ 136 h 820"/>
                  <a:gd name="T102" fmla="*/ 124 w 656"/>
                  <a:gd name="T103" fmla="*/ 2 h 820"/>
                  <a:gd name="T104" fmla="*/ 130 w 656"/>
                  <a:gd name="T105" fmla="*/ 100 h 820"/>
                  <a:gd name="T106" fmla="*/ 240 w 656"/>
                  <a:gd name="T107" fmla="*/ 58 h 820"/>
                  <a:gd name="T108" fmla="*/ 516 w 656"/>
                  <a:gd name="T109" fmla="*/ 144 h 820"/>
                  <a:gd name="T110" fmla="*/ 656 w 656"/>
                  <a:gd name="T111" fmla="*/ 438 h 820"/>
                  <a:gd name="T112" fmla="*/ 544 w 656"/>
                  <a:gd name="T113" fmla="*/ 708 h 820"/>
                  <a:gd name="T114" fmla="*/ 274 w 656"/>
                  <a:gd name="T115" fmla="*/ 820 h 8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656" h="820">
                    <a:moveTo>
                      <a:pt x="274" y="820"/>
                    </a:moveTo>
                    <a:lnTo>
                      <a:pt x="274" y="820"/>
                    </a:lnTo>
                    <a:lnTo>
                      <a:pt x="250" y="818"/>
                    </a:lnTo>
                    <a:lnTo>
                      <a:pt x="228" y="816"/>
                    </a:lnTo>
                    <a:lnTo>
                      <a:pt x="204" y="812"/>
                    </a:lnTo>
                    <a:lnTo>
                      <a:pt x="182" y="808"/>
                    </a:lnTo>
                    <a:lnTo>
                      <a:pt x="158" y="802"/>
                    </a:lnTo>
                    <a:lnTo>
                      <a:pt x="136" y="794"/>
                    </a:lnTo>
                    <a:lnTo>
                      <a:pt x="114" y="784"/>
                    </a:lnTo>
                    <a:lnTo>
                      <a:pt x="94" y="774"/>
                    </a:lnTo>
                    <a:lnTo>
                      <a:pt x="94" y="774"/>
                    </a:lnTo>
                    <a:lnTo>
                      <a:pt x="88" y="770"/>
                    </a:lnTo>
                    <a:lnTo>
                      <a:pt x="88" y="770"/>
                    </a:lnTo>
                    <a:lnTo>
                      <a:pt x="86" y="768"/>
                    </a:lnTo>
                    <a:lnTo>
                      <a:pt x="86" y="768"/>
                    </a:lnTo>
                    <a:lnTo>
                      <a:pt x="82" y="766"/>
                    </a:lnTo>
                    <a:lnTo>
                      <a:pt x="80" y="760"/>
                    </a:lnTo>
                    <a:lnTo>
                      <a:pt x="80" y="760"/>
                    </a:lnTo>
                    <a:lnTo>
                      <a:pt x="80" y="754"/>
                    </a:lnTo>
                    <a:lnTo>
                      <a:pt x="82" y="750"/>
                    </a:lnTo>
                    <a:lnTo>
                      <a:pt x="94" y="730"/>
                    </a:lnTo>
                    <a:lnTo>
                      <a:pt x="158" y="616"/>
                    </a:lnTo>
                    <a:lnTo>
                      <a:pt x="158" y="616"/>
                    </a:lnTo>
                    <a:lnTo>
                      <a:pt x="162" y="612"/>
                    </a:lnTo>
                    <a:lnTo>
                      <a:pt x="166" y="608"/>
                    </a:lnTo>
                    <a:lnTo>
                      <a:pt x="166" y="608"/>
                    </a:lnTo>
                    <a:lnTo>
                      <a:pt x="172" y="608"/>
                    </a:lnTo>
                    <a:lnTo>
                      <a:pt x="176" y="610"/>
                    </a:lnTo>
                    <a:lnTo>
                      <a:pt x="176" y="610"/>
                    </a:lnTo>
                    <a:lnTo>
                      <a:pt x="198" y="620"/>
                    </a:lnTo>
                    <a:lnTo>
                      <a:pt x="222" y="628"/>
                    </a:lnTo>
                    <a:lnTo>
                      <a:pt x="222" y="628"/>
                    </a:lnTo>
                    <a:lnTo>
                      <a:pt x="228" y="632"/>
                    </a:lnTo>
                    <a:lnTo>
                      <a:pt x="232" y="638"/>
                    </a:lnTo>
                    <a:lnTo>
                      <a:pt x="238" y="672"/>
                    </a:lnTo>
                    <a:lnTo>
                      <a:pt x="238" y="672"/>
                    </a:lnTo>
                    <a:lnTo>
                      <a:pt x="238" y="674"/>
                    </a:lnTo>
                    <a:lnTo>
                      <a:pt x="238" y="674"/>
                    </a:lnTo>
                    <a:lnTo>
                      <a:pt x="240" y="678"/>
                    </a:lnTo>
                    <a:lnTo>
                      <a:pt x="244" y="680"/>
                    </a:lnTo>
                    <a:lnTo>
                      <a:pt x="248" y="684"/>
                    </a:lnTo>
                    <a:lnTo>
                      <a:pt x="252" y="684"/>
                    </a:lnTo>
                    <a:lnTo>
                      <a:pt x="296" y="684"/>
                    </a:lnTo>
                    <a:lnTo>
                      <a:pt x="296" y="684"/>
                    </a:lnTo>
                    <a:lnTo>
                      <a:pt x="300" y="684"/>
                    </a:lnTo>
                    <a:lnTo>
                      <a:pt x="306" y="680"/>
                    </a:lnTo>
                    <a:lnTo>
                      <a:pt x="308" y="678"/>
                    </a:lnTo>
                    <a:lnTo>
                      <a:pt x="310" y="674"/>
                    </a:lnTo>
                    <a:lnTo>
                      <a:pt x="310" y="674"/>
                    </a:lnTo>
                    <a:lnTo>
                      <a:pt x="310" y="672"/>
                    </a:lnTo>
                    <a:lnTo>
                      <a:pt x="318" y="638"/>
                    </a:lnTo>
                    <a:lnTo>
                      <a:pt x="318" y="638"/>
                    </a:lnTo>
                    <a:lnTo>
                      <a:pt x="320" y="632"/>
                    </a:lnTo>
                    <a:lnTo>
                      <a:pt x="328" y="628"/>
                    </a:lnTo>
                    <a:lnTo>
                      <a:pt x="328" y="628"/>
                    </a:lnTo>
                    <a:lnTo>
                      <a:pt x="350" y="620"/>
                    </a:lnTo>
                    <a:lnTo>
                      <a:pt x="372" y="610"/>
                    </a:lnTo>
                    <a:lnTo>
                      <a:pt x="372" y="610"/>
                    </a:lnTo>
                    <a:lnTo>
                      <a:pt x="380" y="608"/>
                    </a:lnTo>
                    <a:lnTo>
                      <a:pt x="386" y="610"/>
                    </a:lnTo>
                    <a:lnTo>
                      <a:pt x="414" y="628"/>
                    </a:lnTo>
                    <a:lnTo>
                      <a:pt x="414" y="628"/>
                    </a:lnTo>
                    <a:lnTo>
                      <a:pt x="416" y="630"/>
                    </a:lnTo>
                    <a:lnTo>
                      <a:pt x="416" y="630"/>
                    </a:lnTo>
                    <a:lnTo>
                      <a:pt x="420" y="632"/>
                    </a:lnTo>
                    <a:lnTo>
                      <a:pt x="424" y="632"/>
                    </a:lnTo>
                    <a:lnTo>
                      <a:pt x="424" y="632"/>
                    </a:lnTo>
                    <a:lnTo>
                      <a:pt x="428" y="630"/>
                    </a:lnTo>
                    <a:lnTo>
                      <a:pt x="434" y="628"/>
                    </a:lnTo>
                    <a:lnTo>
                      <a:pt x="464" y="596"/>
                    </a:lnTo>
                    <a:lnTo>
                      <a:pt x="464" y="596"/>
                    </a:lnTo>
                    <a:lnTo>
                      <a:pt x="466" y="592"/>
                    </a:lnTo>
                    <a:lnTo>
                      <a:pt x="468" y="588"/>
                    </a:lnTo>
                    <a:lnTo>
                      <a:pt x="468" y="584"/>
                    </a:lnTo>
                    <a:lnTo>
                      <a:pt x="466" y="580"/>
                    </a:lnTo>
                    <a:lnTo>
                      <a:pt x="466" y="580"/>
                    </a:lnTo>
                    <a:lnTo>
                      <a:pt x="466" y="578"/>
                    </a:lnTo>
                    <a:lnTo>
                      <a:pt x="446" y="550"/>
                    </a:lnTo>
                    <a:lnTo>
                      <a:pt x="446" y="550"/>
                    </a:lnTo>
                    <a:lnTo>
                      <a:pt x="444" y="542"/>
                    </a:lnTo>
                    <a:lnTo>
                      <a:pt x="446" y="536"/>
                    </a:lnTo>
                    <a:lnTo>
                      <a:pt x="446" y="536"/>
                    </a:lnTo>
                    <a:lnTo>
                      <a:pt x="456" y="514"/>
                    </a:lnTo>
                    <a:lnTo>
                      <a:pt x="464" y="490"/>
                    </a:lnTo>
                    <a:lnTo>
                      <a:pt x="464" y="490"/>
                    </a:lnTo>
                    <a:lnTo>
                      <a:pt x="468" y="484"/>
                    </a:lnTo>
                    <a:lnTo>
                      <a:pt x="476" y="480"/>
                    </a:lnTo>
                    <a:lnTo>
                      <a:pt x="508" y="474"/>
                    </a:lnTo>
                    <a:lnTo>
                      <a:pt x="508" y="474"/>
                    </a:lnTo>
                    <a:lnTo>
                      <a:pt x="512" y="474"/>
                    </a:lnTo>
                    <a:lnTo>
                      <a:pt x="512" y="474"/>
                    </a:lnTo>
                    <a:lnTo>
                      <a:pt x="514" y="472"/>
                    </a:lnTo>
                    <a:lnTo>
                      <a:pt x="518" y="468"/>
                    </a:lnTo>
                    <a:lnTo>
                      <a:pt x="520" y="464"/>
                    </a:lnTo>
                    <a:lnTo>
                      <a:pt x="520" y="460"/>
                    </a:lnTo>
                    <a:lnTo>
                      <a:pt x="520" y="416"/>
                    </a:lnTo>
                    <a:lnTo>
                      <a:pt x="520" y="416"/>
                    </a:lnTo>
                    <a:lnTo>
                      <a:pt x="520" y="412"/>
                    </a:lnTo>
                    <a:lnTo>
                      <a:pt x="518" y="406"/>
                    </a:lnTo>
                    <a:lnTo>
                      <a:pt x="514" y="404"/>
                    </a:lnTo>
                    <a:lnTo>
                      <a:pt x="512" y="402"/>
                    </a:lnTo>
                    <a:lnTo>
                      <a:pt x="512" y="402"/>
                    </a:lnTo>
                    <a:lnTo>
                      <a:pt x="508" y="402"/>
                    </a:lnTo>
                    <a:lnTo>
                      <a:pt x="476" y="396"/>
                    </a:lnTo>
                    <a:lnTo>
                      <a:pt x="476" y="396"/>
                    </a:lnTo>
                    <a:lnTo>
                      <a:pt x="468" y="392"/>
                    </a:lnTo>
                    <a:lnTo>
                      <a:pt x="464" y="386"/>
                    </a:lnTo>
                    <a:lnTo>
                      <a:pt x="464" y="386"/>
                    </a:lnTo>
                    <a:lnTo>
                      <a:pt x="456" y="362"/>
                    </a:lnTo>
                    <a:lnTo>
                      <a:pt x="446" y="340"/>
                    </a:lnTo>
                    <a:lnTo>
                      <a:pt x="446" y="340"/>
                    </a:lnTo>
                    <a:lnTo>
                      <a:pt x="444" y="334"/>
                    </a:lnTo>
                    <a:lnTo>
                      <a:pt x="446" y="326"/>
                    </a:lnTo>
                    <a:lnTo>
                      <a:pt x="466" y="298"/>
                    </a:lnTo>
                    <a:lnTo>
                      <a:pt x="466" y="298"/>
                    </a:lnTo>
                    <a:lnTo>
                      <a:pt x="466" y="296"/>
                    </a:lnTo>
                    <a:lnTo>
                      <a:pt x="466" y="296"/>
                    </a:lnTo>
                    <a:lnTo>
                      <a:pt x="468" y="292"/>
                    </a:lnTo>
                    <a:lnTo>
                      <a:pt x="468" y="288"/>
                    </a:lnTo>
                    <a:lnTo>
                      <a:pt x="466" y="284"/>
                    </a:lnTo>
                    <a:lnTo>
                      <a:pt x="464" y="280"/>
                    </a:lnTo>
                    <a:lnTo>
                      <a:pt x="434" y="248"/>
                    </a:lnTo>
                    <a:lnTo>
                      <a:pt x="434" y="248"/>
                    </a:lnTo>
                    <a:lnTo>
                      <a:pt x="428" y="246"/>
                    </a:lnTo>
                    <a:lnTo>
                      <a:pt x="424" y="244"/>
                    </a:lnTo>
                    <a:lnTo>
                      <a:pt x="424" y="244"/>
                    </a:lnTo>
                    <a:lnTo>
                      <a:pt x="420" y="244"/>
                    </a:lnTo>
                    <a:lnTo>
                      <a:pt x="416" y="246"/>
                    </a:lnTo>
                    <a:lnTo>
                      <a:pt x="416" y="246"/>
                    </a:lnTo>
                    <a:lnTo>
                      <a:pt x="414" y="248"/>
                    </a:lnTo>
                    <a:lnTo>
                      <a:pt x="386" y="266"/>
                    </a:lnTo>
                    <a:lnTo>
                      <a:pt x="386" y="266"/>
                    </a:lnTo>
                    <a:lnTo>
                      <a:pt x="380" y="268"/>
                    </a:lnTo>
                    <a:lnTo>
                      <a:pt x="372" y="266"/>
                    </a:lnTo>
                    <a:lnTo>
                      <a:pt x="372" y="266"/>
                    </a:lnTo>
                    <a:lnTo>
                      <a:pt x="350" y="256"/>
                    </a:lnTo>
                    <a:lnTo>
                      <a:pt x="328" y="248"/>
                    </a:lnTo>
                    <a:lnTo>
                      <a:pt x="328" y="248"/>
                    </a:lnTo>
                    <a:lnTo>
                      <a:pt x="320" y="244"/>
                    </a:lnTo>
                    <a:lnTo>
                      <a:pt x="318" y="236"/>
                    </a:lnTo>
                    <a:lnTo>
                      <a:pt x="310" y="204"/>
                    </a:lnTo>
                    <a:lnTo>
                      <a:pt x="310" y="204"/>
                    </a:lnTo>
                    <a:lnTo>
                      <a:pt x="310" y="200"/>
                    </a:lnTo>
                    <a:lnTo>
                      <a:pt x="310" y="200"/>
                    </a:lnTo>
                    <a:lnTo>
                      <a:pt x="308" y="198"/>
                    </a:lnTo>
                    <a:lnTo>
                      <a:pt x="306" y="196"/>
                    </a:lnTo>
                    <a:lnTo>
                      <a:pt x="300" y="192"/>
                    </a:lnTo>
                    <a:lnTo>
                      <a:pt x="296" y="192"/>
                    </a:lnTo>
                    <a:lnTo>
                      <a:pt x="254" y="192"/>
                    </a:lnTo>
                    <a:lnTo>
                      <a:pt x="254" y="192"/>
                    </a:lnTo>
                    <a:lnTo>
                      <a:pt x="248" y="192"/>
                    </a:lnTo>
                    <a:lnTo>
                      <a:pt x="244" y="196"/>
                    </a:lnTo>
                    <a:lnTo>
                      <a:pt x="240" y="198"/>
                    </a:lnTo>
                    <a:lnTo>
                      <a:pt x="238" y="200"/>
                    </a:lnTo>
                    <a:lnTo>
                      <a:pt x="238" y="200"/>
                    </a:lnTo>
                    <a:lnTo>
                      <a:pt x="238" y="204"/>
                    </a:lnTo>
                    <a:lnTo>
                      <a:pt x="232" y="236"/>
                    </a:lnTo>
                    <a:lnTo>
                      <a:pt x="232" y="236"/>
                    </a:lnTo>
                    <a:lnTo>
                      <a:pt x="228" y="244"/>
                    </a:lnTo>
                    <a:lnTo>
                      <a:pt x="222" y="248"/>
                    </a:lnTo>
                    <a:lnTo>
                      <a:pt x="222" y="248"/>
                    </a:lnTo>
                    <a:lnTo>
                      <a:pt x="198" y="256"/>
                    </a:lnTo>
                    <a:lnTo>
                      <a:pt x="176" y="266"/>
                    </a:lnTo>
                    <a:lnTo>
                      <a:pt x="176" y="266"/>
                    </a:lnTo>
                    <a:lnTo>
                      <a:pt x="170" y="268"/>
                    </a:lnTo>
                    <a:lnTo>
                      <a:pt x="162" y="266"/>
                    </a:lnTo>
                    <a:lnTo>
                      <a:pt x="134" y="248"/>
                    </a:lnTo>
                    <a:lnTo>
                      <a:pt x="134" y="248"/>
                    </a:lnTo>
                    <a:lnTo>
                      <a:pt x="132" y="246"/>
                    </a:lnTo>
                    <a:lnTo>
                      <a:pt x="132" y="246"/>
                    </a:lnTo>
                    <a:lnTo>
                      <a:pt x="128" y="244"/>
                    </a:lnTo>
                    <a:lnTo>
                      <a:pt x="124" y="244"/>
                    </a:lnTo>
                    <a:lnTo>
                      <a:pt x="120" y="246"/>
                    </a:lnTo>
                    <a:lnTo>
                      <a:pt x="116" y="248"/>
                    </a:lnTo>
                    <a:lnTo>
                      <a:pt x="86" y="278"/>
                    </a:lnTo>
                    <a:lnTo>
                      <a:pt x="86" y="278"/>
                    </a:lnTo>
                    <a:lnTo>
                      <a:pt x="82" y="284"/>
                    </a:lnTo>
                    <a:lnTo>
                      <a:pt x="80" y="288"/>
                    </a:lnTo>
                    <a:lnTo>
                      <a:pt x="80" y="292"/>
                    </a:lnTo>
                    <a:lnTo>
                      <a:pt x="82" y="296"/>
                    </a:lnTo>
                    <a:lnTo>
                      <a:pt x="82" y="296"/>
                    </a:lnTo>
                    <a:lnTo>
                      <a:pt x="84" y="298"/>
                    </a:lnTo>
                    <a:lnTo>
                      <a:pt x="102" y="326"/>
                    </a:lnTo>
                    <a:lnTo>
                      <a:pt x="102" y="326"/>
                    </a:lnTo>
                    <a:lnTo>
                      <a:pt x="104" y="334"/>
                    </a:lnTo>
                    <a:lnTo>
                      <a:pt x="102" y="340"/>
                    </a:lnTo>
                    <a:lnTo>
                      <a:pt x="102" y="340"/>
                    </a:lnTo>
                    <a:lnTo>
                      <a:pt x="92" y="362"/>
                    </a:lnTo>
                    <a:lnTo>
                      <a:pt x="84" y="386"/>
                    </a:lnTo>
                    <a:lnTo>
                      <a:pt x="84" y="386"/>
                    </a:lnTo>
                    <a:lnTo>
                      <a:pt x="80" y="392"/>
                    </a:lnTo>
                    <a:lnTo>
                      <a:pt x="74" y="396"/>
                    </a:lnTo>
                    <a:lnTo>
                      <a:pt x="40" y="402"/>
                    </a:lnTo>
                    <a:lnTo>
                      <a:pt x="40" y="402"/>
                    </a:lnTo>
                    <a:lnTo>
                      <a:pt x="38" y="402"/>
                    </a:lnTo>
                    <a:lnTo>
                      <a:pt x="38" y="402"/>
                    </a:lnTo>
                    <a:lnTo>
                      <a:pt x="34" y="404"/>
                    </a:lnTo>
                    <a:lnTo>
                      <a:pt x="32" y="406"/>
                    </a:lnTo>
                    <a:lnTo>
                      <a:pt x="30" y="412"/>
                    </a:lnTo>
                    <a:lnTo>
                      <a:pt x="28" y="416"/>
                    </a:lnTo>
                    <a:lnTo>
                      <a:pt x="28" y="460"/>
                    </a:lnTo>
                    <a:lnTo>
                      <a:pt x="28" y="460"/>
                    </a:lnTo>
                    <a:lnTo>
                      <a:pt x="30" y="464"/>
                    </a:lnTo>
                    <a:lnTo>
                      <a:pt x="32" y="468"/>
                    </a:lnTo>
                    <a:lnTo>
                      <a:pt x="34" y="472"/>
                    </a:lnTo>
                    <a:lnTo>
                      <a:pt x="38" y="474"/>
                    </a:lnTo>
                    <a:lnTo>
                      <a:pt x="38" y="474"/>
                    </a:lnTo>
                    <a:lnTo>
                      <a:pt x="40" y="474"/>
                    </a:lnTo>
                    <a:lnTo>
                      <a:pt x="74" y="480"/>
                    </a:lnTo>
                    <a:lnTo>
                      <a:pt x="74" y="480"/>
                    </a:lnTo>
                    <a:lnTo>
                      <a:pt x="80" y="484"/>
                    </a:lnTo>
                    <a:lnTo>
                      <a:pt x="84" y="490"/>
                    </a:lnTo>
                    <a:lnTo>
                      <a:pt x="84" y="490"/>
                    </a:lnTo>
                    <a:lnTo>
                      <a:pt x="92" y="514"/>
                    </a:lnTo>
                    <a:lnTo>
                      <a:pt x="102" y="536"/>
                    </a:lnTo>
                    <a:lnTo>
                      <a:pt x="102" y="536"/>
                    </a:lnTo>
                    <a:lnTo>
                      <a:pt x="104" y="540"/>
                    </a:lnTo>
                    <a:lnTo>
                      <a:pt x="104" y="546"/>
                    </a:lnTo>
                    <a:lnTo>
                      <a:pt x="102" y="550"/>
                    </a:lnTo>
                    <a:lnTo>
                      <a:pt x="98" y="554"/>
                    </a:lnTo>
                    <a:lnTo>
                      <a:pt x="98" y="554"/>
                    </a:lnTo>
                    <a:lnTo>
                      <a:pt x="92" y="556"/>
                    </a:lnTo>
                    <a:lnTo>
                      <a:pt x="86" y="556"/>
                    </a:lnTo>
                    <a:lnTo>
                      <a:pt x="82" y="554"/>
                    </a:lnTo>
                    <a:lnTo>
                      <a:pt x="78" y="550"/>
                    </a:lnTo>
                    <a:lnTo>
                      <a:pt x="78" y="550"/>
                    </a:lnTo>
                    <a:lnTo>
                      <a:pt x="68" y="528"/>
                    </a:lnTo>
                    <a:lnTo>
                      <a:pt x="60" y="506"/>
                    </a:lnTo>
                    <a:lnTo>
                      <a:pt x="36" y="502"/>
                    </a:lnTo>
                    <a:lnTo>
                      <a:pt x="36" y="502"/>
                    </a:lnTo>
                    <a:lnTo>
                      <a:pt x="28" y="500"/>
                    </a:lnTo>
                    <a:lnTo>
                      <a:pt x="22" y="496"/>
                    </a:lnTo>
                    <a:lnTo>
                      <a:pt x="16" y="492"/>
                    </a:lnTo>
                    <a:lnTo>
                      <a:pt x="10" y="488"/>
                    </a:lnTo>
                    <a:lnTo>
                      <a:pt x="6" y="480"/>
                    </a:lnTo>
                    <a:lnTo>
                      <a:pt x="2" y="474"/>
                    </a:lnTo>
                    <a:lnTo>
                      <a:pt x="0" y="466"/>
                    </a:lnTo>
                    <a:lnTo>
                      <a:pt x="0" y="460"/>
                    </a:lnTo>
                    <a:lnTo>
                      <a:pt x="0" y="416"/>
                    </a:lnTo>
                    <a:lnTo>
                      <a:pt x="0" y="416"/>
                    </a:lnTo>
                    <a:lnTo>
                      <a:pt x="0" y="410"/>
                    </a:lnTo>
                    <a:lnTo>
                      <a:pt x="2" y="402"/>
                    </a:lnTo>
                    <a:lnTo>
                      <a:pt x="6" y="394"/>
                    </a:lnTo>
                    <a:lnTo>
                      <a:pt x="10" y="388"/>
                    </a:lnTo>
                    <a:lnTo>
                      <a:pt x="16" y="384"/>
                    </a:lnTo>
                    <a:lnTo>
                      <a:pt x="22" y="378"/>
                    </a:lnTo>
                    <a:lnTo>
                      <a:pt x="28" y="376"/>
                    </a:lnTo>
                    <a:lnTo>
                      <a:pt x="36" y="374"/>
                    </a:lnTo>
                    <a:lnTo>
                      <a:pt x="60" y="370"/>
                    </a:lnTo>
                    <a:lnTo>
                      <a:pt x="60" y="370"/>
                    </a:lnTo>
                    <a:lnTo>
                      <a:pt x="66" y="352"/>
                    </a:lnTo>
                    <a:lnTo>
                      <a:pt x="74" y="334"/>
                    </a:lnTo>
                    <a:lnTo>
                      <a:pt x="60" y="314"/>
                    </a:lnTo>
                    <a:lnTo>
                      <a:pt x="60" y="314"/>
                    </a:lnTo>
                    <a:lnTo>
                      <a:pt x="56" y="308"/>
                    </a:lnTo>
                    <a:lnTo>
                      <a:pt x="54" y="300"/>
                    </a:lnTo>
                    <a:lnTo>
                      <a:pt x="52" y="294"/>
                    </a:lnTo>
                    <a:lnTo>
                      <a:pt x="52" y="286"/>
                    </a:lnTo>
                    <a:lnTo>
                      <a:pt x="54" y="278"/>
                    </a:lnTo>
                    <a:lnTo>
                      <a:pt x="56" y="272"/>
                    </a:lnTo>
                    <a:lnTo>
                      <a:pt x="60" y="264"/>
                    </a:lnTo>
                    <a:lnTo>
                      <a:pt x="66" y="260"/>
                    </a:lnTo>
                    <a:lnTo>
                      <a:pt x="96" y="228"/>
                    </a:lnTo>
                    <a:lnTo>
                      <a:pt x="96" y="228"/>
                    </a:lnTo>
                    <a:lnTo>
                      <a:pt x="102" y="224"/>
                    </a:lnTo>
                    <a:lnTo>
                      <a:pt x="108" y="220"/>
                    </a:lnTo>
                    <a:lnTo>
                      <a:pt x="114" y="218"/>
                    </a:lnTo>
                    <a:lnTo>
                      <a:pt x="122" y="216"/>
                    </a:lnTo>
                    <a:lnTo>
                      <a:pt x="130" y="216"/>
                    </a:lnTo>
                    <a:lnTo>
                      <a:pt x="138" y="218"/>
                    </a:lnTo>
                    <a:lnTo>
                      <a:pt x="144" y="220"/>
                    </a:lnTo>
                    <a:lnTo>
                      <a:pt x="150" y="224"/>
                    </a:lnTo>
                    <a:lnTo>
                      <a:pt x="170" y="238"/>
                    </a:lnTo>
                    <a:lnTo>
                      <a:pt x="170" y="238"/>
                    </a:lnTo>
                    <a:lnTo>
                      <a:pt x="188" y="230"/>
                    </a:lnTo>
                    <a:lnTo>
                      <a:pt x="206" y="222"/>
                    </a:lnTo>
                    <a:lnTo>
                      <a:pt x="210" y="200"/>
                    </a:lnTo>
                    <a:lnTo>
                      <a:pt x="210" y="200"/>
                    </a:lnTo>
                    <a:lnTo>
                      <a:pt x="212" y="192"/>
                    </a:lnTo>
                    <a:lnTo>
                      <a:pt x="216" y="186"/>
                    </a:lnTo>
                    <a:lnTo>
                      <a:pt x="220" y="180"/>
                    </a:lnTo>
                    <a:lnTo>
                      <a:pt x="226" y="174"/>
                    </a:lnTo>
                    <a:lnTo>
                      <a:pt x="232" y="170"/>
                    </a:lnTo>
                    <a:lnTo>
                      <a:pt x="238" y="166"/>
                    </a:lnTo>
                    <a:lnTo>
                      <a:pt x="246" y="164"/>
                    </a:lnTo>
                    <a:lnTo>
                      <a:pt x="254" y="164"/>
                    </a:lnTo>
                    <a:lnTo>
                      <a:pt x="296" y="164"/>
                    </a:lnTo>
                    <a:lnTo>
                      <a:pt x="296" y="164"/>
                    </a:lnTo>
                    <a:lnTo>
                      <a:pt x="304" y="164"/>
                    </a:lnTo>
                    <a:lnTo>
                      <a:pt x="310" y="166"/>
                    </a:lnTo>
                    <a:lnTo>
                      <a:pt x="318" y="170"/>
                    </a:lnTo>
                    <a:lnTo>
                      <a:pt x="324" y="174"/>
                    </a:lnTo>
                    <a:lnTo>
                      <a:pt x="330" y="180"/>
                    </a:lnTo>
                    <a:lnTo>
                      <a:pt x="334" y="186"/>
                    </a:lnTo>
                    <a:lnTo>
                      <a:pt x="336" y="192"/>
                    </a:lnTo>
                    <a:lnTo>
                      <a:pt x="338" y="200"/>
                    </a:lnTo>
                    <a:lnTo>
                      <a:pt x="342" y="222"/>
                    </a:lnTo>
                    <a:lnTo>
                      <a:pt x="342" y="222"/>
                    </a:lnTo>
                    <a:lnTo>
                      <a:pt x="360" y="230"/>
                    </a:lnTo>
                    <a:lnTo>
                      <a:pt x="378" y="238"/>
                    </a:lnTo>
                    <a:lnTo>
                      <a:pt x="398" y="224"/>
                    </a:lnTo>
                    <a:lnTo>
                      <a:pt x="398" y="224"/>
                    </a:lnTo>
                    <a:lnTo>
                      <a:pt x="404" y="220"/>
                    </a:lnTo>
                    <a:lnTo>
                      <a:pt x="412" y="218"/>
                    </a:lnTo>
                    <a:lnTo>
                      <a:pt x="418" y="216"/>
                    </a:lnTo>
                    <a:lnTo>
                      <a:pt x="426" y="216"/>
                    </a:lnTo>
                    <a:lnTo>
                      <a:pt x="426" y="216"/>
                    </a:lnTo>
                    <a:lnTo>
                      <a:pt x="442" y="220"/>
                    </a:lnTo>
                    <a:lnTo>
                      <a:pt x="448" y="224"/>
                    </a:lnTo>
                    <a:lnTo>
                      <a:pt x="454" y="230"/>
                    </a:lnTo>
                    <a:lnTo>
                      <a:pt x="484" y="260"/>
                    </a:lnTo>
                    <a:lnTo>
                      <a:pt x="484" y="260"/>
                    </a:lnTo>
                    <a:lnTo>
                      <a:pt x="488" y="264"/>
                    </a:lnTo>
                    <a:lnTo>
                      <a:pt x="492" y="272"/>
                    </a:lnTo>
                    <a:lnTo>
                      <a:pt x="494" y="278"/>
                    </a:lnTo>
                    <a:lnTo>
                      <a:pt x="496" y="286"/>
                    </a:lnTo>
                    <a:lnTo>
                      <a:pt x="496" y="294"/>
                    </a:lnTo>
                    <a:lnTo>
                      <a:pt x="494" y="300"/>
                    </a:lnTo>
                    <a:lnTo>
                      <a:pt x="492" y="308"/>
                    </a:lnTo>
                    <a:lnTo>
                      <a:pt x="488" y="314"/>
                    </a:lnTo>
                    <a:lnTo>
                      <a:pt x="474" y="334"/>
                    </a:lnTo>
                    <a:lnTo>
                      <a:pt x="474" y="334"/>
                    </a:lnTo>
                    <a:lnTo>
                      <a:pt x="482" y="352"/>
                    </a:lnTo>
                    <a:lnTo>
                      <a:pt x="490" y="370"/>
                    </a:lnTo>
                    <a:lnTo>
                      <a:pt x="512" y="374"/>
                    </a:lnTo>
                    <a:lnTo>
                      <a:pt x="512" y="374"/>
                    </a:lnTo>
                    <a:lnTo>
                      <a:pt x="520" y="376"/>
                    </a:lnTo>
                    <a:lnTo>
                      <a:pt x="528" y="378"/>
                    </a:lnTo>
                    <a:lnTo>
                      <a:pt x="534" y="384"/>
                    </a:lnTo>
                    <a:lnTo>
                      <a:pt x="538" y="388"/>
                    </a:lnTo>
                    <a:lnTo>
                      <a:pt x="542" y="396"/>
                    </a:lnTo>
                    <a:lnTo>
                      <a:pt x="546" y="402"/>
                    </a:lnTo>
                    <a:lnTo>
                      <a:pt x="548" y="410"/>
                    </a:lnTo>
                    <a:lnTo>
                      <a:pt x="548" y="416"/>
                    </a:lnTo>
                    <a:lnTo>
                      <a:pt x="548" y="460"/>
                    </a:lnTo>
                    <a:lnTo>
                      <a:pt x="548" y="460"/>
                    </a:lnTo>
                    <a:lnTo>
                      <a:pt x="548" y="466"/>
                    </a:lnTo>
                    <a:lnTo>
                      <a:pt x="546" y="474"/>
                    </a:lnTo>
                    <a:lnTo>
                      <a:pt x="542" y="480"/>
                    </a:lnTo>
                    <a:lnTo>
                      <a:pt x="538" y="488"/>
                    </a:lnTo>
                    <a:lnTo>
                      <a:pt x="534" y="492"/>
                    </a:lnTo>
                    <a:lnTo>
                      <a:pt x="528" y="498"/>
                    </a:lnTo>
                    <a:lnTo>
                      <a:pt x="520" y="500"/>
                    </a:lnTo>
                    <a:lnTo>
                      <a:pt x="512" y="502"/>
                    </a:lnTo>
                    <a:lnTo>
                      <a:pt x="490" y="506"/>
                    </a:lnTo>
                    <a:lnTo>
                      <a:pt x="490" y="506"/>
                    </a:lnTo>
                    <a:lnTo>
                      <a:pt x="482" y="524"/>
                    </a:lnTo>
                    <a:lnTo>
                      <a:pt x="474" y="542"/>
                    </a:lnTo>
                    <a:lnTo>
                      <a:pt x="488" y="562"/>
                    </a:lnTo>
                    <a:lnTo>
                      <a:pt x="488" y="562"/>
                    </a:lnTo>
                    <a:lnTo>
                      <a:pt x="492" y="568"/>
                    </a:lnTo>
                    <a:lnTo>
                      <a:pt x="494" y="574"/>
                    </a:lnTo>
                    <a:lnTo>
                      <a:pt x="496" y="582"/>
                    </a:lnTo>
                    <a:lnTo>
                      <a:pt x="496" y="590"/>
                    </a:lnTo>
                    <a:lnTo>
                      <a:pt x="494" y="598"/>
                    </a:lnTo>
                    <a:lnTo>
                      <a:pt x="492" y="604"/>
                    </a:lnTo>
                    <a:lnTo>
                      <a:pt x="488" y="610"/>
                    </a:lnTo>
                    <a:lnTo>
                      <a:pt x="484" y="616"/>
                    </a:lnTo>
                    <a:lnTo>
                      <a:pt x="452" y="646"/>
                    </a:lnTo>
                    <a:lnTo>
                      <a:pt x="452" y="646"/>
                    </a:lnTo>
                    <a:lnTo>
                      <a:pt x="448" y="652"/>
                    </a:lnTo>
                    <a:lnTo>
                      <a:pt x="442" y="656"/>
                    </a:lnTo>
                    <a:lnTo>
                      <a:pt x="434" y="658"/>
                    </a:lnTo>
                    <a:lnTo>
                      <a:pt x="426" y="660"/>
                    </a:lnTo>
                    <a:lnTo>
                      <a:pt x="426" y="660"/>
                    </a:lnTo>
                    <a:lnTo>
                      <a:pt x="418" y="660"/>
                    </a:lnTo>
                    <a:lnTo>
                      <a:pt x="412" y="658"/>
                    </a:lnTo>
                    <a:lnTo>
                      <a:pt x="404" y="656"/>
                    </a:lnTo>
                    <a:lnTo>
                      <a:pt x="398" y="652"/>
                    </a:lnTo>
                    <a:lnTo>
                      <a:pt x="378" y="638"/>
                    </a:lnTo>
                    <a:lnTo>
                      <a:pt x="378" y="638"/>
                    </a:lnTo>
                    <a:lnTo>
                      <a:pt x="360" y="646"/>
                    </a:lnTo>
                    <a:lnTo>
                      <a:pt x="342" y="652"/>
                    </a:lnTo>
                    <a:lnTo>
                      <a:pt x="338" y="676"/>
                    </a:lnTo>
                    <a:lnTo>
                      <a:pt x="338" y="676"/>
                    </a:lnTo>
                    <a:lnTo>
                      <a:pt x="336" y="684"/>
                    </a:lnTo>
                    <a:lnTo>
                      <a:pt x="334" y="690"/>
                    </a:lnTo>
                    <a:lnTo>
                      <a:pt x="330" y="696"/>
                    </a:lnTo>
                    <a:lnTo>
                      <a:pt x="324" y="702"/>
                    </a:lnTo>
                    <a:lnTo>
                      <a:pt x="318" y="706"/>
                    </a:lnTo>
                    <a:lnTo>
                      <a:pt x="310" y="710"/>
                    </a:lnTo>
                    <a:lnTo>
                      <a:pt x="302" y="712"/>
                    </a:lnTo>
                    <a:lnTo>
                      <a:pt x="296" y="712"/>
                    </a:lnTo>
                    <a:lnTo>
                      <a:pt x="252" y="712"/>
                    </a:lnTo>
                    <a:lnTo>
                      <a:pt x="252" y="712"/>
                    </a:lnTo>
                    <a:lnTo>
                      <a:pt x="246" y="712"/>
                    </a:lnTo>
                    <a:lnTo>
                      <a:pt x="238" y="710"/>
                    </a:lnTo>
                    <a:lnTo>
                      <a:pt x="232" y="706"/>
                    </a:lnTo>
                    <a:lnTo>
                      <a:pt x="226" y="702"/>
                    </a:lnTo>
                    <a:lnTo>
                      <a:pt x="220" y="696"/>
                    </a:lnTo>
                    <a:lnTo>
                      <a:pt x="216" y="690"/>
                    </a:lnTo>
                    <a:lnTo>
                      <a:pt x="212" y="684"/>
                    </a:lnTo>
                    <a:lnTo>
                      <a:pt x="210" y="676"/>
                    </a:lnTo>
                    <a:lnTo>
                      <a:pt x="206" y="652"/>
                    </a:lnTo>
                    <a:lnTo>
                      <a:pt x="206" y="652"/>
                    </a:lnTo>
                    <a:lnTo>
                      <a:pt x="176" y="640"/>
                    </a:lnTo>
                    <a:lnTo>
                      <a:pt x="118" y="744"/>
                    </a:lnTo>
                    <a:lnTo>
                      <a:pt x="112" y="752"/>
                    </a:lnTo>
                    <a:lnTo>
                      <a:pt x="112" y="752"/>
                    </a:lnTo>
                    <a:lnTo>
                      <a:pt x="132" y="762"/>
                    </a:lnTo>
                    <a:lnTo>
                      <a:pt x="150" y="770"/>
                    </a:lnTo>
                    <a:lnTo>
                      <a:pt x="170" y="776"/>
                    </a:lnTo>
                    <a:lnTo>
                      <a:pt x="190" y="782"/>
                    </a:lnTo>
                    <a:lnTo>
                      <a:pt x="212" y="786"/>
                    </a:lnTo>
                    <a:lnTo>
                      <a:pt x="232" y="788"/>
                    </a:lnTo>
                    <a:lnTo>
                      <a:pt x="254" y="790"/>
                    </a:lnTo>
                    <a:lnTo>
                      <a:pt x="274" y="792"/>
                    </a:lnTo>
                    <a:lnTo>
                      <a:pt x="274" y="792"/>
                    </a:lnTo>
                    <a:lnTo>
                      <a:pt x="310" y="790"/>
                    </a:lnTo>
                    <a:lnTo>
                      <a:pt x="346" y="784"/>
                    </a:lnTo>
                    <a:lnTo>
                      <a:pt x="380" y="776"/>
                    </a:lnTo>
                    <a:lnTo>
                      <a:pt x="412" y="764"/>
                    </a:lnTo>
                    <a:lnTo>
                      <a:pt x="442" y="748"/>
                    </a:lnTo>
                    <a:lnTo>
                      <a:pt x="472" y="730"/>
                    </a:lnTo>
                    <a:lnTo>
                      <a:pt x="500" y="710"/>
                    </a:lnTo>
                    <a:lnTo>
                      <a:pt x="524" y="688"/>
                    </a:lnTo>
                    <a:lnTo>
                      <a:pt x="546" y="662"/>
                    </a:lnTo>
                    <a:lnTo>
                      <a:pt x="568" y="636"/>
                    </a:lnTo>
                    <a:lnTo>
                      <a:pt x="586" y="606"/>
                    </a:lnTo>
                    <a:lnTo>
                      <a:pt x="600" y="576"/>
                    </a:lnTo>
                    <a:lnTo>
                      <a:pt x="612" y="542"/>
                    </a:lnTo>
                    <a:lnTo>
                      <a:pt x="620" y="510"/>
                    </a:lnTo>
                    <a:lnTo>
                      <a:pt x="626" y="474"/>
                    </a:lnTo>
                    <a:lnTo>
                      <a:pt x="628" y="438"/>
                    </a:lnTo>
                    <a:lnTo>
                      <a:pt x="628" y="438"/>
                    </a:lnTo>
                    <a:lnTo>
                      <a:pt x="626" y="402"/>
                    </a:lnTo>
                    <a:lnTo>
                      <a:pt x="620" y="366"/>
                    </a:lnTo>
                    <a:lnTo>
                      <a:pt x="612" y="332"/>
                    </a:lnTo>
                    <a:lnTo>
                      <a:pt x="600" y="300"/>
                    </a:lnTo>
                    <a:lnTo>
                      <a:pt x="586" y="270"/>
                    </a:lnTo>
                    <a:lnTo>
                      <a:pt x="568" y="240"/>
                    </a:lnTo>
                    <a:lnTo>
                      <a:pt x="546" y="214"/>
                    </a:lnTo>
                    <a:lnTo>
                      <a:pt x="524" y="188"/>
                    </a:lnTo>
                    <a:lnTo>
                      <a:pt x="500" y="166"/>
                    </a:lnTo>
                    <a:lnTo>
                      <a:pt x="472" y="144"/>
                    </a:lnTo>
                    <a:lnTo>
                      <a:pt x="442" y="128"/>
                    </a:lnTo>
                    <a:lnTo>
                      <a:pt x="412" y="112"/>
                    </a:lnTo>
                    <a:lnTo>
                      <a:pt x="380" y="100"/>
                    </a:lnTo>
                    <a:lnTo>
                      <a:pt x="346" y="92"/>
                    </a:lnTo>
                    <a:lnTo>
                      <a:pt x="310" y="86"/>
                    </a:lnTo>
                    <a:lnTo>
                      <a:pt x="274" y="84"/>
                    </a:lnTo>
                    <a:lnTo>
                      <a:pt x="274" y="84"/>
                    </a:lnTo>
                    <a:lnTo>
                      <a:pt x="246" y="86"/>
                    </a:lnTo>
                    <a:lnTo>
                      <a:pt x="218" y="88"/>
                    </a:lnTo>
                    <a:lnTo>
                      <a:pt x="190" y="94"/>
                    </a:lnTo>
                    <a:lnTo>
                      <a:pt x="162" y="102"/>
                    </a:lnTo>
                    <a:lnTo>
                      <a:pt x="174" y="130"/>
                    </a:lnTo>
                    <a:lnTo>
                      <a:pt x="186" y="164"/>
                    </a:lnTo>
                    <a:lnTo>
                      <a:pt x="186" y="164"/>
                    </a:lnTo>
                    <a:lnTo>
                      <a:pt x="186" y="170"/>
                    </a:lnTo>
                    <a:lnTo>
                      <a:pt x="184" y="178"/>
                    </a:lnTo>
                    <a:lnTo>
                      <a:pt x="184" y="178"/>
                    </a:lnTo>
                    <a:lnTo>
                      <a:pt x="176" y="182"/>
                    </a:lnTo>
                    <a:lnTo>
                      <a:pt x="170" y="182"/>
                    </a:lnTo>
                    <a:lnTo>
                      <a:pt x="40" y="144"/>
                    </a:lnTo>
                    <a:lnTo>
                      <a:pt x="40" y="144"/>
                    </a:lnTo>
                    <a:lnTo>
                      <a:pt x="34" y="142"/>
                    </a:lnTo>
                    <a:lnTo>
                      <a:pt x="30" y="136"/>
                    </a:lnTo>
                    <a:lnTo>
                      <a:pt x="30" y="136"/>
                    </a:lnTo>
                    <a:lnTo>
                      <a:pt x="28" y="130"/>
                    </a:lnTo>
                    <a:lnTo>
                      <a:pt x="32" y="124"/>
                    </a:lnTo>
                    <a:lnTo>
                      <a:pt x="104" y="8"/>
                    </a:lnTo>
                    <a:lnTo>
                      <a:pt x="104" y="8"/>
                    </a:lnTo>
                    <a:lnTo>
                      <a:pt x="108" y="4"/>
                    </a:lnTo>
                    <a:lnTo>
                      <a:pt x="112" y="0"/>
                    </a:lnTo>
                    <a:lnTo>
                      <a:pt x="118" y="0"/>
                    </a:lnTo>
                    <a:lnTo>
                      <a:pt x="124" y="2"/>
                    </a:lnTo>
                    <a:lnTo>
                      <a:pt x="124" y="2"/>
                    </a:lnTo>
                    <a:lnTo>
                      <a:pt x="128" y="6"/>
                    </a:lnTo>
                    <a:lnTo>
                      <a:pt x="130" y="12"/>
                    </a:lnTo>
                    <a:lnTo>
                      <a:pt x="130" y="16"/>
                    </a:lnTo>
                    <a:lnTo>
                      <a:pt x="128" y="22"/>
                    </a:lnTo>
                    <a:lnTo>
                      <a:pt x="64" y="122"/>
                    </a:lnTo>
                    <a:lnTo>
                      <a:pt x="150" y="148"/>
                    </a:lnTo>
                    <a:lnTo>
                      <a:pt x="148" y="140"/>
                    </a:lnTo>
                    <a:lnTo>
                      <a:pt x="130" y="100"/>
                    </a:lnTo>
                    <a:lnTo>
                      <a:pt x="130" y="100"/>
                    </a:lnTo>
                    <a:lnTo>
                      <a:pt x="130" y="94"/>
                    </a:lnTo>
                    <a:lnTo>
                      <a:pt x="130" y="88"/>
                    </a:lnTo>
                    <a:lnTo>
                      <a:pt x="130" y="88"/>
                    </a:lnTo>
                    <a:lnTo>
                      <a:pt x="134" y="84"/>
                    </a:lnTo>
                    <a:lnTo>
                      <a:pt x="138" y="82"/>
                    </a:lnTo>
                    <a:lnTo>
                      <a:pt x="138" y="82"/>
                    </a:lnTo>
                    <a:lnTo>
                      <a:pt x="172" y="70"/>
                    </a:lnTo>
                    <a:lnTo>
                      <a:pt x="206" y="62"/>
                    </a:lnTo>
                    <a:lnTo>
                      <a:pt x="240" y="58"/>
                    </a:lnTo>
                    <a:lnTo>
                      <a:pt x="274" y="56"/>
                    </a:lnTo>
                    <a:lnTo>
                      <a:pt x="274" y="56"/>
                    </a:lnTo>
                    <a:lnTo>
                      <a:pt x="314" y="58"/>
                    </a:lnTo>
                    <a:lnTo>
                      <a:pt x="352" y="64"/>
                    </a:lnTo>
                    <a:lnTo>
                      <a:pt x="388" y="74"/>
                    </a:lnTo>
                    <a:lnTo>
                      <a:pt x="422" y="86"/>
                    </a:lnTo>
                    <a:lnTo>
                      <a:pt x="456" y="102"/>
                    </a:lnTo>
                    <a:lnTo>
                      <a:pt x="488" y="122"/>
                    </a:lnTo>
                    <a:lnTo>
                      <a:pt x="516" y="144"/>
                    </a:lnTo>
                    <a:lnTo>
                      <a:pt x="544" y="168"/>
                    </a:lnTo>
                    <a:lnTo>
                      <a:pt x="568" y="196"/>
                    </a:lnTo>
                    <a:lnTo>
                      <a:pt x="590" y="224"/>
                    </a:lnTo>
                    <a:lnTo>
                      <a:pt x="610" y="256"/>
                    </a:lnTo>
                    <a:lnTo>
                      <a:pt x="626" y="290"/>
                    </a:lnTo>
                    <a:lnTo>
                      <a:pt x="638" y="324"/>
                    </a:lnTo>
                    <a:lnTo>
                      <a:pt x="648" y="362"/>
                    </a:lnTo>
                    <a:lnTo>
                      <a:pt x="654" y="398"/>
                    </a:lnTo>
                    <a:lnTo>
                      <a:pt x="656" y="438"/>
                    </a:lnTo>
                    <a:lnTo>
                      <a:pt x="656" y="438"/>
                    </a:lnTo>
                    <a:lnTo>
                      <a:pt x="654" y="476"/>
                    </a:lnTo>
                    <a:lnTo>
                      <a:pt x="648" y="514"/>
                    </a:lnTo>
                    <a:lnTo>
                      <a:pt x="638" y="552"/>
                    </a:lnTo>
                    <a:lnTo>
                      <a:pt x="626" y="586"/>
                    </a:lnTo>
                    <a:lnTo>
                      <a:pt x="610" y="620"/>
                    </a:lnTo>
                    <a:lnTo>
                      <a:pt x="590" y="652"/>
                    </a:lnTo>
                    <a:lnTo>
                      <a:pt x="568" y="680"/>
                    </a:lnTo>
                    <a:lnTo>
                      <a:pt x="544" y="708"/>
                    </a:lnTo>
                    <a:lnTo>
                      <a:pt x="516" y="732"/>
                    </a:lnTo>
                    <a:lnTo>
                      <a:pt x="488" y="754"/>
                    </a:lnTo>
                    <a:lnTo>
                      <a:pt x="456" y="774"/>
                    </a:lnTo>
                    <a:lnTo>
                      <a:pt x="422" y="790"/>
                    </a:lnTo>
                    <a:lnTo>
                      <a:pt x="388" y="802"/>
                    </a:lnTo>
                    <a:lnTo>
                      <a:pt x="352" y="812"/>
                    </a:lnTo>
                    <a:lnTo>
                      <a:pt x="314" y="818"/>
                    </a:lnTo>
                    <a:lnTo>
                      <a:pt x="274" y="820"/>
                    </a:lnTo>
                    <a:lnTo>
                      <a:pt x="274" y="82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grpSp>
        <p:grpSp>
          <p:nvGrpSpPr>
            <p:cNvPr id="100" name="Group 99"/>
            <p:cNvGrpSpPr/>
            <p:nvPr/>
          </p:nvGrpSpPr>
          <p:grpSpPr>
            <a:xfrm>
              <a:off x="9872701" y="2829657"/>
              <a:ext cx="1878892" cy="1542780"/>
              <a:chOff x="9910801" y="2434267"/>
              <a:chExt cx="1878892" cy="1542780"/>
            </a:xfrm>
          </p:grpSpPr>
          <p:sp>
            <p:nvSpPr>
              <p:cNvPr id="101" name="TextBox 100"/>
              <p:cNvSpPr txBox="1"/>
              <p:nvPr/>
            </p:nvSpPr>
            <p:spPr>
              <a:xfrm>
                <a:off x="9910801" y="3234749"/>
                <a:ext cx="1090058" cy="461622"/>
              </a:xfrm>
              <a:prstGeom prst="rect">
                <a:avLst/>
              </a:prstGeom>
              <a:noFill/>
            </p:spPr>
            <p:txBody>
              <a:bodyPr wrap="square" lIns="182854" tIns="146283" rIns="182854" bIns="146283" rtlCol="0">
                <a:spAutoFit/>
              </a:bodyPr>
              <a:lstStyle/>
              <a:p>
                <a:pPr marL="0" marR="0" lvl="0" indent="0" defTabSz="932563" eaLnBrk="1" fontAlgn="auto" latinLnBrk="0" hangingPunct="1">
                  <a:lnSpc>
                    <a:spcPct val="90000"/>
                  </a:lnSpc>
                  <a:spcBef>
                    <a:spcPct val="0"/>
                  </a:spcBef>
                  <a:spcAft>
                    <a:spcPts val="600"/>
                  </a:spcAft>
                  <a:buClrTx/>
                  <a:buSzTx/>
                  <a:buFontTx/>
                  <a:buNone/>
                  <a:tabLst/>
                  <a:defRPr/>
                </a:pPr>
                <a:r>
                  <a:rPr kumimoji="0" lang="en-US" sz="1200" b="0" i="0" u="none" strike="noStrike" kern="0" cap="none" spc="-30" normalizeH="0" baseline="0" noProof="0" dirty="0">
                    <a:ln>
                      <a:noFill/>
                    </a:ln>
                    <a:solidFill>
                      <a:srgbClr val="002050"/>
                    </a:solidFill>
                    <a:effectLst/>
                    <a:uLnTx/>
                    <a:uFillTx/>
                    <a:latin typeface="Segoe UI Semilight" panose="020B0402040204020203" pitchFamily="34" charset="0"/>
                    <a:cs typeface="Segoe UI Semilight" panose="020B0402040204020203" pitchFamily="34" charset="0"/>
                  </a:rPr>
                  <a:t>Apps</a:t>
                </a:r>
              </a:p>
            </p:txBody>
          </p:sp>
          <p:grpSp>
            <p:nvGrpSpPr>
              <p:cNvPr id="102" name="Group 101"/>
              <p:cNvGrpSpPr/>
              <p:nvPr/>
            </p:nvGrpSpPr>
            <p:grpSpPr>
              <a:xfrm>
                <a:off x="10012430" y="2917883"/>
                <a:ext cx="462396" cy="357669"/>
                <a:chOff x="5007615" y="2323753"/>
                <a:chExt cx="649029" cy="502032"/>
              </a:xfrm>
              <a:solidFill>
                <a:srgbClr val="0078D7"/>
              </a:solidFill>
            </p:grpSpPr>
            <p:sp>
              <p:nvSpPr>
                <p:cNvPr id="112" name="Freeform 499"/>
                <p:cNvSpPr>
                  <a:spLocks/>
                </p:cNvSpPr>
                <p:nvPr/>
              </p:nvSpPr>
              <p:spPr bwMode="auto">
                <a:xfrm>
                  <a:off x="5175285" y="2455306"/>
                  <a:ext cx="313688" cy="314768"/>
                </a:xfrm>
                <a:custGeom>
                  <a:avLst/>
                  <a:gdLst>
                    <a:gd name="connsiteX0" fmla="*/ 193673 w 319670"/>
                    <a:gd name="connsiteY0" fmla="*/ 280605 h 320770"/>
                    <a:gd name="connsiteX1" fmla="*/ 165888 w 319670"/>
                    <a:gd name="connsiteY1" fmla="*/ 281661 h 320770"/>
                    <a:gd name="connsiteX2" fmla="*/ 167460 w 319670"/>
                    <a:gd name="connsiteY2" fmla="*/ 307015 h 320770"/>
                    <a:gd name="connsiteX3" fmla="*/ 181091 w 319670"/>
                    <a:gd name="connsiteY3" fmla="*/ 305430 h 320770"/>
                    <a:gd name="connsiteX4" fmla="*/ 193673 w 319670"/>
                    <a:gd name="connsiteY4" fmla="*/ 280605 h 320770"/>
                    <a:gd name="connsiteX5" fmla="*/ 127923 w 319670"/>
                    <a:gd name="connsiteY5" fmla="*/ 280054 h 320770"/>
                    <a:gd name="connsiteX6" fmla="*/ 141657 w 319670"/>
                    <a:gd name="connsiteY6" fmla="*/ 305957 h 320770"/>
                    <a:gd name="connsiteX7" fmla="*/ 154333 w 319670"/>
                    <a:gd name="connsiteY7" fmla="*/ 307015 h 320770"/>
                    <a:gd name="connsiteX8" fmla="*/ 152749 w 319670"/>
                    <a:gd name="connsiteY8" fmla="*/ 281640 h 320770"/>
                    <a:gd name="connsiteX9" fmla="*/ 127923 w 319670"/>
                    <a:gd name="connsiteY9" fmla="*/ 280054 h 320770"/>
                    <a:gd name="connsiteX10" fmla="*/ 226960 w 319670"/>
                    <a:gd name="connsiteY10" fmla="*/ 275378 h 320770"/>
                    <a:gd name="connsiteX11" fmla="*/ 209629 w 319670"/>
                    <a:gd name="connsiteY11" fmla="*/ 278547 h 320770"/>
                    <a:gd name="connsiteX12" fmla="*/ 198075 w 319670"/>
                    <a:gd name="connsiteY12" fmla="*/ 301788 h 320770"/>
                    <a:gd name="connsiteX13" fmla="*/ 204377 w 319670"/>
                    <a:gd name="connsiteY13" fmla="*/ 300203 h 320770"/>
                    <a:gd name="connsiteX14" fmla="*/ 226960 w 319670"/>
                    <a:gd name="connsiteY14" fmla="*/ 275378 h 320770"/>
                    <a:gd name="connsiteX15" fmla="*/ 94911 w 319670"/>
                    <a:gd name="connsiteY15" fmla="*/ 274277 h 320770"/>
                    <a:gd name="connsiteX16" fmla="*/ 120163 w 319670"/>
                    <a:gd name="connsiteY16" fmla="*/ 301828 h 320770"/>
                    <a:gd name="connsiteX17" fmla="*/ 124897 w 319670"/>
                    <a:gd name="connsiteY17" fmla="*/ 302888 h 320770"/>
                    <a:gd name="connsiteX18" fmla="*/ 112797 w 319670"/>
                    <a:gd name="connsiteY18" fmla="*/ 277456 h 320770"/>
                    <a:gd name="connsiteX19" fmla="*/ 94911 w 319670"/>
                    <a:gd name="connsiteY19" fmla="*/ 274277 h 320770"/>
                    <a:gd name="connsiteX20" fmla="*/ 261623 w 319670"/>
                    <a:gd name="connsiteY20" fmla="*/ 266024 h 320770"/>
                    <a:gd name="connsiteX21" fmla="*/ 247511 w 319670"/>
                    <a:gd name="connsiteY21" fmla="*/ 270781 h 320770"/>
                    <a:gd name="connsiteX22" fmla="*/ 235489 w 319670"/>
                    <a:gd name="connsiteY22" fmla="*/ 286107 h 320770"/>
                    <a:gd name="connsiteX23" fmla="*/ 261623 w 319670"/>
                    <a:gd name="connsiteY23" fmla="*/ 266024 h 320770"/>
                    <a:gd name="connsiteX24" fmla="*/ 53646 w 319670"/>
                    <a:gd name="connsiteY24" fmla="*/ 261072 h 320770"/>
                    <a:gd name="connsiteX25" fmla="*/ 90509 w 319670"/>
                    <a:gd name="connsiteY25" fmla="*/ 289683 h 320770"/>
                    <a:gd name="connsiteX26" fmla="*/ 74184 w 319670"/>
                    <a:gd name="connsiteY26" fmla="*/ 268490 h 320770"/>
                    <a:gd name="connsiteX27" fmla="*/ 53646 w 319670"/>
                    <a:gd name="connsiteY27" fmla="*/ 261072 h 320770"/>
                    <a:gd name="connsiteX28" fmla="*/ 213205 w 319670"/>
                    <a:gd name="connsiteY28" fmla="*/ 224209 h 320770"/>
                    <a:gd name="connsiteX29" fmla="*/ 163687 w 319670"/>
                    <a:gd name="connsiteY29" fmla="*/ 228957 h 320770"/>
                    <a:gd name="connsiteX30" fmla="*/ 165267 w 319670"/>
                    <a:gd name="connsiteY30" fmla="*/ 269051 h 320770"/>
                    <a:gd name="connsiteX31" fmla="*/ 200035 w 319670"/>
                    <a:gd name="connsiteY31" fmla="*/ 266413 h 320770"/>
                    <a:gd name="connsiteX32" fmla="*/ 213205 w 319670"/>
                    <a:gd name="connsiteY32" fmla="*/ 224209 h 320770"/>
                    <a:gd name="connsiteX33" fmla="*/ 108941 w 319670"/>
                    <a:gd name="connsiteY33" fmla="*/ 224209 h 320770"/>
                    <a:gd name="connsiteX34" fmla="*/ 122109 w 319670"/>
                    <a:gd name="connsiteY34" fmla="*/ 265864 h 320770"/>
                    <a:gd name="connsiteX35" fmla="*/ 152132 w 319670"/>
                    <a:gd name="connsiteY35" fmla="*/ 268500 h 320770"/>
                    <a:gd name="connsiteX36" fmla="*/ 150552 w 319670"/>
                    <a:gd name="connsiteY36" fmla="*/ 228954 h 320770"/>
                    <a:gd name="connsiteX37" fmla="*/ 108941 w 319670"/>
                    <a:gd name="connsiteY37" fmla="*/ 224209 h 320770"/>
                    <a:gd name="connsiteX38" fmla="*/ 58322 w 319670"/>
                    <a:gd name="connsiteY38" fmla="*/ 209903 h 320770"/>
                    <a:gd name="connsiteX39" fmla="*/ 82669 w 319670"/>
                    <a:gd name="connsiteY39" fmla="*/ 257461 h 320770"/>
                    <a:gd name="connsiteX40" fmla="*/ 107016 w 319670"/>
                    <a:gd name="connsiteY40" fmla="*/ 263273 h 320770"/>
                    <a:gd name="connsiteX41" fmla="*/ 94842 w 319670"/>
                    <a:gd name="connsiteY41" fmla="*/ 221000 h 320770"/>
                    <a:gd name="connsiteX42" fmla="*/ 58322 w 319670"/>
                    <a:gd name="connsiteY42" fmla="*/ 209903 h 320770"/>
                    <a:gd name="connsiteX43" fmla="*/ 264925 w 319670"/>
                    <a:gd name="connsiteY43" fmla="*/ 209078 h 320770"/>
                    <a:gd name="connsiteX44" fmla="*/ 227505 w 319670"/>
                    <a:gd name="connsiteY44" fmla="*/ 221190 h 320770"/>
                    <a:gd name="connsiteX45" fmla="*/ 214856 w 319670"/>
                    <a:gd name="connsiteY45" fmla="*/ 264374 h 320770"/>
                    <a:gd name="connsiteX46" fmla="*/ 239100 w 319670"/>
                    <a:gd name="connsiteY46" fmla="*/ 259634 h 320770"/>
                    <a:gd name="connsiteX47" fmla="*/ 264925 w 319670"/>
                    <a:gd name="connsiteY47" fmla="*/ 209078 h 320770"/>
                    <a:gd name="connsiteX48" fmla="*/ 303989 w 319670"/>
                    <a:gd name="connsiteY48" fmla="*/ 187895 h 320770"/>
                    <a:gd name="connsiteX49" fmla="*/ 280765 w 319670"/>
                    <a:gd name="connsiteY49" fmla="*/ 201624 h 320770"/>
                    <a:gd name="connsiteX50" fmla="*/ 258597 w 319670"/>
                    <a:gd name="connsiteY50" fmla="*/ 253370 h 320770"/>
                    <a:gd name="connsiteX51" fmla="*/ 279710 w 319670"/>
                    <a:gd name="connsiteY51" fmla="*/ 244921 h 320770"/>
                    <a:gd name="connsiteX52" fmla="*/ 303989 w 319670"/>
                    <a:gd name="connsiteY52" fmla="*/ 187895 h 320770"/>
                    <a:gd name="connsiteX53" fmla="*/ 15131 w 319670"/>
                    <a:gd name="connsiteY53" fmla="*/ 186244 h 320770"/>
                    <a:gd name="connsiteX54" fmla="*/ 35764 w 319670"/>
                    <a:gd name="connsiteY54" fmla="*/ 239029 h 320770"/>
                    <a:gd name="connsiteX55" fmla="*/ 63274 w 319670"/>
                    <a:gd name="connsiteY55" fmla="*/ 251169 h 320770"/>
                    <a:gd name="connsiteX56" fmla="*/ 42641 w 319670"/>
                    <a:gd name="connsiteY56" fmla="*/ 202607 h 320770"/>
                    <a:gd name="connsiteX57" fmla="*/ 15131 w 319670"/>
                    <a:gd name="connsiteY57" fmla="*/ 186244 h 320770"/>
                    <a:gd name="connsiteX58" fmla="*/ 220633 w 319670"/>
                    <a:gd name="connsiteY58" fmla="*/ 169463 h 320770"/>
                    <a:gd name="connsiteX59" fmla="*/ 162861 w 319670"/>
                    <a:gd name="connsiteY59" fmla="*/ 176816 h 320770"/>
                    <a:gd name="connsiteX60" fmla="*/ 163386 w 319670"/>
                    <a:gd name="connsiteY60" fmla="*/ 215680 h 320770"/>
                    <a:gd name="connsiteX61" fmla="*/ 216431 w 319670"/>
                    <a:gd name="connsiteY61" fmla="*/ 209903 h 320770"/>
                    <a:gd name="connsiteX62" fmla="*/ 220633 w 319670"/>
                    <a:gd name="connsiteY62" fmla="*/ 169463 h 320770"/>
                    <a:gd name="connsiteX63" fmla="*/ 101513 w 319670"/>
                    <a:gd name="connsiteY63" fmla="*/ 169463 h 320770"/>
                    <a:gd name="connsiteX64" fmla="*/ 105748 w 319670"/>
                    <a:gd name="connsiteY64" fmla="*/ 210428 h 320770"/>
                    <a:gd name="connsiteX65" fmla="*/ 150207 w 319670"/>
                    <a:gd name="connsiteY65" fmla="*/ 215680 h 320770"/>
                    <a:gd name="connsiteX66" fmla="*/ 149678 w 319670"/>
                    <a:gd name="connsiteY66" fmla="*/ 176291 h 320770"/>
                    <a:gd name="connsiteX67" fmla="*/ 101513 w 319670"/>
                    <a:gd name="connsiteY67" fmla="*/ 169463 h 320770"/>
                    <a:gd name="connsiteX68" fmla="*/ 51121 w 319670"/>
                    <a:gd name="connsiteY68" fmla="*/ 149931 h 320770"/>
                    <a:gd name="connsiteX69" fmla="*/ 50069 w 319670"/>
                    <a:gd name="connsiteY69" fmla="*/ 159953 h 320770"/>
                    <a:gd name="connsiteX70" fmla="*/ 53752 w 319670"/>
                    <a:gd name="connsiteY70" fmla="*/ 193713 h 320770"/>
                    <a:gd name="connsiteX71" fmla="*/ 92160 w 319670"/>
                    <a:gd name="connsiteY71" fmla="*/ 207427 h 320770"/>
                    <a:gd name="connsiteX72" fmla="*/ 89003 w 319670"/>
                    <a:gd name="connsiteY72" fmla="*/ 166283 h 320770"/>
                    <a:gd name="connsiteX73" fmla="*/ 51121 w 319670"/>
                    <a:gd name="connsiteY73" fmla="*/ 149931 h 320770"/>
                    <a:gd name="connsiteX74" fmla="*/ 271850 w 319670"/>
                    <a:gd name="connsiteY74" fmla="*/ 148830 h 320770"/>
                    <a:gd name="connsiteX75" fmla="*/ 233420 w 319670"/>
                    <a:gd name="connsiteY75" fmla="*/ 165717 h 320770"/>
                    <a:gd name="connsiteX76" fmla="*/ 230262 w 319670"/>
                    <a:gd name="connsiteY76" fmla="*/ 206877 h 320770"/>
                    <a:gd name="connsiteX77" fmla="*/ 269218 w 319670"/>
                    <a:gd name="connsiteY77" fmla="*/ 193157 h 320770"/>
                    <a:gd name="connsiteX78" fmla="*/ 272903 w 319670"/>
                    <a:gd name="connsiteY78" fmla="*/ 159912 h 320770"/>
                    <a:gd name="connsiteX79" fmla="*/ 271850 w 319670"/>
                    <a:gd name="connsiteY79" fmla="*/ 148830 h 320770"/>
                    <a:gd name="connsiteX80" fmla="*/ 302793 w 319670"/>
                    <a:gd name="connsiteY80" fmla="*/ 126547 h 320770"/>
                    <a:gd name="connsiteX81" fmla="*/ 284431 w 319670"/>
                    <a:gd name="connsiteY81" fmla="*/ 141328 h 320770"/>
                    <a:gd name="connsiteX82" fmla="*/ 286005 w 319670"/>
                    <a:gd name="connsiteY82" fmla="*/ 159805 h 320770"/>
                    <a:gd name="connsiteX83" fmla="*/ 283907 w 319670"/>
                    <a:gd name="connsiteY83" fmla="*/ 185144 h 320770"/>
                    <a:gd name="connsiteX84" fmla="*/ 306465 w 319670"/>
                    <a:gd name="connsiteY84" fmla="*/ 169835 h 320770"/>
                    <a:gd name="connsiteX85" fmla="*/ 306465 w 319670"/>
                    <a:gd name="connsiteY85" fmla="*/ 160333 h 320770"/>
                    <a:gd name="connsiteX86" fmla="*/ 302793 w 319670"/>
                    <a:gd name="connsiteY86" fmla="*/ 126547 h 320770"/>
                    <a:gd name="connsiteX87" fmla="*/ 17427 w 319670"/>
                    <a:gd name="connsiteY87" fmla="*/ 125172 h 320770"/>
                    <a:gd name="connsiteX88" fmla="*/ 13205 w 319670"/>
                    <a:gd name="connsiteY88" fmla="*/ 160446 h 320770"/>
                    <a:gd name="connsiteX89" fmla="*/ 13205 w 319670"/>
                    <a:gd name="connsiteY89" fmla="*/ 168870 h 320770"/>
                    <a:gd name="connsiteX90" fmla="*/ 39065 w 319670"/>
                    <a:gd name="connsiteY90" fmla="*/ 186244 h 320770"/>
                    <a:gd name="connsiteX91" fmla="*/ 36954 w 319670"/>
                    <a:gd name="connsiteY91" fmla="*/ 159920 h 320770"/>
                    <a:gd name="connsiteX92" fmla="*/ 38537 w 319670"/>
                    <a:gd name="connsiteY92" fmla="*/ 142546 h 320770"/>
                    <a:gd name="connsiteX93" fmla="*/ 17427 w 319670"/>
                    <a:gd name="connsiteY93" fmla="*/ 125172 h 320770"/>
                    <a:gd name="connsiteX94" fmla="*/ 215883 w 319670"/>
                    <a:gd name="connsiteY94" fmla="*/ 122420 h 320770"/>
                    <a:gd name="connsiteX95" fmla="*/ 165486 w 319670"/>
                    <a:gd name="connsiteY95" fmla="*/ 128769 h 320770"/>
                    <a:gd name="connsiteX96" fmla="*/ 163386 w 319670"/>
                    <a:gd name="connsiteY96" fmla="*/ 128769 h 320770"/>
                    <a:gd name="connsiteX97" fmla="*/ 162861 w 319670"/>
                    <a:gd name="connsiteY97" fmla="*/ 155221 h 320770"/>
                    <a:gd name="connsiteX98" fmla="*/ 162861 w 319670"/>
                    <a:gd name="connsiteY98" fmla="*/ 163686 h 320770"/>
                    <a:gd name="connsiteX99" fmla="*/ 220083 w 319670"/>
                    <a:gd name="connsiteY99" fmla="*/ 155750 h 320770"/>
                    <a:gd name="connsiteX100" fmla="*/ 215883 w 319670"/>
                    <a:gd name="connsiteY100" fmla="*/ 122420 h 320770"/>
                    <a:gd name="connsiteX101" fmla="*/ 106825 w 319670"/>
                    <a:gd name="connsiteY101" fmla="*/ 120220 h 320770"/>
                    <a:gd name="connsiteX102" fmla="*/ 102064 w 319670"/>
                    <a:gd name="connsiteY102" fmla="*/ 156248 h 320770"/>
                    <a:gd name="connsiteX103" fmla="*/ 149678 w 319670"/>
                    <a:gd name="connsiteY103" fmla="*/ 163136 h 320770"/>
                    <a:gd name="connsiteX104" fmla="*/ 149678 w 319670"/>
                    <a:gd name="connsiteY104" fmla="*/ 155188 h 320770"/>
                    <a:gd name="connsiteX105" fmla="*/ 150207 w 319670"/>
                    <a:gd name="connsiteY105" fmla="*/ 128167 h 320770"/>
                    <a:gd name="connsiteX106" fmla="*/ 106825 w 319670"/>
                    <a:gd name="connsiteY106" fmla="*/ 120220 h 320770"/>
                    <a:gd name="connsiteX107" fmla="*/ 259617 w 319670"/>
                    <a:gd name="connsiteY107" fmla="*/ 103988 h 320770"/>
                    <a:gd name="connsiteX108" fmla="*/ 228611 w 319670"/>
                    <a:gd name="connsiteY108" fmla="*/ 118717 h 320770"/>
                    <a:gd name="connsiteX109" fmla="*/ 233341 w 319670"/>
                    <a:gd name="connsiteY109" fmla="*/ 151856 h 320770"/>
                    <a:gd name="connsiteX110" fmla="*/ 269602 w 319670"/>
                    <a:gd name="connsiteY110" fmla="*/ 135024 h 320770"/>
                    <a:gd name="connsiteX111" fmla="*/ 259617 w 319670"/>
                    <a:gd name="connsiteY111" fmla="*/ 103988 h 320770"/>
                    <a:gd name="connsiteX112" fmla="*/ 65249 w 319670"/>
                    <a:gd name="connsiteY112" fmla="*/ 99862 h 320770"/>
                    <a:gd name="connsiteX113" fmla="*/ 52545 w 319670"/>
                    <a:gd name="connsiteY113" fmla="*/ 136118 h 320770"/>
                    <a:gd name="connsiteX114" fmla="*/ 89068 w 319670"/>
                    <a:gd name="connsiteY114" fmla="*/ 152407 h 320770"/>
                    <a:gd name="connsiteX115" fmla="*/ 94361 w 319670"/>
                    <a:gd name="connsiteY115" fmla="*/ 115625 h 320770"/>
                    <a:gd name="connsiteX116" fmla="*/ 65249 w 319670"/>
                    <a:gd name="connsiteY116" fmla="*/ 99862 h 320770"/>
                    <a:gd name="connsiteX117" fmla="*/ 285381 w 319670"/>
                    <a:gd name="connsiteY117" fmla="*/ 83906 h 320770"/>
                    <a:gd name="connsiteX118" fmla="*/ 270702 w 319670"/>
                    <a:gd name="connsiteY118" fmla="*/ 96554 h 320770"/>
                    <a:gd name="connsiteX119" fmla="*/ 281711 w 319670"/>
                    <a:gd name="connsiteY119" fmla="*/ 127648 h 320770"/>
                    <a:gd name="connsiteX120" fmla="*/ 298487 w 319670"/>
                    <a:gd name="connsiteY120" fmla="*/ 112365 h 320770"/>
                    <a:gd name="connsiteX121" fmla="*/ 285381 w 319670"/>
                    <a:gd name="connsiteY121" fmla="*/ 83906 h 320770"/>
                    <a:gd name="connsiteX122" fmla="*/ 39411 w 319670"/>
                    <a:gd name="connsiteY122" fmla="*/ 75928 h 320770"/>
                    <a:gd name="connsiteX123" fmla="*/ 21458 w 319670"/>
                    <a:gd name="connsiteY123" fmla="*/ 111317 h 320770"/>
                    <a:gd name="connsiteX124" fmla="*/ 40995 w 319670"/>
                    <a:gd name="connsiteY124" fmla="*/ 128748 h 320770"/>
                    <a:gd name="connsiteX125" fmla="*/ 54196 w 319670"/>
                    <a:gd name="connsiteY125" fmla="*/ 91774 h 320770"/>
                    <a:gd name="connsiteX126" fmla="*/ 39411 w 319670"/>
                    <a:gd name="connsiteY126" fmla="*/ 75928 h 320770"/>
                    <a:gd name="connsiteX127" fmla="*/ 201616 w 319670"/>
                    <a:gd name="connsiteY127" fmla="*/ 73452 h 320770"/>
                    <a:gd name="connsiteX128" fmla="*/ 165267 w 319670"/>
                    <a:gd name="connsiteY128" fmla="*/ 78187 h 320770"/>
                    <a:gd name="connsiteX129" fmla="*/ 164740 w 319670"/>
                    <a:gd name="connsiteY129" fmla="*/ 78187 h 320770"/>
                    <a:gd name="connsiteX130" fmla="*/ 163687 w 319670"/>
                    <a:gd name="connsiteY130" fmla="*/ 115543 h 320770"/>
                    <a:gd name="connsiteX131" fmla="*/ 165267 w 319670"/>
                    <a:gd name="connsiteY131" fmla="*/ 115543 h 320770"/>
                    <a:gd name="connsiteX132" fmla="*/ 213205 w 319670"/>
                    <a:gd name="connsiteY132" fmla="*/ 109756 h 320770"/>
                    <a:gd name="connsiteX133" fmla="*/ 201616 w 319670"/>
                    <a:gd name="connsiteY133" fmla="*/ 73452 h 320770"/>
                    <a:gd name="connsiteX134" fmla="*/ 121592 w 319670"/>
                    <a:gd name="connsiteY134" fmla="*/ 70701 h 320770"/>
                    <a:gd name="connsiteX135" fmla="*/ 109491 w 319670"/>
                    <a:gd name="connsiteY135" fmla="*/ 107084 h 320770"/>
                    <a:gd name="connsiteX136" fmla="*/ 150530 w 319670"/>
                    <a:gd name="connsiteY136" fmla="*/ 114993 h 320770"/>
                    <a:gd name="connsiteX137" fmla="*/ 151582 w 319670"/>
                    <a:gd name="connsiteY137" fmla="*/ 77028 h 320770"/>
                    <a:gd name="connsiteX138" fmla="*/ 121592 w 319670"/>
                    <a:gd name="connsiteY138" fmla="*/ 70701 h 320770"/>
                    <a:gd name="connsiteX139" fmla="*/ 233321 w 319670"/>
                    <a:gd name="connsiteY139" fmla="*/ 59697 h 320770"/>
                    <a:gd name="connsiteX140" fmla="*/ 214306 w 319670"/>
                    <a:gd name="connsiteY140" fmla="*/ 69207 h 320770"/>
                    <a:gd name="connsiteX141" fmla="*/ 225926 w 319670"/>
                    <a:gd name="connsiteY141" fmla="*/ 106189 h 320770"/>
                    <a:gd name="connsiteX142" fmla="*/ 253921 w 319670"/>
                    <a:gd name="connsiteY142" fmla="*/ 92453 h 320770"/>
                    <a:gd name="connsiteX143" fmla="*/ 233321 w 319670"/>
                    <a:gd name="connsiteY143" fmla="*/ 59697 h 320770"/>
                    <a:gd name="connsiteX144" fmla="*/ 92595 w 319670"/>
                    <a:gd name="connsiteY144" fmla="*/ 55846 h 320770"/>
                    <a:gd name="connsiteX145" fmla="*/ 70977 w 319670"/>
                    <a:gd name="connsiteY145" fmla="*/ 88088 h 320770"/>
                    <a:gd name="connsiteX146" fmla="*/ 97341 w 319670"/>
                    <a:gd name="connsiteY146" fmla="*/ 102888 h 320770"/>
                    <a:gd name="connsiteX147" fmla="*/ 108941 w 319670"/>
                    <a:gd name="connsiteY147" fmla="*/ 65360 h 320770"/>
                    <a:gd name="connsiteX148" fmla="*/ 92595 w 319670"/>
                    <a:gd name="connsiteY148" fmla="*/ 55846 h 320770"/>
                    <a:gd name="connsiteX149" fmla="*/ 251144 w 319670"/>
                    <a:gd name="connsiteY149" fmla="*/ 44842 h 320770"/>
                    <a:gd name="connsiteX150" fmla="*/ 243742 w 319670"/>
                    <a:gd name="connsiteY150" fmla="*/ 51712 h 320770"/>
                    <a:gd name="connsiteX151" fmla="*/ 264890 w 319670"/>
                    <a:gd name="connsiteY151" fmla="*/ 85007 h 320770"/>
                    <a:gd name="connsiteX152" fmla="*/ 277579 w 319670"/>
                    <a:gd name="connsiteY152" fmla="*/ 72851 h 320770"/>
                    <a:gd name="connsiteX153" fmla="*/ 251144 w 319670"/>
                    <a:gd name="connsiteY153" fmla="*/ 44842 h 320770"/>
                    <a:gd name="connsiteX154" fmla="*/ 75908 w 319670"/>
                    <a:gd name="connsiteY154" fmla="*/ 39614 h 320770"/>
                    <a:gd name="connsiteX155" fmla="*/ 47868 w 319670"/>
                    <a:gd name="connsiteY155" fmla="*/ 65510 h 320770"/>
                    <a:gd name="connsiteX156" fmla="*/ 60565 w 319670"/>
                    <a:gd name="connsiteY156" fmla="*/ 79779 h 320770"/>
                    <a:gd name="connsiteX157" fmla="*/ 82256 w 319670"/>
                    <a:gd name="connsiteY157" fmla="*/ 47013 h 320770"/>
                    <a:gd name="connsiteX158" fmla="*/ 75908 w 319670"/>
                    <a:gd name="connsiteY158" fmla="*/ 39614 h 320770"/>
                    <a:gd name="connsiteX159" fmla="*/ 224484 w 319670"/>
                    <a:gd name="connsiteY159" fmla="*/ 28060 h 320770"/>
                    <a:gd name="connsiteX160" fmla="*/ 236003 w 319670"/>
                    <a:gd name="connsiteY160" fmla="*/ 41815 h 320770"/>
                    <a:gd name="connsiteX161" fmla="*/ 240716 w 319670"/>
                    <a:gd name="connsiteY161" fmla="*/ 37583 h 320770"/>
                    <a:gd name="connsiteX162" fmla="*/ 224484 w 319670"/>
                    <a:gd name="connsiteY162" fmla="*/ 28060 h 320770"/>
                    <a:gd name="connsiteX163" fmla="*/ 101238 w 319670"/>
                    <a:gd name="connsiteY163" fmla="*/ 25309 h 320770"/>
                    <a:gd name="connsiteX164" fmla="*/ 86933 w 319670"/>
                    <a:gd name="connsiteY164" fmla="*/ 32662 h 320770"/>
                    <a:gd name="connsiteX165" fmla="*/ 90642 w 319670"/>
                    <a:gd name="connsiteY165" fmla="*/ 36863 h 320770"/>
                    <a:gd name="connsiteX166" fmla="*/ 101238 w 319670"/>
                    <a:gd name="connsiteY166" fmla="*/ 25309 h 320770"/>
                    <a:gd name="connsiteX167" fmla="*/ 189546 w 319670"/>
                    <a:gd name="connsiteY167" fmla="*/ 16506 h 320770"/>
                    <a:gd name="connsiteX168" fmla="*/ 209532 w 319670"/>
                    <a:gd name="connsiteY168" fmla="*/ 56946 h 320770"/>
                    <a:gd name="connsiteX169" fmla="*/ 225310 w 319670"/>
                    <a:gd name="connsiteY169" fmla="*/ 49068 h 320770"/>
                    <a:gd name="connsiteX170" fmla="*/ 194280 w 319670"/>
                    <a:gd name="connsiteY170" fmla="*/ 17556 h 320770"/>
                    <a:gd name="connsiteX171" fmla="*/ 189546 w 319670"/>
                    <a:gd name="connsiteY171" fmla="*/ 16506 h 320770"/>
                    <a:gd name="connsiteX172" fmla="*/ 132600 w 319670"/>
                    <a:gd name="connsiteY172" fmla="*/ 15955 h 320770"/>
                    <a:gd name="connsiteX173" fmla="*/ 128938 w 319670"/>
                    <a:gd name="connsiteY173" fmla="*/ 16483 h 320770"/>
                    <a:gd name="connsiteX174" fmla="*/ 100688 w 319670"/>
                    <a:gd name="connsiteY174" fmla="*/ 46010 h 320770"/>
                    <a:gd name="connsiteX175" fmla="*/ 114290 w 319670"/>
                    <a:gd name="connsiteY175" fmla="*/ 53920 h 320770"/>
                    <a:gd name="connsiteX176" fmla="*/ 132600 w 319670"/>
                    <a:gd name="connsiteY176" fmla="*/ 15955 h 320770"/>
                    <a:gd name="connsiteX177" fmla="*/ 167974 w 319670"/>
                    <a:gd name="connsiteY177" fmla="*/ 13204 h 320770"/>
                    <a:gd name="connsiteX178" fmla="*/ 165337 w 319670"/>
                    <a:gd name="connsiteY178" fmla="*/ 64924 h 320770"/>
                    <a:gd name="connsiteX179" fmla="*/ 196974 w 319670"/>
                    <a:gd name="connsiteY179" fmla="*/ 60702 h 320770"/>
                    <a:gd name="connsiteX180" fmla="*/ 173247 w 319670"/>
                    <a:gd name="connsiteY180" fmla="*/ 13732 h 320770"/>
                    <a:gd name="connsiteX181" fmla="*/ 167974 w 319670"/>
                    <a:gd name="connsiteY181" fmla="*/ 13204 h 320770"/>
                    <a:gd name="connsiteX182" fmla="*/ 149585 w 319670"/>
                    <a:gd name="connsiteY182" fmla="*/ 13204 h 320770"/>
                    <a:gd name="connsiteX183" fmla="*/ 126273 w 319670"/>
                    <a:gd name="connsiteY183" fmla="*/ 58551 h 320770"/>
                    <a:gd name="connsiteX184" fmla="*/ 152764 w 319670"/>
                    <a:gd name="connsiteY184" fmla="*/ 63823 h 320770"/>
                    <a:gd name="connsiteX185" fmla="*/ 154883 w 319670"/>
                    <a:gd name="connsiteY185" fmla="*/ 13204 h 320770"/>
                    <a:gd name="connsiteX186" fmla="*/ 149585 w 319670"/>
                    <a:gd name="connsiteY186" fmla="*/ 13204 h 320770"/>
                    <a:gd name="connsiteX187" fmla="*/ 160099 w 319670"/>
                    <a:gd name="connsiteY187" fmla="*/ 0 h 320770"/>
                    <a:gd name="connsiteX188" fmla="*/ 248047 w 319670"/>
                    <a:gd name="connsiteY188" fmla="*/ 26906 h 320770"/>
                    <a:gd name="connsiteX189" fmla="*/ 259107 w 319670"/>
                    <a:gd name="connsiteY189" fmla="*/ 34293 h 320770"/>
                    <a:gd name="connsiteX190" fmla="*/ 285965 w 319670"/>
                    <a:gd name="connsiteY190" fmla="*/ 61727 h 320770"/>
                    <a:gd name="connsiteX191" fmla="*/ 293865 w 319670"/>
                    <a:gd name="connsiteY191" fmla="*/ 72806 h 320770"/>
                    <a:gd name="connsiteX192" fmla="*/ 308084 w 319670"/>
                    <a:gd name="connsiteY192" fmla="*/ 100768 h 320770"/>
                    <a:gd name="connsiteX193" fmla="*/ 313350 w 319670"/>
                    <a:gd name="connsiteY193" fmla="*/ 115013 h 320770"/>
                    <a:gd name="connsiteX194" fmla="*/ 319670 w 319670"/>
                    <a:gd name="connsiteY194" fmla="*/ 157747 h 320770"/>
                    <a:gd name="connsiteX195" fmla="*/ 319670 w 319670"/>
                    <a:gd name="connsiteY195" fmla="*/ 160385 h 320770"/>
                    <a:gd name="connsiteX196" fmla="*/ 319144 w 319670"/>
                    <a:gd name="connsiteY196" fmla="*/ 176212 h 320770"/>
                    <a:gd name="connsiteX197" fmla="*/ 302291 w 319670"/>
                    <a:gd name="connsiteY197" fmla="*/ 232664 h 320770"/>
                    <a:gd name="connsiteX198" fmla="*/ 288598 w 319670"/>
                    <a:gd name="connsiteY198" fmla="*/ 254822 h 320770"/>
                    <a:gd name="connsiteX199" fmla="*/ 160099 w 319670"/>
                    <a:gd name="connsiteY199" fmla="*/ 320242 h 320770"/>
                    <a:gd name="connsiteX200" fmla="*/ 159572 w 319670"/>
                    <a:gd name="connsiteY200" fmla="*/ 320242 h 320770"/>
                    <a:gd name="connsiteX201" fmla="*/ 155359 w 319670"/>
                    <a:gd name="connsiteY201" fmla="*/ 320770 h 320770"/>
                    <a:gd name="connsiteX202" fmla="*/ 155359 w 319670"/>
                    <a:gd name="connsiteY202" fmla="*/ 320242 h 320770"/>
                    <a:gd name="connsiteX203" fmla="*/ 26332 w 319670"/>
                    <a:gd name="connsiteY203" fmla="*/ 248491 h 320770"/>
                    <a:gd name="connsiteX204" fmla="*/ 13693 w 319670"/>
                    <a:gd name="connsiteY204" fmla="*/ 225278 h 320770"/>
                    <a:gd name="connsiteX205" fmla="*/ 527 w 319670"/>
                    <a:gd name="connsiteY205" fmla="*/ 174630 h 320770"/>
                    <a:gd name="connsiteX206" fmla="*/ 0 w 319670"/>
                    <a:gd name="connsiteY206" fmla="*/ 160385 h 320770"/>
                    <a:gd name="connsiteX207" fmla="*/ 0 w 319670"/>
                    <a:gd name="connsiteY207" fmla="*/ 156164 h 320770"/>
                    <a:gd name="connsiteX208" fmla="*/ 6847 w 319670"/>
                    <a:gd name="connsiteY208" fmla="*/ 113958 h 320770"/>
                    <a:gd name="connsiteX209" fmla="*/ 12113 w 319670"/>
                    <a:gd name="connsiteY209" fmla="*/ 99185 h 320770"/>
                    <a:gd name="connsiteX210" fmla="*/ 32125 w 319670"/>
                    <a:gd name="connsiteY210" fmla="*/ 64365 h 320770"/>
                    <a:gd name="connsiteX211" fmla="*/ 41078 w 319670"/>
                    <a:gd name="connsiteY211" fmla="*/ 52758 h 320770"/>
                    <a:gd name="connsiteX212" fmla="*/ 68990 w 319670"/>
                    <a:gd name="connsiteY212" fmla="*/ 28489 h 320770"/>
                    <a:gd name="connsiteX213" fmla="*/ 80576 w 319670"/>
                    <a:gd name="connsiteY213" fmla="*/ 21103 h 320770"/>
                    <a:gd name="connsiteX214" fmla="*/ 160099 w 319670"/>
                    <a:gd name="connsiteY214" fmla="*/ 0 h 320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319670" h="320770">
                      <a:moveTo>
                        <a:pt x="193673" y="280605"/>
                      </a:moveTo>
                      <a:cubicBezTo>
                        <a:pt x="184761" y="281133"/>
                        <a:pt x="175324" y="281661"/>
                        <a:pt x="165888" y="281661"/>
                      </a:cubicBezTo>
                      <a:cubicBezTo>
                        <a:pt x="166412" y="292225"/>
                        <a:pt x="166936" y="300676"/>
                        <a:pt x="167460" y="307015"/>
                      </a:cubicBezTo>
                      <a:cubicBezTo>
                        <a:pt x="172179" y="306486"/>
                        <a:pt x="176373" y="305958"/>
                        <a:pt x="181091" y="305430"/>
                      </a:cubicBezTo>
                      <a:cubicBezTo>
                        <a:pt x="183188" y="301733"/>
                        <a:pt x="188430" y="292753"/>
                        <a:pt x="193673" y="280605"/>
                      </a:cubicBezTo>
                      <a:close/>
                      <a:moveTo>
                        <a:pt x="127923" y="280054"/>
                      </a:moveTo>
                      <a:cubicBezTo>
                        <a:pt x="133734" y="293270"/>
                        <a:pt x="139016" y="302257"/>
                        <a:pt x="141657" y="305957"/>
                      </a:cubicBezTo>
                      <a:cubicBezTo>
                        <a:pt x="145882" y="306486"/>
                        <a:pt x="150108" y="307015"/>
                        <a:pt x="154333" y="307015"/>
                      </a:cubicBezTo>
                      <a:cubicBezTo>
                        <a:pt x="153805" y="300671"/>
                        <a:pt x="153277" y="291684"/>
                        <a:pt x="152749" y="281640"/>
                      </a:cubicBezTo>
                      <a:cubicBezTo>
                        <a:pt x="144298" y="281640"/>
                        <a:pt x="135846" y="280583"/>
                        <a:pt x="127923" y="280054"/>
                      </a:cubicBezTo>
                      <a:close/>
                      <a:moveTo>
                        <a:pt x="226960" y="275378"/>
                      </a:moveTo>
                      <a:cubicBezTo>
                        <a:pt x="221183" y="276962"/>
                        <a:pt x="215406" y="277491"/>
                        <a:pt x="209629" y="278547"/>
                      </a:cubicBezTo>
                      <a:cubicBezTo>
                        <a:pt x="205427" y="288055"/>
                        <a:pt x="201226" y="295978"/>
                        <a:pt x="198075" y="301788"/>
                      </a:cubicBezTo>
                      <a:cubicBezTo>
                        <a:pt x="200175" y="301260"/>
                        <a:pt x="202276" y="300731"/>
                        <a:pt x="204377" y="300203"/>
                      </a:cubicBezTo>
                      <a:cubicBezTo>
                        <a:pt x="208053" y="296506"/>
                        <a:pt x="216982" y="288055"/>
                        <a:pt x="226960" y="275378"/>
                      </a:cubicBezTo>
                      <a:close/>
                      <a:moveTo>
                        <a:pt x="94911" y="274277"/>
                      </a:moveTo>
                      <a:cubicBezTo>
                        <a:pt x="107537" y="290172"/>
                        <a:pt x="118584" y="300239"/>
                        <a:pt x="120163" y="301828"/>
                      </a:cubicBezTo>
                      <a:cubicBezTo>
                        <a:pt x="121741" y="302358"/>
                        <a:pt x="123319" y="302358"/>
                        <a:pt x="124897" y="302888"/>
                      </a:cubicBezTo>
                      <a:cubicBezTo>
                        <a:pt x="121215" y="296530"/>
                        <a:pt x="117006" y="288053"/>
                        <a:pt x="112797" y="277456"/>
                      </a:cubicBezTo>
                      <a:cubicBezTo>
                        <a:pt x="106485" y="276927"/>
                        <a:pt x="100698" y="275337"/>
                        <a:pt x="94911" y="274277"/>
                      </a:cubicBezTo>
                      <a:close/>
                      <a:moveTo>
                        <a:pt x="261623" y="266024"/>
                      </a:moveTo>
                      <a:cubicBezTo>
                        <a:pt x="256919" y="267610"/>
                        <a:pt x="252215" y="269195"/>
                        <a:pt x="247511" y="270781"/>
                      </a:cubicBezTo>
                      <a:cubicBezTo>
                        <a:pt x="243329" y="276066"/>
                        <a:pt x="239670" y="281351"/>
                        <a:pt x="235489" y="286107"/>
                      </a:cubicBezTo>
                      <a:cubicBezTo>
                        <a:pt x="244897" y="280294"/>
                        <a:pt x="253783" y="273952"/>
                        <a:pt x="261623" y="266024"/>
                      </a:cubicBezTo>
                      <a:close/>
                      <a:moveTo>
                        <a:pt x="53646" y="261072"/>
                      </a:moveTo>
                      <a:cubicBezTo>
                        <a:pt x="64178" y="272729"/>
                        <a:pt x="76817" y="282266"/>
                        <a:pt x="90509" y="289683"/>
                      </a:cubicBezTo>
                      <a:cubicBezTo>
                        <a:pt x="85243" y="283855"/>
                        <a:pt x="79977" y="276438"/>
                        <a:pt x="74184" y="268490"/>
                      </a:cubicBezTo>
                      <a:cubicBezTo>
                        <a:pt x="66811" y="266371"/>
                        <a:pt x="59965" y="264252"/>
                        <a:pt x="53646" y="261072"/>
                      </a:cubicBezTo>
                      <a:close/>
                      <a:moveTo>
                        <a:pt x="213205" y="224209"/>
                      </a:moveTo>
                      <a:cubicBezTo>
                        <a:pt x="197402" y="226846"/>
                        <a:pt x="180544" y="228429"/>
                        <a:pt x="163687" y="228957"/>
                      </a:cubicBezTo>
                      <a:cubicBezTo>
                        <a:pt x="163687" y="243201"/>
                        <a:pt x="164740" y="256917"/>
                        <a:pt x="165267" y="269051"/>
                      </a:cubicBezTo>
                      <a:cubicBezTo>
                        <a:pt x="176857" y="268523"/>
                        <a:pt x="188446" y="267996"/>
                        <a:pt x="200035" y="266413"/>
                      </a:cubicBezTo>
                      <a:cubicBezTo>
                        <a:pt x="204777" y="254279"/>
                        <a:pt x="209518" y="240035"/>
                        <a:pt x="213205" y="224209"/>
                      </a:cubicBezTo>
                      <a:close/>
                      <a:moveTo>
                        <a:pt x="108941" y="224209"/>
                      </a:moveTo>
                      <a:cubicBezTo>
                        <a:pt x="112628" y="240027"/>
                        <a:pt x="117369" y="253736"/>
                        <a:pt x="122109" y="265864"/>
                      </a:cubicBezTo>
                      <a:cubicBezTo>
                        <a:pt x="131590" y="267446"/>
                        <a:pt x="141598" y="267973"/>
                        <a:pt x="152132" y="268500"/>
                      </a:cubicBezTo>
                      <a:cubicBezTo>
                        <a:pt x="151606" y="256373"/>
                        <a:pt x="151079" y="243191"/>
                        <a:pt x="150552" y="228954"/>
                      </a:cubicBezTo>
                      <a:cubicBezTo>
                        <a:pt x="135804" y="228427"/>
                        <a:pt x="122109" y="226845"/>
                        <a:pt x="108941" y="224209"/>
                      </a:cubicBezTo>
                      <a:close/>
                      <a:moveTo>
                        <a:pt x="58322" y="209903"/>
                      </a:moveTo>
                      <a:cubicBezTo>
                        <a:pt x="64673" y="227869"/>
                        <a:pt x="73671" y="243722"/>
                        <a:pt x="82669" y="257461"/>
                      </a:cubicBezTo>
                      <a:cubicBezTo>
                        <a:pt x="90608" y="260103"/>
                        <a:pt x="98547" y="261688"/>
                        <a:pt x="107016" y="263273"/>
                      </a:cubicBezTo>
                      <a:cubicBezTo>
                        <a:pt x="102252" y="251120"/>
                        <a:pt x="98018" y="236852"/>
                        <a:pt x="94842" y="221000"/>
                      </a:cubicBezTo>
                      <a:cubicBezTo>
                        <a:pt x="82140" y="218358"/>
                        <a:pt x="69966" y="214131"/>
                        <a:pt x="58322" y="209903"/>
                      </a:cubicBezTo>
                      <a:close/>
                      <a:moveTo>
                        <a:pt x="264925" y="209078"/>
                      </a:moveTo>
                      <a:cubicBezTo>
                        <a:pt x="253330" y="213818"/>
                        <a:pt x="240681" y="218031"/>
                        <a:pt x="227505" y="221190"/>
                      </a:cubicBezTo>
                      <a:cubicBezTo>
                        <a:pt x="224343" y="236989"/>
                        <a:pt x="219599" y="251735"/>
                        <a:pt x="214856" y="264374"/>
                      </a:cubicBezTo>
                      <a:cubicBezTo>
                        <a:pt x="223289" y="263320"/>
                        <a:pt x="231194" y="261214"/>
                        <a:pt x="239100" y="259634"/>
                      </a:cubicBezTo>
                      <a:cubicBezTo>
                        <a:pt x="248586" y="245415"/>
                        <a:pt x="258073" y="228037"/>
                        <a:pt x="264925" y="209078"/>
                      </a:cubicBezTo>
                      <a:close/>
                      <a:moveTo>
                        <a:pt x="303989" y="187895"/>
                      </a:moveTo>
                      <a:cubicBezTo>
                        <a:pt x="297128" y="192647"/>
                        <a:pt x="289211" y="197399"/>
                        <a:pt x="280765" y="201624"/>
                      </a:cubicBezTo>
                      <a:cubicBezTo>
                        <a:pt x="275487" y="220632"/>
                        <a:pt x="267570" y="238057"/>
                        <a:pt x="258597" y="253370"/>
                      </a:cubicBezTo>
                      <a:cubicBezTo>
                        <a:pt x="265987" y="250729"/>
                        <a:pt x="273376" y="248089"/>
                        <a:pt x="279710" y="244921"/>
                      </a:cubicBezTo>
                      <a:cubicBezTo>
                        <a:pt x="291850" y="228025"/>
                        <a:pt x="300295" y="209016"/>
                        <a:pt x="303989" y="187895"/>
                      </a:cubicBezTo>
                      <a:close/>
                      <a:moveTo>
                        <a:pt x="15131" y="186244"/>
                      </a:moveTo>
                      <a:cubicBezTo>
                        <a:pt x="18834" y="205247"/>
                        <a:pt x="25712" y="223193"/>
                        <a:pt x="35764" y="239029"/>
                      </a:cubicBezTo>
                      <a:cubicBezTo>
                        <a:pt x="44229" y="243251"/>
                        <a:pt x="53751" y="247474"/>
                        <a:pt x="63274" y="251169"/>
                      </a:cubicBezTo>
                      <a:cubicBezTo>
                        <a:pt x="54810" y="236917"/>
                        <a:pt x="47403" y="220554"/>
                        <a:pt x="42641" y="202607"/>
                      </a:cubicBezTo>
                      <a:cubicBezTo>
                        <a:pt x="32590" y="197857"/>
                        <a:pt x="23596" y="192578"/>
                        <a:pt x="15131" y="186244"/>
                      </a:cubicBezTo>
                      <a:close/>
                      <a:moveTo>
                        <a:pt x="220633" y="169463"/>
                      </a:moveTo>
                      <a:cubicBezTo>
                        <a:pt x="202251" y="174190"/>
                        <a:pt x="182819" y="176291"/>
                        <a:pt x="162861" y="176816"/>
                      </a:cubicBezTo>
                      <a:cubicBezTo>
                        <a:pt x="162861" y="189946"/>
                        <a:pt x="162861" y="203076"/>
                        <a:pt x="163386" y="215680"/>
                      </a:cubicBezTo>
                      <a:cubicBezTo>
                        <a:pt x="181768" y="215680"/>
                        <a:pt x="199625" y="213580"/>
                        <a:pt x="216431" y="209903"/>
                      </a:cubicBezTo>
                      <a:cubicBezTo>
                        <a:pt x="218532" y="197298"/>
                        <a:pt x="220108" y="183643"/>
                        <a:pt x="220633" y="169463"/>
                      </a:cubicBezTo>
                      <a:close/>
                      <a:moveTo>
                        <a:pt x="101513" y="169463"/>
                      </a:moveTo>
                      <a:cubicBezTo>
                        <a:pt x="102043" y="183643"/>
                        <a:pt x="103631" y="197298"/>
                        <a:pt x="105748" y="210428"/>
                      </a:cubicBezTo>
                      <a:cubicBezTo>
                        <a:pt x="120038" y="213054"/>
                        <a:pt x="134858" y="215155"/>
                        <a:pt x="150207" y="215680"/>
                      </a:cubicBezTo>
                      <a:cubicBezTo>
                        <a:pt x="149678" y="203076"/>
                        <a:pt x="149678" y="189946"/>
                        <a:pt x="149678" y="176291"/>
                      </a:cubicBezTo>
                      <a:cubicBezTo>
                        <a:pt x="132741" y="175765"/>
                        <a:pt x="116862" y="173139"/>
                        <a:pt x="101513" y="169463"/>
                      </a:cubicBezTo>
                      <a:close/>
                      <a:moveTo>
                        <a:pt x="51121" y="149931"/>
                      </a:moveTo>
                      <a:cubicBezTo>
                        <a:pt x="50595" y="153623"/>
                        <a:pt x="50069" y="156788"/>
                        <a:pt x="50069" y="159953"/>
                      </a:cubicBezTo>
                      <a:cubicBezTo>
                        <a:pt x="50069" y="171558"/>
                        <a:pt x="51647" y="183163"/>
                        <a:pt x="53752" y="193713"/>
                      </a:cubicBezTo>
                      <a:cubicBezTo>
                        <a:pt x="65853" y="198988"/>
                        <a:pt x="78480" y="203735"/>
                        <a:pt x="92160" y="207427"/>
                      </a:cubicBezTo>
                      <a:cubicBezTo>
                        <a:pt x="90055" y="194240"/>
                        <a:pt x="88477" y="180525"/>
                        <a:pt x="89003" y="166283"/>
                      </a:cubicBezTo>
                      <a:cubicBezTo>
                        <a:pt x="75324" y="161536"/>
                        <a:pt x="62170" y="156261"/>
                        <a:pt x="51121" y="149931"/>
                      </a:cubicBezTo>
                      <a:close/>
                      <a:moveTo>
                        <a:pt x="271850" y="148830"/>
                      </a:moveTo>
                      <a:cubicBezTo>
                        <a:pt x="260269" y="155690"/>
                        <a:pt x="247634" y="161495"/>
                        <a:pt x="233420" y="165717"/>
                      </a:cubicBezTo>
                      <a:cubicBezTo>
                        <a:pt x="233947" y="179965"/>
                        <a:pt x="232367" y="193685"/>
                        <a:pt x="230262" y="206877"/>
                      </a:cubicBezTo>
                      <a:cubicBezTo>
                        <a:pt x="244475" y="203183"/>
                        <a:pt x="257110" y="198434"/>
                        <a:pt x="269218" y="193157"/>
                      </a:cubicBezTo>
                      <a:cubicBezTo>
                        <a:pt x="271850" y="182603"/>
                        <a:pt x="272903" y="171521"/>
                        <a:pt x="272903" y="159912"/>
                      </a:cubicBezTo>
                      <a:cubicBezTo>
                        <a:pt x="272903" y="156218"/>
                        <a:pt x="272376" y="152524"/>
                        <a:pt x="271850" y="148830"/>
                      </a:cubicBezTo>
                      <a:close/>
                      <a:moveTo>
                        <a:pt x="302793" y="126547"/>
                      </a:moveTo>
                      <a:cubicBezTo>
                        <a:pt x="297022" y="131826"/>
                        <a:pt x="290727" y="136577"/>
                        <a:pt x="284431" y="141328"/>
                      </a:cubicBezTo>
                      <a:cubicBezTo>
                        <a:pt x="284956" y="147135"/>
                        <a:pt x="286005" y="153470"/>
                        <a:pt x="286005" y="159805"/>
                      </a:cubicBezTo>
                      <a:cubicBezTo>
                        <a:pt x="286005" y="168251"/>
                        <a:pt x="285481" y="176698"/>
                        <a:pt x="283907" y="185144"/>
                      </a:cubicBezTo>
                      <a:cubicBezTo>
                        <a:pt x="292301" y="180393"/>
                        <a:pt x="299645" y="175642"/>
                        <a:pt x="306465" y="169835"/>
                      </a:cubicBezTo>
                      <a:cubicBezTo>
                        <a:pt x="306465" y="166668"/>
                        <a:pt x="306465" y="163500"/>
                        <a:pt x="306465" y="160333"/>
                      </a:cubicBezTo>
                      <a:cubicBezTo>
                        <a:pt x="306465" y="148719"/>
                        <a:pt x="305416" y="137105"/>
                        <a:pt x="302793" y="126547"/>
                      </a:cubicBezTo>
                      <a:close/>
                      <a:moveTo>
                        <a:pt x="17427" y="125172"/>
                      </a:moveTo>
                      <a:cubicBezTo>
                        <a:pt x="14789" y="136754"/>
                        <a:pt x="13205" y="148337"/>
                        <a:pt x="13205" y="160446"/>
                      </a:cubicBezTo>
                      <a:cubicBezTo>
                        <a:pt x="13205" y="163079"/>
                        <a:pt x="13205" y="165711"/>
                        <a:pt x="13205" y="168870"/>
                      </a:cubicBezTo>
                      <a:cubicBezTo>
                        <a:pt x="21122" y="175188"/>
                        <a:pt x="29565" y="180979"/>
                        <a:pt x="39065" y="186244"/>
                      </a:cubicBezTo>
                      <a:cubicBezTo>
                        <a:pt x="37482" y="177821"/>
                        <a:pt x="36954" y="168870"/>
                        <a:pt x="36954" y="159920"/>
                      </a:cubicBezTo>
                      <a:cubicBezTo>
                        <a:pt x="37482" y="154128"/>
                        <a:pt x="38009" y="148337"/>
                        <a:pt x="38537" y="142546"/>
                      </a:cubicBezTo>
                      <a:cubicBezTo>
                        <a:pt x="30621" y="137281"/>
                        <a:pt x="23760" y="131489"/>
                        <a:pt x="17427" y="125172"/>
                      </a:cubicBezTo>
                      <a:close/>
                      <a:moveTo>
                        <a:pt x="215883" y="122420"/>
                      </a:moveTo>
                      <a:cubicBezTo>
                        <a:pt x="200134" y="126653"/>
                        <a:pt x="183335" y="128769"/>
                        <a:pt x="165486" y="128769"/>
                      </a:cubicBezTo>
                      <a:cubicBezTo>
                        <a:pt x="164961" y="128769"/>
                        <a:pt x="164436" y="128769"/>
                        <a:pt x="163386" y="128769"/>
                      </a:cubicBezTo>
                      <a:cubicBezTo>
                        <a:pt x="163386" y="137763"/>
                        <a:pt x="163386" y="146228"/>
                        <a:pt x="162861" y="155221"/>
                      </a:cubicBezTo>
                      <a:cubicBezTo>
                        <a:pt x="162861" y="157866"/>
                        <a:pt x="162861" y="161041"/>
                        <a:pt x="162861" y="163686"/>
                      </a:cubicBezTo>
                      <a:cubicBezTo>
                        <a:pt x="183335" y="163157"/>
                        <a:pt x="202234" y="160512"/>
                        <a:pt x="220083" y="155750"/>
                      </a:cubicBezTo>
                      <a:cubicBezTo>
                        <a:pt x="219558" y="144640"/>
                        <a:pt x="217983" y="133530"/>
                        <a:pt x="215883" y="122420"/>
                      </a:cubicBezTo>
                      <a:close/>
                      <a:moveTo>
                        <a:pt x="106825" y="120220"/>
                      </a:moveTo>
                      <a:cubicBezTo>
                        <a:pt x="104180" y="131876"/>
                        <a:pt x="102593" y="144062"/>
                        <a:pt x="102064" y="156248"/>
                      </a:cubicBezTo>
                      <a:cubicBezTo>
                        <a:pt x="116877" y="159957"/>
                        <a:pt x="132748" y="162606"/>
                        <a:pt x="149678" y="163136"/>
                      </a:cubicBezTo>
                      <a:cubicBezTo>
                        <a:pt x="149678" y="160487"/>
                        <a:pt x="149678" y="157837"/>
                        <a:pt x="149678" y="155188"/>
                      </a:cubicBezTo>
                      <a:cubicBezTo>
                        <a:pt x="150207" y="146181"/>
                        <a:pt x="150207" y="137174"/>
                        <a:pt x="150207" y="128167"/>
                      </a:cubicBezTo>
                      <a:cubicBezTo>
                        <a:pt x="134864" y="127107"/>
                        <a:pt x="120051" y="124458"/>
                        <a:pt x="106825" y="120220"/>
                      </a:cubicBezTo>
                      <a:close/>
                      <a:moveTo>
                        <a:pt x="259617" y="103988"/>
                      </a:moveTo>
                      <a:cubicBezTo>
                        <a:pt x="250157" y="109775"/>
                        <a:pt x="240173" y="115035"/>
                        <a:pt x="228611" y="118717"/>
                      </a:cubicBezTo>
                      <a:cubicBezTo>
                        <a:pt x="230713" y="129238"/>
                        <a:pt x="232290" y="140810"/>
                        <a:pt x="233341" y="151856"/>
                      </a:cubicBezTo>
                      <a:cubicBezTo>
                        <a:pt x="246479" y="147648"/>
                        <a:pt x="258566" y="141862"/>
                        <a:pt x="269602" y="135024"/>
                      </a:cubicBezTo>
                      <a:cubicBezTo>
                        <a:pt x="267500" y="124503"/>
                        <a:pt x="263821" y="113983"/>
                        <a:pt x="259617" y="103988"/>
                      </a:cubicBezTo>
                      <a:close/>
                      <a:moveTo>
                        <a:pt x="65249" y="99862"/>
                      </a:moveTo>
                      <a:cubicBezTo>
                        <a:pt x="59956" y="111422"/>
                        <a:pt x="55192" y="123507"/>
                        <a:pt x="52545" y="136118"/>
                      </a:cubicBezTo>
                      <a:cubicBezTo>
                        <a:pt x="63661" y="142423"/>
                        <a:pt x="75835" y="148203"/>
                        <a:pt x="89068" y="152407"/>
                      </a:cubicBezTo>
                      <a:cubicBezTo>
                        <a:pt x="90126" y="139796"/>
                        <a:pt x="91714" y="127185"/>
                        <a:pt x="94361" y="115625"/>
                      </a:cubicBezTo>
                      <a:cubicBezTo>
                        <a:pt x="83774" y="111422"/>
                        <a:pt x="73718" y="106167"/>
                        <a:pt x="65249" y="99862"/>
                      </a:cubicBezTo>
                      <a:close/>
                      <a:moveTo>
                        <a:pt x="285381" y="83906"/>
                      </a:moveTo>
                      <a:cubicBezTo>
                        <a:pt x="280663" y="88122"/>
                        <a:pt x="275944" y="92338"/>
                        <a:pt x="270702" y="96554"/>
                      </a:cubicBezTo>
                      <a:cubicBezTo>
                        <a:pt x="275420" y="106567"/>
                        <a:pt x="279090" y="116581"/>
                        <a:pt x="281711" y="127648"/>
                      </a:cubicBezTo>
                      <a:cubicBezTo>
                        <a:pt x="288002" y="122905"/>
                        <a:pt x="293769" y="117635"/>
                        <a:pt x="298487" y="112365"/>
                      </a:cubicBezTo>
                      <a:cubicBezTo>
                        <a:pt x="295342" y="102351"/>
                        <a:pt x="290624" y="92865"/>
                        <a:pt x="285381" y="83906"/>
                      </a:cubicBezTo>
                      <a:close/>
                      <a:moveTo>
                        <a:pt x="39411" y="75928"/>
                      </a:moveTo>
                      <a:cubicBezTo>
                        <a:pt x="32019" y="87020"/>
                        <a:pt x="25683" y="98640"/>
                        <a:pt x="21458" y="111317"/>
                      </a:cubicBezTo>
                      <a:cubicBezTo>
                        <a:pt x="26739" y="117656"/>
                        <a:pt x="33603" y="122938"/>
                        <a:pt x="40995" y="128748"/>
                      </a:cubicBezTo>
                      <a:cubicBezTo>
                        <a:pt x="44163" y="115543"/>
                        <a:pt x="48916" y="103394"/>
                        <a:pt x="54196" y="91774"/>
                      </a:cubicBezTo>
                      <a:cubicBezTo>
                        <a:pt x="48916" y="87020"/>
                        <a:pt x="43635" y="81738"/>
                        <a:pt x="39411" y="75928"/>
                      </a:cubicBezTo>
                      <a:close/>
                      <a:moveTo>
                        <a:pt x="201616" y="73452"/>
                      </a:moveTo>
                      <a:cubicBezTo>
                        <a:pt x="190553" y="76083"/>
                        <a:pt x="178437" y="78187"/>
                        <a:pt x="165267" y="78187"/>
                      </a:cubicBezTo>
                      <a:cubicBezTo>
                        <a:pt x="165267" y="78187"/>
                        <a:pt x="165267" y="78187"/>
                        <a:pt x="164740" y="78187"/>
                      </a:cubicBezTo>
                      <a:cubicBezTo>
                        <a:pt x="164740" y="89762"/>
                        <a:pt x="164214" y="102390"/>
                        <a:pt x="163687" y="115543"/>
                      </a:cubicBezTo>
                      <a:cubicBezTo>
                        <a:pt x="164214" y="115543"/>
                        <a:pt x="164740" y="115543"/>
                        <a:pt x="165267" y="115543"/>
                      </a:cubicBezTo>
                      <a:cubicBezTo>
                        <a:pt x="182125" y="115543"/>
                        <a:pt x="198455" y="113438"/>
                        <a:pt x="213205" y="109756"/>
                      </a:cubicBezTo>
                      <a:cubicBezTo>
                        <a:pt x="210044" y="96602"/>
                        <a:pt x="205830" y="84501"/>
                        <a:pt x="201616" y="73452"/>
                      </a:cubicBezTo>
                      <a:close/>
                      <a:moveTo>
                        <a:pt x="121592" y="70701"/>
                      </a:moveTo>
                      <a:cubicBezTo>
                        <a:pt x="116857" y="81774"/>
                        <a:pt x="113174" y="94429"/>
                        <a:pt x="109491" y="107084"/>
                      </a:cubicBezTo>
                      <a:cubicBezTo>
                        <a:pt x="122119" y="111302"/>
                        <a:pt x="136324" y="113938"/>
                        <a:pt x="150530" y="114993"/>
                      </a:cubicBezTo>
                      <a:cubicBezTo>
                        <a:pt x="151056" y="101811"/>
                        <a:pt x="151582" y="88629"/>
                        <a:pt x="151582" y="77028"/>
                      </a:cubicBezTo>
                      <a:cubicBezTo>
                        <a:pt x="141060" y="75974"/>
                        <a:pt x="131063" y="73865"/>
                        <a:pt x="121592" y="70701"/>
                      </a:cubicBezTo>
                      <a:close/>
                      <a:moveTo>
                        <a:pt x="233321" y="59697"/>
                      </a:moveTo>
                      <a:cubicBezTo>
                        <a:pt x="227511" y="63395"/>
                        <a:pt x="221172" y="66565"/>
                        <a:pt x="214306" y="69207"/>
                      </a:cubicBezTo>
                      <a:cubicBezTo>
                        <a:pt x="218531" y="80302"/>
                        <a:pt x="222757" y="92981"/>
                        <a:pt x="225926" y="106189"/>
                      </a:cubicBezTo>
                      <a:cubicBezTo>
                        <a:pt x="235962" y="102491"/>
                        <a:pt x="245469" y="97736"/>
                        <a:pt x="253921" y="92453"/>
                      </a:cubicBezTo>
                      <a:cubicBezTo>
                        <a:pt x="247582" y="80302"/>
                        <a:pt x="240716" y="69207"/>
                        <a:pt x="233321" y="59697"/>
                      </a:cubicBezTo>
                      <a:close/>
                      <a:moveTo>
                        <a:pt x="92595" y="55846"/>
                      </a:moveTo>
                      <a:cubicBezTo>
                        <a:pt x="85214" y="65360"/>
                        <a:pt x="77832" y="76460"/>
                        <a:pt x="70977" y="88088"/>
                      </a:cubicBezTo>
                      <a:cubicBezTo>
                        <a:pt x="78886" y="93902"/>
                        <a:pt x="87323" y="98660"/>
                        <a:pt x="97341" y="102888"/>
                      </a:cubicBezTo>
                      <a:cubicBezTo>
                        <a:pt x="100505" y="89674"/>
                        <a:pt x="104723" y="76988"/>
                        <a:pt x="108941" y="65360"/>
                      </a:cubicBezTo>
                      <a:cubicBezTo>
                        <a:pt x="103141" y="62717"/>
                        <a:pt x="97341" y="59546"/>
                        <a:pt x="92595" y="55846"/>
                      </a:cubicBezTo>
                      <a:close/>
                      <a:moveTo>
                        <a:pt x="251144" y="44842"/>
                      </a:moveTo>
                      <a:cubicBezTo>
                        <a:pt x="248500" y="47484"/>
                        <a:pt x="246385" y="49598"/>
                        <a:pt x="243742" y="51712"/>
                      </a:cubicBezTo>
                      <a:cubicBezTo>
                        <a:pt x="251144" y="61225"/>
                        <a:pt x="258546" y="72323"/>
                        <a:pt x="264890" y="85007"/>
                      </a:cubicBezTo>
                      <a:cubicBezTo>
                        <a:pt x="269649" y="80779"/>
                        <a:pt x="273878" y="77079"/>
                        <a:pt x="277579" y="72851"/>
                      </a:cubicBezTo>
                      <a:cubicBezTo>
                        <a:pt x="270177" y="62282"/>
                        <a:pt x="261189" y="52769"/>
                        <a:pt x="251144" y="44842"/>
                      </a:cubicBezTo>
                      <a:close/>
                      <a:moveTo>
                        <a:pt x="75908" y="39614"/>
                      </a:moveTo>
                      <a:cubicBezTo>
                        <a:pt x="65327" y="47013"/>
                        <a:pt x="55804" y="55469"/>
                        <a:pt x="47868" y="65510"/>
                      </a:cubicBezTo>
                      <a:cubicBezTo>
                        <a:pt x="51043" y="70795"/>
                        <a:pt x="55804" y="75551"/>
                        <a:pt x="60565" y="79779"/>
                      </a:cubicBezTo>
                      <a:cubicBezTo>
                        <a:pt x="67443" y="67624"/>
                        <a:pt x="74850" y="56526"/>
                        <a:pt x="82256" y="47013"/>
                      </a:cubicBezTo>
                      <a:cubicBezTo>
                        <a:pt x="80140" y="44899"/>
                        <a:pt x="78024" y="42257"/>
                        <a:pt x="75908" y="39614"/>
                      </a:cubicBezTo>
                      <a:close/>
                      <a:moveTo>
                        <a:pt x="224484" y="28060"/>
                      </a:moveTo>
                      <a:cubicBezTo>
                        <a:pt x="228150" y="32293"/>
                        <a:pt x="231815" y="36525"/>
                        <a:pt x="236003" y="41815"/>
                      </a:cubicBezTo>
                      <a:cubicBezTo>
                        <a:pt x="237574" y="40228"/>
                        <a:pt x="239145" y="38641"/>
                        <a:pt x="240716" y="37583"/>
                      </a:cubicBezTo>
                      <a:cubicBezTo>
                        <a:pt x="235480" y="33880"/>
                        <a:pt x="230244" y="31234"/>
                        <a:pt x="224484" y="28060"/>
                      </a:cubicBezTo>
                      <a:close/>
                      <a:moveTo>
                        <a:pt x="101238" y="25309"/>
                      </a:moveTo>
                      <a:cubicBezTo>
                        <a:pt x="95940" y="27410"/>
                        <a:pt x="91172" y="30036"/>
                        <a:pt x="86933" y="32662"/>
                      </a:cubicBezTo>
                      <a:cubicBezTo>
                        <a:pt x="87993" y="34237"/>
                        <a:pt x="89582" y="35288"/>
                        <a:pt x="90642" y="36863"/>
                      </a:cubicBezTo>
                      <a:cubicBezTo>
                        <a:pt x="94350" y="32662"/>
                        <a:pt x="97529" y="28985"/>
                        <a:pt x="101238" y="25309"/>
                      </a:cubicBezTo>
                      <a:close/>
                      <a:moveTo>
                        <a:pt x="189546" y="16506"/>
                      </a:moveTo>
                      <a:cubicBezTo>
                        <a:pt x="195332" y="25959"/>
                        <a:pt x="202695" y="39614"/>
                        <a:pt x="209532" y="56946"/>
                      </a:cubicBezTo>
                      <a:cubicBezTo>
                        <a:pt x="215317" y="54845"/>
                        <a:pt x="220576" y="52219"/>
                        <a:pt x="225310" y="49068"/>
                      </a:cubicBezTo>
                      <a:cubicBezTo>
                        <a:pt x="210584" y="31736"/>
                        <a:pt x="197961" y="20707"/>
                        <a:pt x="194280" y="17556"/>
                      </a:cubicBezTo>
                      <a:cubicBezTo>
                        <a:pt x="192702" y="17031"/>
                        <a:pt x="191124" y="16506"/>
                        <a:pt x="189546" y="16506"/>
                      </a:cubicBezTo>
                      <a:close/>
                      <a:moveTo>
                        <a:pt x="132600" y="15955"/>
                      </a:moveTo>
                      <a:cubicBezTo>
                        <a:pt x="131554" y="15955"/>
                        <a:pt x="130507" y="15955"/>
                        <a:pt x="128938" y="16483"/>
                      </a:cubicBezTo>
                      <a:cubicBezTo>
                        <a:pt x="128938" y="17010"/>
                        <a:pt x="115859" y="27556"/>
                        <a:pt x="100688" y="46010"/>
                      </a:cubicBezTo>
                      <a:cubicBezTo>
                        <a:pt x="104873" y="48647"/>
                        <a:pt x="109058" y="51283"/>
                        <a:pt x="114290" y="53920"/>
                      </a:cubicBezTo>
                      <a:cubicBezTo>
                        <a:pt x="121091" y="37574"/>
                        <a:pt x="127892" y="24919"/>
                        <a:pt x="132600" y="15955"/>
                      </a:cubicBezTo>
                      <a:close/>
                      <a:moveTo>
                        <a:pt x="167974" y="13204"/>
                      </a:moveTo>
                      <a:cubicBezTo>
                        <a:pt x="167447" y="22704"/>
                        <a:pt x="166392" y="40647"/>
                        <a:pt x="165337" y="64924"/>
                      </a:cubicBezTo>
                      <a:cubicBezTo>
                        <a:pt x="176410" y="64924"/>
                        <a:pt x="186956" y="63341"/>
                        <a:pt x="196974" y="60702"/>
                      </a:cubicBezTo>
                      <a:cubicBezTo>
                        <a:pt x="187483" y="38009"/>
                        <a:pt x="177465" y="21121"/>
                        <a:pt x="173247" y="13732"/>
                      </a:cubicBezTo>
                      <a:cubicBezTo>
                        <a:pt x="171665" y="13732"/>
                        <a:pt x="169556" y="13732"/>
                        <a:pt x="167974" y="13204"/>
                      </a:cubicBezTo>
                      <a:close/>
                      <a:moveTo>
                        <a:pt x="149585" y="13204"/>
                      </a:moveTo>
                      <a:cubicBezTo>
                        <a:pt x="145346" y="20059"/>
                        <a:pt x="135810" y="36405"/>
                        <a:pt x="126273" y="58551"/>
                      </a:cubicBezTo>
                      <a:cubicBezTo>
                        <a:pt x="134220" y="61187"/>
                        <a:pt x="143227" y="63296"/>
                        <a:pt x="152764" y="63823"/>
                      </a:cubicBezTo>
                      <a:cubicBezTo>
                        <a:pt x="153294" y="40623"/>
                        <a:pt x="154354" y="22696"/>
                        <a:pt x="154883" y="13204"/>
                      </a:cubicBezTo>
                      <a:cubicBezTo>
                        <a:pt x="153294" y="13204"/>
                        <a:pt x="151175" y="13204"/>
                        <a:pt x="149585" y="13204"/>
                      </a:cubicBezTo>
                      <a:close/>
                      <a:moveTo>
                        <a:pt x="160099" y="0"/>
                      </a:moveTo>
                      <a:cubicBezTo>
                        <a:pt x="192750" y="0"/>
                        <a:pt x="222769" y="10024"/>
                        <a:pt x="248047" y="26906"/>
                      </a:cubicBezTo>
                      <a:cubicBezTo>
                        <a:pt x="251734" y="29017"/>
                        <a:pt x="255420" y="31655"/>
                        <a:pt x="259107" y="34293"/>
                      </a:cubicBezTo>
                      <a:cubicBezTo>
                        <a:pt x="269113" y="42206"/>
                        <a:pt x="278066" y="51703"/>
                        <a:pt x="285965" y="61727"/>
                      </a:cubicBezTo>
                      <a:cubicBezTo>
                        <a:pt x="288598" y="65420"/>
                        <a:pt x="291232" y="69113"/>
                        <a:pt x="293865" y="72806"/>
                      </a:cubicBezTo>
                      <a:cubicBezTo>
                        <a:pt x="299658" y="81775"/>
                        <a:pt x="304398" y="90744"/>
                        <a:pt x="308084" y="100768"/>
                      </a:cubicBezTo>
                      <a:cubicBezTo>
                        <a:pt x="310191" y="105516"/>
                        <a:pt x="311771" y="110264"/>
                        <a:pt x="313350" y="115013"/>
                      </a:cubicBezTo>
                      <a:cubicBezTo>
                        <a:pt x="317564" y="128730"/>
                        <a:pt x="319670" y="142975"/>
                        <a:pt x="319670" y="157747"/>
                      </a:cubicBezTo>
                      <a:cubicBezTo>
                        <a:pt x="319670" y="158275"/>
                        <a:pt x="319670" y="159330"/>
                        <a:pt x="319670" y="160385"/>
                      </a:cubicBezTo>
                      <a:cubicBezTo>
                        <a:pt x="319670" y="165661"/>
                        <a:pt x="319670" y="170937"/>
                        <a:pt x="319144" y="176212"/>
                      </a:cubicBezTo>
                      <a:cubicBezTo>
                        <a:pt x="317037" y="196260"/>
                        <a:pt x="311244" y="215253"/>
                        <a:pt x="302291" y="232664"/>
                      </a:cubicBezTo>
                      <a:cubicBezTo>
                        <a:pt x="298605" y="240577"/>
                        <a:pt x="293865" y="247964"/>
                        <a:pt x="288598" y="254822"/>
                      </a:cubicBezTo>
                      <a:cubicBezTo>
                        <a:pt x="259633" y="294391"/>
                        <a:pt x="212763" y="320242"/>
                        <a:pt x="160099" y="320242"/>
                      </a:cubicBezTo>
                      <a:cubicBezTo>
                        <a:pt x="159572" y="320242"/>
                        <a:pt x="159572" y="320242"/>
                        <a:pt x="159572" y="320242"/>
                      </a:cubicBezTo>
                      <a:cubicBezTo>
                        <a:pt x="159572" y="320242"/>
                        <a:pt x="159572" y="320242"/>
                        <a:pt x="155359" y="320770"/>
                      </a:cubicBezTo>
                      <a:cubicBezTo>
                        <a:pt x="155359" y="320770"/>
                        <a:pt x="155359" y="320242"/>
                        <a:pt x="155359" y="320242"/>
                      </a:cubicBezTo>
                      <a:cubicBezTo>
                        <a:pt x="101642" y="318660"/>
                        <a:pt x="54244" y="290698"/>
                        <a:pt x="26332" y="248491"/>
                      </a:cubicBezTo>
                      <a:cubicBezTo>
                        <a:pt x="21593" y="241105"/>
                        <a:pt x="17379" y="233191"/>
                        <a:pt x="13693" y="225278"/>
                      </a:cubicBezTo>
                      <a:cubicBezTo>
                        <a:pt x="6847" y="209450"/>
                        <a:pt x="2107" y="192567"/>
                        <a:pt x="527" y="174630"/>
                      </a:cubicBezTo>
                      <a:cubicBezTo>
                        <a:pt x="0" y="169881"/>
                        <a:pt x="0" y="165133"/>
                        <a:pt x="0" y="160385"/>
                      </a:cubicBezTo>
                      <a:cubicBezTo>
                        <a:pt x="0" y="158802"/>
                        <a:pt x="0" y="157219"/>
                        <a:pt x="0" y="156164"/>
                      </a:cubicBezTo>
                      <a:cubicBezTo>
                        <a:pt x="527" y="141392"/>
                        <a:pt x="2634" y="127147"/>
                        <a:pt x="6847" y="113958"/>
                      </a:cubicBezTo>
                      <a:cubicBezTo>
                        <a:pt x="8427" y="108682"/>
                        <a:pt x="10006" y="103934"/>
                        <a:pt x="12113" y="99185"/>
                      </a:cubicBezTo>
                      <a:cubicBezTo>
                        <a:pt x="17379" y="86523"/>
                        <a:pt x="23699" y="74916"/>
                        <a:pt x="32125" y="64365"/>
                      </a:cubicBezTo>
                      <a:cubicBezTo>
                        <a:pt x="34758" y="60144"/>
                        <a:pt x="37918" y="56451"/>
                        <a:pt x="41078" y="52758"/>
                      </a:cubicBezTo>
                      <a:cubicBezTo>
                        <a:pt x="49505" y="43789"/>
                        <a:pt x="58984" y="35348"/>
                        <a:pt x="68990" y="28489"/>
                      </a:cubicBezTo>
                      <a:cubicBezTo>
                        <a:pt x="72677" y="25851"/>
                        <a:pt x="76363" y="23213"/>
                        <a:pt x="80576" y="21103"/>
                      </a:cubicBezTo>
                      <a:cubicBezTo>
                        <a:pt x="103748" y="7913"/>
                        <a:pt x="131133" y="0"/>
                        <a:pt x="160099" y="0"/>
                      </a:cubicBezTo>
                      <a:close/>
                    </a:path>
                  </a:pathLst>
                </a:custGeom>
                <a:grpFill/>
                <a:ln>
                  <a:noFill/>
                </a:ln>
                <a:extLst/>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113" name="Freeform 500"/>
                <p:cNvSpPr>
                  <a:spLocks/>
                </p:cNvSpPr>
                <p:nvPr/>
              </p:nvSpPr>
              <p:spPr bwMode="auto">
                <a:xfrm>
                  <a:off x="5007615" y="2323753"/>
                  <a:ext cx="649029" cy="502032"/>
                </a:xfrm>
                <a:custGeom>
                  <a:avLst/>
                  <a:gdLst>
                    <a:gd name="connsiteX0" fmla="*/ 33287 w 649029"/>
                    <a:gd name="connsiteY0" fmla="*/ 88963 h 502032"/>
                    <a:gd name="connsiteX1" fmla="*/ 21098 w 649029"/>
                    <a:gd name="connsiteY1" fmla="*/ 102250 h 502032"/>
                    <a:gd name="connsiteX2" fmla="*/ 21098 w 649029"/>
                    <a:gd name="connsiteY2" fmla="*/ 467370 h 502032"/>
                    <a:gd name="connsiteX3" fmla="*/ 33287 w 649029"/>
                    <a:gd name="connsiteY3" fmla="*/ 480657 h 502032"/>
                    <a:gd name="connsiteX4" fmla="*/ 615742 w 649029"/>
                    <a:gd name="connsiteY4" fmla="*/ 480657 h 502032"/>
                    <a:gd name="connsiteX5" fmla="*/ 627932 w 649029"/>
                    <a:gd name="connsiteY5" fmla="*/ 467370 h 502032"/>
                    <a:gd name="connsiteX6" fmla="*/ 627932 w 649029"/>
                    <a:gd name="connsiteY6" fmla="*/ 102250 h 502032"/>
                    <a:gd name="connsiteX7" fmla="*/ 615742 w 649029"/>
                    <a:gd name="connsiteY7" fmla="*/ 88963 h 502032"/>
                    <a:gd name="connsiteX8" fmla="*/ 71744 w 649029"/>
                    <a:gd name="connsiteY8" fmla="*/ 21375 h 502032"/>
                    <a:gd name="connsiteX9" fmla="*/ 61676 w 649029"/>
                    <a:gd name="connsiteY9" fmla="*/ 31460 h 502032"/>
                    <a:gd name="connsiteX10" fmla="*/ 61676 w 649029"/>
                    <a:gd name="connsiteY10" fmla="*/ 67588 h 502032"/>
                    <a:gd name="connsiteX11" fmla="*/ 281061 w 649029"/>
                    <a:gd name="connsiteY11" fmla="*/ 67588 h 502032"/>
                    <a:gd name="connsiteX12" fmla="*/ 281061 w 649029"/>
                    <a:gd name="connsiteY12" fmla="*/ 31460 h 502032"/>
                    <a:gd name="connsiteX13" fmla="*/ 270993 w 649029"/>
                    <a:gd name="connsiteY13" fmla="*/ 21375 h 502032"/>
                    <a:gd name="connsiteX14" fmla="*/ 71826 w 649029"/>
                    <a:gd name="connsiteY14" fmla="*/ 0 h 502032"/>
                    <a:gd name="connsiteX15" fmla="*/ 271010 w 649029"/>
                    <a:gd name="connsiteY15" fmla="*/ 0 h 502032"/>
                    <a:gd name="connsiteX16" fmla="*/ 302265 w 649029"/>
                    <a:gd name="connsiteY16" fmla="*/ 31399 h 502032"/>
                    <a:gd name="connsiteX17" fmla="*/ 302265 w 649029"/>
                    <a:gd name="connsiteY17" fmla="*/ 59604 h 502032"/>
                    <a:gd name="connsiteX18" fmla="*/ 614285 w 649029"/>
                    <a:gd name="connsiteY18" fmla="*/ 59604 h 502032"/>
                    <a:gd name="connsiteX19" fmla="*/ 625873 w 649029"/>
                    <a:gd name="connsiteY19" fmla="*/ 64461 h 502032"/>
                    <a:gd name="connsiteX20" fmla="*/ 629657 w 649029"/>
                    <a:gd name="connsiteY20" fmla="*/ 73573 h 502032"/>
                    <a:gd name="connsiteX21" fmla="*/ 639294 w 649029"/>
                    <a:gd name="connsiteY21" fmla="*/ 77692 h 502032"/>
                    <a:gd name="connsiteX22" fmla="*/ 649029 w 649029"/>
                    <a:gd name="connsiteY22" fmla="*/ 102152 h 502032"/>
                    <a:gd name="connsiteX23" fmla="*/ 649029 w 649029"/>
                    <a:gd name="connsiteY23" fmla="*/ 467468 h 502032"/>
                    <a:gd name="connsiteX24" fmla="*/ 615651 w 649029"/>
                    <a:gd name="connsiteY24" fmla="*/ 502032 h 502032"/>
                    <a:gd name="connsiteX25" fmla="*/ 33379 w 649029"/>
                    <a:gd name="connsiteY25" fmla="*/ 502032 h 502032"/>
                    <a:gd name="connsiteX26" fmla="*/ 0 w 649029"/>
                    <a:gd name="connsiteY26" fmla="*/ 467468 h 502032"/>
                    <a:gd name="connsiteX27" fmla="*/ 0 w 649029"/>
                    <a:gd name="connsiteY27" fmla="*/ 102152 h 502032"/>
                    <a:gd name="connsiteX28" fmla="*/ 9735 w 649029"/>
                    <a:gd name="connsiteY28" fmla="*/ 77692 h 502032"/>
                    <a:gd name="connsiteX29" fmla="*/ 19371 w 649029"/>
                    <a:gd name="connsiteY29" fmla="*/ 73574 h 502032"/>
                    <a:gd name="connsiteX30" fmla="*/ 23155 w 649029"/>
                    <a:gd name="connsiteY30" fmla="*/ 64461 h 502032"/>
                    <a:gd name="connsiteX31" fmla="*/ 34744 w 649029"/>
                    <a:gd name="connsiteY31" fmla="*/ 59604 h 502032"/>
                    <a:gd name="connsiteX32" fmla="*/ 40571 w 649029"/>
                    <a:gd name="connsiteY32" fmla="*/ 59604 h 502032"/>
                    <a:gd name="connsiteX33" fmla="*/ 40571 w 649029"/>
                    <a:gd name="connsiteY33" fmla="*/ 31399 h 502032"/>
                    <a:gd name="connsiteX34" fmla="*/ 71826 w 649029"/>
                    <a:gd name="connsiteY34" fmla="*/ 0 h 5020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649029" h="502032">
                      <a:moveTo>
                        <a:pt x="33287" y="88963"/>
                      </a:moveTo>
                      <a:cubicBezTo>
                        <a:pt x="26398" y="88963"/>
                        <a:pt x="21098" y="94809"/>
                        <a:pt x="21098" y="102250"/>
                      </a:cubicBezTo>
                      <a:lnTo>
                        <a:pt x="21098" y="467370"/>
                      </a:lnTo>
                      <a:cubicBezTo>
                        <a:pt x="21098" y="474811"/>
                        <a:pt x="26398" y="480657"/>
                        <a:pt x="33287" y="480657"/>
                      </a:cubicBezTo>
                      <a:lnTo>
                        <a:pt x="615742" y="480657"/>
                      </a:lnTo>
                      <a:cubicBezTo>
                        <a:pt x="622632" y="480657"/>
                        <a:pt x="627932" y="474811"/>
                        <a:pt x="627932" y="467370"/>
                      </a:cubicBezTo>
                      <a:lnTo>
                        <a:pt x="627932" y="102250"/>
                      </a:lnTo>
                      <a:cubicBezTo>
                        <a:pt x="627932" y="94809"/>
                        <a:pt x="622632" y="88963"/>
                        <a:pt x="615742" y="88963"/>
                      </a:cubicBezTo>
                      <a:close/>
                      <a:moveTo>
                        <a:pt x="71744" y="21375"/>
                      </a:moveTo>
                      <a:cubicBezTo>
                        <a:pt x="66445" y="21375"/>
                        <a:pt x="61676" y="26152"/>
                        <a:pt x="61676" y="31460"/>
                      </a:cubicBezTo>
                      <a:lnTo>
                        <a:pt x="61676" y="67588"/>
                      </a:lnTo>
                      <a:lnTo>
                        <a:pt x="281061" y="67588"/>
                      </a:lnTo>
                      <a:lnTo>
                        <a:pt x="281061" y="31460"/>
                      </a:lnTo>
                      <a:cubicBezTo>
                        <a:pt x="281061" y="26152"/>
                        <a:pt x="276292" y="21375"/>
                        <a:pt x="270993" y="21375"/>
                      </a:cubicBezTo>
                      <a:close/>
                      <a:moveTo>
                        <a:pt x="71826" y="0"/>
                      </a:moveTo>
                      <a:lnTo>
                        <a:pt x="271010" y="0"/>
                      </a:lnTo>
                      <a:cubicBezTo>
                        <a:pt x="287962" y="0"/>
                        <a:pt x="302265" y="14369"/>
                        <a:pt x="302265" y="31399"/>
                      </a:cubicBezTo>
                      <a:lnTo>
                        <a:pt x="302265" y="59604"/>
                      </a:lnTo>
                      <a:lnTo>
                        <a:pt x="614285" y="59604"/>
                      </a:lnTo>
                      <a:cubicBezTo>
                        <a:pt x="618788" y="59604"/>
                        <a:pt x="622894" y="61467"/>
                        <a:pt x="625873" y="64461"/>
                      </a:cubicBezTo>
                      <a:lnTo>
                        <a:pt x="629657" y="73573"/>
                      </a:lnTo>
                      <a:lnTo>
                        <a:pt x="639294" y="77692"/>
                      </a:lnTo>
                      <a:cubicBezTo>
                        <a:pt x="645320" y="83940"/>
                        <a:pt x="649029" y="92581"/>
                        <a:pt x="649029" y="102152"/>
                      </a:cubicBezTo>
                      <a:lnTo>
                        <a:pt x="649029" y="467468"/>
                      </a:lnTo>
                      <a:cubicBezTo>
                        <a:pt x="649029" y="486611"/>
                        <a:pt x="634194" y="502032"/>
                        <a:pt x="615651" y="502032"/>
                      </a:cubicBezTo>
                      <a:lnTo>
                        <a:pt x="33379" y="502032"/>
                      </a:lnTo>
                      <a:cubicBezTo>
                        <a:pt x="14835" y="502032"/>
                        <a:pt x="0" y="486611"/>
                        <a:pt x="0" y="467468"/>
                      </a:cubicBezTo>
                      <a:lnTo>
                        <a:pt x="0" y="102152"/>
                      </a:lnTo>
                      <a:cubicBezTo>
                        <a:pt x="0" y="92581"/>
                        <a:pt x="3709" y="83940"/>
                        <a:pt x="9735" y="77692"/>
                      </a:cubicBezTo>
                      <a:lnTo>
                        <a:pt x="19371" y="73574"/>
                      </a:lnTo>
                      <a:lnTo>
                        <a:pt x="23155" y="64461"/>
                      </a:lnTo>
                      <a:cubicBezTo>
                        <a:pt x="26135" y="61467"/>
                        <a:pt x="30241" y="59604"/>
                        <a:pt x="34744" y="59604"/>
                      </a:cubicBezTo>
                      <a:lnTo>
                        <a:pt x="40571" y="59604"/>
                      </a:lnTo>
                      <a:lnTo>
                        <a:pt x="40571" y="31399"/>
                      </a:lnTo>
                      <a:cubicBezTo>
                        <a:pt x="40571" y="14369"/>
                        <a:pt x="54344" y="0"/>
                        <a:pt x="7182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grpSp>
          <p:grpSp>
            <p:nvGrpSpPr>
              <p:cNvPr id="103" name="Group 102"/>
              <p:cNvGrpSpPr/>
              <p:nvPr/>
            </p:nvGrpSpPr>
            <p:grpSpPr>
              <a:xfrm>
                <a:off x="10486805" y="2434267"/>
                <a:ext cx="1302888" cy="1542780"/>
                <a:chOff x="10486805" y="2923046"/>
                <a:chExt cx="1302888" cy="1542780"/>
              </a:xfrm>
            </p:grpSpPr>
            <p:sp>
              <p:nvSpPr>
                <p:cNvPr id="104" name="Rectangle 103"/>
                <p:cNvSpPr/>
                <p:nvPr/>
              </p:nvSpPr>
              <p:spPr bwMode="auto">
                <a:xfrm>
                  <a:off x="10802824" y="2923046"/>
                  <a:ext cx="986869" cy="1542780"/>
                </a:xfrm>
                <a:prstGeom prst="rect">
                  <a:avLst/>
                </a:prstGeom>
                <a:noFill/>
                <a:ln w="9525" cap="flat" cmpd="sng" algn="ctr">
                  <a:solidFill>
                    <a:srgbClr val="FFFFFF">
                      <a:lumMod val="65000"/>
                    </a:srgbClr>
                  </a:solidFill>
                  <a:prstDash val="dash"/>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105" name="TextBox 104"/>
                <p:cNvSpPr txBox="1"/>
                <p:nvPr/>
              </p:nvSpPr>
              <p:spPr>
                <a:xfrm>
                  <a:off x="11212738" y="3022354"/>
                  <a:ext cx="473389" cy="187017"/>
                </a:xfrm>
                <a:prstGeom prst="rect">
                  <a:avLst/>
                </a:prstGeom>
                <a:noFill/>
              </p:spPr>
              <p:txBody>
                <a:bodyPr wrap="square" lIns="0" tIns="0" rIns="0" bIns="0" rtlCol="0">
                  <a:spAutoFit/>
                </a:bodyPr>
                <a:lstStyle/>
                <a:p>
                  <a:pPr marL="0" marR="0" lvl="0" indent="0" defTabSz="932563" eaLnBrk="1" fontAlgn="auto" latinLnBrk="0" hangingPunct="1">
                    <a:lnSpc>
                      <a:spcPct val="100000"/>
                    </a:lnSpc>
                    <a:spcBef>
                      <a:spcPct val="0"/>
                    </a:spcBef>
                    <a:spcAft>
                      <a:spcPts val="600"/>
                    </a:spcAft>
                    <a:buClrTx/>
                    <a:buSzTx/>
                    <a:buFontTx/>
                    <a:buNone/>
                    <a:tabLst/>
                    <a:defRPr/>
                  </a:pPr>
                  <a:r>
                    <a:rPr kumimoji="0" lang="en-US" sz="1050" b="0" i="0" u="none" strike="noStrike" kern="0" cap="none" spc="0" normalizeH="0" baseline="0" noProof="0" dirty="0">
                      <a:ln>
                        <a:noFill/>
                      </a:ln>
                      <a:solidFill>
                        <a:srgbClr val="505050"/>
                      </a:solidFill>
                      <a:effectLst/>
                      <a:uLnTx/>
                      <a:uFillTx/>
                      <a:cs typeface="Segoe UI Semilight" panose="020B0402040204020203" pitchFamily="34" charset="0"/>
                    </a:rPr>
                    <a:t>Web</a:t>
                  </a:r>
                </a:p>
              </p:txBody>
            </p:sp>
            <p:sp>
              <p:nvSpPr>
                <p:cNvPr id="106" name="TextBox 105"/>
                <p:cNvSpPr txBox="1"/>
                <p:nvPr/>
              </p:nvSpPr>
              <p:spPr>
                <a:xfrm>
                  <a:off x="11212738" y="3571986"/>
                  <a:ext cx="473389" cy="187017"/>
                </a:xfrm>
                <a:prstGeom prst="rect">
                  <a:avLst/>
                </a:prstGeom>
                <a:noFill/>
              </p:spPr>
              <p:txBody>
                <a:bodyPr wrap="square" lIns="0" tIns="0" rIns="0" bIns="0" rtlCol="0">
                  <a:spAutoFit/>
                </a:bodyPr>
                <a:lstStyle/>
                <a:p>
                  <a:pPr marL="0" marR="0" lvl="0" indent="0" defTabSz="932563" eaLnBrk="1" fontAlgn="auto" latinLnBrk="0" hangingPunct="1">
                    <a:lnSpc>
                      <a:spcPct val="100000"/>
                    </a:lnSpc>
                    <a:spcBef>
                      <a:spcPct val="0"/>
                    </a:spcBef>
                    <a:spcAft>
                      <a:spcPts val="600"/>
                    </a:spcAft>
                    <a:buClrTx/>
                    <a:buSzTx/>
                    <a:buFontTx/>
                    <a:buNone/>
                    <a:tabLst/>
                    <a:defRPr/>
                  </a:pPr>
                  <a:r>
                    <a:rPr kumimoji="0" lang="en-US" sz="1050" b="0" i="0" u="none" strike="noStrike" kern="0" cap="none" spc="0" normalizeH="0" baseline="0" noProof="0" dirty="0">
                      <a:ln>
                        <a:noFill/>
                      </a:ln>
                      <a:solidFill>
                        <a:srgbClr val="505050"/>
                      </a:solidFill>
                      <a:effectLst/>
                      <a:uLnTx/>
                      <a:uFillTx/>
                      <a:cs typeface="Segoe UI Semilight" panose="020B0402040204020203" pitchFamily="34" charset="0"/>
                    </a:rPr>
                    <a:t>Mobile</a:t>
                  </a:r>
                </a:p>
              </p:txBody>
            </p:sp>
            <p:sp>
              <p:nvSpPr>
                <p:cNvPr id="107" name="TextBox 106"/>
                <p:cNvSpPr txBox="1"/>
                <p:nvPr/>
              </p:nvSpPr>
              <p:spPr>
                <a:xfrm>
                  <a:off x="11212738" y="4160203"/>
                  <a:ext cx="473389" cy="187017"/>
                </a:xfrm>
                <a:prstGeom prst="rect">
                  <a:avLst/>
                </a:prstGeom>
                <a:noFill/>
              </p:spPr>
              <p:txBody>
                <a:bodyPr wrap="square" lIns="0" tIns="0" rIns="0" bIns="0" rtlCol="0">
                  <a:spAutoFit/>
                </a:bodyPr>
                <a:lstStyle/>
                <a:p>
                  <a:pPr marL="0" marR="0" lvl="0" indent="0" defTabSz="932563" eaLnBrk="1" fontAlgn="auto" latinLnBrk="0" hangingPunct="1">
                    <a:lnSpc>
                      <a:spcPct val="100000"/>
                    </a:lnSpc>
                    <a:spcBef>
                      <a:spcPct val="0"/>
                    </a:spcBef>
                    <a:spcAft>
                      <a:spcPts val="600"/>
                    </a:spcAft>
                    <a:buClrTx/>
                    <a:buSzTx/>
                    <a:buFontTx/>
                    <a:buNone/>
                    <a:tabLst/>
                    <a:defRPr/>
                  </a:pPr>
                  <a:r>
                    <a:rPr kumimoji="0" lang="en-US" sz="1050" b="0" i="0" u="none" strike="noStrike" kern="0" cap="none" spc="0" normalizeH="0" baseline="0" noProof="0" dirty="0">
                      <a:ln>
                        <a:noFill/>
                      </a:ln>
                      <a:solidFill>
                        <a:srgbClr val="505050"/>
                      </a:solidFill>
                      <a:effectLst/>
                      <a:uLnTx/>
                      <a:uFillTx/>
                      <a:cs typeface="Segoe UI Semilight" panose="020B0402040204020203" pitchFamily="34" charset="0"/>
                    </a:rPr>
                    <a:t>Bots</a:t>
                  </a:r>
                </a:p>
              </p:txBody>
            </p:sp>
            <p:sp>
              <p:nvSpPr>
                <p:cNvPr id="108" name="Freeform 495"/>
                <p:cNvSpPr>
                  <a:spLocks noChangeArrowheads="1"/>
                </p:cNvSpPr>
                <p:nvPr/>
              </p:nvSpPr>
              <p:spPr bwMode="auto">
                <a:xfrm>
                  <a:off x="10907711" y="3020740"/>
                  <a:ext cx="187689" cy="187689"/>
                </a:xfrm>
                <a:custGeom>
                  <a:avLst/>
                  <a:gdLst>
                    <a:gd name="connsiteX0" fmla="*/ 2240514 w 3214688"/>
                    <a:gd name="connsiteY0" fmla="*/ 2452692 h 3214688"/>
                    <a:gd name="connsiteX1" fmla="*/ 2164154 w 3214688"/>
                    <a:gd name="connsiteY1" fmla="*/ 2577661 h 3214688"/>
                    <a:gd name="connsiteX2" fmla="*/ 2066550 w 3214688"/>
                    <a:gd name="connsiteY2" fmla="*/ 2716118 h 3214688"/>
                    <a:gd name="connsiteX3" fmla="*/ 1754615 w 3214688"/>
                    <a:gd name="connsiteY3" fmla="*/ 3074168 h 3214688"/>
                    <a:gd name="connsiteX4" fmla="*/ 1740871 w 3214688"/>
                    <a:gd name="connsiteY4" fmla="*/ 3087292 h 3214688"/>
                    <a:gd name="connsiteX5" fmla="*/ 1759187 w 3214688"/>
                    <a:gd name="connsiteY5" fmla="*/ 3086367 h 3214688"/>
                    <a:gd name="connsiteX6" fmla="*/ 2552008 w 3214688"/>
                    <a:gd name="connsiteY6" fmla="*/ 2754731 h 3214688"/>
                    <a:gd name="connsiteX7" fmla="*/ 2647815 w 3214688"/>
                    <a:gd name="connsiteY7" fmla="*/ 2667609 h 3214688"/>
                    <a:gd name="connsiteX8" fmla="*/ 2533366 w 3214688"/>
                    <a:gd name="connsiteY8" fmla="*/ 2587696 h 3214688"/>
                    <a:gd name="connsiteX9" fmla="*/ 2342448 w 3214688"/>
                    <a:gd name="connsiteY9" fmla="*/ 2491033 h 3214688"/>
                    <a:gd name="connsiteX10" fmla="*/ 974642 w 3214688"/>
                    <a:gd name="connsiteY10" fmla="*/ 2452516 h 3214688"/>
                    <a:gd name="connsiteX11" fmla="*/ 872242 w 3214688"/>
                    <a:gd name="connsiteY11" fmla="*/ 2491033 h 3214688"/>
                    <a:gd name="connsiteX12" fmla="*/ 681324 w 3214688"/>
                    <a:gd name="connsiteY12" fmla="*/ 2587696 h 3214688"/>
                    <a:gd name="connsiteX13" fmla="*/ 566873 w 3214688"/>
                    <a:gd name="connsiteY13" fmla="*/ 2667611 h 3214688"/>
                    <a:gd name="connsiteX14" fmla="*/ 662678 w 3214688"/>
                    <a:gd name="connsiteY14" fmla="*/ 2754731 h 3214688"/>
                    <a:gd name="connsiteX15" fmla="*/ 1455500 w 3214688"/>
                    <a:gd name="connsiteY15" fmla="*/ 3086367 h 3214688"/>
                    <a:gd name="connsiteX16" fmla="*/ 1473960 w 3214688"/>
                    <a:gd name="connsiteY16" fmla="*/ 3087299 h 3214688"/>
                    <a:gd name="connsiteX17" fmla="*/ 1460208 w 3214688"/>
                    <a:gd name="connsiteY17" fmla="*/ 3074168 h 3214688"/>
                    <a:gd name="connsiteX18" fmla="*/ 1148273 w 3214688"/>
                    <a:gd name="connsiteY18" fmla="*/ 2716118 h 3214688"/>
                    <a:gd name="connsiteX19" fmla="*/ 1050800 w 3214688"/>
                    <a:gd name="connsiteY19" fmla="*/ 2577661 h 3214688"/>
                    <a:gd name="connsiteX20" fmla="*/ 1668463 w 3214688"/>
                    <a:gd name="connsiteY20" fmla="*/ 2349078 h 3214688"/>
                    <a:gd name="connsiteX21" fmla="*/ 1668463 w 3214688"/>
                    <a:gd name="connsiteY21" fmla="*/ 2987045 h 3214688"/>
                    <a:gd name="connsiteX22" fmla="*/ 1686282 w 3214688"/>
                    <a:gd name="connsiteY22" fmla="*/ 2969732 h 3214688"/>
                    <a:gd name="connsiteX23" fmla="*/ 2047573 w 3214688"/>
                    <a:gd name="connsiteY23" fmla="*/ 2532767 h 3214688"/>
                    <a:gd name="connsiteX24" fmla="*/ 2118389 w 3214688"/>
                    <a:gd name="connsiteY24" fmla="*/ 2414793 h 3214688"/>
                    <a:gd name="connsiteX25" fmla="*/ 2062644 w 3214688"/>
                    <a:gd name="connsiteY25" fmla="*/ 2398957 h 3214688"/>
                    <a:gd name="connsiteX26" fmla="*/ 1838838 w 3214688"/>
                    <a:gd name="connsiteY26" fmla="*/ 2359062 h 3214688"/>
                    <a:gd name="connsiteX27" fmla="*/ 1546226 w 3214688"/>
                    <a:gd name="connsiteY27" fmla="*/ 2349078 h 3214688"/>
                    <a:gd name="connsiteX28" fmla="*/ 1375851 w 3214688"/>
                    <a:gd name="connsiteY28" fmla="*/ 2359062 h 3214688"/>
                    <a:gd name="connsiteX29" fmla="*/ 1152046 w 3214688"/>
                    <a:gd name="connsiteY29" fmla="*/ 2398957 h 3214688"/>
                    <a:gd name="connsiteX30" fmla="*/ 1097994 w 3214688"/>
                    <a:gd name="connsiteY30" fmla="*/ 2414312 h 3214688"/>
                    <a:gd name="connsiteX31" fmla="*/ 1168773 w 3214688"/>
                    <a:gd name="connsiteY31" fmla="*/ 2532767 h 3214688"/>
                    <a:gd name="connsiteX32" fmla="*/ 1528675 w 3214688"/>
                    <a:gd name="connsiteY32" fmla="*/ 2969732 h 3214688"/>
                    <a:gd name="connsiteX33" fmla="*/ 1546226 w 3214688"/>
                    <a:gd name="connsiteY33" fmla="*/ 2986822 h 3214688"/>
                    <a:gd name="connsiteX34" fmla="*/ 2486262 w 3214688"/>
                    <a:gd name="connsiteY34" fmla="*/ 1668463 h 3214688"/>
                    <a:gd name="connsiteX35" fmla="*/ 2482389 w 3214688"/>
                    <a:gd name="connsiteY35" fmla="*/ 1744921 h 3214688"/>
                    <a:gd name="connsiteX36" fmla="*/ 2321876 w 3214688"/>
                    <a:gd name="connsiteY36" fmla="*/ 2298467 h 3214688"/>
                    <a:gd name="connsiteX37" fmla="*/ 2297383 w 3214688"/>
                    <a:gd name="connsiteY37" fmla="*/ 2345664 h 3214688"/>
                    <a:gd name="connsiteX38" fmla="*/ 2392218 w 3214688"/>
                    <a:gd name="connsiteY38" fmla="*/ 2381629 h 3214688"/>
                    <a:gd name="connsiteX39" fmla="*/ 2596737 w 3214688"/>
                    <a:gd name="connsiteY39" fmla="*/ 2485449 h 3214688"/>
                    <a:gd name="connsiteX40" fmla="*/ 2730520 w 3214688"/>
                    <a:gd name="connsiteY40" fmla="*/ 2578412 h 3214688"/>
                    <a:gd name="connsiteX41" fmla="*/ 2753323 w 3214688"/>
                    <a:gd name="connsiteY41" fmla="*/ 2553309 h 3214688"/>
                    <a:gd name="connsiteX42" fmla="*/ 3084782 w 3214688"/>
                    <a:gd name="connsiteY42" fmla="*/ 1760063 h 3214688"/>
                    <a:gd name="connsiteX43" fmla="*/ 3089405 w 3214688"/>
                    <a:gd name="connsiteY43" fmla="*/ 1668463 h 3214688"/>
                    <a:gd name="connsiteX44" fmla="*/ 1668463 w 3214688"/>
                    <a:gd name="connsiteY44" fmla="*/ 1668463 h 3214688"/>
                    <a:gd name="connsiteX45" fmla="*/ 1668463 w 3214688"/>
                    <a:gd name="connsiteY45" fmla="*/ 2227749 h 3214688"/>
                    <a:gd name="connsiteX46" fmla="*/ 1854174 w 3214688"/>
                    <a:gd name="connsiteY46" fmla="*/ 2238874 h 3214688"/>
                    <a:gd name="connsiteX47" fmla="*/ 2093075 w 3214688"/>
                    <a:gd name="connsiteY47" fmla="*/ 2282190 h 3214688"/>
                    <a:gd name="connsiteX48" fmla="*/ 2180461 w 3214688"/>
                    <a:gd name="connsiteY48" fmla="*/ 2307322 h 3214688"/>
                    <a:gd name="connsiteX49" fmla="*/ 2223231 w 3214688"/>
                    <a:gd name="connsiteY49" fmla="*/ 2220775 h 3214688"/>
                    <a:gd name="connsiteX50" fmla="*/ 2360202 w 3214688"/>
                    <a:gd name="connsiteY50" fmla="*/ 1739141 h 3214688"/>
                    <a:gd name="connsiteX51" fmla="*/ 2363915 w 3214688"/>
                    <a:gd name="connsiteY51" fmla="*/ 1668463 h 3214688"/>
                    <a:gd name="connsiteX52" fmla="*/ 853934 w 3214688"/>
                    <a:gd name="connsiteY52" fmla="*/ 1668463 h 3214688"/>
                    <a:gd name="connsiteX53" fmla="*/ 857628 w 3214688"/>
                    <a:gd name="connsiteY53" fmla="*/ 1739141 h 3214688"/>
                    <a:gd name="connsiteX54" fmla="*/ 993929 w 3214688"/>
                    <a:gd name="connsiteY54" fmla="*/ 2220775 h 3214688"/>
                    <a:gd name="connsiteX55" fmla="*/ 1036215 w 3214688"/>
                    <a:gd name="connsiteY55" fmla="*/ 2306750 h 3214688"/>
                    <a:gd name="connsiteX56" fmla="*/ 1121614 w 3214688"/>
                    <a:gd name="connsiteY56" fmla="*/ 2282190 h 3214688"/>
                    <a:gd name="connsiteX57" fmla="*/ 1360516 w 3214688"/>
                    <a:gd name="connsiteY57" fmla="*/ 2238874 h 3214688"/>
                    <a:gd name="connsiteX58" fmla="*/ 1546226 w 3214688"/>
                    <a:gd name="connsiteY58" fmla="*/ 2227749 h 3214688"/>
                    <a:gd name="connsiteX59" fmla="*/ 1546226 w 3214688"/>
                    <a:gd name="connsiteY59" fmla="*/ 1668463 h 3214688"/>
                    <a:gd name="connsiteX60" fmla="*/ 125282 w 3214688"/>
                    <a:gd name="connsiteY60" fmla="*/ 1668463 h 3214688"/>
                    <a:gd name="connsiteX61" fmla="*/ 129905 w 3214688"/>
                    <a:gd name="connsiteY61" fmla="*/ 1760063 h 3214688"/>
                    <a:gd name="connsiteX62" fmla="*/ 461363 w 3214688"/>
                    <a:gd name="connsiteY62" fmla="*/ 2553309 h 3214688"/>
                    <a:gd name="connsiteX63" fmla="*/ 484168 w 3214688"/>
                    <a:gd name="connsiteY63" fmla="*/ 2578414 h 3214688"/>
                    <a:gd name="connsiteX64" fmla="*/ 617953 w 3214688"/>
                    <a:gd name="connsiteY64" fmla="*/ 2485449 h 3214688"/>
                    <a:gd name="connsiteX65" fmla="*/ 822472 w 3214688"/>
                    <a:gd name="connsiteY65" fmla="*/ 2381629 h 3214688"/>
                    <a:gd name="connsiteX66" fmla="*/ 918086 w 3214688"/>
                    <a:gd name="connsiteY66" fmla="*/ 2345368 h 3214688"/>
                    <a:gd name="connsiteX67" fmla="*/ 893910 w 3214688"/>
                    <a:gd name="connsiteY67" fmla="*/ 2298467 h 3214688"/>
                    <a:gd name="connsiteX68" fmla="*/ 735344 w 3214688"/>
                    <a:gd name="connsiteY68" fmla="*/ 1744921 h 3214688"/>
                    <a:gd name="connsiteX69" fmla="*/ 731546 w 3214688"/>
                    <a:gd name="connsiteY69" fmla="*/ 1668463 h 3214688"/>
                    <a:gd name="connsiteX70" fmla="*/ 1036436 w 3214688"/>
                    <a:gd name="connsiteY70" fmla="*/ 911460 h 3214688"/>
                    <a:gd name="connsiteX71" fmla="*/ 993929 w 3214688"/>
                    <a:gd name="connsiteY71" fmla="*/ 998077 h 3214688"/>
                    <a:gd name="connsiteX72" fmla="*/ 857628 w 3214688"/>
                    <a:gd name="connsiteY72" fmla="*/ 1481228 h 3214688"/>
                    <a:gd name="connsiteX73" fmla="*/ 854245 w 3214688"/>
                    <a:gd name="connsiteY73" fmla="*/ 1546225 h 3214688"/>
                    <a:gd name="connsiteX74" fmla="*/ 1546226 w 3214688"/>
                    <a:gd name="connsiteY74" fmla="*/ 1546225 h 3214688"/>
                    <a:gd name="connsiteX75" fmla="*/ 1546226 w 3214688"/>
                    <a:gd name="connsiteY75" fmla="*/ 990118 h 3214688"/>
                    <a:gd name="connsiteX76" fmla="*/ 1360255 w 3214688"/>
                    <a:gd name="connsiteY76" fmla="*/ 978989 h 3214688"/>
                    <a:gd name="connsiteX77" fmla="*/ 1120814 w 3214688"/>
                    <a:gd name="connsiteY77" fmla="*/ 935673 h 3214688"/>
                    <a:gd name="connsiteX78" fmla="*/ 2180241 w 3214688"/>
                    <a:gd name="connsiteY78" fmla="*/ 910890 h 3214688"/>
                    <a:gd name="connsiteX79" fmla="*/ 2093876 w 3214688"/>
                    <a:gd name="connsiteY79" fmla="*/ 935673 h 3214688"/>
                    <a:gd name="connsiteX80" fmla="*/ 1854434 w 3214688"/>
                    <a:gd name="connsiteY80" fmla="*/ 978989 h 3214688"/>
                    <a:gd name="connsiteX81" fmla="*/ 1668463 w 3214688"/>
                    <a:gd name="connsiteY81" fmla="*/ 990118 h 3214688"/>
                    <a:gd name="connsiteX82" fmla="*/ 1668463 w 3214688"/>
                    <a:gd name="connsiteY82" fmla="*/ 1546225 h 3214688"/>
                    <a:gd name="connsiteX83" fmla="*/ 2363603 w 3214688"/>
                    <a:gd name="connsiteY83" fmla="*/ 1546225 h 3214688"/>
                    <a:gd name="connsiteX84" fmla="*/ 2360202 w 3214688"/>
                    <a:gd name="connsiteY84" fmla="*/ 1481228 h 3214688"/>
                    <a:gd name="connsiteX85" fmla="*/ 2223231 w 3214688"/>
                    <a:gd name="connsiteY85" fmla="*/ 998077 h 3214688"/>
                    <a:gd name="connsiteX86" fmla="*/ 2731519 w 3214688"/>
                    <a:gd name="connsiteY86" fmla="*/ 638964 h 3214688"/>
                    <a:gd name="connsiteX87" fmla="*/ 2597865 w 3214688"/>
                    <a:gd name="connsiteY87" fmla="*/ 732415 h 3214688"/>
                    <a:gd name="connsiteX88" fmla="*/ 2393553 w 3214688"/>
                    <a:gd name="connsiteY88" fmla="*/ 836234 h 3214688"/>
                    <a:gd name="connsiteX89" fmla="*/ 2297528 w 3214688"/>
                    <a:gd name="connsiteY89" fmla="*/ 872602 h 3214688"/>
                    <a:gd name="connsiteX90" fmla="*/ 2321876 w 3214688"/>
                    <a:gd name="connsiteY90" fmla="*/ 919557 h 3214688"/>
                    <a:gd name="connsiteX91" fmla="*/ 2482389 w 3214688"/>
                    <a:gd name="connsiteY91" fmla="*/ 1474977 h 3214688"/>
                    <a:gd name="connsiteX92" fmla="*/ 2485971 w 3214688"/>
                    <a:gd name="connsiteY92" fmla="*/ 1546225 h 3214688"/>
                    <a:gd name="connsiteX93" fmla="*/ 3089325 w 3214688"/>
                    <a:gd name="connsiteY93" fmla="*/ 1546225 h 3214688"/>
                    <a:gd name="connsiteX94" fmla="*/ 3084782 w 3214688"/>
                    <a:gd name="connsiteY94" fmla="*/ 1456213 h 3214688"/>
                    <a:gd name="connsiteX95" fmla="*/ 2753323 w 3214688"/>
                    <a:gd name="connsiteY95" fmla="*/ 662968 h 3214688"/>
                    <a:gd name="connsiteX96" fmla="*/ 483169 w 3214688"/>
                    <a:gd name="connsiteY96" fmla="*/ 638963 h 3214688"/>
                    <a:gd name="connsiteX97" fmla="*/ 461363 w 3214688"/>
                    <a:gd name="connsiteY97" fmla="*/ 662968 h 3214688"/>
                    <a:gd name="connsiteX98" fmla="*/ 129905 w 3214688"/>
                    <a:gd name="connsiteY98" fmla="*/ 1456213 h 3214688"/>
                    <a:gd name="connsiteX99" fmla="*/ 125362 w 3214688"/>
                    <a:gd name="connsiteY99" fmla="*/ 1546225 h 3214688"/>
                    <a:gd name="connsiteX100" fmla="*/ 731831 w 3214688"/>
                    <a:gd name="connsiteY100" fmla="*/ 1546225 h 3214688"/>
                    <a:gd name="connsiteX101" fmla="*/ 735344 w 3214688"/>
                    <a:gd name="connsiteY101" fmla="*/ 1474977 h 3214688"/>
                    <a:gd name="connsiteX102" fmla="*/ 893910 w 3214688"/>
                    <a:gd name="connsiteY102" fmla="*/ 919557 h 3214688"/>
                    <a:gd name="connsiteX103" fmla="*/ 917942 w 3214688"/>
                    <a:gd name="connsiteY103" fmla="*/ 872897 h 3214688"/>
                    <a:gd name="connsiteX104" fmla="*/ 821137 w 3214688"/>
                    <a:gd name="connsiteY104" fmla="*/ 836234 h 3214688"/>
                    <a:gd name="connsiteX105" fmla="*/ 616825 w 3214688"/>
                    <a:gd name="connsiteY105" fmla="*/ 732415 h 3214688"/>
                    <a:gd name="connsiteX106" fmla="*/ 1546226 w 3214688"/>
                    <a:gd name="connsiteY106" fmla="*/ 231046 h 3214688"/>
                    <a:gd name="connsiteX107" fmla="*/ 1528675 w 3214688"/>
                    <a:gd name="connsiteY107" fmla="*/ 248139 h 3214688"/>
                    <a:gd name="connsiteX108" fmla="*/ 1168773 w 3214688"/>
                    <a:gd name="connsiteY108" fmla="*/ 685478 h 3214688"/>
                    <a:gd name="connsiteX109" fmla="*/ 1098769 w 3214688"/>
                    <a:gd name="connsiteY109" fmla="*/ 802845 h 3214688"/>
                    <a:gd name="connsiteX110" fmla="*/ 1152046 w 3214688"/>
                    <a:gd name="connsiteY110" fmla="*/ 818106 h 3214688"/>
                    <a:gd name="connsiteX111" fmla="*/ 1375851 w 3214688"/>
                    <a:gd name="connsiteY111" fmla="*/ 858541 h 3214688"/>
                    <a:gd name="connsiteX112" fmla="*/ 1546226 w 3214688"/>
                    <a:gd name="connsiteY112" fmla="*/ 868716 h 3214688"/>
                    <a:gd name="connsiteX113" fmla="*/ 1668463 w 3214688"/>
                    <a:gd name="connsiteY113" fmla="*/ 230823 h 3214688"/>
                    <a:gd name="connsiteX114" fmla="*/ 1668463 w 3214688"/>
                    <a:gd name="connsiteY114" fmla="*/ 868716 h 3214688"/>
                    <a:gd name="connsiteX115" fmla="*/ 1838838 w 3214688"/>
                    <a:gd name="connsiteY115" fmla="*/ 858541 h 3214688"/>
                    <a:gd name="connsiteX116" fmla="*/ 2062644 w 3214688"/>
                    <a:gd name="connsiteY116" fmla="*/ 818106 h 3214688"/>
                    <a:gd name="connsiteX117" fmla="*/ 2117610 w 3214688"/>
                    <a:gd name="connsiteY117" fmla="*/ 802362 h 3214688"/>
                    <a:gd name="connsiteX118" fmla="*/ 2047573 w 3214688"/>
                    <a:gd name="connsiteY118" fmla="*/ 685478 h 3214688"/>
                    <a:gd name="connsiteX119" fmla="*/ 1686282 w 3214688"/>
                    <a:gd name="connsiteY119" fmla="*/ 248139 h 3214688"/>
                    <a:gd name="connsiteX120" fmla="*/ 1739116 w 3214688"/>
                    <a:gd name="connsiteY120" fmla="*/ 128896 h 3214688"/>
                    <a:gd name="connsiteX121" fmla="*/ 1754615 w 3214688"/>
                    <a:gd name="connsiteY121" fmla="*/ 143696 h 3214688"/>
                    <a:gd name="connsiteX122" fmla="*/ 2066550 w 3214688"/>
                    <a:gd name="connsiteY122" fmla="*/ 501745 h 3214688"/>
                    <a:gd name="connsiteX123" fmla="*/ 2164154 w 3214688"/>
                    <a:gd name="connsiteY123" fmla="*/ 640209 h 3214688"/>
                    <a:gd name="connsiteX124" fmla="*/ 2239903 w 3214688"/>
                    <a:gd name="connsiteY124" fmla="*/ 764214 h 3214688"/>
                    <a:gd name="connsiteX125" fmla="*/ 2342448 w 3214688"/>
                    <a:gd name="connsiteY125" fmla="*/ 725496 h 3214688"/>
                    <a:gd name="connsiteX126" fmla="*/ 2533366 w 3214688"/>
                    <a:gd name="connsiteY126" fmla="*/ 629040 h 3214688"/>
                    <a:gd name="connsiteX127" fmla="*/ 2648575 w 3214688"/>
                    <a:gd name="connsiteY127" fmla="*/ 549358 h 3214688"/>
                    <a:gd name="connsiteX128" fmla="*/ 2552008 w 3214688"/>
                    <a:gd name="connsiteY128" fmla="*/ 461545 h 3214688"/>
                    <a:gd name="connsiteX129" fmla="*/ 1759187 w 3214688"/>
                    <a:gd name="connsiteY129" fmla="*/ 129910 h 3214688"/>
                    <a:gd name="connsiteX130" fmla="*/ 1475715 w 3214688"/>
                    <a:gd name="connsiteY130" fmla="*/ 128888 h 3214688"/>
                    <a:gd name="connsiteX131" fmla="*/ 1455500 w 3214688"/>
                    <a:gd name="connsiteY131" fmla="*/ 129910 h 3214688"/>
                    <a:gd name="connsiteX132" fmla="*/ 662678 w 3214688"/>
                    <a:gd name="connsiteY132" fmla="*/ 461545 h 3214688"/>
                    <a:gd name="connsiteX133" fmla="*/ 566113 w 3214688"/>
                    <a:gd name="connsiteY133" fmla="*/ 549357 h 3214688"/>
                    <a:gd name="connsiteX134" fmla="*/ 681324 w 3214688"/>
                    <a:gd name="connsiteY134" fmla="*/ 629040 h 3214688"/>
                    <a:gd name="connsiteX135" fmla="*/ 872242 w 3214688"/>
                    <a:gd name="connsiteY135" fmla="*/ 725496 h 3214688"/>
                    <a:gd name="connsiteX136" fmla="*/ 975251 w 3214688"/>
                    <a:gd name="connsiteY136" fmla="*/ 764389 h 3214688"/>
                    <a:gd name="connsiteX137" fmla="*/ 1050800 w 3214688"/>
                    <a:gd name="connsiteY137" fmla="*/ 640209 h 3214688"/>
                    <a:gd name="connsiteX138" fmla="*/ 1148273 w 3214688"/>
                    <a:gd name="connsiteY138" fmla="*/ 501745 h 3214688"/>
                    <a:gd name="connsiteX139" fmla="*/ 1460208 w 3214688"/>
                    <a:gd name="connsiteY139" fmla="*/ 143696 h 3214688"/>
                    <a:gd name="connsiteX140" fmla="*/ 1607344 w 3214688"/>
                    <a:gd name="connsiteY140" fmla="*/ 0 h 3214688"/>
                    <a:gd name="connsiteX141" fmla="*/ 3214688 w 3214688"/>
                    <a:gd name="connsiteY141" fmla="*/ 1607344 h 3214688"/>
                    <a:gd name="connsiteX142" fmla="*/ 1607344 w 3214688"/>
                    <a:gd name="connsiteY142" fmla="*/ 3214688 h 3214688"/>
                    <a:gd name="connsiteX143" fmla="*/ 0 w 3214688"/>
                    <a:gd name="connsiteY143" fmla="*/ 1607344 h 3214688"/>
                    <a:gd name="connsiteX144" fmla="*/ 1607344 w 3214688"/>
                    <a:gd name="connsiteY144" fmla="*/ 0 h 3214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Lst>
                  <a:rect l="l" t="t" r="r" b="b"/>
                  <a:pathLst>
                    <a:path w="3214688" h="3214688">
                      <a:moveTo>
                        <a:pt x="2240514" y="2452692"/>
                      </a:moveTo>
                      <a:lnTo>
                        <a:pt x="2164154" y="2577661"/>
                      </a:lnTo>
                      <a:cubicBezTo>
                        <a:pt x="2133682" y="2623995"/>
                        <a:pt x="2101138" y="2670175"/>
                        <a:pt x="2066550" y="2716118"/>
                      </a:cubicBezTo>
                      <a:cubicBezTo>
                        <a:pt x="1950245" y="2873312"/>
                        <a:pt x="1834903" y="2995905"/>
                        <a:pt x="1754615" y="3074168"/>
                      </a:cubicBezTo>
                      <a:lnTo>
                        <a:pt x="1740871" y="3087292"/>
                      </a:lnTo>
                      <a:lnTo>
                        <a:pt x="1759187" y="3086367"/>
                      </a:lnTo>
                      <a:cubicBezTo>
                        <a:pt x="2058736" y="3055930"/>
                        <a:pt x="2331968" y="2936422"/>
                        <a:pt x="2552008" y="2754731"/>
                      </a:cubicBezTo>
                      <a:lnTo>
                        <a:pt x="2647815" y="2667609"/>
                      </a:lnTo>
                      <a:lnTo>
                        <a:pt x="2533366" y="2587696"/>
                      </a:lnTo>
                      <a:cubicBezTo>
                        <a:pt x="2472930" y="2551687"/>
                        <a:pt x="2409077" y="2519400"/>
                        <a:pt x="2342448" y="2491033"/>
                      </a:cubicBezTo>
                      <a:close/>
                      <a:moveTo>
                        <a:pt x="974642" y="2452516"/>
                      </a:moveTo>
                      <a:lnTo>
                        <a:pt x="872242" y="2491033"/>
                      </a:lnTo>
                      <a:cubicBezTo>
                        <a:pt x="805613" y="2519400"/>
                        <a:pt x="741760" y="2551687"/>
                        <a:pt x="681324" y="2587696"/>
                      </a:cubicBezTo>
                      <a:lnTo>
                        <a:pt x="566873" y="2667611"/>
                      </a:lnTo>
                      <a:lnTo>
                        <a:pt x="662678" y="2754731"/>
                      </a:lnTo>
                      <a:cubicBezTo>
                        <a:pt x="882719" y="2936422"/>
                        <a:pt x="1155951" y="3055930"/>
                        <a:pt x="1455500" y="3086367"/>
                      </a:cubicBezTo>
                      <a:lnTo>
                        <a:pt x="1473960" y="3087299"/>
                      </a:lnTo>
                      <a:lnTo>
                        <a:pt x="1460208" y="3074168"/>
                      </a:lnTo>
                      <a:cubicBezTo>
                        <a:pt x="1379921" y="2995905"/>
                        <a:pt x="1264578" y="2873312"/>
                        <a:pt x="1148273" y="2716118"/>
                      </a:cubicBezTo>
                      <a:cubicBezTo>
                        <a:pt x="1113686" y="2670175"/>
                        <a:pt x="1081189" y="2623995"/>
                        <a:pt x="1050800" y="2577661"/>
                      </a:cubicBezTo>
                      <a:close/>
                      <a:moveTo>
                        <a:pt x="1668463" y="2349078"/>
                      </a:moveTo>
                      <a:lnTo>
                        <a:pt x="1668463" y="2987045"/>
                      </a:lnTo>
                      <a:lnTo>
                        <a:pt x="1686282" y="2969732"/>
                      </a:lnTo>
                      <a:cubicBezTo>
                        <a:pt x="1781612" y="2874931"/>
                        <a:pt x="1920253" y="2723080"/>
                        <a:pt x="2047573" y="2532767"/>
                      </a:cubicBezTo>
                      <a:lnTo>
                        <a:pt x="2118389" y="2414793"/>
                      </a:lnTo>
                      <a:lnTo>
                        <a:pt x="2062644" y="2398957"/>
                      </a:lnTo>
                      <a:cubicBezTo>
                        <a:pt x="1989750" y="2381404"/>
                        <a:pt x="1914935" y="2368039"/>
                        <a:pt x="1838838" y="2359062"/>
                      </a:cubicBezTo>
                      <a:close/>
                      <a:moveTo>
                        <a:pt x="1546226" y="2349078"/>
                      </a:moveTo>
                      <a:lnTo>
                        <a:pt x="1375851" y="2359062"/>
                      </a:lnTo>
                      <a:cubicBezTo>
                        <a:pt x="1299755" y="2368039"/>
                        <a:pt x="1224940" y="2381404"/>
                        <a:pt x="1152046" y="2398957"/>
                      </a:cubicBezTo>
                      <a:lnTo>
                        <a:pt x="1097994" y="2414312"/>
                      </a:lnTo>
                      <a:lnTo>
                        <a:pt x="1168773" y="2532767"/>
                      </a:lnTo>
                      <a:cubicBezTo>
                        <a:pt x="1295523" y="2723080"/>
                        <a:pt x="1433595" y="2874931"/>
                        <a:pt x="1528675" y="2969732"/>
                      </a:cubicBezTo>
                      <a:lnTo>
                        <a:pt x="1546226" y="2986822"/>
                      </a:lnTo>
                      <a:close/>
                      <a:moveTo>
                        <a:pt x="2486262" y="1668463"/>
                      </a:moveTo>
                      <a:lnTo>
                        <a:pt x="2482389" y="1744921"/>
                      </a:lnTo>
                      <a:cubicBezTo>
                        <a:pt x="2464263" y="1925703"/>
                        <a:pt x="2410126" y="2111990"/>
                        <a:pt x="2321876" y="2298467"/>
                      </a:cubicBezTo>
                      <a:lnTo>
                        <a:pt x="2297383" y="2345664"/>
                      </a:lnTo>
                      <a:lnTo>
                        <a:pt x="2392218" y="2381629"/>
                      </a:lnTo>
                      <a:cubicBezTo>
                        <a:pt x="2463528" y="2412174"/>
                        <a:pt x="2531927" y="2446867"/>
                        <a:pt x="2596737" y="2485449"/>
                      </a:cubicBezTo>
                      <a:lnTo>
                        <a:pt x="2730520" y="2578412"/>
                      </a:lnTo>
                      <a:lnTo>
                        <a:pt x="2753323" y="2553309"/>
                      </a:lnTo>
                      <a:cubicBezTo>
                        <a:pt x="2934917" y="2333150"/>
                        <a:pt x="3054361" y="2059772"/>
                        <a:pt x="3084782" y="1760063"/>
                      </a:cubicBezTo>
                      <a:lnTo>
                        <a:pt x="3089405" y="1668463"/>
                      </a:lnTo>
                      <a:close/>
                      <a:moveTo>
                        <a:pt x="1668463" y="1668463"/>
                      </a:moveTo>
                      <a:lnTo>
                        <a:pt x="1668463" y="2227749"/>
                      </a:lnTo>
                      <a:lnTo>
                        <a:pt x="1854174" y="2238874"/>
                      </a:lnTo>
                      <a:cubicBezTo>
                        <a:pt x="1935356" y="2248644"/>
                        <a:pt x="2015217" y="2263170"/>
                        <a:pt x="2093075" y="2282190"/>
                      </a:cubicBezTo>
                      <a:lnTo>
                        <a:pt x="2180461" y="2307322"/>
                      </a:lnTo>
                      <a:lnTo>
                        <a:pt x="2223231" y="2220775"/>
                      </a:lnTo>
                      <a:cubicBezTo>
                        <a:pt x="2291457" y="2071357"/>
                        <a:pt x="2342510" y="1908976"/>
                        <a:pt x="2360202" y="1739141"/>
                      </a:cubicBezTo>
                      <a:lnTo>
                        <a:pt x="2363915" y="1668463"/>
                      </a:lnTo>
                      <a:close/>
                      <a:moveTo>
                        <a:pt x="853934" y="1668463"/>
                      </a:moveTo>
                      <a:lnTo>
                        <a:pt x="857628" y="1739141"/>
                      </a:lnTo>
                      <a:cubicBezTo>
                        <a:pt x="875231" y="1908976"/>
                        <a:pt x="926029" y="2071357"/>
                        <a:pt x="993929" y="2220775"/>
                      </a:cubicBezTo>
                      <a:lnTo>
                        <a:pt x="1036215" y="2306750"/>
                      </a:lnTo>
                      <a:lnTo>
                        <a:pt x="1121614" y="2282190"/>
                      </a:lnTo>
                      <a:cubicBezTo>
                        <a:pt x="1199473" y="2263170"/>
                        <a:pt x="1279334" y="2248644"/>
                        <a:pt x="1360516" y="2238874"/>
                      </a:cubicBezTo>
                      <a:lnTo>
                        <a:pt x="1546226" y="2227749"/>
                      </a:lnTo>
                      <a:lnTo>
                        <a:pt x="1546226" y="1668463"/>
                      </a:lnTo>
                      <a:close/>
                      <a:moveTo>
                        <a:pt x="125282" y="1668463"/>
                      </a:moveTo>
                      <a:lnTo>
                        <a:pt x="129905" y="1760063"/>
                      </a:lnTo>
                      <a:cubicBezTo>
                        <a:pt x="160326" y="2059772"/>
                        <a:pt x="279770" y="2333150"/>
                        <a:pt x="461363" y="2553309"/>
                      </a:cubicBezTo>
                      <a:lnTo>
                        <a:pt x="484168" y="2578414"/>
                      </a:lnTo>
                      <a:lnTo>
                        <a:pt x="617953" y="2485449"/>
                      </a:lnTo>
                      <a:cubicBezTo>
                        <a:pt x="682763" y="2446867"/>
                        <a:pt x="751163" y="2412174"/>
                        <a:pt x="822472" y="2381629"/>
                      </a:cubicBezTo>
                      <a:lnTo>
                        <a:pt x="918086" y="2345368"/>
                      </a:lnTo>
                      <a:lnTo>
                        <a:pt x="893910" y="2298467"/>
                      </a:lnTo>
                      <a:cubicBezTo>
                        <a:pt x="806372" y="2111990"/>
                        <a:pt x="753137" y="1925703"/>
                        <a:pt x="735344" y="1744921"/>
                      </a:cubicBezTo>
                      <a:lnTo>
                        <a:pt x="731546" y="1668463"/>
                      </a:lnTo>
                      <a:close/>
                      <a:moveTo>
                        <a:pt x="1036436" y="911460"/>
                      </a:moveTo>
                      <a:lnTo>
                        <a:pt x="993929" y="998077"/>
                      </a:lnTo>
                      <a:cubicBezTo>
                        <a:pt x="926029" y="1147854"/>
                        <a:pt x="875231" y="1310725"/>
                        <a:pt x="857628" y="1481228"/>
                      </a:cubicBezTo>
                      <a:lnTo>
                        <a:pt x="854245" y="1546225"/>
                      </a:lnTo>
                      <a:lnTo>
                        <a:pt x="1546226" y="1546225"/>
                      </a:lnTo>
                      <a:lnTo>
                        <a:pt x="1546226" y="990118"/>
                      </a:lnTo>
                      <a:lnTo>
                        <a:pt x="1360255" y="978989"/>
                      </a:lnTo>
                      <a:cubicBezTo>
                        <a:pt x="1278920" y="969219"/>
                        <a:pt x="1198859" y="954694"/>
                        <a:pt x="1120814" y="935673"/>
                      </a:cubicBezTo>
                      <a:close/>
                      <a:moveTo>
                        <a:pt x="2180241" y="910890"/>
                      </a:moveTo>
                      <a:lnTo>
                        <a:pt x="2093876" y="935673"/>
                      </a:lnTo>
                      <a:cubicBezTo>
                        <a:pt x="2015831" y="954694"/>
                        <a:pt x="1935770" y="969219"/>
                        <a:pt x="1854434" y="978989"/>
                      </a:cubicBezTo>
                      <a:lnTo>
                        <a:pt x="1668463" y="990118"/>
                      </a:lnTo>
                      <a:lnTo>
                        <a:pt x="1668463" y="1546225"/>
                      </a:lnTo>
                      <a:lnTo>
                        <a:pt x="2363603" y="1546225"/>
                      </a:lnTo>
                      <a:lnTo>
                        <a:pt x="2360202" y="1481228"/>
                      </a:lnTo>
                      <a:cubicBezTo>
                        <a:pt x="2342510" y="1310725"/>
                        <a:pt x="2291457" y="1147854"/>
                        <a:pt x="2223231" y="998077"/>
                      </a:cubicBezTo>
                      <a:close/>
                      <a:moveTo>
                        <a:pt x="2731519" y="638964"/>
                      </a:moveTo>
                      <a:lnTo>
                        <a:pt x="2597865" y="732415"/>
                      </a:lnTo>
                      <a:cubicBezTo>
                        <a:pt x="2533258" y="770996"/>
                        <a:pt x="2464907" y="805689"/>
                        <a:pt x="2393553" y="836234"/>
                      </a:cubicBezTo>
                      <a:lnTo>
                        <a:pt x="2297528" y="872602"/>
                      </a:lnTo>
                      <a:lnTo>
                        <a:pt x="2321876" y="919557"/>
                      </a:lnTo>
                      <a:cubicBezTo>
                        <a:pt x="2410126" y="1106247"/>
                        <a:pt x="2464263" y="1293033"/>
                        <a:pt x="2482389" y="1474977"/>
                      </a:cubicBezTo>
                      <a:lnTo>
                        <a:pt x="2485971" y="1546225"/>
                      </a:lnTo>
                      <a:lnTo>
                        <a:pt x="3089325" y="1546225"/>
                      </a:lnTo>
                      <a:lnTo>
                        <a:pt x="3084782" y="1456213"/>
                      </a:lnTo>
                      <a:cubicBezTo>
                        <a:pt x="3054361" y="1156504"/>
                        <a:pt x="2934917" y="883126"/>
                        <a:pt x="2753323" y="662968"/>
                      </a:cubicBezTo>
                      <a:close/>
                      <a:moveTo>
                        <a:pt x="483169" y="638963"/>
                      </a:moveTo>
                      <a:lnTo>
                        <a:pt x="461363" y="662968"/>
                      </a:lnTo>
                      <a:cubicBezTo>
                        <a:pt x="279770" y="883126"/>
                        <a:pt x="160326" y="1156504"/>
                        <a:pt x="129905" y="1456213"/>
                      </a:cubicBezTo>
                      <a:lnTo>
                        <a:pt x="125362" y="1546225"/>
                      </a:lnTo>
                      <a:lnTo>
                        <a:pt x="731831" y="1546225"/>
                      </a:lnTo>
                      <a:lnTo>
                        <a:pt x="735344" y="1474977"/>
                      </a:lnTo>
                      <a:cubicBezTo>
                        <a:pt x="753137" y="1293033"/>
                        <a:pt x="806372" y="1106247"/>
                        <a:pt x="893910" y="919557"/>
                      </a:cubicBezTo>
                      <a:lnTo>
                        <a:pt x="917942" y="872897"/>
                      </a:lnTo>
                      <a:lnTo>
                        <a:pt x="821137" y="836234"/>
                      </a:lnTo>
                      <a:cubicBezTo>
                        <a:pt x="749783" y="805689"/>
                        <a:pt x="681432" y="770996"/>
                        <a:pt x="616825" y="732415"/>
                      </a:cubicBezTo>
                      <a:close/>
                      <a:moveTo>
                        <a:pt x="1546226" y="231046"/>
                      </a:moveTo>
                      <a:lnTo>
                        <a:pt x="1528675" y="248139"/>
                      </a:lnTo>
                      <a:cubicBezTo>
                        <a:pt x="1433595" y="342957"/>
                        <a:pt x="1295523" y="494880"/>
                        <a:pt x="1168773" y="685478"/>
                      </a:cubicBezTo>
                      <a:lnTo>
                        <a:pt x="1098769" y="802845"/>
                      </a:lnTo>
                      <a:lnTo>
                        <a:pt x="1152046" y="818106"/>
                      </a:lnTo>
                      <a:cubicBezTo>
                        <a:pt x="1224940" y="835846"/>
                        <a:pt x="1299755" y="849411"/>
                        <a:pt x="1375851" y="858541"/>
                      </a:cubicBezTo>
                      <a:lnTo>
                        <a:pt x="1546226" y="868716"/>
                      </a:lnTo>
                      <a:close/>
                      <a:moveTo>
                        <a:pt x="1668463" y="230823"/>
                      </a:moveTo>
                      <a:lnTo>
                        <a:pt x="1668463" y="868716"/>
                      </a:lnTo>
                      <a:lnTo>
                        <a:pt x="1838838" y="858541"/>
                      </a:lnTo>
                      <a:cubicBezTo>
                        <a:pt x="1914935" y="849411"/>
                        <a:pt x="1989750" y="835846"/>
                        <a:pt x="2062644" y="818106"/>
                      </a:cubicBezTo>
                      <a:lnTo>
                        <a:pt x="2117610" y="802362"/>
                      </a:lnTo>
                      <a:lnTo>
                        <a:pt x="2047573" y="685478"/>
                      </a:lnTo>
                      <a:cubicBezTo>
                        <a:pt x="1920253" y="494880"/>
                        <a:pt x="1781612" y="342957"/>
                        <a:pt x="1686282" y="248139"/>
                      </a:cubicBezTo>
                      <a:close/>
                      <a:moveTo>
                        <a:pt x="1739116" y="128896"/>
                      </a:moveTo>
                      <a:lnTo>
                        <a:pt x="1754615" y="143696"/>
                      </a:lnTo>
                      <a:cubicBezTo>
                        <a:pt x="1834903" y="221959"/>
                        <a:pt x="1950245" y="344552"/>
                        <a:pt x="2066550" y="501745"/>
                      </a:cubicBezTo>
                      <a:cubicBezTo>
                        <a:pt x="2101138" y="547688"/>
                        <a:pt x="2133682" y="593868"/>
                        <a:pt x="2164154" y="640209"/>
                      </a:cubicBezTo>
                      <a:lnTo>
                        <a:pt x="2239903" y="764214"/>
                      </a:lnTo>
                      <a:lnTo>
                        <a:pt x="2342448" y="725496"/>
                      </a:lnTo>
                      <a:cubicBezTo>
                        <a:pt x="2409077" y="697086"/>
                        <a:pt x="2472930" y="664847"/>
                        <a:pt x="2533366" y="629040"/>
                      </a:cubicBezTo>
                      <a:lnTo>
                        <a:pt x="2648575" y="549358"/>
                      </a:lnTo>
                      <a:lnTo>
                        <a:pt x="2552008" y="461545"/>
                      </a:lnTo>
                      <a:cubicBezTo>
                        <a:pt x="2331968" y="279855"/>
                        <a:pt x="2058736" y="160347"/>
                        <a:pt x="1759187" y="129910"/>
                      </a:cubicBezTo>
                      <a:close/>
                      <a:moveTo>
                        <a:pt x="1475715" y="128888"/>
                      </a:moveTo>
                      <a:lnTo>
                        <a:pt x="1455500" y="129910"/>
                      </a:lnTo>
                      <a:cubicBezTo>
                        <a:pt x="1155951" y="160347"/>
                        <a:pt x="882719" y="279855"/>
                        <a:pt x="662678" y="461545"/>
                      </a:cubicBezTo>
                      <a:lnTo>
                        <a:pt x="566113" y="549357"/>
                      </a:lnTo>
                      <a:lnTo>
                        <a:pt x="681324" y="629040"/>
                      </a:lnTo>
                      <a:cubicBezTo>
                        <a:pt x="741760" y="664847"/>
                        <a:pt x="805613" y="697086"/>
                        <a:pt x="872242" y="725496"/>
                      </a:cubicBezTo>
                      <a:lnTo>
                        <a:pt x="975251" y="764389"/>
                      </a:lnTo>
                      <a:lnTo>
                        <a:pt x="1050800" y="640209"/>
                      </a:lnTo>
                      <a:cubicBezTo>
                        <a:pt x="1081189" y="593868"/>
                        <a:pt x="1113686" y="547688"/>
                        <a:pt x="1148273" y="501745"/>
                      </a:cubicBezTo>
                      <a:cubicBezTo>
                        <a:pt x="1264578" y="344552"/>
                        <a:pt x="1379921" y="221959"/>
                        <a:pt x="1460208" y="143696"/>
                      </a:cubicBezTo>
                      <a:close/>
                      <a:moveTo>
                        <a:pt x="1607344" y="0"/>
                      </a:moveTo>
                      <a:cubicBezTo>
                        <a:pt x="2495056" y="0"/>
                        <a:pt x="3214688" y="719632"/>
                        <a:pt x="3214688" y="1607344"/>
                      </a:cubicBezTo>
                      <a:cubicBezTo>
                        <a:pt x="3214688" y="2495056"/>
                        <a:pt x="2495056" y="3214688"/>
                        <a:pt x="1607344" y="3214688"/>
                      </a:cubicBezTo>
                      <a:cubicBezTo>
                        <a:pt x="719632" y="3214688"/>
                        <a:pt x="0" y="2495056"/>
                        <a:pt x="0" y="1607344"/>
                      </a:cubicBezTo>
                      <a:cubicBezTo>
                        <a:pt x="0" y="719632"/>
                        <a:pt x="719632" y="0"/>
                        <a:pt x="1607344" y="0"/>
                      </a:cubicBezTo>
                      <a:close/>
                    </a:path>
                  </a:pathLst>
                </a:custGeom>
                <a:solidFill>
                  <a:srgbClr val="0078D7"/>
                </a:solidFill>
                <a:ln>
                  <a:noFill/>
                </a:ln>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109" name="Freeform 496"/>
                <p:cNvSpPr>
                  <a:spLocks/>
                </p:cNvSpPr>
                <p:nvPr/>
              </p:nvSpPr>
              <p:spPr bwMode="auto">
                <a:xfrm>
                  <a:off x="10935462" y="3576787"/>
                  <a:ext cx="131222" cy="235796"/>
                </a:xfrm>
                <a:custGeom>
                  <a:avLst/>
                  <a:gdLst>
                    <a:gd name="connsiteX0" fmla="*/ 930274 w 1860550"/>
                    <a:gd name="connsiteY0" fmla="*/ 2997199 h 3343276"/>
                    <a:gd name="connsiteX1" fmla="*/ 898524 w 1860550"/>
                    <a:gd name="connsiteY1" fmla="*/ 3030537 h 3343276"/>
                    <a:gd name="connsiteX2" fmla="*/ 930274 w 1860550"/>
                    <a:gd name="connsiteY2" fmla="*/ 3063875 h 3343276"/>
                    <a:gd name="connsiteX3" fmla="*/ 962024 w 1860550"/>
                    <a:gd name="connsiteY3" fmla="*/ 3030537 h 3343276"/>
                    <a:gd name="connsiteX4" fmla="*/ 930274 w 1860550"/>
                    <a:gd name="connsiteY4" fmla="*/ 2997199 h 3343276"/>
                    <a:gd name="connsiteX5" fmla="*/ 930275 w 1860550"/>
                    <a:gd name="connsiteY5" fmla="*/ 2874962 h 3343276"/>
                    <a:gd name="connsiteX6" fmla="*/ 1084263 w 1860550"/>
                    <a:gd name="connsiteY6" fmla="*/ 3029744 h 3343276"/>
                    <a:gd name="connsiteX7" fmla="*/ 930275 w 1860550"/>
                    <a:gd name="connsiteY7" fmla="*/ 3184526 h 3343276"/>
                    <a:gd name="connsiteX8" fmla="*/ 776287 w 1860550"/>
                    <a:gd name="connsiteY8" fmla="*/ 3029744 h 3343276"/>
                    <a:gd name="connsiteX9" fmla="*/ 930275 w 1860550"/>
                    <a:gd name="connsiteY9" fmla="*/ 2874962 h 3343276"/>
                    <a:gd name="connsiteX10" fmla="*/ 122238 w 1860550"/>
                    <a:gd name="connsiteY10" fmla="*/ 2844800 h 3343276"/>
                    <a:gd name="connsiteX11" fmla="*/ 122238 w 1860550"/>
                    <a:gd name="connsiteY11" fmla="*/ 2858922 h 3343276"/>
                    <a:gd name="connsiteX12" fmla="*/ 122238 w 1860550"/>
                    <a:gd name="connsiteY12" fmla="*/ 2919914 h 3343276"/>
                    <a:gd name="connsiteX13" fmla="*/ 122238 w 1860550"/>
                    <a:gd name="connsiteY13" fmla="*/ 2937881 h 3343276"/>
                    <a:gd name="connsiteX14" fmla="*/ 122238 w 1860550"/>
                    <a:gd name="connsiteY14" fmla="*/ 2976361 h 3343276"/>
                    <a:gd name="connsiteX15" fmla="*/ 122238 w 1860550"/>
                    <a:gd name="connsiteY15" fmla="*/ 2994458 h 3343276"/>
                    <a:gd name="connsiteX16" fmla="*/ 122238 w 1860550"/>
                    <a:gd name="connsiteY16" fmla="*/ 3016807 h 3343276"/>
                    <a:gd name="connsiteX17" fmla="*/ 122238 w 1860550"/>
                    <a:gd name="connsiteY17" fmla="*/ 3032384 h 3343276"/>
                    <a:gd name="connsiteX18" fmla="*/ 122238 w 1860550"/>
                    <a:gd name="connsiteY18" fmla="*/ 3043919 h 3343276"/>
                    <a:gd name="connsiteX19" fmla="*/ 122238 w 1860550"/>
                    <a:gd name="connsiteY19" fmla="*/ 3055388 h 3343276"/>
                    <a:gd name="connsiteX20" fmla="*/ 122238 w 1860550"/>
                    <a:gd name="connsiteY20" fmla="*/ 3067200 h 3343276"/>
                    <a:gd name="connsiteX21" fmla="*/ 122238 w 1860550"/>
                    <a:gd name="connsiteY21" fmla="*/ 3068809 h 3343276"/>
                    <a:gd name="connsiteX22" fmla="*/ 122238 w 1860550"/>
                    <a:gd name="connsiteY22" fmla="*/ 3072174 h 3343276"/>
                    <a:gd name="connsiteX23" fmla="*/ 268324 w 1860550"/>
                    <a:gd name="connsiteY23" fmla="*/ 3221038 h 3343276"/>
                    <a:gd name="connsiteX24" fmla="*/ 1589184 w 1860550"/>
                    <a:gd name="connsiteY24" fmla="*/ 3221038 h 3343276"/>
                    <a:gd name="connsiteX25" fmla="*/ 1738313 w 1860550"/>
                    <a:gd name="connsiteY25" fmla="*/ 3072174 h 3343276"/>
                    <a:gd name="connsiteX26" fmla="*/ 1738313 w 1860550"/>
                    <a:gd name="connsiteY26" fmla="*/ 2997250 h 3343276"/>
                    <a:gd name="connsiteX27" fmla="*/ 1738313 w 1860550"/>
                    <a:gd name="connsiteY27" fmla="*/ 2940804 h 3343276"/>
                    <a:gd name="connsiteX28" fmla="*/ 1738313 w 1860550"/>
                    <a:gd name="connsiteY28" fmla="*/ 2900358 h 3343276"/>
                    <a:gd name="connsiteX29" fmla="*/ 1738313 w 1860550"/>
                    <a:gd name="connsiteY29" fmla="*/ 2873246 h 3343276"/>
                    <a:gd name="connsiteX30" fmla="*/ 1738313 w 1860550"/>
                    <a:gd name="connsiteY30" fmla="*/ 2848356 h 3343276"/>
                    <a:gd name="connsiteX31" fmla="*/ 1738313 w 1860550"/>
                    <a:gd name="connsiteY31" fmla="*/ 2844800 h 3343276"/>
                    <a:gd name="connsiteX32" fmla="*/ 122238 w 1860550"/>
                    <a:gd name="connsiteY32" fmla="*/ 461963 h 3343276"/>
                    <a:gd name="connsiteX33" fmla="*/ 122238 w 1860550"/>
                    <a:gd name="connsiteY33" fmla="*/ 525582 h 3343276"/>
                    <a:gd name="connsiteX34" fmla="*/ 122238 w 1860550"/>
                    <a:gd name="connsiteY34" fmla="*/ 2618936 h 3343276"/>
                    <a:gd name="connsiteX35" fmla="*/ 122238 w 1860550"/>
                    <a:gd name="connsiteY35" fmla="*/ 2722563 h 3343276"/>
                    <a:gd name="connsiteX36" fmla="*/ 169032 w 1860550"/>
                    <a:gd name="connsiteY36" fmla="*/ 2722563 h 3343276"/>
                    <a:gd name="connsiteX37" fmla="*/ 1704747 w 1860550"/>
                    <a:gd name="connsiteY37" fmla="*/ 2722563 h 3343276"/>
                    <a:gd name="connsiteX38" fmla="*/ 1738313 w 1860550"/>
                    <a:gd name="connsiteY38" fmla="*/ 2722563 h 3343276"/>
                    <a:gd name="connsiteX39" fmla="*/ 1738313 w 1860550"/>
                    <a:gd name="connsiteY39" fmla="*/ 2521894 h 3343276"/>
                    <a:gd name="connsiteX40" fmla="*/ 1738313 w 1860550"/>
                    <a:gd name="connsiteY40" fmla="*/ 505665 h 3343276"/>
                    <a:gd name="connsiteX41" fmla="*/ 1738313 w 1860550"/>
                    <a:gd name="connsiteY41" fmla="*/ 461963 h 3343276"/>
                    <a:gd name="connsiteX42" fmla="*/ 1691518 w 1860550"/>
                    <a:gd name="connsiteY42" fmla="*/ 461963 h 3343276"/>
                    <a:gd name="connsiteX43" fmla="*/ 155803 w 1860550"/>
                    <a:gd name="connsiteY43" fmla="*/ 461963 h 3343276"/>
                    <a:gd name="connsiteX44" fmla="*/ 721442 w 1860550"/>
                    <a:gd name="connsiteY44" fmla="*/ 169863 h 3343276"/>
                    <a:gd name="connsiteX45" fmla="*/ 1072433 w 1860550"/>
                    <a:gd name="connsiteY45" fmla="*/ 169863 h 3343276"/>
                    <a:gd name="connsiteX46" fmla="*/ 1133475 w 1860550"/>
                    <a:gd name="connsiteY46" fmla="*/ 230982 h 3343276"/>
                    <a:gd name="connsiteX47" fmla="*/ 1072433 w 1860550"/>
                    <a:gd name="connsiteY47" fmla="*/ 292101 h 3343276"/>
                    <a:gd name="connsiteX48" fmla="*/ 721442 w 1860550"/>
                    <a:gd name="connsiteY48" fmla="*/ 292101 h 3343276"/>
                    <a:gd name="connsiteX49" fmla="*/ 660400 w 1860550"/>
                    <a:gd name="connsiteY49" fmla="*/ 230982 h 3343276"/>
                    <a:gd name="connsiteX50" fmla="*/ 721442 w 1860550"/>
                    <a:gd name="connsiteY50" fmla="*/ 169863 h 3343276"/>
                    <a:gd name="connsiteX51" fmla="*/ 1281907 w 1860550"/>
                    <a:gd name="connsiteY51" fmla="*/ 149225 h 3343276"/>
                    <a:gd name="connsiteX52" fmla="*/ 1363664 w 1860550"/>
                    <a:gd name="connsiteY52" fmla="*/ 229394 h 3343276"/>
                    <a:gd name="connsiteX53" fmla="*/ 1281907 w 1860550"/>
                    <a:gd name="connsiteY53" fmla="*/ 309563 h 3343276"/>
                    <a:gd name="connsiteX54" fmla="*/ 1200150 w 1860550"/>
                    <a:gd name="connsiteY54" fmla="*/ 229394 h 3343276"/>
                    <a:gd name="connsiteX55" fmla="*/ 1281907 w 1860550"/>
                    <a:gd name="connsiteY55" fmla="*/ 149225 h 3343276"/>
                    <a:gd name="connsiteX56" fmla="*/ 268324 w 1860550"/>
                    <a:gd name="connsiteY56" fmla="*/ 122238 h 3343276"/>
                    <a:gd name="connsiteX57" fmla="*/ 122238 w 1860550"/>
                    <a:gd name="connsiteY57" fmla="*/ 271331 h 3343276"/>
                    <a:gd name="connsiteX58" fmla="*/ 122238 w 1860550"/>
                    <a:gd name="connsiteY58" fmla="*/ 341313 h 3343276"/>
                    <a:gd name="connsiteX59" fmla="*/ 1738313 w 1860550"/>
                    <a:gd name="connsiteY59" fmla="*/ 341313 h 3343276"/>
                    <a:gd name="connsiteX60" fmla="*/ 1738313 w 1860550"/>
                    <a:gd name="connsiteY60" fmla="*/ 314869 h 3343276"/>
                    <a:gd name="connsiteX61" fmla="*/ 1738313 w 1860550"/>
                    <a:gd name="connsiteY61" fmla="*/ 300855 h 3343276"/>
                    <a:gd name="connsiteX62" fmla="*/ 1738313 w 1860550"/>
                    <a:gd name="connsiteY62" fmla="*/ 289566 h 3343276"/>
                    <a:gd name="connsiteX63" fmla="*/ 1738313 w 1860550"/>
                    <a:gd name="connsiteY63" fmla="*/ 280079 h 3343276"/>
                    <a:gd name="connsiteX64" fmla="*/ 1738313 w 1860550"/>
                    <a:gd name="connsiteY64" fmla="*/ 276573 h 3343276"/>
                    <a:gd name="connsiteX65" fmla="*/ 1738313 w 1860550"/>
                    <a:gd name="connsiteY65" fmla="*/ 271331 h 3343276"/>
                    <a:gd name="connsiteX66" fmla="*/ 1589184 w 1860550"/>
                    <a:gd name="connsiteY66" fmla="*/ 122238 h 3343276"/>
                    <a:gd name="connsiteX67" fmla="*/ 1469183 w 1860550"/>
                    <a:gd name="connsiteY67" fmla="*/ 122238 h 3343276"/>
                    <a:gd name="connsiteX68" fmla="*/ 1356679 w 1860550"/>
                    <a:gd name="connsiteY68" fmla="*/ 122238 h 3343276"/>
                    <a:gd name="connsiteX69" fmla="*/ 1153197 w 1860550"/>
                    <a:gd name="connsiteY69" fmla="*/ 122238 h 3343276"/>
                    <a:gd name="connsiteX70" fmla="*/ 976803 w 1860550"/>
                    <a:gd name="connsiteY70" fmla="*/ 122238 h 3343276"/>
                    <a:gd name="connsiteX71" fmla="*/ 825562 w 1860550"/>
                    <a:gd name="connsiteY71" fmla="*/ 122238 h 3343276"/>
                    <a:gd name="connsiteX72" fmla="*/ 697539 w 1860550"/>
                    <a:gd name="connsiteY72" fmla="*/ 122238 h 3343276"/>
                    <a:gd name="connsiteX73" fmla="*/ 590799 w 1860550"/>
                    <a:gd name="connsiteY73" fmla="*/ 122238 h 3343276"/>
                    <a:gd name="connsiteX74" fmla="*/ 503408 w 1860550"/>
                    <a:gd name="connsiteY74" fmla="*/ 122238 h 3343276"/>
                    <a:gd name="connsiteX75" fmla="*/ 433431 w 1860550"/>
                    <a:gd name="connsiteY75" fmla="*/ 122238 h 3343276"/>
                    <a:gd name="connsiteX76" fmla="*/ 378933 w 1860550"/>
                    <a:gd name="connsiteY76" fmla="*/ 122238 h 3343276"/>
                    <a:gd name="connsiteX77" fmla="*/ 337979 w 1860550"/>
                    <a:gd name="connsiteY77" fmla="*/ 122238 h 3343276"/>
                    <a:gd name="connsiteX78" fmla="*/ 308633 w 1860550"/>
                    <a:gd name="connsiteY78" fmla="*/ 122238 h 3343276"/>
                    <a:gd name="connsiteX79" fmla="*/ 288962 w 1860550"/>
                    <a:gd name="connsiteY79" fmla="*/ 122238 h 3343276"/>
                    <a:gd name="connsiteX80" fmla="*/ 277031 w 1860550"/>
                    <a:gd name="connsiteY80" fmla="*/ 122238 h 3343276"/>
                    <a:gd name="connsiteX81" fmla="*/ 270904 w 1860550"/>
                    <a:gd name="connsiteY81" fmla="*/ 122238 h 3343276"/>
                    <a:gd name="connsiteX82" fmla="*/ 267968 w 1860550"/>
                    <a:gd name="connsiteY82" fmla="*/ 0 h 3343276"/>
                    <a:gd name="connsiteX83" fmla="*/ 1589537 w 1860550"/>
                    <a:gd name="connsiteY83" fmla="*/ 0 h 3343276"/>
                    <a:gd name="connsiteX84" fmla="*/ 1860550 w 1860550"/>
                    <a:gd name="connsiteY84" fmla="*/ 270492 h 3343276"/>
                    <a:gd name="connsiteX85" fmla="*/ 1860550 w 1860550"/>
                    <a:gd name="connsiteY85" fmla="*/ 270501 h 3343276"/>
                    <a:gd name="connsiteX86" fmla="*/ 1860550 w 1860550"/>
                    <a:gd name="connsiteY86" fmla="*/ 461963 h 3343276"/>
                    <a:gd name="connsiteX87" fmla="*/ 1860550 w 1860550"/>
                    <a:gd name="connsiteY87" fmla="*/ 525090 h 3343276"/>
                    <a:gd name="connsiteX88" fmla="*/ 1860550 w 1860550"/>
                    <a:gd name="connsiteY88" fmla="*/ 2619341 h 3343276"/>
                    <a:gd name="connsiteX89" fmla="*/ 1860550 w 1860550"/>
                    <a:gd name="connsiteY89" fmla="*/ 2722563 h 3343276"/>
                    <a:gd name="connsiteX90" fmla="*/ 1860550 w 1860550"/>
                    <a:gd name="connsiteY90" fmla="*/ 2754314 h 3343276"/>
                    <a:gd name="connsiteX91" fmla="*/ 1860550 w 1860550"/>
                    <a:gd name="connsiteY91" fmla="*/ 2838062 h 3343276"/>
                    <a:gd name="connsiteX92" fmla="*/ 1860550 w 1860550"/>
                    <a:gd name="connsiteY92" fmla="*/ 2859431 h 3343276"/>
                    <a:gd name="connsiteX93" fmla="*/ 1860550 w 1860550"/>
                    <a:gd name="connsiteY93" fmla="*/ 2924856 h 3343276"/>
                    <a:gd name="connsiteX94" fmla="*/ 1860550 w 1860550"/>
                    <a:gd name="connsiteY94" fmla="*/ 2938424 h 3343276"/>
                    <a:gd name="connsiteX95" fmla="*/ 1860550 w 1860550"/>
                    <a:gd name="connsiteY95" fmla="*/ 2987047 h 3343276"/>
                    <a:gd name="connsiteX96" fmla="*/ 1860550 w 1860550"/>
                    <a:gd name="connsiteY96" fmla="*/ 2995025 h 3343276"/>
                    <a:gd name="connsiteX97" fmla="*/ 1860550 w 1860550"/>
                    <a:gd name="connsiteY97" fmla="*/ 3028736 h 3343276"/>
                    <a:gd name="connsiteX98" fmla="*/ 1860550 w 1860550"/>
                    <a:gd name="connsiteY98" fmla="*/ 3032967 h 3343276"/>
                    <a:gd name="connsiteX99" fmla="*/ 1860550 w 1860550"/>
                    <a:gd name="connsiteY99" fmla="*/ 3054023 h 3343276"/>
                    <a:gd name="connsiteX100" fmla="*/ 1860550 w 1860550"/>
                    <a:gd name="connsiteY100" fmla="*/ 3055980 h 3343276"/>
                    <a:gd name="connsiteX101" fmla="*/ 1860550 w 1860550"/>
                    <a:gd name="connsiteY101" fmla="*/ 3067008 h 3343276"/>
                    <a:gd name="connsiteX102" fmla="*/ 1860550 w 1860550"/>
                    <a:gd name="connsiteY102" fmla="*/ 3067798 h 3343276"/>
                    <a:gd name="connsiteX103" fmla="*/ 1860550 w 1860550"/>
                    <a:gd name="connsiteY103" fmla="*/ 3072475 h 3343276"/>
                    <a:gd name="connsiteX104" fmla="*/ 1860550 w 1860550"/>
                    <a:gd name="connsiteY104" fmla="*/ 3072774 h 3343276"/>
                    <a:gd name="connsiteX105" fmla="*/ 1694831 w 1860550"/>
                    <a:gd name="connsiteY105" fmla="*/ 3321952 h 3343276"/>
                    <a:gd name="connsiteX106" fmla="*/ 1593989 w 1860550"/>
                    <a:gd name="connsiteY106" fmla="*/ 3342374 h 3343276"/>
                    <a:gd name="connsiteX107" fmla="*/ 1589537 w 1860550"/>
                    <a:gd name="connsiteY107" fmla="*/ 3343276 h 3343276"/>
                    <a:gd name="connsiteX108" fmla="*/ 267968 w 1860550"/>
                    <a:gd name="connsiteY108" fmla="*/ 3343276 h 3343276"/>
                    <a:gd name="connsiteX109" fmla="*/ 263590 w 1860550"/>
                    <a:gd name="connsiteY109" fmla="*/ 3342374 h 3343276"/>
                    <a:gd name="connsiteX110" fmla="*/ 164435 w 1860550"/>
                    <a:gd name="connsiteY110" fmla="*/ 3321952 h 3343276"/>
                    <a:gd name="connsiteX111" fmla="*/ 0 w 1860550"/>
                    <a:gd name="connsiteY111" fmla="*/ 3072774 h 3343276"/>
                    <a:gd name="connsiteX112" fmla="*/ 0 w 1860550"/>
                    <a:gd name="connsiteY112" fmla="*/ 3072475 h 3343276"/>
                    <a:gd name="connsiteX113" fmla="*/ 0 w 1860550"/>
                    <a:gd name="connsiteY113" fmla="*/ 2956977 h 3343276"/>
                    <a:gd name="connsiteX114" fmla="*/ 0 w 1860550"/>
                    <a:gd name="connsiteY114" fmla="*/ 2870182 h 3343276"/>
                    <a:gd name="connsiteX115" fmla="*/ 0 w 1860550"/>
                    <a:gd name="connsiteY115" fmla="*/ 2807991 h 3343276"/>
                    <a:gd name="connsiteX116" fmla="*/ 0 w 1860550"/>
                    <a:gd name="connsiteY116" fmla="*/ 2787491 h 3343276"/>
                    <a:gd name="connsiteX117" fmla="*/ 0 w 1860550"/>
                    <a:gd name="connsiteY117" fmla="*/ 2766302 h 3343276"/>
                    <a:gd name="connsiteX118" fmla="*/ 0 w 1860550"/>
                    <a:gd name="connsiteY118" fmla="*/ 2741016 h 3343276"/>
                    <a:gd name="connsiteX119" fmla="*/ 0 w 1860550"/>
                    <a:gd name="connsiteY119" fmla="*/ 2728031 h 3343276"/>
                    <a:gd name="connsiteX120" fmla="*/ 0 w 1860550"/>
                    <a:gd name="connsiteY120" fmla="*/ 2722563 h 3343276"/>
                    <a:gd name="connsiteX121" fmla="*/ 0 w 1860550"/>
                    <a:gd name="connsiteY121" fmla="*/ 2522258 h 3343276"/>
                    <a:gd name="connsiteX122" fmla="*/ 0 w 1860550"/>
                    <a:gd name="connsiteY122" fmla="*/ 505164 h 3343276"/>
                    <a:gd name="connsiteX123" fmla="*/ 0 w 1860550"/>
                    <a:gd name="connsiteY123" fmla="*/ 461963 h 3343276"/>
                    <a:gd name="connsiteX124" fmla="*/ 0 w 1860550"/>
                    <a:gd name="connsiteY124" fmla="*/ 418277 h 3343276"/>
                    <a:gd name="connsiteX125" fmla="*/ 0 w 1860550"/>
                    <a:gd name="connsiteY125" fmla="*/ 398763 h 3343276"/>
                    <a:gd name="connsiteX126" fmla="*/ 0 w 1860550"/>
                    <a:gd name="connsiteY126" fmla="*/ 356020 h 3343276"/>
                    <a:gd name="connsiteX127" fmla="*/ 0 w 1860550"/>
                    <a:gd name="connsiteY127" fmla="*/ 351269 h 3343276"/>
                    <a:gd name="connsiteX128" fmla="*/ 0 w 1860550"/>
                    <a:gd name="connsiteY128" fmla="*/ 314287 h 3343276"/>
                    <a:gd name="connsiteX129" fmla="*/ 0 w 1860550"/>
                    <a:gd name="connsiteY129" fmla="*/ 294426 h 3343276"/>
                    <a:gd name="connsiteX130" fmla="*/ 0 w 1860550"/>
                    <a:gd name="connsiteY130" fmla="*/ 288973 h 3343276"/>
                    <a:gd name="connsiteX131" fmla="*/ 0 w 1860550"/>
                    <a:gd name="connsiteY131" fmla="*/ 275975 h 3343276"/>
                    <a:gd name="connsiteX132" fmla="*/ 0 w 1860550"/>
                    <a:gd name="connsiteY132" fmla="*/ 273484 h 3343276"/>
                    <a:gd name="connsiteX133" fmla="*/ 0 w 1860550"/>
                    <a:gd name="connsiteY133" fmla="*/ 270501 h 3343276"/>
                    <a:gd name="connsiteX134" fmla="*/ 0 w 1860550"/>
                    <a:gd name="connsiteY134" fmla="*/ 270492 h 3343276"/>
                    <a:gd name="connsiteX135" fmla="*/ 267968 w 1860550"/>
                    <a:gd name="connsiteY135" fmla="*/ 0 h 33432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1860550" h="3343276">
                      <a:moveTo>
                        <a:pt x="930274" y="2997199"/>
                      </a:moveTo>
                      <a:cubicBezTo>
                        <a:pt x="912739" y="2997199"/>
                        <a:pt x="898524" y="3012125"/>
                        <a:pt x="898524" y="3030537"/>
                      </a:cubicBezTo>
                      <a:cubicBezTo>
                        <a:pt x="898524" y="3048949"/>
                        <a:pt x="912739" y="3063875"/>
                        <a:pt x="930274" y="3063875"/>
                      </a:cubicBezTo>
                      <a:cubicBezTo>
                        <a:pt x="947809" y="3063875"/>
                        <a:pt x="962024" y="3048949"/>
                        <a:pt x="962024" y="3030537"/>
                      </a:cubicBezTo>
                      <a:cubicBezTo>
                        <a:pt x="962024" y="3012125"/>
                        <a:pt x="947809" y="2997199"/>
                        <a:pt x="930274" y="2997199"/>
                      </a:cubicBezTo>
                      <a:close/>
                      <a:moveTo>
                        <a:pt x="930275" y="2874962"/>
                      </a:moveTo>
                      <a:cubicBezTo>
                        <a:pt x="1015320" y="2874962"/>
                        <a:pt x="1084263" y="2944260"/>
                        <a:pt x="1084263" y="3029744"/>
                      </a:cubicBezTo>
                      <a:cubicBezTo>
                        <a:pt x="1084263" y="3115228"/>
                        <a:pt x="1015320" y="3184526"/>
                        <a:pt x="930275" y="3184526"/>
                      </a:cubicBezTo>
                      <a:cubicBezTo>
                        <a:pt x="845230" y="3184526"/>
                        <a:pt x="776287" y="3115228"/>
                        <a:pt x="776287" y="3029744"/>
                      </a:cubicBezTo>
                      <a:cubicBezTo>
                        <a:pt x="776287" y="2944260"/>
                        <a:pt x="845230" y="2874962"/>
                        <a:pt x="930275" y="2874962"/>
                      </a:cubicBezTo>
                      <a:close/>
                      <a:moveTo>
                        <a:pt x="122238" y="2844800"/>
                      </a:moveTo>
                      <a:lnTo>
                        <a:pt x="122238" y="2858922"/>
                      </a:lnTo>
                      <a:lnTo>
                        <a:pt x="122238" y="2919914"/>
                      </a:lnTo>
                      <a:lnTo>
                        <a:pt x="122238" y="2937881"/>
                      </a:lnTo>
                      <a:lnTo>
                        <a:pt x="122238" y="2976361"/>
                      </a:lnTo>
                      <a:lnTo>
                        <a:pt x="122238" y="2994458"/>
                      </a:lnTo>
                      <a:lnTo>
                        <a:pt x="122238" y="3016807"/>
                      </a:lnTo>
                      <a:lnTo>
                        <a:pt x="122238" y="3032384"/>
                      </a:lnTo>
                      <a:lnTo>
                        <a:pt x="122238" y="3043919"/>
                      </a:lnTo>
                      <a:lnTo>
                        <a:pt x="122238" y="3055388"/>
                      </a:lnTo>
                      <a:cubicBezTo>
                        <a:pt x="122238" y="3060983"/>
                        <a:pt x="122238" y="3064714"/>
                        <a:pt x="122238" y="3067200"/>
                      </a:cubicBezTo>
                      <a:lnTo>
                        <a:pt x="122238" y="3068809"/>
                      </a:lnTo>
                      <a:lnTo>
                        <a:pt x="122238" y="3072174"/>
                      </a:lnTo>
                      <a:cubicBezTo>
                        <a:pt x="122238" y="3154201"/>
                        <a:pt x="189194" y="3221038"/>
                        <a:pt x="268324" y="3221038"/>
                      </a:cubicBezTo>
                      <a:cubicBezTo>
                        <a:pt x="1589184" y="3221038"/>
                        <a:pt x="1589184" y="3221038"/>
                        <a:pt x="1589184" y="3221038"/>
                      </a:cubicBezTo>
                      <a:cubicBezTo>
                        <a:pt x="1671357" y="3221038"/>
                        <a:pt x="1738313" y="3154201"/>
                        <a:pt x="1738313" y="3072174"/>
                      </a:cubicBezTo>
                      <a:lnTo>
                        <a:pt x="1738313" y="2997250"/>
                      </a:lnTo>
                      <a:lnTo>
                        <a:pt x="1738313" y="2940804"/>
                      </a:lnTo>
                      <a:lnTo>
                        <a:pt x="1738313" y="2900358"/>
                      </a:lnTo>
                      <a:lnTo>
                        <a:pt x="1738313" y="2873246"/>
                      </a:lnTo>
                      <a:lnTo>
                        <a:pt x="1738313" y="2848356"/>
                      </a:lnTo>
                      <a:lnTo>
                        <a:pt x="1738313" y="2844800"/>
                      </a:lnTo>
                      <a:close/>
                      <a:moveTo>
                        <a:pt x="122238" y="461963"/>
                      </a:moveTo>
                      <a:lnTo>
                        <a:pt x="122238" y="525582"/>
                      </a:lnTo>
                      <a:cubicBezTo>
                        <a:pt x="122238" y="1639716"/>
                        <a:pt x="122238" y="2266416"/>
                        <a:pt x="122238" y="2618936"/>
                      </a:cubicBezTo>
                      <a:lnTo>
                        <a:pt x="122238" y="2722563"/>
                      </a:lnTo>
                      <a:lnTo>
                        <a:pt x="169032" y="2722563"/>
                      </a:lnTo>
                      <a:cubicBezTo>
                        <a:pt x="1096639" y="2722563"/>
                        <a:pt x="1515558" y="2722563"/>
                        <a:pt x="1704747" y="2722563"/>
                      </a:cubicBezTo>
                      <a:lnTo>
                        <a:pt x="1738313" y="2722563"/>
                      </a:lnTo>
                      <a:lnTo>
                        <a:pt x="1738313" y="2521894"/>
                      </a:lnTo>
                      <a:cubicBezTo>
                        <a:pt x="1738313" y="1330298"/>
                        <a:pt x="1738313" y="769547"/>
                        <a:pt x="1738313" y="505665"/>
                      </a:cubicBezTo>
                      <a:lnTo>
                        <a:pt x="1738313" y="461963"/>
                      </a:lnTo>
                      <a:lnTo>
                        <a:pt x="1691518" y="461963"/>
                      </a:lnTo>
                      <a:cubicBezTo>
                        <a:pt x="763911" y="461963"/>
                        <a:pt x="344992" y="461963"/>
                        <a:pt x="155803" y="461963"/>
                      </a:cubicBezTo>
                      <a:close/>
                      <a:moveTo>
                        <a:pt x="721442" y="169863"/>
                      </a:moveTo>
                      <a:cubicBezTo>
                        <a:pt x="1072433" y="169863"/>
                        <a:pt x="1072433" y="169863"/>
                        <a:pt x="1072433" y="169863"/>
                      </a:cubicBezTo>
                      <a:cubicBezTo>
                        <a:pt x="1106006" y="169863"/>
                        <a:pt x="1133475" y="197367"/>
                        <a:pt x="1133475" y="230982"/>
                      </a:cubicBezTo>
                      <a:cubicBezTo>
                        <a:pt x="1133475" y="264598"/>
                        <a:pt x="1106006" y="292101"/>
                        <a:pt x="1072433" y="292101"/>
                      </a:cubicBezTo>
                      <a:cubicBezTo>
                        <a:pt x="721442" y="292101"/>
                        <a:pt x="721442" y="292101"/>
                        <a:pt x="721442" y="292101"/>
                      </a:cubicBezTo>
                      <a:cubicBezTo>
                        <a:pt x="687869" y="292101"/>
                        <a:pt x="660400" y="264598"/>
                        <a:pt x="660400" y="230982"/>
                      </a:cubicBezTo>
                      <a:cubicBezTo>
                        <a:pt x="660400" y="197367"/>
                        <a:pt x="687869" y="169863"/>
                        <a:pt x="721442" y="169863"/>
                      </a:cubicBezTo>
                      <a:close/>
                      <a:moveTo>
                        <a:pt x="1281907" y="149225"/>
                      </a:moveTo>
                      <a:cubicBezTo>
                        <a:pt x="1327060" y="149225"/>
                        <a:pt x="1363664" y="185118"/>
                        <a:pt x="1363664" y="229394"/>
                      </a:cubicBezTo>
                      <a:cubicBezTo>
                        <a:pt x="1363664" y="273670"/>
                        <a:pt x="1327060" y="309563"/>
                        <a:pt x="1281907" y="309563"/>
                      </a:cubicBezTo>
                      <a:cubicBezTo>
                        <a:pt x="1236754" y="309563"/>
                        <a:pt x="1200150" y="273670"/>
                        <a:pt x="1200150" y="229394"/>
                      </a:cubicBezTo>
                      <a:cubicBezTo>
                        <a:pt x="1200150" y="185118"/>
                        <a:pt x="1236754" y="149225"/>
                        <a:pt x="1281907" y="149225"/>
                      </a:cubicBezTo>
                      <a:close/>
                      <a:moveTo>
                        <a:pt x="268324" y="122238"/>
                      </a:moveTo>
                      <a:cubicBezTo>
                        <a:pt x="189194" y="122238"/>
                        <a:pt x="122238" y="189178"/>
                        <a:pt x="122238" y="271331"/>
                      </a:cubicBezTo>
                      <a:lnTo>
                        <a:pt x="122238" y="341313"/>
                      </a:lnTo>
                      <a:cubicBezTo>
                        <a:pt x="1738313" y="341313"/>
                        <a:pt x="1738313" y="341313"/>
                        <a:pt x="1738313" y="341313"/>
                      </a:cubicBezTo>
                      <a:lnTo>
                        <a:pt x="1738313" y="314869"/>
                      </a:lnTo>
                      <a:lnTo>
                        <a:pt x="1738313" y="300855"/>
                      </a:lnTo>
                      <a:lnTo>
                        <a:pt x="1738313" y="289566"/>
                      </a:lnTo>
                      <a:lnTo>
                        <a:pt x="1738313" y="280079"/>
                      </a:lnTo>
                      <a:lnTo>
                        <a:pt x="1738313" y="276573"/>
                      </a:lnTo>
                      <a:lnTo>
                        <a:pt x="1738313" y="271331"/>
                      </a:lnTo>
                      <a:cubicBezTo>
                        <a:pt x="1738313" y="189178"/>
                        <a:pt x="1671357" y="122238"/>
                        <a:pt x="1589184" y="122238"/>
                      </a:cubicBezTo>
                      <a:lnTo>
                        <a:pt x="1469183" y="122238"/>
                      </a:lnTo>
                      <a:lnTo>
                        <a:pt x="1356679" y="122238"/>
                      </a:lnTo>
                      <a:lnTo>
                        <a:pt x="1153197" y="122238"/>
                      </a:lnTo>
                      <a:lnTo>
                        <a:pt x="976803" y="122238"/>
                      </a:lnTo>
                      <a:lnTo>
                        <a:pt x="825562" y="122238"/>
                      </a:lnTo>
                      <a:lnTo>
                        <a:pt x="697539" y="122238"/>
                      </a:lnTo>
                      <a:lnTo>
                        <a:pt x="590799" y="122238"/>
                      </a:lnTo>
                      <a:lnTo>
                        <a:pt x="503408" y="122238"/>
                      </a:lnTo>
                      <a:lnTo>
                        <a:pt x="433431" y="122238"/>
                      </a:lnTo>
                      <a:lnTo>
                        <a:pt x="378933" y="122238"/>
                      </a:lnTo>
                      <a:lnTo>
                        <a:pt x="337979" y="122238"/>
                      </a:lnTo>
                      <a:lnTo>
                        <a:pt x="308633" y="122238"/>
                      </a:lnTo>
                      <a:lnTo>
                        <a:pt x="288962" y="122238"/>
                      </a:lnTo>
                      <a:lnTo>
                        <a:pt x="277031" y="122238"/>
                      </a:lnTo>
                      <a:lnTo>
                        <a:pt x="270904" y="122238"/>
                      </a:lnTo>
                      <a:close/>
                      <a:moveTo>
                        <a:pt x="267968" y="0"/>
                      </a:moveTo>
                      <a:cubicBezTo>
                        <a:pt x="1589537" y="0"/>
                        <a:pt x="1589537" y="0"/>
                        <a:pt x="1589537" y="0"/>
                      </a:cubicBezTo>
                      <a:cubicBezTo>
                        <a:pt x="1738747" y="0"/>
                        <a:pt x="1860550" y="121569"/>
                        <a:pt x="1860550" y="270492"/>
                      </a:cubicBezTo>
                      <a:lnTo>
                        <a:pt x="1860550" y="270501"/>
                      </a:lnTo>
                      <a:lnTo>
                        <a:pt x="1860550" y="461963"/>
                      </a:lnTo>
                      <a:lnTo>
                        <a:pt x="1860550" y="525090"/>
                      </a:lnTo>
                      <a:cubicBezTo>
                        <a:pt x="1860550" y="1639702"/>
                        <a:pt x="1860550" y="2266671"/>
                        <a:pt x="1860550" y="2619341"/>
                      </a:cubicBezTo>
                      <a:lnTo>
                        <a:pt x="1860550" y="2722563"/>
                      </a:lnTo>
                      <a:lnTo>
                        <a:pt x="1860550" y="2754314"/>
                      </a:lnTo>
                      <a:lnTo>
                        <a:pt x="1860550" y="2838062"/>
                      </a:lnTo>
                      <a:lnTo>
                        <a:pt x="1860550" y="2859431"/>
                      </a:lnTo>
                      <a:lnTo>
                        <a:pt x="1860550" y="2924856"/>
                      </a:lnTo>
                      <a:lnTo>
                        <a:pt x="1860550" y="2938424"/>
                      </a:lnTo>
                      <a:lnTo>
                        <a:pt x="1860550" y="2987047"/>
                      </a:lnTo>
                      <a:lnTo>
                        <a:pt x="1860550" y="2995025"/>
                      </a:lnTo>
                      <a:lnTo>
                        <a:pt x="1860550" y="3028736"/>
                      </a:lnTo>
                      <a:lnTo>
                        <a:pt x="1860550" y="3032967"/>
                      </a:lnTo>
                      <a:lnTo>
                        <a:pt x="1860550" y="3054023"/>
                      </a:lnTo>
                      <a:lnTo>
                        <a:pt x="1860550" y="3055980"/>
                      </a:lnTo>
                      <a:lnTo>
                        <a:pt x="1860550" y="3067008"/>
                      </a:lnTo>
                      <a:lnTo>
                        <a:pt x="1860550" y="3067798"/>
                      </a:lnTo>
                      <a:lnTo>
                        <a:pt x="1860550" y="3072475"/>
                      </a:lnTo>
                      <a:lnTo>
                        <a:pt x="1860550" y="3072774"/>
                      </a:lnTo>
                      <a:cubicBezTo>
                        <a:pt x="1860550" y="3184470"/>
                        <a:pt x="1792036" y="3280779"/>
                        <a:pt x="1694831" y="3321952"/>
                      </a:cubicBezTo>
                      <a:lnTo>
                        <a:pt x="1593989" y="3342374"/>
                      </a:lnTo>
                      <a:lnTo>
                        <a:pt x="1589537" y="3343276"/>
                      </a:lnTo>
                      <a:cubicBezTo>
                        <a:pt x="267968" y="3343276"/>
                        <a:pt x="267968" y="3343276"/>
                        <a:pt x="267968" y="3343276"/>
                      </a:cubicBezTo>
                      <a:lnTo>
                        <a:pt x="263590" y="3342374"/>
                      </a:lnTo>
                      <a:lnTo>
                        <a:pt x="164435" y="3321952"/>
                      </a:lnTo>
                      <a:cubicBezTo>
                        <a:pt x="68515" y="3280779"/>
                        <a:pt x="0" y="3184470"/>
                        <a:pt x="0" y="3072774"/>
                      </a:cubicBezTo>
                      <a:lnTo>
                        <a:pt x="0" y="3072475"/>
                      </a:lnTo>
                      <a:lnTo>
                        <a:pt x="0" y="2956977"/>
                      </a:lnTo>
                      <a:lnTo>
                        <a:pt x="0" y="2870182"/>
                      </a:lnTo>
                      <a:lnTo>
                        <a:pt x="0" y="2807991"/>
                      </a:lnTo>
                      <a:lnTo>
                        <a:pt x="0" y="2787491"/>
                      </a:lnTo>
                      <a:lnTo>
                        <a:pt x="0" y="2766302"/>
                      </a:lnTo>
                      <a:lnTo>
                        <a:pt x="0" y="2741016"/>
                      </a:lnTo>
                      <a:lnTo>
                        <a:pt x="0" y="2728031"/>
                      </a:lnTo>
                      <a:lnTo>
                        <a:pt x="0" y="2722563"/>
                      </a:lnTo>
                      <a:lnTo>
                        <a:pt x="0" y="2522258"/>
                      </a:lnTo>
                      <a:cubicBezTo>
                        <a:pt x="0" y="1330151"/>
                        <a:pt x="0" y="769160"/>
                        <a:pt x="0" y="505164"/>
                      </a:cubicBezTo>
                      <a:lnTo>
                        <a:pt x="0" y="461963"/>
                      </a:lnTo>
                      <a:lnTo>
                        <a:pt x="0" y="418277"/>
                      </a:lnTo>
                      <a:lnTo>
                        <a:pt x="0" y="398763"/>
                      </a:lnTo>
                      <a:lnTo>
                        <a:pt x="0" y="356020"/>
                      </a:lnTo>
                      <a:lnTo>
                        <a:pt x="0" y="351269"/>
                      </a:lnTo>
                      <a:lnTo>
                        <a:pt x="0" y="314287"/>
                      </a:lnTo>
                      <a:lnTo>
                        <a:pt x="0" y="294426"/>
                      </a:lnTo>
                      <a:lnTo>
                        <a:pt x="0" y="288973"/>
                      </a:lnTo>
                      <a:cubicBezTo>
                        <a:pt x="0" y="282816"/>
                        <a:pt x="0" y="278711"/>
                        <a:pt x="0" y="275975"/>
                      </a:cubicBezTo>
                      <a:lnTo>
                        <a:pt x="0" y="273484"/>
                      </a:lnTo>
                      <a:lnTo>
                        <a:pt x="0" y="270501"/>
                      </a:lnTo>
                      <a:lnTo>
                        <a:pt x="0" y="270492"/>
                      </a:lnTo>
                      <a:cubicBezTo>
                        <a:pt x="0" y="121569"/>
                        <a:pt x="121804" y="0"/>
                        <a:pt x="267968" y="0"/>
                      </a:cubicBezTo>
                      <a:close/>
                    </a:path>
                  </a:pathLst>
                </a:custGeom>
                <a:solidFill>
                  <a:srgbClr val="0078D7"/>
                </a:solidFill>
                <a:ln>
                  <a:noFill/>
                </a:ln>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110" name="Freeform 497"/>
                <p:cNvSpPr/>
                <p:nvPr/>
              </p:nvSpPr>
              <p:spPr bwMode="auto">
                <a:xfrm>
                  <a:off x="10884687" y="4165112"/>
                  <a:ext cx="248428" cy="140196"/>
                </a:xfrm>
                <a:custGeom>
                  <a:avLst/>
                  <a:gdLst>
                    <a:gd name="connsiteX0" fmla="*/ 5333671 w 7645936"/>
                    <a:gd name="connsiteY0" fmla="*/ 2643510 h 4314825"/>
                    <a:gd name="connsiteX1" fmla="*/ 5193195 w 7645936"/>
                    <a:gd name="connsiteY1" fmla="*/ 2783986 h 4314825"/>
                    <a:gd name="connsiteX2" fmla="*/ 5193195 w 7645936"/>
                    <a:gd name="connsiteY2" fmla="*/ 3723500 h 4314825"/>
                    <a:gd name="connsiteX3" fmla="*/ 5333671 w 7645936"/>
                    <a:gd name="connsiteY3" fmla="*/ 3863976 h 4314825"/>
                    <a:gd name="connsiteX4" fmla="*/ 5421017 w 7645936"/>
                    <a:gd name="connsiteY4" fmla="*/ 3863976 h 4314825"/>
                    <a:gd name="connsiteX5" fmla="*/ 5561493 w 7645936"/>
                    <a:gd name="connsiteY5" fmla="*/ 3723500 h 4314825"/>
                    <a:gd name="connsiteX6" fmla="*/ 5561493 w 7645936"/>
                    <a:gd name="connsiteY6" fmla="*/ 2783986 h 4314825"/>
                    <a:gd name="connsiteX7" fmla="*/ 5421017 w 7645936"/>
                    <a:gd name="connsiteY7" fmla="*/ 2643510 h 4314825"/>
                    <a:gd name="connsiteX8" fmla="*/ 4527329 w 7645936"/>
                    <a:gd name="connsiteY8" fmla="*/ 2643510 h 4314825"/>
                    <a:gd name="connsiteX9" fmla="*/ 4386853 w 7645936"/>
                    <a:gd name="connsiteY9" fmla="*/ 2783986 h 4314825"/>
                    <a:gd name="connsiteX10" fmla="*/ 4386853 w 7645936"/>
                    <a:gd name="connsiteY10" fmla="*/ 3723500 h 4314825"/>
                    <a:gd name="connsiteX11" fmla="*/ 4527329 w 7645936"/>
                    <a:gd name="connsiteY11" fmla="*/ 3863976 h 4314825"/>
                    <a:gd name="connsiteX12" fmla="*/ 4614675 w 7645936"/>
                    <a:gd name="connsiteY12" fmla="*/ 3863976 h 4314825"/>
                    <a:gd name="connsiteX13" fmla="*/ 4755151 w 7645936"/>
                    <a:gd name="connsiteY13" fmla="*/ 3723500 h 4314825"/>
                    <a:gd name="connsiteX14" fmla="*/ 4755151 w 7645936"/>
                    <a:gd name="connsiteY14" fmla="*/ 2783986 h 4314825"/>
                    <a:gd name="connsiteX15" fmla="*/ 4614675 w 7645936"/>
                    <a:gd name="connsiteY15" fmla="*/ 2643510 h 4314825"/>
                    <a:gd name="connsiteX16" fmla="*/ 3720987 w 7645936"/>
                    <a:gd name="connsiteY16" fmla="*/ 2643510 h 4314825"/>
                    <a:gd name="connsiteX17" fmla="*/ 3580511 w 7645936"/>
                    <a:gd name="connsiteY17" fmla="*/ 2783986 h 4314825"/>
                    <a:gd name="connsiteX18" fmla="*/ 3580511 w 7645936"/>
                    <a:gd name="connsiteY18" fmla="*/ 3723500 h 4314825"/>
                    <a:gd name="connsiteX19" fmla="*/ 3720987 w 7645936"/>
                    <a:gd name="connsiteY19" fmla="*/ 3863976 h 4314825"/>
                    <a:gd name="connsiteX20" fmla="*/ 3808333 w 7645936"/>
                    <a:gd name="connsiteY20" fmla="*/ 3863976 h 4314825"/>
                    <a:gd name="connsiteX21" fmla="*/ 3948809 w 7645936"/>
                    <a:gd name="connsiteY21" fmla="*/ 3723500 h 4314825"/>
                    <a:gd name="connsiteX22" fmla="*/ 3948809 w 7645936"/>
                    <a:gd name="connsiteY22" fmla="*/ 2783986 h 4314825"/>
                    <a:gd name="connsiteX23" fmla="*/ 3808333 w 7645936"/>
                    <a:gd name="connsiteY23" fmla="*/ 2643510 h 4314825"/>
                    <a:gd name="connsiteX24" fmla="*/ 2914644 w 7645936"/>
                    <a:gd name="connsiteY24" fmla="*/ 2643510 h 4314825"/>
                    <a:gd name="connsiteX25" fmla="*/ 2774168 w 7645936"/>
                    <a:gd name="connsiteY25" fmla="*/ 2783986 h 4314825"/>
                    <a:gd name="connsiteX26" fmla="*/ 2774168 w 7645936"/>
                    <a:gd name="connsiteY26" fmla="*/ 3723500 h 4314825"/>
                    <a:gd name="connsiteX27" fmla="*/ 2914644 w 7645936"/>
                    <a:gd name="connsiteY27" fmla="*/ 3863976 h 4314825"/>
                    <a:gd name="connsiteX28" fmla="*/ 3001990 w 7645936"/>
                    <a:gd name="connsiteY28" fmla="*/ 3863976 h 4314825"/>
                    <a:gd name="connsiteX29" fmla="*/ 3142466 w 7645936"/>
                    <a:gd name="connsiteY29" fmla="*/ 3723500 h 4314825"/>
                    <a:gd name="connsiteX30" fmla="*/ 3142466 w 7645936"/>
                    <a:gd name="connsiteY30" fmla="*/ 2783986 h 4314825"/>
                    <a:gd name="connsiteX31" fmla="*/ 3001990 w 7645936"/>
                    <a:gd name="connsiteY31" fmla="*/ 2643510 h 4314825"/>
                    <a:gd name="connsiteX32" fmla="*/ 2108301 w 7645936"/>
                    <a:gd name="connsiteY32" fmla="*/ 2643510 h 4314825"/>
                    <a:gd name="connsiteX33" fmla="*/ 1967825 w 7645936"/>
                    <a:gd name="connsiteY33" fmla="*/ 2783986 h 4314825"/>
                    <a:gd name="connsiteX34" fmla="*/ 1967825 w 7645936"/>
                    <a:gd name="connsiteY34" fmla="*/ 3723500 h 4314825"/>
                    <a:gd name="connsiteX35" fmla="*/ 2108301 w 7645936"/>
                    <a:gd name="connsiteY35" fmla="*/ 3863976 h 4314825"/>
                    <a:gd name="connsiteX36" fmla="*/ 2195647 w 7645936"/>
                    <a:gd name="connsiteY36" fmla="*/ 3863976 h 4314825"/>
                    <a:gd name="connsiteX37" fmla="*/ 2336123 w 7645936"/>
                    <a:gd name="connsiteY37" fmla="*/ 3723500 h 4314825"/>
                    <a:gd name="connsiteX38" fmla="*/ 2336123 w 7645936"/>
                    <a:gd name="connsiteY38" fmla="*/ 2783986 h 4314825"/>
                    <a:gd name="connsiteX39" fmla="*/ 2195647 w 7645936"/>
                    <a:gd name="connsiteY39" fmla="*/ 2643510 h 4314825"/>
                    <a:gd name="connsiteX40" fmla="*/ 5312536 w 7645936"/>
                    <a:gd name="connsiteY40" fmla="*/ 2564132 h 4314825"/>
                    <a:gd name="connsiteX41" fmla="*/ 5442152 w 7645936"/>
                    <a:gd name="connsiteY41" fmla="*/ 2564132 h 4314825"/>
                    <a:gd name="connsiteX42" fmla="*/ 5650609 w 7645936"/>
                    <a:gd name="connsiteY42" fmla="*/ 2772589 h 4314825"/>
                    <a:gd name="connsiteX43" fmla="*/ 5650609 w 7645936"/>
                    <a:gd name="connsiteY43" fmla="*/ 3734896 h 4314825"/>
                    <a:gd name="connsiteX44" fmla="*/ 5442152 w 7645936"/>
                    <a:gd name="connsiteY44" fmla="*/ 3943353 h 4314825"/>
                    <a:gd name="connsiteX45" fmla="*/ 5312536 w 7645936"/>
                    <a:gd name="connsiteY45" fmla="*/ 3943353 h 4314825"/>
                    <a:gd name="connsiteX46" fmla="*/ 5104079 w 7645936"/>
                    <a:gd name="connsiteY46" fmla="*/ 3734896 h 4314825"/>
                    <a:gd name="connsiteX47" fmla="*/ 5104079 w 7645936"/>
                    <a:gd name="connsiteY47" fmla="*/ 2772589 h 4314825"/>
                    <a:gd name="connsiteX48" fmla="*/ 5312536 w 7645936"/>
                    <a:gd name="connsiteY48" fmla="*/ 2564132 h 4314825"/>
                    <a:gd name="connsiteX49" fmla="*/ 4506194 w 7645936"/>
                    <a:gd name="connsiteY49" fmla="*/ 2564132 h 4314825"/>
                    <a:gd name="connsiteX50" fmla="*/ 4635810 w 7645936"/>
                    <a:gd name="connsiteY50" fmla="*/ 2564132 h 4314825"/>
                    <a:gd name="connsiteX51" fmla="*/ 4844267 w 7645936"/>
                    <a:gd name="connsiteY51" fmla="*/ 2772589 h 4314825"/>
                    <a:gd name="connsiteX52" fmla="*/ 4844267 w 7645936"/>
                    <a:gd name="connsiteY52" fmla="*/ 3734896 h 4314825"/>
                    <a:gd name="connsiteX53" fmla="*/ 4635810 w 7645936"/>
                    <a:gd name="connsiteY53" fmla="*/ 3943353 h 4314825"/>
                    <a:gd name="connsiteX54" fmla="*/ 4506194 w 7645936"/>
                    <a:gd name="connsiteY54" fmla="*/ 3943353 h 4314825"/>
                    <a:gd name="connsiteX55" fmla="*/ 4297737 w 7645936"/>
                    <a:gd name="connsiteY55" fmla="*/ 3734896 h 4314825"/>
                    <a:gd name="connsiteX56" fmla="*/ 4297737 w 7645936"/>
                    <a:gd name="connsiteY56" fmla="*/ 2772589 h 4314825"/>
                    <a:gd name="connsiteX57" fmla="*/ 4506194 w 7645936"/>
                    <a:gd name="connsiteY57" fmla="*/ 2564132 h 4314825"/>
                    <a:gd name="connsiteX58" fmla="*/ 3699852 w 7645936"/>
                    <a:gd name="connsiteY58" fmla="*/ 2564132 h 4314825"/>
                    <a:gd name="connsiteX59" fmla="*/ 3829468 w 7645936"/>
                    <a:gd name="connsiteY59" fmla="*/ 2564132 h 4314825"/>
                    <a:gd name="connsiteX60" fmla="*/ 4037925 w 7645936"/>
                    <a:gd name="connsiteY60" fmla="*/ 2772589 h 4314825"/>
                    <a:gd name="connsiteX61" fmla="*/ 4037925 w 7645936"/>
                    <a:gd name="connsiteY61" fmla="*/ 3734896 h 4314825"/>
                    <a:gd name="connsiteX62" fmla="*/ 3829468 w 7645936"/>
                    <a:gd name="connsiteY62" fmla="*/ 3943353 h 4314825"/>
                    <a:gd name="connsiteX63" fmla="*/ 3699852 w 7645936"/>
                    <a:gd name="connsiteY63" fmla="*/ 3943353 h 4314825"/>
                    <a:gd name="connsiteX64" fmla="*/ 3491395 w 7645936"/>
                    <a:gd name="connsiteY64" fmla="*/ 3734896 h 4314825"/>
                    <a:gd name="connsiteX65" fmla="*/ 3491395 w 7645936"/>
                    <a:gd name="connsiteY65" fmla="*/ 2772589 h 4314825"/>
                    <a:gd name="connsiteX66" fmla="*/ 3699852 w 7645936"/>
                    <a:gd name="connsiteY66" fmla="*/ 2564132 h 4314825"/>
                    <a:gd name="connsiteX67" fmla="*/ 2893509 w 7645936"/>
                    <a:gd name="connsiteY67" fmla="*/ 2564132 h 4314825"/>
                    <a:gd name="connsiteX68" fmla="*/ 3023125 w 7645936"/>
                    <a:gd name="connsiteY68" fmla="*/ 2564132 h 4314825"/>
                    <a:gd name="connsiteX69" fmla="*/ 3231582 w 7645936"/>
                    <a:gd name="connsiteY69" fmla="*/ 2772589 h 4314825"/>
                    <a:gd name="connsiteX70" fmla="*/ 3231582 w 7645936"/>
                    <a:gd name="connsiteY70" fmla="*/ 3734896 h 4314825"/>
                    <a:gd name="connsiteX71" fmla="*/ 3023125 w 7645936"/>
                    <a:gd name="connsiteY71" fmla="*/ 3943353 h 4314825"/>
                    <a:gd name="connsiteX72" fmla="*/ 2893509 w 7645936"/>
                    <a:gd name="connsiteY72" fmla="*/ 3943353 h 4314825"/>
                    <a:gd name="connsiteX73" fmla="*/ 2685052 w 7645936"/>
                    <a:gd name="connsiteY73" fmla="*/ 3734896 h 4314825"/>
                    <a:gd name="connsiteX74" fmla="*/ 2685052 w 7645936"/>
                    <a:gd name="connsiteY74" fmla="*/ 2772589 h 4314825"/>
                    <a:gd name="connsiteX75" fmla="*/ 2893509 w 7645936"/>
                    <a:gd name="connsiteY75" fmla="*/ 2564132 h 4314825"/>
                    <a:gd name="connsiteX76" fmla="*/ 2087166 w 7645936"/>
                    <a:gd name="connsiteY76" fmla="*/ 2564132 h 4314825"/>
                    <a:gd name="connsiteX77" fmla="*/ 2216782 w 7645936"/>
                    <a:gd name="connsiteY77" fmla="*/ 2564132 h 4314825"/>
                    <a:gd name="connsiteX78" fmla="*/ 2425239 w 7645936"/>
                    <a:gd name="connsiteY78" fmla="*/ 2772589 h 4314825"/>
                    <a:gd name="connsiteX79" fmla="*/ 2425239 w 7645936"/>
                    <a:gd name="connsiteY79" fmla="*/ 3734896 h 4314825"/>
                    <a:gd name="connsiteX80" fmla="*/ 2216782 w 7645936"/>
                    <a:gd name="connsiteY80" fmla="*/ 3943353 h 4314825"/>
                    <a:gd name="connsiteX81" fmla="*/ 2087166 w 7645936"/>
                    <a:gd name="connsiteY81" fmla="*/ 3943353 h 4314825"/>
                    <a:gd name="connsiteX82" fmla="*/ 1878709 w 7645936"/>
                    <a:gd name="connsiteY82" fmla="*/ 3734896 h 4314825"/>
                    <a:gd name="connsiteX83" fmla="*/ 1878709 w 7645936"/>
                    <a:gd name="connsiteY83" fmla="*/ 2772589 h 4314825"/>
                    <a:gd name="connsiteX84" fmla="*/ 2087166 w 7645936"/>
                    <a:gd name="connsiteY84" fmla="*/ 2564132 h 4314825"/>
                    <a:gd name="connsiteX85" fmla="*/ 5082919 w 7645936"/>
                    <a:gd name="connsiteY85" fmla="*/ 775812 h 4314825"/>
                    <a:gd name="connsiteX86" fmla="*/ 4576665 w 7645936"/>
                    <a:gd name="connsiteY86" fmla="*/ 1282066 h 4314825"/>
                    <a:gd name="connsiteX87" fmla="*/ 5082919 w 7645936"/>
                    <a:gd name="connsiteY87" fmla="*/ 1788320 h 4314825"/>
                    <a:gd name="connsiteX88" fmla="*/ 5589173 w 7645936"/>
                    <a:gd name="connsiteY88" fmla="*/ 1282066 h 4314825"/>
                    <a:gd name="connsiteX89" fmla="*/ 5082919 w 7645936"/>
                    <a:gd name="connsiteY89" fmla="*/ 775812 h 4314825"/>
                    <a:gd name="connsiteX90" fmla="*/ 2408299 w 7645936"/>
                    <a:gd name="connsiteY90" fmla="*/ 775812 h 4314825"/>
                    <a:gd name="connsiteX91" fmla="*/ 1902046 w 7645936"/>
                    <a:gd name="connsiteY91" fmla="*/ 1282066 h 4314825"/>
                    <a:gd name="connsiteX92" fmla="*/ 2408299 w 7645936"/>
                    <a:gd name="connsiteY92" fmla="*/ 1788320 h 4314825"/>
                    <a:gd name="connsiteX93" fmla="*/ 2914553 w 7645936"/>
                    <a:gd name="connsiteY93" fmla="*/ 1282066 h 4314825"/>
                    <a:gd name="connsiteX94" fmla="*/ 2408299 w 7645936"/>
                    <a:gd name="connsiteY94" fmla="*/ 775812 h 4314825"/>
                    <a:gd name="connsiteX95" fmla="*/ 5082919 w 7645936"/>
                    <a:gd name="connsiteY95" fmla="*/ 661036 h 4314825"/>
                    <a:gd name="connsiteX96" fmla="*/ 5703949 w 7645936"/>
                    <a:gd name="connsiteY96" fmla="*/ 1282066 h 4314825"/>
                    <a:gd name="connsiteX97" fmla="*/ 5082919 w 7645936"/>
                    <a:gd name="connsiteY97" fmla="*/ 1903096 h 4314825"/>
                    <a:gd name="connsiteX98" fmla="*/ 4461889 w 7645936"/>
                    <a:gd name="connsiteY98" fmla="*/ 1282066 h 4314825"/>
                    <a:gd name="connsiteX99" fmla="*/ 5082919 w 7645936"/>
                    <a:gd name="connsiteY99" fmla="*/ 661036 h 4314825"/>
                    <a:gd name="connsiteX100" fmla="*/ 2408299 w 7645936"/>
                    <a:gd name="connsiteY100" fmla="*/ 661036 h 4314825"/>
                    <a:gd name="connsiteX101" fmla="*/ 3029329 w 7645936"/>
                    <a:gd name="connsiteY101" fmla="*/ 1282066 h 4314825"/>
                    <a:gd name="connsiteX102" fmla="*/ 2408299 w 7645936"/>
                    <a:gd name="connsiteY102" fmla="*/ 1903096 h 4314825"/>
                    <a:gd name="connsiteX103" fmla="*/ 1787269 w 7645936"/>
                    <a:gd name="connsiteY103" fmla="*/ 1282066 h 4314825"/>
                    <a:gd name="connsiteX104" fmla="*/ 2408299 w 7645936"/>
                    <a:gd name="connsiteY104" fmla="*/ 661036 h 4314825"/>
                    <a:gd name="connsiteX105" fmla="*/ 1164182 w 7645936"/>
                    <a:gd name="connsiteY105" fmla="*/ 126434 h 4314825"/>
                    <a:gd name="connsiteX106" fmla="*/ 1034158 w 7645936"/>
                    <a:gd name="connsiteY106" fmla="*/ 256457 h 4314825"/>
                    <a:gd name="connsiteX107" fmla="*/ 1034158 w 7645936"/>
                    <a:gd name="connsiteY107" fmla="*/ 1603376 h 4314825"/>
                    <a:gd name="connsiteX108" fmla="*/ 879743 w 7645936"/>
                    <a:gd name="connsiteY108" fmla="*/ 1603376 h 4314825"/>
                    <a:gd name="connsiteX109" fmla="*/ 478976 w 7645936"/>
                    <a:gd name="connsiteY109" fmla="*/ 1603376 h 4314825"/>
                    <a:gd name="connsiteX110" fmla="*/ 478976 w 7645936"/>
                    <a:gd name="connsiteY110" fmla="*/ 1286475 h 4314825"/>
                    <a:gd name="connsiteX111" fmla="*/ 89830 w 7645936"/>
                    <a:gd name="connsiteY111" fmla="*/ 1286475 h 4314825"/>
                    <a:gd name="connsiteX112" fmla="*/ 89830 w 7645936"/>
                    <a:gd name="connsiteY112" fmla="*/ 2046729 h 4314825"/>
                    <a:gd name="connsiteX113" fmla="*/ 478976 w 7645936"/>
                    <a:gd name="connsiteY113" fmla="*/ 2046729 h 4314825"/>
                    <a:gd name="connsiteX114" fmla="*/ 478976 w 7645936"/>
                    <a:gd name="connsiteY114" fmla="*/ 1724026 h 4314825"/>
                    <a:gd name="connsiteX115" fmla="*/ 879743 w 7645936"/>
                    <a:gd name="connsiteY115" fmla="*/ 1724026 h 4314825"/>
                    <a:gd name="connsiteX116" fmla="*/ 1034158 w 7645936"/>
                    <a:gd name="connsiteY116" fmla="*/ 1724026 h 4314825"/>
                    <a:gd name="connsiteX117" fmla="*/ 1034158 w 7645936"/>
                    <a:gd name="connsiteY117" fmla="*/ 4058369 h 4314825"/>
                    <a:gd name="connsiteX118" fmla="*/ 1164182 w 7645936"/>
                    <a:gd name="connsiteY118" fmla="*/ 4188392 h 4314825"/>
                    <a:gd name="connsiteX119" fmla="*/ 6481755 w 7645936"/>
                    <a:gd name="connsiteY119" fmla="*/ 4188392 h 4314825"/>
                    <a:gd name="connsiteX120" fmla="*/ 6611778 w 7645936"/>
                    <a:gd name="connsiteY120" fmla="*/ 4058369 h 4314825"/>
                    <a:gd name="connsiteX121" fmla="*/ 6611778 w 7645936"/>
                    <a:gd name="connsiteY121" fmla="*/ 1724026 h 4314825"/>
                    <a:gd name="connsiteX122" fmla="*/ 6766193 w 7645936"/>
                    <a:gd name="connsiteY122" fmla="*/ 1724026 h 4314825"/>
                    <a:gd name="connsiteX123" fmla="*/ 7166960 w 7645936"/>
                    <a:gd name="connsiteY123" fmla="*/ 1724026 h 4314825"/>
                    <a:gd name="connsiteX124" fmla="*/ 7166960 w 7645936"/>
                    <a:gd name="connsiteY124" fmla="*/ 2046729 h 4314825"/>
                    <a:gd name="connsiteX125" fmla="*/ 7556106 w 7645936"/>
                    <a:gd name="connsiteY125" fmla="*/ 2046729 h 4314825"/>
                    <a:gd name="connsiteX126" fmla="*/ 7556106 w 7645936"/>
                    <a:gd name="connsiteY126" fmla="*/ 1286475 h 4314825"/>
                    <a:gd name="connsiteX127" fmla="*/ 7166960 w 7645936"/>
                    <a:gd name="connsiteY127" fmla="*/ 1286475 h 4314825"/>
                    <a:gd name="connsiteX128" fmla="*/ 7166960 w 7645936"/>
                    <a:gd name="connsiteY128" fmla="*/ 1603376 h 4314825"/>
                    <a:gd name="connsiteX129" fmla="*/ 6766193 w 7645936"/>
                    <a:gd name="connsiteY129" fmla="*/ 1603376 h 4314825"/>
                    <a:gd name="connsiteX130" fmla="*/ 6611778 w 7645936"/>
                    <a:gd name="connsiteY130" fmla="*/ 1603376 h 4314825"/>
                    <a:gd name="connsiteX131" fmla="*/ 6611778 w 7645936"/>
                    <a:gd name="connsiteY131" fmla="*/ 256457 h 4314825"/>
                    <a:gd name="connsiteX132" fmla="*/ 6481755 w 7645936"/>
                    <a:gd name="connsiteY132" fmla="*/ 126434 h 4314825"/>
                    <a:gd name="connsiteX133" fmla="*/ 1011518 w 7645936"/>
                    <a:gd name="connsiteY133" fmla="*/ 0 h 4314825"/>
                    <a:gd name="connsiteX134" fmla="*/ 6634418 w 7645936"/>
                    <a:gd name="connsiteY134" fmla="*/ 0 h 4314825"/>
                    <a:gd name="connsiteX135" fmla="*/ 6766193 w 7645936"/>
                    <a:gd name="connsiteY135" fmla="*/ 131775 h 4314825"/>
                    <a:gd name="connsiteX136" fmla="*/ 6766193 w 7645936"/>
                    <a:gd name="connsiteY136" fmla="*/ 1485987 h 4314825"/>
                    <a:gd name="connsiteX137" fmla="*/ 7077129 w 7645936"/>
                    <a:gd name="connsiteY137" fmla="*/ 1485987 h 4314825"/>
                    <a:gd name="connsiteX138" fmla="*/ 7077129 w 7645936"/>
                    <a:gd name="connsiteY138" fmla="*/ 1193887 h 4314825"/>
                    <a:gd name="connsiteX139" fmla="*/ 7645936 w 7645936"/>
                    <a:gd name="connsiteY139" fmla="*/ 1193887 h 4314825"/>
                    <a:gd name="connsiteX140" fmla="*/ 7645936 w 7645936"/>
                    <a:gd name="connsiteY140" fmla="*/ 2139317 h 4314825"/>
                    <a:gd name="connsiteX141" fmla="*/ 7077129 w 7645936"/>
                    <a:gd name="connsiteY141" fmla="*/ 2139317 h 4314825"/>
                    <a:gd name="connsiteX142" fmla="*/ 7077129 w 7645936"/>
                    <a:gd name="connsiteY142" fmla="*/ 1840719 h 4314825"/>
                    <a:gd name="connsiteX143" fmla="*/ 6766193 w 7645936"/>
                    <a:gd name="connsiteY143" fmla="*/ 1840719 h 4314825"/>
                    <a:gd name="connsiteX144" fmla="*/ 6766193 w 7645936"/>
                    <a:gd name="connsiteY144" fmla="*/ 4183050 h 4314825"/>
                    <a:gd name="connsiteX145" fmla="*/ 6634418 w 7645936"/>
                    <a:gd name="connsiteY145" fmla="*/ 4314825 h 4314825"/>
                    <a:gd name="connsiteX146" fmla="*/ 1011518 w 7645936"/>
                    <a:gd name="connsiteY146" fmla="*/ 4314825 h 4314825"/>
                    <a:gd name="connsiteX147" fmla="*/ 879743 w 7645936"/>
                    <a:gd name="connsiteY147" fmla="*/ 4183050 h 4314825"/>
                    <a:gd name="connsiteX148" fmla="*/ 879743 w 7645936"/>
                    <a:gd name="connsiteY148" fmla="*/ 1840719 h 4314825"/>
                    <a:gd name="connsiteX149" fmla="*/ 568807 w 7645936"/>
                    <a:gd name="connsiteY149" fmla="*/ 1840719 h 4314825"/>
                    <a:gd name="connsiteX150" fmla="*/ 568807 w 7645936"/>
                    <a:gd name="connsiteY150" fmla="*/ 2139317 h 4314825"/>
                    <a:gd name="connsiteX151" fmla="*/ 0 w 7645936"/>
                    <a:gd name="connsiteY151" fmla="*/ 2139317 h 4314825"/>
                    <a:gd name="connsiteX152" fmla="*/ 0 w 7645936"/>
                    <a:gd name="connsiteY152" fmla="*/ 1193887 h 4314825"/>
                    <a:gd name="connsiteX153" fmla="*/ 568807 w 7645936"/>
                    <a:gd name="connsiteY153" fmla="*/ 1193887 h 4314825"/>
                    <a:gd name="connsiteX154" fmla="*/ 568807 w 7645936"/>
                    <a:gd name="connsiteY154" fmla="*/ 1485987 h 4314825"/>
                    <a:gd name="connsiteX155" fmla="*/ 879743 w 7645936"/>
                    <a:gd name="connsiteY155" fmla="*/ 1485987 h 4314825"/>
                    <a:gd name="connsiteX156" fmla="*/ 879743 w 7645936"/>
                    <a:gd name="connsiteY156" fmla="*/ 131775 h 4314825"/>
                    <a:gd name="connsiteX157" fmla="*/ 1011518 w 7645936"/>
                    <a:gd name="connsiteY157" fmla="*/ 0 h 4314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Lst>
                  <a:rect l="l" t="t" r="r" b="b"/>
                  <a:pathLst>
                    <a:path w="7645936" h="4314825">
                      <a:moveTo>
                        <a:pt x="5333671" y="2643510"/>
                      </a:moveTo>
                      <a:cubicBezTo>
                        <a:pt x="5256088" y="2643510"/>
                        <a:pt x="5193195" y="2706403"/>
                        <a:pt x="5193195" y="2783986"/>
                      </a:cubicBezTo>
                      <a:lnTo>
                        <a:pt x="5193195" y="3723500"/>
                      </a:lnTo>
                      <a:cubicBezTo>
                        <a:pt x="5193195" y="3801083"/>
                        <a:pt x="5256088" y="3863976"/>
                        <a:pt x="5333671" y="3863976"/>
                      </a:cubicBezTo>
                      <a:lnTo>
                        <a:pt x="5421017" y="3863976"/>
                      </a:lnTo>
                      <a:cubicBezTo>
                        <a:pt x="5498600" y="3863976"/>
                        <a:pt x="5561493" y="3801083"/>
                        <a:pt x="5561493" y="3723500"/>
                      </a:cubicBezTo>
                      <a:lnTo>
                        <a:pt x="5561493" y="2783986"/>
                      </a:lnTo>
                      <a:cubicBezTo>
                        <a:pt x="5561493" y="2706403"/>
                        <a:pt x="5498600" y="2643510"/>
                        <a:pt x="5421017" y="2643510"/>
                      </a:cubicBezTo>
                      <a:close/>
                      <a:moveTo>
                        <a:pt x="4527329" y="2643510"/>
                      </a:moveTo>
                      <a:cubicBezTo>
                        <a:pt x="4449746" y="2643510"/>
                        <a:pt x="4386853" y="2706403"/>
                        <a:pt x="4386853" y="2783986"/>
                      </a:cubicBezTo>
                      <a:lnTo>
                        <a:pt x="4386853" y="3723500"/>
                      </a:lnTo>
                      <a:cubicBezTo>
                        <a:pt x="4386853" y="3801083"/>
                        <a:pt x="4449746" y="3863976"/>
                        <a:pt x="4527329" y="3863976"/>
                      </a:cubicBezTo>
                      <a:lnTo>
                        <a:pt x="4614675" y="3863976"/>
                      </a:lnTo>
                      <a:cubicBezTo>
                        <a:pt x="4692258" y="3863976"/>
                        <a:pt x="4755151" y="3801083"/>
                        <a:pt x="4755151" y="3723500"/>
                      </a:cubicBezTo>
                      <a:lnTo>
                        <a:pt x="4755151" y="2783986"/>
                      </a:lnTo>
                      <a:cubicBezTo>
                        <a:pt x="4755151" y="2706403"/>
                        <a:pt x="4692258" y="2643510"/>
                        <a:pt x="4614675" y="2643510"/>
                      </a:cubicBezTo>
                      <a:close/>
                      <a:moveTo>
                        <a:pt x="3720987" y="2643510"/>
                      </a:moveTo>
                      <a:cubicBezTo>
                        <a:pt x="3643404" y="2643510"/>
                        <a:pt x="3580511" y="2706403"/>
                        <a:pt x="3580511" y="2783986"/>
                      </a:cubicBezTo>
                      <a:lnTo>
                        <a:pt x="3580511" y="3723500"/>
                      </a:lnTo>
                      <a:cubicBezTo>
                        <a:pt x="3580511" y="3801083"/>
                        <a:pt x="3643404" y="3863976"/>
                        <a:pt x="3720987" y="3863976"/>
                      </a:cubicBezTo>
                      <a:lnTo>
                        <a:pt x="3808333" y="3863976"/>
                      </a:lnTo>
                      <a:cubicBezTo>
                        <a:pt x="3885916" y="3863976"/>
                        <a:pt x="3948809" y="3801083"/>
                        <a:pt x="3948809" y="3723500"/>
                      </a:cubicBezTo>
                      <a:lnTo>
                        <a:pt x="3948809" y="2783986"/>
                      </a:lnTo>
                      <a:cubicBezTo>
                        <a:pt x="3948809" y="2706403"/>
                        <a:pt x="3885916" y="2643510"/>
                        <a:pt x="3808333" y="2643510"/>
                      </a:cubicBezTo>
                      <a:close/>
                      <a:moveTo>
                        <a:pt x="2914644" y="2643510"/>
                      </a:moveTo>
                      <a:cubicBezTo>
                        <a:pt x="2837061" y="2643510"/>
                        <a:pt x="2774168" y="2706403"/>
                        <a:pt x="2774168" y="2783986"/>
                      </a:cubicBezTo>
                      <a:lnTo>
                        <a:pt x="2774168" y="3723500"/>
                      </a:lnTo>
                      <a:cubicBezTo>
                        <a:pt x="2774168" y="3801083"/>
                        <a:pt x="2837061" y="3863976"/>
                        <a:pt x="2914644" y="3863976"/>
                      </a:cubicBezTo>
                      <a:lnTo>
                        <a:pt x="3001990" y="3863976"/>
                      </a:lnTo>
                      <a:cubicBezTo>
                        <a:pt x="3079573" y="3863976"/>
                        <a:pt x="3142466" y="3801083"/>
                        <a:pt x="3142466" y="3723500"/>
                      </a:cubicBezTo>
                      <a:lnTo>
                        <a:pt x="3142466" y="2783986"/>
                      </a:lnTo>
                      <a:cubicBezTo>
                        <a:pt x="3142466" y="2706403"/>
                        <a:pt x="3079573" y="2643510"/>
                        <a:pt x="3001990" y="2643510"/>
                      </a:cubicBezTo>
                      <a:close/>
                      <a:moveTo>
                        <a:pt x="2108301" y="2643510"/>
                      </a:moveTo>
                      <a:cubicBezTo>
                        <a:pt x="2030718" y="2643510"/>
                        <a:pt x="1967825" y="2706403"/>
                        <a:pt x="1967825" y="2783986"/>
                      </a:cubicBezTo>
                      <a:lnTo>
                        <a:pt x="1967825" y="3723500"/>
                      </a:lnTo>
                      <a:cubicBezTo>
                        <a:pt x="1967825" y="3801083"/>
                        <a:pt x="2030718" y="3863976"/>
                        <a:pt x="2108301" y="3863976"/>
                      </a:cubicBezTo>
                      <a:lnTo>
                        <a:pt x="2195647" y="3863976"/>
                      </a:lnTo>
                      <a:cubicBezTo>
                        <a:pt x="2273230" y="3863976"/>
                        <a:pt x="2336123" y="3801083"/>
                        <a:pt x="2336123" y="3723500"/>
                      </a:cubicBezTo>
                      <a:lnTo>
                        <a:pt x="2336123" y="2783986"/>
                      </a:lnTo>
                      <a:cubicBezTo>
                        <a:pt x="2336123" y="2706403"/>
                        <a:pt x="2273230" y="2643510"/>
                        <a:pt x="2195647" y="2643510"/>
                      </a:cubicBezTo>
                      <a:close/>
                      <a:moveTo>
                        <a:pt x="5312536" y="2564132"/>
                      </a:moveTo>
                      <a:lnTo>
                        <a:pt x="5442152" y="2564132"/>
                      </a:lnTo>
                      <a:cubicBezTo>
                        <a:pt x="5557280" y="2564132"/>
                        <a:pt x="5650609" y="2657461"/>
                        <a:pt x="5650609" y="2772589"/>
                      </a:cubicBezTo>
                      <a:lnTo>
                        <a:pt x="5650609" y="3734896"/>
                      </a:lnTo>
                      <a:cubicBezTo>
                        <a:pt x="5650609" y="3850024"/>
                        <a:pt x="5557280" y="3943353"/>
                        <a:pt x="5442152" y="3943353"/>
                      </a:cubicBezTo>
                      <a:lnTo>
                        <a:pt x="5312536" y="3943353"/>
                      </a:lnTo>
                      <a:cubicBezTo>
                        <a:pt x="5197408" y="3943353"/>
                        <a:pt x="5104079" y="3850024"/>
                        <a:pt x="5104079" y="3734896"/>
                      </a:cubicBezTo>
                      <a:lnTo>
                        <a:pt x="5104079" y="2772589"/>
                      </a:lnTo>
                      <a:cubicBezTo>
                        <a:pt x="5104079" y="2657461"/>
                        <a:pt x="5197408" y="2564132"/>
                        <a:pt x="5312536" y="2564132"/>
                      </a:cubicBezTo>
                      <a:close/>
                      <a:moveTo>
                        <a:pt x="4506194" y="2564132"/>
                      </a:moveTo>
                      <a:lnTo>
                        <a:pt x="4635810" y="2564132"/>
                      </a:lnTo>
                      <a:cubicBezTo>
                        <a:pt x="4750938" y="2564132"/>
                        <a:pt x="4844267" y="2657461"/>
                        <a:pt x="4844267" y="2772589"/>
                      </a:cubicBezTo>
                      <a:lnTo>
                        <a:pt x="4844267" y="3734896"/>
                      </a:lnTo>
                      <a:cubicBezTo>
                        <a:pt x="4844267" y="3850024"/>
                        <a:pt x="4750938" y="3943353"/>
                        <a:pt x="4635810" y="3943353"/>
                      </a:cubicBezTo>
                      <a:lnTo>
                        <a:pt x="4506194" y="3943353"/>
                      </a:lnTo>
                      <a:cubicBezTo>
                        <a:pt x="4391066" y="3943353"/>
                        <a:pt x="4297737" y="3850024"/>
                        <a:pt x="4297737" y="3734896"/>
                      </a:cubicBezTo>
                      <a:lnTo>
                        <a:pt x="4297737" y="2772589"/>
                      </a:lnTo>
                      <a:cubicBezTo>
                        <a:pt x="4297737" y="2657461"/>
                        <a:pt x="4391066" y="2564132"/>
                        <a:pt x="4506194" y="2564132"/>
                      </a:cubicBezTo>
                      <a:close/>
                      <a:moveTo>
                        <a:pt x="3699852" y="2564132"/>
                      </a:moveTo>
                      <a:lnTo>
                        <a:pt x="3829468" y="2564132"/>
                      </a:lnTo>
                      <a:cubicBezTo>
                        <a:pt x="3944596" y="2564132"/>
                        <a:pt x="4037925" y="2657461"/>
                        <a:pt x="4037925" y="2772589"/>
                      </a:cubicBezTo>
                      <a:lnTo>
                        <a:pt x="4037925" y="3734896"/>
                      </a:lnTo>
                      <a:cubicBezTo>
                        <a:pt x="4037925" y="3850024"/>
                        <a:pt x="3944596" y="3943353"/>
                        <a:pt x="3829468" y="3943353"/>
                      </a:cubicBezTo>
                      <a:lnTo>
                        <a:pt x="3699852" y="3943353"/>
                      </a:lnTo>
                      <a:cubicBezTo>
                        <a:pt x="3584724" y="3943353"/>
                        <a:pt x="3491395" y="3850024"/>
                        <a:pt x="3491395" y="3734896"/>
                      </a:cubicBezTo>
                      <a:lnTo>
                        <a:pt x="3491395" y="2772589"/>
                      </a:lnTo>
                      <a:cubicBezTo>
                        <a:pt x="3491395" y="2657461"/>
                        <a:pt x="3584724" y="2564132"/>
                        <a:pt x="3699852" y="2564132"/>
                      </a:cubicBezTo>
                      <a:close/>
                      <a:moveTo>
                        <a:pt x="2893509" y="2564132"/>
                      </a:moveTo>
                      <a:lnTo>
                        <a:pt x="3023125" y="2564132"/>
                      </a:lnTo>
                      <a:cubicBezTo>
                        <a:pt x="3138253" y="2564132"/>
                        <a:pt x="3231582" y="2657461"/>
                        <a:pt x="3231582" y="2772589"/>
                      </a:cubicBezTo>
                      <a:lnTo>
                        <a:pt x="3231582" y="3734896"/>
                      </a:lnTo>
                      <a:cubicBezTo>
                        <a:pt x="3231582" y="3850024"/>
                        <a:pt x="3138253" y="3943353"/>
                        <a:pt x="3023125" y="3943353"/>
                      </a:cubicBezTo>
                      <a:lnTo>
                        <a:pt x="2893509" y="3943353"/>
                      </a:lnTo>
                      <a:cubicBezTo>
                        <a:pt x="2778381" y="3943353"/>
                        <a:pt x="2685052" y="3850024"/>
                        <a:pt x="2685052" y="3734896"/>
                      </a:cubicBezTo>
                      <a:lnTo>
                        <a:pt x="2685052" y="2772589"/>
                      </a:lnTo>
                      <a:cubicBezTo>
                        <a:pt x="2685052" y="2657461"/>
                        <a:pt x="2778381" y="2564132"/>
                        <a:pt x="2893509" y="2564132"/>
                      </a:cubicBezTo>
                      <a:close/>
                      <a:moveTo>
                        <a:pt x="2087166" y="2564132"/>
                      </a:moveTo>
                      <a:lnTo>
                        <a:pt x="2216782" y="2564132"/>
                      </a:lnTo>
                      <a:cubicBezTo>
                        <a:pt x="2331910" y="2564132"/>
                        <a:pt x="2425239" y="2657461"/>
                        <a:pt x="2425239" y="2772589"/>
                      </a:cubicBezTo>
                      <a:lnTo>
                        <a:pt x="2425239" y="3734896"/>
                      </a:lnTo>
                      <a:cubicBezTo>
                        <a:pt x="2425239" y="3850024"/>
                        <a:pt x="2331910" y="3943353"/>
                        <a:pt x="2216782" y="3943353"/>
                      </a:cubicBezTo>
                      <a:lnTo>
                        <a:pt x="2087166" y="3943353"/>
                      </a:lnTo>
                      <a:cubicBezTo>
                        <a:pt x="1972038" y="3943353"/>
                        <a:pt x="1878709" y="3850024"/>
                        <a:pt x="1878709" y="3734896"/>
                      </a:cubicBezTo>
                      <a:lnTo>
                        <a:pt x="1878709" y="2772589"/>
                      </a:lnTo>
                      <a:cubicBezTo>
                        <a:pt x="1878709" y="2657461"/>
                        <a:pt x="1972038" y="2564132"/>
                        <a:pt x="2087166" y="2564132"/>
                      </a:cubicBezTo>
                      <a:close/>
                      <a:moveTo>
                        <a:pt x="5082919" y="775812"/>
                      </a:moveTo>
                      <a:cubicBezTo>
                        <a:pt x="4803323" y="775812"/>
                        <a:pt x="4576665" y="1002470"/>
                        <a:pt x="4576665" y="1282066"/>
                      </a:cubicBezTo>
                      <a:cubicBezTo>
                        <a:pt x="4576665" y="1561662"/>
                        <a:pt x="4803323" y="1788320"/>
                        <a:pt x="5082919" y="1788320"/>
                      </a:cubicBezTo>
                      <a:cubicBezTo>
                        <a:pt x="5362515" y="1788320"/>
                        <a:pt x="5589173" y="1561662"/>
                        <a:pt x="5589173" y="1282066"/>
                      </a:cubicBezTo>
                      <a:cubicBezTo>
                        <a:pt x="5589173" y="1002470"/>
                        <a:pt x="5362515" y="775812"/>
                        <a:pt x="5082919" y="775812"/>
                      </a:cubicBezTo>
                      <a:close/>
                      <a:moveTo>
                        <a:pt x="2408299" y="775812"/>
                      </a:moveTo>
                      <a:cubicBezTo>
                        <a:pt x="2128703" y="775812"/>
                        <a:pt x="1902046" y="1002470"/>
                        <a:pt x="1902046" y="1282066"/>
                      </a:cubicBezTo>
                      <a:cubicBezTo>
                        <a:pt x="1902046" y="1561662"/>
                        <a:pt x="2128703" y="1788320"/>
                        <a:pt x="2408299" y="1788320"/>
                      </a:cubicBezTo>
                      <a:cubicBezTo>
                        <a:pt x="2687895" y="1788320"/>
                        <a:pt x="2914553" y="1561662"/>
                        <a:pt x="2914553" y="1282066"/>
                      </a:cubicBezTo>
                      <a:cubicBezTo>
                        <a:pt x="2914553" y="1002470"/>
                        <a:pt x="2687895" y="775812"/>
                        <a:pt x="2408299" y="775812"/>
                      </a:cubicBezTo>
                      <a:close/>
                      <a:moveTo>
                        <a:pt x="5082919" y="661036"/>
                      </a:moveTo>
                      <a:cubicBezTo>
                        <a:pt x="5425904" y="661036"/>
                        <a:pt x="5703949" y="939081"/>
                        <a:pt x="5703949" y="1282066"/>
                      </a:cubicBezTo>
                      <a:cubicBezTo>
                        <a:pt x="5703949" y="1625051"/>
                        <a:pt x="5425904" y="1903096"/>
                        <a:pt x="5082919" y="1903096"/>
                      </a:cubicBezTo>
                      <a:cubicBezTo>
                        <a:pt x="4739934" y="1903096"/>
                        <a:pt x="4461889" y="1625051"/>
                        <a:pt x="4461889" y="1282066"/>
                      </a:cubicBezTo>
                      <a:cubicBezTo>
                        <a:pt x="4461889" y="939081"/>
                        <a:pt x="4739934" y="661036"/>
                        <a:pt x="5082919" y="661036"/>
                      </a:cubicBezTo>
                      <a:close/>
                      <a:moveTo>
                        <a:pt x="2408299" y="661036"/>
                      </a:moveTo>
                      <a:cubicBezTo>
                        <a:pt x="2751284" y="661036"/>
                        <a:pt x="3029329" y="939081"/>
                        <a:pt x="3029329" y="1282066"/>
                      </a:cubicBezTo>
                      <a:cubicBezTo>
                        <a:pt x="3029329" y="1625051"/>
                        <a:pt x="2751284" y="1903096"/>
                        <a:pt x="2408299" y="1903096"/>
                      </a:cubicBezTo>
                      <a:cubicBezTo>
                        <a:pt x="2065314" y="1903096"/>
                        <a:pt x="1787269" y="1625051"/>
                        <a:pt x="1787269" y="1282066"/>
                      </a:cubicBezTo>
                      <a:cubicBezTo>
                        <a:pt x="1787269" y="939081"/>
                        <a:pt x="2065314" y="661036"/>
                        <a:pt x="2408299" y="661036"/>
                      </a:cubicBezTo>
                      <a:close/>
                      <a:moveTo>
                        <a:pt x="1164182" y="126434"/>
                      </a:moveTo>
                      <a:cubicBezTo>
                        <a:pt x="1092372" y="126434"/>
                        <a:pt x="1034158" y="184647"/>
                        <a:pt x="1034158" y="256457"/>
                      </a:cubicBezTo>
                      <a:lnTo>
                        <a:pt x="1034158" y="1603376"/>
                      </a:lnTo>
                      <a:lnTo>
                        <a:pt x="879743" y="1603376"/>
                      </a:lnTo>
                      <a:lnTo>
                        <a:pt x="478976" y="1603376"/>
                      </a:lnTo>
                      <a:lnTo>
                        <a:pt x="478976" y="1286475"/>
                      </a:lnTo>
                      <a:lnTo>
                        <a:pt x="89830" y="1286475"/>
                      </a:lnTo>
                      <a:lnTo>
                        <a:pt x="89830" y="2046729"/>
                      </a:lnTo>
                      <a:lnTo>
                        <a:pt x="478976" y="2046729"/>
                      </a:lnTo>
                      <a:lnTo>
                        <a:pt x="478976" y="1724026"/>
                      </a:lnTo>
                      <a:lnTo>
                        <a:pt x="879743" y="1724026"/>
                      </a:lnTo>
                      <a:lnTo>
                        <a:pt x="1034158" y="1724026"/>
                      </a:lnTo>
                      <a:lnTo>
                        <a:pt x="1034158" y="4058369"/>
                      </a:lnTo>
                      <a:cubicBezTo>
                        <a:pt x="1034158" y="4130179"/>
                        <a:pt x="1092372" y="4188392"/>
                        <a:pt x="1164182" y="4188392"/>
                      </a:cubicBezTo>
                      <a:lnTo>
                        <a:pt x="6481755" y="4188392"/>
                      </a:lnTo>
                      <a:cubicBezTo>
                        <a:pt x="6553565" y="4188392"/>
                        <a:pt x="6611778" y="4130179"/>
                        <a:pt x="6611778" y="4058369"/>
                      </a:cubicBezTo>
                      <a:lnTo>
                        <a:pt x="6611778" y="1724026"/>
                      </a:lnTo>
                      <a:lnTo>
                        <a:pt x="6766193" y="1724026"/>
                      </a:lnTo>
                      <a:lnTo>
                        <a:pt x="7166960" y="1724026"/>
                      </a:lnTo>
                      <a:lnTo>
                        <a:pt x="7166960" y="2046729"/>
                      </a:lnTo>
                      <a:lnTo>
                        <a:pt x="7556106" y="2046729"/>
                      </a:lnTo>
                      <a:lnTo>
                        <a:pt x="7556106" y="1286475"/>
                      </a:lnTo>
                      <a:lnTo>
                        <a:pt x="7166960" y="1286475"/>
                      </a:lnTo>
                      <a:lnTo>
                        <a:pt x="7166960" y="1603376"/>
                      </a:lnTo>
                      <a:lnTo>
                        <a:pt x="6766193" y="1603376"/>
                      </a:lnTo>
                      <a:lnTo>
                        <a:pt x="6611778" y="1603376"/>
                      </a:lnTo>
                      <a:lnTo>
                        <a:pt x="6611778" y="256457"/>
                      </a:lnTo>
                      <a:cubicBezTo>
                        <a:pt x="6611778" y="184647"/>
                        <a:pt x="6553565" y="126434"/>
                        <a:pt x="6481755" y="126434"/>
                      </a:cubicBezTo>
                      <a:close/>
                      <a:moveTo>
                        <a:pt x="1011518" y="0"/>
                      </a:moveTo>
                      <a:lnTo>
                        <a:pt x="6634418" y="0"/>
                      </a:lnTo>
                      <a:cubicBezTo>
                        <a:pt x="6707195" y="0"/>
                        <a:pt x="6766193" y="58999"/>
                        <a:pt x="6766193" y="131775"/>
                      </a:cubicBezTo>
                      <a:lnTo>
                        <a:pt x="6766193" y="1485987"/>
                      </a:lnTo>
                      <a:lnTo>
                        <a:pt x="7077129" y="1485987"/>
                      </a:lnTo>
                      <a:lnTo>
                        <a:pt x="7077129" y="1193887"/>
                      </a:lnTo>
                      <a:lnTo>
                        <a:pt x="7645936" y="1193887"/>
                      </a:lnTo>
                      <a:lnTo>
                        <a:pt x="7645936" y="2139317"/>
                      </a:lnTo>
                      <a:lnTo>
                        <a:pt x="7077129" y="2139317"/>
                      </a:lnTo>
                      <a:lnTo>
                        <a:pt x="7077129" y="1840719"/>
                      </a:lnTo>
                      <a:lnTo>
                        <a:pt x="6766193" y="1840719"/>
                      </a:lnTo>
                      <a:lnTo>
                        <a:pt x="6766193" y="4183050"/>
                      </a:lnTo>
                      <a:cubicBezTo>
                        <a:pt x="6766193" y="4255827"/>
                        <a:pt x="6707195" y="4314825"/>
                        <a:pt x="6634418" y="4314825"/>
                      </a:cubicBezTo>
                      <a:lnTo>
                        <a:pt x="1011518" y="4314825"/>
                      </a:lnTo>
                      <a:cubicBezTo>
                        <a:pt x="938741" y="4314825"/>
                        <a:pt x="879743" y="4255827"/>
                        <a:pt x="879743" y="4183050"/>
                      </a:cubicBezTo>
                      <a:lnTo>
                        <a:pt x="879743" y="1840719"/>
                      </a:lnTo>
                      <a:lnTo>
                        <a:pt x="568807" y="1840719"/>
                      </a:lnTo>
                      <a:lnTo>
                        <a:pt x="568807" y="2139317"/>
                      </a:lnTo>
                      <a:lnTo>
                        <a:pt x="0" y="2139317"/>
                      </a:lnTo>
                      <a:lnTo>
                        <a:pt x="0" y="1193887"/>
                      </a:lnTo>
                      <a:lnTo>
                        <a:pt x="568807" y="1193887"/>
                      </a:lnTo>
                      <a:lnTo>
                        <a:pt x="568807" y="1485987"/>
                      </a:lnTo>
                      <a:lnTo>
                        <a:pt x="879743" y="1485987"/>
                      </a:lnTo>
                      <a:lnTo>
                        <a:pt x="879743" y="131775"/>
                      </a:lnTo>
                      <a:cubicBezTo>
                        <a:pt x="879743" y="58999"/>
                        <a:pt x="938741" y="0"/>
                        <a:pt x="1011518" y="0"/>
                      </a:cubicBezTo>
                      <a:close/>
                    </a:path>
                  </a:pathLst>
                </a:custGeom>
                <a:solidFill>
                  <a:srgbClr val="0078D7"/>
                </a:solidFill>
                <a:ln w="3175" cap="flat" cmpd="sng" algn="ctr">
                  <a:solidFill>
                    <a:srgbClr val="0078D7"/>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cxnSp>
              <p:nvCxnSpPr>
                <p:cNvPr id="111" name="Straight Connector 110"/>
                <p:cNvCxnSpPr/>
                <p:nvPr/>
              </p:nvCxnSpPr>
              <p:spPr>
                <a:xfrm flipH="1">
                  <a:off x="10486805" y="3605293"/>
                  <a:ext cx="308472" cy="0"/>
                </a:xfrm>
                <a:prstGeom prst="line">
                  <a:avLst/>
                </a:prstGeom>
                <a:noFill/>
                <a:ln w="9525" cap="flat" cmpd="sng" algn="ctr">
                  <a:solidFill>
                    <a:srgbClr val="FFFFFF">
                      <a:lumMod val="65000"/>
                    </a:srgbClr>
                  </a:solidFill>
                  <a:prstDash val="solid"/>
                  <a:headEnd type="none" w="med" len="med"/>
                  <a:tailEnd type="none" w="med" len="med"/>
                </a:ln>
                <a:effectLst/>
              </p:spPr>
            </p:cxnSp>
          </p:grpSp>
        </p:grpSp>
        <p:cxnSp>
          <p:nvCxnSpPr>
            <p:cNvPr id="127" name="Straight Connector 126"/>
            <p:cNvCxnSpPr/>
            <p:nvPr/>
          </p:nvCxnSpPr>
          <p:spPr>
            <a:xfrm flipH="1">
              <a:off x="9588715" y="3534514"/>
              <a:ext cx="308472" cy="0"/>
            </a:xfrm>
            <a:prstGeom prst="line">
              <a:avLst/>
            </a:prstGeom>
            <a:noFill/>
            <a:ln w="12700" cap="flat" cmpd="sng" algn="ctr">
              <a:solidFill>
                <a:srgbClr val="0078D7"/>
              </a:solidFill>
              <a:prstDash val="solid"/>
              <a:headEnd type="none"/>
              <a:tailEnd type="none"/>
            </a:ln>
            <a:effectLst/>
          </p:spPr>
        </p:cxnSp>
      </p:grpSp>
      <p:grpSp>
        <p:nvGrpSpPr>
          <p:cNvPr id="8" name="Group 7"/>
          <p:cNvGrpSpPr/>
          <p:nvPr/>
        </p:nvGrpSpPr>
        <p:grpSpPr>
          <a:xfrm>
            <a:off x="7329456" y="1425784"/>
            <a:ext cx="2377440" cy="4551232"/>
            <a:chOff x="7329456" y="1425784"/>
            <a:chExt cx="2377440" cy="4551232"/>
          </a:xfrm>
        </p:grpSpPr>
        <p:sp>
          <p:nvSpPr>
            <p:cNvPr id="121" name="Rectangle 120"/>
            <p:cNvSpPr/>
            <p:nvPr/>
          </p:nvSpPr>
          <p:spPr bwMode="auto">
            <a:xfrm>
              <a:off x="7759316" y="1425784"/>
              <a:ext cx="1737360" cy="2734231"/>
            </a:xfrm>
            <a:prstGeom prst="rect">
              <a:avLst/>
            </a:prstGeom>
            <a:solidFill>
              <a:srgbClr val="0078D7"/>
            </a:solidFill>
            <a:ln w="3175">
              <a:noFill/>
            </a:ln>
            <a:effectLst/>
          </p:spPr>
          <p:txBody>
            <a:bodyPr spcFirstLastPara="0" vert="horz" wrap="square" lIns="18281" tIns="91440" rIns="18281" bIns="91401" numCol="1" spcCol="1270" anchor="t" anchorCtr="0">
              <a:noAutofit/>
            </a:bodyPr>
            <a:lstStyle/>
            <a:p>
              <a:pPr marL="0" marR="0" lvl="0" indent="0" algn="ctr" defTabSz="725012" eaLnBrk="1" fontAlgn="auto" latinLnBrk="0" hangingPunct="1">
                <a:lnSpc>
                  <a:spcPct val="100000"/>
                </a:lnSpc>
                <a:spcBef>
                  <a:spcPct val="0"/>
                </a:spcBef>
                <a:spcAft>
                  <a:spcPct val="35000"/>
                </a:spcAft>
                <a:buClrTx/>
                <a:buSzTx/>
                <a:buFontTx/>
                <a:buNone/>
                <a:tabLst/>
                <a:defRPr/>
              </a:pPr>
              <a:r>
                <a:rPr kumimoji="0" lang="en-US" sz="1400" b="0" i="0" u="none" strike="noStrike" kern="0" cap="none" spc="0" normalizeH="0" baseline="0" noProof="0" dirty="0">
                  <a:ln>
                    <a:noFill/>
                  </a:ln>
                  <a:solidFill>
                    <a:srgbClr val="FFFFFF"/>
                  </a:solidFill>
                  <a:effectLst/>
                  <a:uLnTx/>
                  <a:uFillTx/>
                  <a:latin typeface="Segoe UI Semibold" panose="020B0702040204020203" pitchFamily="34" charset="0"/>
                  <a:cs typeface="Segoe UI Semibold" panose="020B0702040204020203" pitchFamily="34" charset="0"/>
                </a:rPr>
                <a:t>Intelligence</a:t>
              </a:r>
            </a:p>
          </p:txBody>
        </p:sp>
        <p:sp>
          <p:nvSpPr>
            <p:cNvPr id="122" name="Rectangle 121"/>
            <p:cNvSpPr/>
            <p:nvPr/>
          </p:nvSpPr>
          <p:spPr bwMode="auto">
            <a:xfrm>
              <a:off x="7759316" y="4260220"/>
              <a:ext cx="1737360" cy="1352961"/>
            </a:xfrm>
            <a:prstGeom prst="rect">
              <a:avLst/>
            </a:prstGeom>
            <a:solidFill>
              <a:srgbClr val="0078D7"/>
            </a:solidFill>
            <a:ln w="3175">
              <a:noFill/>
            </a:ln>
            <a:effectLst/>
          </p:spPr>
          <p:txBody>
            <a:bodyPr spcFirstLastPara="0" vert="horz" wrap="square" lIns="18281" tIns="91440" rIns="18281" bIns="91401" numCol="1" spcCol="1270" anchor="t" anchorCtr="0">
              <a:noAutofit/>
            </a:bodyPr>
            <a:lstStyle/>
            <a:p>
              <a:pPr marL="0" marR="0" lvl="0" indent="0" algn="ctr" defTabSz="725012" eaLnBrk="1" fontAlgn="auto" latinLnBrk="0" hangingPunct="1">
                <a:lnSpc>
                  <a:spcPct val="100000"/>
                </a:lnSpc>
                <a:spcBef>
                  <a:spcPct val="0"/>
                </a:spcBef>
                <a:spcAft>
                  <a:spcPct val="35000"/>
                </a:spcAft>
                <a:buClrTx/>
                <a:buSzTx/>
                <a:buFontTx/>
                <a:buNone/>
                <a:tabLst/>
                <a:defRPr/>
              </a:pPr>
              <a:r>
                <a:rPr kumimoji="0" lang="en-US" sz="1400" b="0" i="0" u="none" strike="noStrike" kern="0" cap="none" spc="0" normalizeH="0" baseline="0" noProof="0" dirty="0">
                  <a:ln>
                    <a:noFill/>
                  </a:ln>
                  <a:solidFill>
                    <a:srgbClr val="FFFFFF"/>
                  </a:solidFill>
                  <a:effectLst/>
                  <a:uLnTx/>
                  <a:uFillTx/>
                  <a:latin typeface="Segoe UI Semibold" panose="020B0702040204020203" pitchFamily="34" charset="0"/>
                  <a:cs typeface="Segoe UI Semibold" panose="020B0702040204020203" pitchFamily="34" charset="0"/>
                </a:rPr>
                <a:t>Dashboards &amp; Visualizations</a:t>
              </a:r>
            </a:p>
          </p:txBody>
        </p:sp>
        <p:sp>
          <p:nvSpPr>
            <p:cNvPr id="123" name="Rectangle 122"/>
            <p:cNvSpPr/>
            <p:nvPr/>
          </p:nvSpPr>
          <p:spPr>
            <a:xfrm>
              <a:off x="8398498" y="3493375"/>
              <a:ext cx="974102" cy="261610"/>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cs typeface="Segoe UI Semilight" panose="020B0402040204020203" pitchFamily="34" charset="0"/>
                </a:rPr>
                <a:t>Cortana</a:t>
              </a:r>
            </a:p>
          </p:txBody>
        </p:sp>
        <p:grpSp>
          <p:nvGrpSpPr>
            <p:cNvPr id="124" name="Group 123"/>
            <p:cNvGrpSpPr/>
            <p:nvPr/>
          </p:nvGrpSpPr>
          <p:grpSpPr>
            <a:xfrm>
              <a:off x="8002521" y="3464448"/>
              <a:ext cx="315759" cy="315759"/>
              <a:chOff x="5316017" y="589298"/>
              <a:chExt cx="5641200" cy="5641200"/>
            </a:xfrm>
          </p:grpSpPr>
          <p:sp>
            <p:nvSpPr>
              <p:cNvPr id="143" name="Freeform 530"/>
              <p:cNvSpPr/>
              <p:nvPr/>
            </p:nvSpPr>
            <p:spPr bwMode="auto">
              <a:xfrm>
                <a:off x="5316017" y="589298"/>
                <a:ext cx="5641200" cy="5641200"/>
              </a:xfrm>
              <a:custGeom>
                <a:avLst/>
                <a:gdLst>
                  <a:gd name="connsiteX0" fmla="*/ 2820600 w 5641200"/>
                  <a:gd name="connsiteY0" fmla="*/ 378999 h 5641200"/>
                  <a:gd name="connsiteX1" fmla="*/ 378999 w 5641200"/>
                  <a:gd name="connsiteY1" fmla="*/ 2820600 h 5641200"/>
                  <a:gd name="connsiteX2" fmla="*/ 2820600 w 5641200"/>
                  <a:gd name="connsiteY2" fmla="*/ 5262201 h 5641200"/>
                  <a:gd name="connsiteX3" fmla="*/ 5262201 w 5641200"/>
                  <a:gd name="connsiteY3" fmla="*/ 2820600 h 5641200"/>
                  <a:gd name="connsiteX4" fmla="*/ 2820600 w 5641200"/>
                  <a:gd name="connsiteY4" fmla="*/ 378999 h 5641200"/>
                  <a:gd name="connsiteX5" fmla="*/ 2820600 w 5641200"/>
                  <a:gd name="connsiteY5" fmla="*/ 0 h 5641200"/>
                  <a:gd name="connsiteX6" fmla="*/ 5641200 w 5641200"/>
                  <a:gd name="connsiteY6" fmla="*/ 2820600 h 5641200"/>
                  <a:gd name="connsiteX7" fmla="*/ 2820600 w 5641200"/>
                  <a:gd name="connsiteY7" fmla="*/ 5641200 h 5641200"/>
                  <a:gd name="connsiteX8" fmla="*/ 0 w 5641200"/>
                  <a:gd name="connsiteY8" fmla="*/ 2820600 h 5641200"/>
                  <a:gd name="connsiteX9" fmla="*/ 2820600 w 5641200"/>
                  <a:gd name="connsiteY9" fmla="*/ 0 h 5641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641200" h="5641200">
                    <a:moveTo>
                      <a:pt x="2820600" y="378999"/>
                    </a:moveTo>
                    <a:cubicBezTo>
                      <a:pt x="1472141" y="378999"/>
                      <a:pt x="378999" y="1472141"/>
                      <a:pt x="378999" y="2820600"/>
                    </a:cubicBezTo>
                    <a:cubicBezTo>
                      <a:pt x="378999" y="4169059"/>
                      <a:pt x="1472141" y="5262201"/>
                      <a:pt x="2820600" y="5262201"/>
                    </a:cubicBezTo>
                    <a:cubicBezTo>
                      <a:pt x="4169059" y="5262201"/>
                      <a:pt x="5262201" y="4169059"/>
                      <a:pt x="5262201" y="2820600"/>
                    </a:cubicBezTo>
                    <a:cubicBezTo>
                      <a:pt x="5262201" y="1472141"/>
                      <a:pt x="4169059" y="378999"/>
                      <a:pt x="2820600" y="378999"/>
                    </a:cubicBezTo>
                    <a:close/>
                    <a:moveTo>
                      <a:pt x="2820600" y="0"/>
                    </a:moveTo>
                    <a:cubicBezTo>
                      <a:pt x="4378374" y="0"/>
                      <a:pt x="5641200" y="1262826"/>
                      <a:pt x="5641200" y="2820600"/>
                    </a:cubicBezTo>
                    <a:cubicBezTo>
                      <a:pt x="5641200" y="4378374"/>
                      <a:pt x="4378374" y="5641200"/>
                      <a:pt x="2820600" y="5641200"/>
                    </a:cubicBezTo>
                    <a:cubicBezTo>
                      <a:pt x="1262826" y="5641200"/>
                      <a:pt x="0" y="4378374"/>
                      <a:pt x="0" y="2820600"/>
                    </a:cubicBezTo>
                    <a:cubicBezTo>
                      <a:pt x="0" y="1262826"/>
                      <a:pt x="1262826" y="0"/>
                      <a:pt x="2820600" y="0"/>
                    </a:cubicBezTo>
                    <a:close/>
                  </a:path>
                </a:pathLst>
              </a:cu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3600" b="0" i="0" u="none" strike="noStrike" kern="0" cap="none" spc="0" normalizeH="0" baseline="0" noProof="0" dirty="0">
                  <a:ln>
                    <a:noFill/>
                  </a:ln>
                  <a:solidFill>
                    <a:srgbClr val="FFFFFF"/>
                  </a:solidFill>
                  <a:effectLst/>
                  <a:uLnTx/>
                  <a:uFillTx/>
                  <a:ea typeface="Segoe UI" pitchFamily="34" charset="0"/>
                  <a:cs typeface="Segoe UI" pitchFamily="34" charset="0"/>
                </a:endParaRPr>
              </a:p>
            </p:txBody>
          </p:sp>
          <p:sp>
            <p:nvSpPr>
              <p:cNvPr id="144" name="Freeform 531"/>
              <p:cNvSpPr/>
              <p:nvPr/>
            </p:nvSpPr>
            <p:spPr bwMode="auto">
              <a:xfrm>
                <a:off x="5695017" y="968297"/>
                <a:ext cx="4883202" cy="4883202"/>
              </a:xfrm>
              <a:custGeom>
                <a:avLst/>
                <a:gdLst>
                  <a:gd name="connsiteX0" fmla="*/ 2441601 w 4883202"/>
                  <a:gd name="connsiteY0" fmla="*/ 535401 h 4883202"/>
                  <a:gd name="connsiteX1" fmla="*/ 535401 w 4883202"/>
                  <a:gd name="connsiteY1" fmla="*/ 2441601 h 4883202"/>
                  <a:gd name="connsiteX2" fmla="*/ 2441601 w 4883202"/>
                  <a:gd name="connsiteY2" fmla="*/ 4347801 h 4883202"/>
                  <a:gd name="connsiteX3" fmla="*/ 4347801 w 4883202"/>
                  <a:gd name="connsiteY3" fmla="*/ 2441601 h 4883202"/>
                  <a:gd name="connsiteX4" fmla="*/ 2441601 w 4883202"/>
                  <a:gd name="connsiteY4" fmla="*/ 535401 h 4883202"/>
                  <a:gd name="connsiteX5" fmla="*/ 2441601 w 4883202"/>
                  <a:gd name="connsiteY5" fmla="*/ 0 h 4883202"/>
                  <a:gd name="connsiteX6" fmla="*/ 4883202 w 4883202"/>
                  <a:gd name="connsiteY6" fmla="*/ 2441601 h 4883202"/>
                  <a:gd name="connsiteX7" fmla="*/ 2441601 w 4883202"/>
                  <a:gd name="connsiteY7" fmla="*/ 4883202 h 4883202"/>
                  <a:gd name="connsiteX8" fmla="*/ 0 w 4883202"/>
                  <a:gd name="connsiteY8" fmla="*/ 2441601 h 4883202"/>
                  <a:gd name="connsiteX9" fmla="*/ 2441601 w 4883202"/>
                  <a:gd name="connsiteY9" fmla="*/ 0 h 48832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883202" h="4883202">
                    <a:moveTo>
                      <a:pt x="2441601" y="535401"/>
                    </a:moveTo>
                    <a:cubicBezTo>
                      <a:pt x="1388836" y="535401"/>
                      <a:pt x="535401" y="1388836"/>
                      <a:pt x="535401" y="2441601"/>
                    </a:cubicBezTo>
                    <a:cubicBezTo>
                      <a:pt x="535401" y="3494366"/>
                      <a:pt x="1388836" y="4347801"/>
                      <a:pt x="2441601" y="4347801"/>
                    </a:cubicBezTo>
                    <a:cubicBezTo>
                      <a:pt x="3494366" y="4347801"/>
                      <a:pt x="4347801" y="3494366"/>
                      <a:pt x="4347801" y="2441601"/>
                    </a:cubicBezTo>
                    <a:cubicBezTo>
                      <a:pt x="4347801" y="1388836"/>
                      <a:pt x="3494366" y="535401"/>
                      <a:pt x="2441601" y="535401"/>
                    </a:cubicBezTo>
                    <a:close/>
                    <a:moveTo>
                      <a:pt x="2441601" y="0"/>
                    </a:moveTo>
                    <a:cubicBezTo>
                      <a:pt x="3790060" y="0"/>
                      <a:pt x="4883202" y="1093142"/>
                      <a:pt x="4883202" y="2441601"/>
                    </a:cubicBezTo>
                    <a:cubicBezTo>
                      <a:pt x="4883202" y="3790060"/>
                      <a:pt x="3790060" y="4883202"/>
                      <a:pt x="2441601" y="4883202"/>
                    </a:cubicBezTo>
                    <a:cubicBezTo>
                      <a:pt x="1093142" y="4883202"/>
                      <a:pt x="0" y="3790060"/>
                      <a:pt x="0" y="2441601"/>
                    </a:cubicBezTo>
                    <a:cubicBezTo>
                      <a:pt x="0" y="1093142"/>
                      <a:pt x="1093142" y="0"/>
                      <a:pt x="2441601" y="0"/>
                    </a:cubicBezTo>
                    <a:close/>
                  </a:path>
                </a:pathLst>
              </a:custGeom>
              <a:solidFill>
                <a:srgbClr val="FFFFFF">
                  <a:lumMod val="85000"/>
                </a:srgbClr>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3600" b="0" i="0" u="none" strike="noStrike" kern="0" cap="none" spc="0" normalizeH="0" baseline="0" noProof="0" dirty="0">
                  <a:ln>
                    <a:noFill/>
                  </a:ln>
                  <a:solidFill>
                    <a:srgbClr val="FFFFFF"/>
                  </a:solidFill>
                  <a:effectLst/>
                  <a:uLnTx/>
                  <a:uFillTx/>
                  <a:ea typeface="Segoe UI" pitchFamily="34" charset="0"/>
                  <a:cs typeface="Segoe UI" pitchFamily="34" charset="0"/>
                </a:endParaRPr>
              </a:p>
            </p:txBody>
          </p:sp>
        </p:grpSp>
        <p:cxnSp>
          <p:nvCxnSpPr>
            <p:cNvPr id="125" name="Straight Connector 124"/>
            <p:cNvCxnSpPr/>
            <p:nvPr/>
          </p:nvCxnSpPr>
          <p:spPr>
            <a:xfrm>
              <a:off x="7329456" y="5886879"/>
              <a:ext cx="2377440" cy="0"/>
            </a:xfrm>
            <a:prstGeom prst="line">
              <a:avLst/>
            </a:prstGeom>
            <a:solidFill>
              <a:srgbClr val="FFFFFF">
                <a:lumMod val="85000"/>
              </a:srgbClr>
            </a:solidFill>
            <a:ln w="28575" cap="flat" cmpd="sng" algn="ctr">
              <a:solidFill>
                <a:srgbClr val="002050"/>
              </a:solidFill>
              <a:prstDash val="solid"/>
              <a:headEnd type="none"/>
              <a:tailEnd type="none"/>
            </a:ln>
            <a:effectLst/>
          </p:spPr>
        </p:cxnSp>
        <p:grpSp>
          <p:nvGrpSpPr>
            <p:cNvPr id="126" name="Group 125"/>
            <p:cNvGrpSpPr/>
            <p:nvPr/>
          </p:nvGrpSpPr>
          <p:grpSpPr>
            <a:xfrm rot="13500000">
              <a:off x="9515255" y="5796874"/>
              <a:ext cx="181498" cy="178786"/>
              <a:chOff x="402446" y="5872915"/>
              <a:chExt cx="292608" cy="288235"/>
            </a:xfrm>
            <a:solidFill>
              <a:srgbClr val="FFFFFF">
                <a:lumMod val="85000"/>
              </a:srgbClr>
            </a:solidFill>
          </p:grpSpPr>
          <p:cxnSp>
            <p:nvCxnSpPr>
              <p:cNvPr id="141" name="Straight Connector 140"/>
              <p:cNvCxnSpPr/>
              <p:nvPr/>
            </p:nvCxnSpPr>
            <p:spPr>
              <a:xfrm>
                <a:off x="412598" y="5872915"/>
                <a:ext cx="0" cy="288235"/>
              </a:xfrm>
              <a:prstGeom prst="line">
                <a:avLst/>
              </a:prstGeom>
              <a:grpFill/>
              <a:ln w="28575" cap="flat" cmpd="sng" algn="ctr">
                <a:solidFill>
                  <a:srgbClr val="002050"/>
                </a:solidFill>
                <a:prstDash val="solid"/>
                <a:headEnd type="none"/>
                <a:tailEnd type="none"/>
              </a:ln>
              <a:effectLst/>
            </p:spPr>
          </p:cxnSp>
          <p:cxnSp>
            <p:nvCxnSpPr>
              <p:cNvPr id="142" name="Straight Connector 141"/>
              <p:cNvCxnSpPr/>
              <p:nvPr/>
            </p:nvCxnSpPr>
            <p:spPr>
              <a:xfrm>
                <a:off x="402446" y="6148978"/>
                <a:ext cx="292608" cy="0"/>
              </a:xfrm>
              <a:prstGeom prst="line">
                <a:avLst/>
              </a:prstGeom>
              <a:grpFill/>
              <a:ln w="28575" cap="flat" cmpd="sng" algn="ctr">
                <a:solidFill>
                  <a:srgbClr val="002050"/>
                </a:solidFill>
                <a:prstDash val="solid"/>
                <a:headEnd type="none"/>
                <a:tailEnd type="none"/>
              </a:ln>
              <a:effectLst/>
            </p:spPr>
          </p:cxnSp>
        </p:grpSp>
        <p:sp>
          <p:nvSpPr>
            <p:cNvPr id="128" name="Rectangle 127"/>
            <p:cNvSpPr/>
            <p:nvPr/>
          </p:nvSpPr>
          <p:spPr>
            <a:xfrm>
              <a:off x="8398498" y="2824675"/>
              <a:ext cx="974102" cy="430887"/>
            </a:xfrm>
            <a:prstGeom prst="rect">
              <a:avLst/>
            </a:prstGeom>
          </p:spPr>
          <p:txBody>
            <a:bodyPr wrap="squar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cs typeface="Segoe UI Semilight" panose="020B0402040204020203" pitchFamily="34" charset="0"/>
                </a:rPr>
                <a:t>Bot </a:t>
              </a:r>
              <a:br>
                <a:rPr kumimoji="0" lang="en-US" sz="1100" b="0" i="0" u="none" strike="noStrike" kern="0" cap="none" spc="0" normalizeH="0" baseline="0" noProof="0" dirty="0">
                  <a:ln>
                    <a:noFill/>
                  </a:ln>
                  <a:solidFill>
                    <a:srgbClr val="FFFFFF"/>
                  </a:solidFill>
                  <a:effectLst/>
                  <a:uLnTx/>
                  <a:uFillTx/>
                  <a:cs typeface="Segoe UI Semilight" panose="020B0402040204020203" pitchFamily="34" charset="0"/>
                </a:rPr>
              </a:br>
              <a:r>
                <a:rPr kumimoji="0" lang="en-US" sz="1100" b="0" i="0" u="none" strike="noStrike" kern="0" cap="none" spc="0" normalizeH="0" baseline="0" noProof="0" dirty="0">
                  <a:ln>
                    <a:noFill/>
                  </a:ln>
                  <a:solidFill>
                    <a:srgbClr val="FFFFFF"/>
                  </a:solidFill>
                  <a:effectLst/>
                  <a:uLnTx/>
                  <a:uFillTx/>
                  <a:cs typeface="Segoe UI Semilight" panose="020B0402040204020203" pitchFamily="34" charset="0"/>
                </a:rPr>
                <a:t>Framework</a:t>
              </a:r>
            </a:p>
          </p:txBody>
        </p:sp>
        <p:sp>
          <p:nvSpPr>
            <p:cNvPr id="129" name="Rectangle 128"/>
            <p:cNvSpPr/>
            <p:nvPr/>
          </p:nvSpPr>
          <p:spPr>
            <a:xfrm>
              <a:off x="8398498" y="2212325"/>
              <a:ext cx="974102" cy="430887"/>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cs typeface="Segoe UI Semilight" panose="020B0402040204020203" pitchFamily="34" charset="0"/>
                </a:rPr>
                <a:t>Cognitive Services</a:t>
              </a:r>
            </a:p>
          </p:txBody>
        </p:sp>
        <p:grpSp>
          <p:nvGrpSpPr>
            <p:cNvPr id="130" name="Group 129"/>
            <p:cNvGrpSpPr/>
            <p:nvPr/>
          </p:nvGrpSpPr>
          <p:grpSpPr>
            <a:xfrm>
              <a:off x="7946685" y="2290730"/>
              <a:ext cx="427431" cy="274077"/>
              <a:chOff x="7939237" y="2717080"/>
              <a:chExt cx="427431" cy="274077"/>
            </a:xfrm>
          </p:grpSpPr>
          <p:sp>
            <p:nvSpPr>
              <p:cNvPr id="139" name="Freeform 526"/>
              <p:cNvSpPr>
                <a:spLocks/>
              </p:cNvSpPr>
              <p:nvPr/>
            </p:nvSpPr>
            <p:spPr bwMode="auto">
              <a:xfrm flipH="1">
                <a:off x="7939237" y="2717080"/>
                <a:ext cx="427431" cy="274077"/>
              </a:xfrm>
              <a:custGeom>
                <a:avLst/>
                <a:gdLst>
                  <a:gd name="connsiteX0" fmla="*/ 1918425 w 3835400"/>
                  <a:gd name="connsiteY0" fmla="*/ 122238 h 2295525"/>
                  <a:gd name="connsiteX1" fmla="*/ 1304995 w 3835400"/>
                  <a:gd name="connsiteY1" fmla="*/ 621307 h 2295525"/>
                  <a:gd name="connsiteX2" fmla="*/ 1292848 w 3835400"/>
                  <a:gd name="connsiteY2" fmla="*/ 752160 h 2295525"/>
                  <a:gd name="connsiteX3" fmla="*/ 1226039 w 3835400"/>
                  <a:gd name="connsiteY3" fmla="*/ 806936 h 2295525"/>
                  <a:gd name="connsiteX4" fmla="*/ 1168340 w 3835400"/>
                  <a:gd name="connsiteY4" fmla="*/ 800850 h 2295525"/>
                  <a:gd name="connsiteX5" fmla="*/ 800889 w 3835400"/>
                  <a:gd name="connsiteY5" fmla="*/ 953005 h 2295525"/>
                  <a:gd name="connsiteX6" fmla="*/ 758374 w 3835400"/>
                  <a:gd name="connsiteY6" fmla="*/ 1004737 h 2295525"/>
                  <a:gd name="connsiteX7" fmla="*/ 706749 w 3835400"/>
                  <a:gd name="connsiteY7" fmla="*/ 1026039 h 2295525"/>
                  <a:gd name="connsiteX8" fmla="*/ 694602 w 3835400"/>
                  <a:gd name="connsiteY8" fmla="*/ 1026039 h 2295525"/>
                  <a:gd name="connsiteX9" fmla="*/ 120650 w 3835400"/>
                  <a:gd name="connsiteY9" fmla="*/ 1598142 h 2295525"/>
                  <a:gd name="connsiteX10" fmla="*/ 636903 w 3835400"/>
                  <a:gd name="connsiteY10" fmla="*/ 2170245 h 2295525"/>
                  <a:gd name="connsiteX11" fmla="*/ 679418 w 3835400"/>
                  <a:gd name="connsiteY11" fmla="*/ 2173288 h 2295525"/>
                  <a:gd name="connsiteX12" fmla="*/ 682455 w 3835400"/>
                  <a:gd name="connsiteY12" fmla="*/ 2173288 h 2295525"/>
                  <a:gd name="connsiteX13" fmla="*/ 688528 w 3835400"/>
                  <a:gd name="connsiteY13" fmla="*/ 2173288 h 2295525"/>
                  <a:gd name="connsiteX14" fmla="*/ 3151358 w 3835400"/>
                  <a:gd name="connsiteY14" fmla="*/ 2173288 h 2295525"/>
                  <a:gd name="connsiteX15" fmla="*/ 3160469 w 3835400"/>
                  <a:gd name="connsiteY15" fmla="*/ 2173288 h 2295525"/>
                  <a:gd name="connsiteX16" fmla="*/ 3169579 w 3835400"/>
                  <a:gd name="connsiteY16" fmla="*/ 2173288 h 2295525"/>
                  <a:gd name="connsiteX17" fmla="*/ 3193873 w 3835400"/>
                  <a:gd name="connsiteY17" fmla="*/ 2173288 h 2295525"/>
                  <a:gd name="connsiteX18" fmla="*/ 3713163 w 3835400"/>
                  <a:gd name="connsiteY18" fmla="*/ 1655961 h 2295525"/>
                  <a:gd name="connsiteX19" fmla="*/ 3488441 w 3835400"/>
                  <a:gd name="connsiteY19" fmla="*/ 1226884 h 2295525"/>
                  <a:gd name="connsiteX20" fmla="*/ 3442890 w 3835400"/>
                  <a:gd name="connsiteY20" fmla="*/ 1202539 h 2295525"/>
                  <a:gd name="connsiteX21" fmla="*/ 3409485 w 3835400"/>
                  <a:gd name="connsiteY21" fmla="*/ 1144720 h 2295525"/>
                  <a:gd name="connsiteX22" fmla="*/ 3415558 w 3835400"/>
                  <a:gd name="connsiteY22" fmla="*/ 1059513 h 2295525"/>
                  <a:gd name="connsiteX23" fmla="*/ 2789981 w 3835400"/>
                  <a:gd name="connsiteY23" fmla="*/ 435678 h 2295525"/>
                  <a:gd name="connsiteX24" fmla="*/ 2604738 w 3835400"/>
                  <a:gd name="connsiteY24" fmla="*/ 463065 h 2295525"/>
                  <a:gd name="connsiteX25" fmla="*/ 2547039 w 3835400"/>
                  <a:gd name="connsiteY25" fmla="*/ 484367 h 2295525"/>
                  <a:gd name="connsiteX26" fmla="*/ 2471119 w 3835400"/>
                  <a:gd name="connsiteY26" fmla="*/ 456979 h 2295525"/>
                  <a:gd name="connsiteX27" fmla="*/ 2437715 w 3835400"/>
                  <a:gd name="connsiteY27" fmla="*/ 396117 h 2295525"/>
                  <a:gd name="connsiteX28" fmla="*/ 1918425 w 3835400"/>
                  <a:gd name="connsiteY28" fmla="*/ 122238 h 2295525"/>
                  <a:gd name="connsiteX29" fmla="*/ 1919219 w 3835400"/>
                  <a:gd name="connsiteY29" fmla="*/ 0 h 2295525"/>
                  <a:gd name="connsiteX30" fmla="*/ 2541750 w 3835400"/>
                  <a:gd name="connsiteY30" fmla="*/ 331847 h 2295525"/>
                  <a:gd name="connsiteX31" fmla="*/ 2544787 w 3835400"/>
                  <a:gd name="connsiteY31" fmla="*/ 334891 h 2295525"/>
                  <a:gd name="connsiteX32" fmla="*/ 2553897 w 3835400"/>
                  <a:gd name="connsiteY32" fmla="*/ 353158 h 2295525"/>
                  <a:gd name="connsiteX33" fmla="*/ 2563007 w 3835400"/>
                  <a:gd name="connsiteY33" fmla="*/ 350113 h 2295525"/>
                  <a:gd name="connsiteX34" fmla="*/ 2566044 w 3835400"/>
                  <a:gd name="connsiteY34" fmla="*/ 347069 h 2295525"/>
                  <a:gd name="connsiteX35" fmla="*/ 2790762 w 3835400"/>
                  <a:gd name="connsiteY35" fmla="*/ 313580 h 2295525"/>
                  <a:gd name="connsiteX36" fmla="*/ 3537800 w 3835400"/>
                  <a:gd name="connsiteY36" fmla="*/ 1062518 h 2295525"/>
                  <a:gd name="connsiteX37" fmla="*/ 3537800 w 3835400"/>
                  <a:gd name="connsiteY37" fmla="*/ 1065562 h 2295525"/>
                  <a:gd name="connsiteX38" fmla="*/ 3534763 w 3835400"/>
                  <a:gd name="connsiteY38" fmla="*/ 1114274 h 2295525"/>
                  <a:gd name="connsiteX39" fmla="*/ 3546910 w 3835400"/>
                  <a:gd name="connsiteY39" fmla="*/ 1120363 h 2295525"/>
                  <a:gd name="connsiteX40" fmla="*/ 3552983 w 3835400"/>
                  <a:gd name="connsiteY40" fmla="*/ 1123407 h 2295525"/>
                  <a:gd name="connsiteX41" fmla="*/ 3835400 w 3835400"/>
                  <a:gd name="connsiteY41" fmla="*/ 1656188 h 2295525"/>
                  <a:gd name="connsiteX42" fmla="*/ 3194648 w 3835400"/>
                  <a:gd name="connsiteY42" fmla="*/ 2295525 h 2295525"/>
                  <a:gd name="connsiteX43" fmla="*/ 3191612 w 3835400"/>
                  <a:gd name="connsiteY43" fmla="*/ 2295525 h 2295525"/>
                  <a:gd name="connsiteX44" fmla="*/ 3170355 w 3835400"/>
                  <a:gd name="connsiteY44" fmla="*/ 2295525 h 2295525"/>
                  <a:gd name="connsiteX45" fmla="*/ 3161244 w 3835400"/>
                  <a:gd name="connsiteY45" fmla="*/ 2295525 h 2295525"/>
                  <a:gd name="connsiteX46" fmla="*/ 3155171 w 3835400"/>
                  <a:gd name="connsiteY46" fmla="*/ 2295525 h 2295525"/>
                  <a:gd name="connsiteX47" fmla="*/ 686303 w 3835400"/>
                  <a:gd name="connsiteY47" fmla="*/ 2295525 h 2295525"/>
                  <a:gd name="connsiteX48" fmla="*/ 680230 w 3835400"/>
                  <a:gd name="connsiteY48" fmla="*/ 2295525 h 2295525"/>
                  <a:gd name="connsiteX49" fmla="*/ 671119 w 3835400"/>
                  <a:gd name="connsiteY49" fmla="*/ 2295525 h 2295525"/>
                  <a:gd name="connsiteX50" fmla="*/ 628605 w 3835400"/>
                  <a:gd name="connsiteY50" fmla="*/ 2292481 h 2295525"/>
                  <a:gd name="connsiteX51" fmla="*/ 625568 w 3835400"/>
                  <a:gd name="connsiteY51" fmla="*/ 2292481 h 2295525"/>
                  <a:gd name="connsiteX52" fmla="*/ 0 w 3835400"/>
                  <a:gd name="connsiteY52" fmla="*/ 1598343 h 2295525"/>
                  <a:gd name="connsiteX53" fmla="*/ 683266 w 3835400"/>
                  <a:gd name="connsiteY53" fmla="*/ 904206 h 2295525"/>
                  <a:gd name="connsiteX54" fmla="*/ 710597 w 3835400"/>
                  <a:gd name="connsiteY54" fmla="*/ 873761 h 2295525"/>
                  <a:gd name="connsiteX55" fmla="*/ 713634 w 3835400"/>
                  <a:gd name="connsiteY55" fmla="*/ 867672 h 2295525"/>
                  <a:gd name="connsiteX56" fmla="*/ 1172181 w 3835400"/>
                  <a:gd name="connsiteY56" fmla="*/ 678915 h 2295525"/>
                  <a:gd name="connsiteX57" fmla="*/ 1178255 w 3835400"/>
                  <a:gd name="connsiteY57" fmla="*/ 678915 h 2295525"/>
                  <a:gd name="connsiteX58" fmla="*/ 1184328 w 3835400"/>
                  <a:gd name="connsiteY58" fmla="*/ 605848 h 2295525"/>
                  <a:gd name="connsiteX59" fmla="*/ 1187365 w 3835400"/>
                  <a:gd name="connsiteY59" fmla="*/ 599759 h 2295525"/>
                  <a:gd name="connsiteX60" fmla="*/ 1919219 w 3835400"/>
                  <a:gd name="connsiteY60" fmla="*/ 0 h 2295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3835400" h="2295525">
                    <a:moveTo>
                      <a:pt x="1918425" y="122238"/>
                    </a:moveTo>
                    <a:cubicBezTo>
                      <a:pt x="1623857" y="122238"/>
                      <a:pt x="1365731" y="332212"/>
                      <a:pt x="1304995" y="621307"/>
                    </a:cubicBezTo>
                    <a:cubicBezTo>
                      <a:pt x="1292848" y="752160"/>
                      <a:pt x="1292848" y="752160"/>
                      <a:pt x="1292848" y="752160"/>
                    </a:cubicBezTo>
                    <a:cubicBezTo>
                      <a:pt x="1289811" y="785634"/>
                      <a:pt x="1259443" y="809979"/>
                      <a:pt x="1226039" y="806936"/>
                    </a:cubicBezTo>
                    <a:cubicBezTo>
                      <a:pt x="1168340" y="800850"/>
                      <a:pt x="1168340" y="800850"/>
                      <a:pt x="1168340" y="800850"/>
                    </a:cubicBezTo>
                    <a:cubicBezTo>
                      <a:pt x="1028648" y="800850"/>
                      <a:pt x="898066" y="855625"/>
                      <a:pt x="800889" y="953005"/>
                    </a:cubicBezTo>
                    <a:cubicBezTo>
                      <a:pt x="758374" y="1004737"/>
                      <a:pt x="758374" y="1004737"/>
                      <a:pt x="758374" y="1004737"/>
                    </a:cubicBezTo>
                    <a:cubicBezTo>
                      <a:pt x="746227" y="1019953"/>
                      <a:pt x="728007" y="1026039"/>
                      <a:pt x="706749" y="1026039"/>
                    </a:cubicBezTo>
                    <a:cubicBezTo>
                      <a:pt x="694602" y="1026039"/>
                      <a:pt x="694602" y="1026039"/>
                      <a:pt x="694602" y="1026039"/>
                    </a:cubicBezTo>
                    <a:cubicBezTo>
                      <a:pt x="378777" y="1026039"/>
                      <a:pt x="120650" y="1281660"/>
                      <a:pt x="120650" y="1598142"/>
                    </a:cubicBezTo>
                    <a:cubicBezTo>
                      <a:pt x="120650" y="1893323"/>
                      <a:pt x="342335" y="2139814"/>
                      <a:pt x="636903" y="2170245"/>
                    </a:cubicBezTo>
                    <a:cubicBezTo>
                      <a:pt x="679418" y="2173288"/>
                      <a:pt x="679418" y="2173288"/>
                      <a:pt x="679418" y="2173288"/>
                    </a:cubicBezTo>
                    <a:cubicBezTo>
                      <a:pt x="679418" y="2173288"/>
                      <a:pt x="679418" y="2173288"/>
                      <a:pt x="682455" y="2173288"/>
                    </a:cubicBezTo>
                    <a:lnTo>
                      <a:pt x="688528" y="2173288"/>
                    </a:lnTo>
                    <a:cubicBezTo>
                      <a:pt x="3151358" y="2173288"/>
                      <a:pt x="3151358" y="2173288"/>
                      <a:pt x="3151358" y="2173288"/>
                    </a:cubicBezTo>
                    <a:cubicBezTo>
                      <a:pt x="3160469" y="2173288"/>
                      <a:pt x="3160469" y="2173288"/>
                      <a:pt x="3160469" y="2173288"/>
                    </a:cubicBezTo>
                    <a:cubicBezTo>
                      <a:pt x="3163506" y="2173288"/>
                      <a:pt x="3166542" y="2173288"/>
                      <a:pt x="3169579" y="2173288"/>
                    </a:cubicBezTo>
                    <a:cubicBezTo>
                      <a:pt x="3193873" y="2173288"/>
                      <a:pt x="3193873" y="2173288"/>
                      <a:pt x="3193873" y="2173288"/>
                    </a:cubicBezTo>
                    <a:cubicBezTo>
                      <a:pt x="3482368" y="2173288"/>
                      <a:pt x="3713163" y="1938969"/>
                      <a:pt x="3713163" y="1655961"/>
                    </a:cubicBezTo>
                    <a:cubicBezTo>
                      <a:pt x="3713163" y="1482504"/>
                      <a:pt x="3628133" y="1324263"/>
                      <a:pt x="3488441" y="1226884"/>
                    </a:cubicBezTo>
                    <a:cubicBezTo>
                      <a:pt x="3442890" y="1202539"/>
                      <a:pt x="3442890" y="1202539"/>
                      <a:pt x="3442890" y="1202539"/>
                    </a:cubicBezTo>
                    <a:cubicBezTo>
                      <a:pt x="3421632" y="1190367"/>
                      <a:pt x="3409485" y="1169065"/>
                      <a:pt x="3409485" y="1144720"/>
                    </a:cubicBezTo>
                    <a:cubicBezTo>
                      <a:pt x="3415558" y="1059513"/>
                      <a:pt x="3415558" y="1059513"/>
                      <a:pt x="3415558" y="1059513"/>
                    </a:cubicBezTo>
                    <a:cubicBezTo>
                      <a:pt x="3415558" y="715643"/>
                      <a:pt x="3133138" y="435678"/>
                      <a:pt x="2789981" y="435678"/>
                    </a:cubicBezTo>
                    <a:cubicBezTo>
                      <a:pt x="2726209" y="435678"/>
                      <a:pt x="2662437" y="444807"/>
                      <a:pt x="2604738" y="463065"/>
                    </a:cubicBezTo>
                    <a:cubicBezTo>
                      <a:pt x="2547039" y="484367"/>
                      <a:pt x="2547039" y="484367"/>
                      <a:pt x="2547039" y="484367"/>
                    </a:cubicBezTo>
                    <a:cubicBezTo>
                      <a:pt x="2516671" y="496540"/>
                      <a:pt x="2486303" y="484367"/>
                      <a:pt x="2471119" y="456979"/>
                    </a:cubicBezTo>
                    <a:cubicBezTo>
                      <a:pt x="2437715" y="396117"/>
                      <a:pt x="2437715" y="396117"/>
                      <a:pt x="2437715" y="396117"/>
                    </a:cubicBezTo>
                    <a:cubicBezTo>
                      <a:pt x="2322317" y="225704"/>
                      <a:pt x="2127963" y="122238"/>
                      <a:pt x="1918425" y="122238"/>
                    </a:cubicBezTo>
                    <a:close/>
                    <a:moveTo>
                      <a:pt x="1919219" y="0"/>
                    </a:moveTo>
                    <a:cubicBezTo>
                      <a:pt x="2168231" y="0"/>
                      <a:pt x="2402060" y="124823"/>
                      <a:pt x="2541750" y="331847"/>
                    </a:cubicBezTo>
                    <a:cubicBezTo>
                      <a:pt x="2541750" y="331847"/>
                      <a:pt x="2544787" y="334891"/>
                      <a:pt x="2544787" y="334891"/>
                    </a:cubicBezTo>
                    <a:cubicBezTo>
                      <a:pt x="2553897" y="353158"/>
                      <a:pt x="2553897" y="353158"/>
                      <a:pt x="2553897" y="353158"/>
                    </a:cubicBezTo>
                    <a:cubicBezTo>
                      <a:pt x="2563007" y="350113"/>
                      <a:pt x="2563007" y="350113"/>
                      <a:pt x="2563007" y="350113"/>
                    </a:cubicBezTo>
                    <a:cubicBezTo>
                      <a:pt x="2566044" y="350113"/>
                      <a:pt x="2566044" y="347069"/>
                      <a:pt x="2566044" y="347069"/>
                    </a:cubicBezTo>
                    <a:cubicBezTo>
                      <a:pt x="2638925" y="325758"/>
                      <a:pt x="2714844" y="313580"/>
                      <a:pt x="2790762" y="313580"/>
                    </a:cubicBezTo>
                    <a:cubicBezTo>
                      <a:pt x="3203759" y="313580"/>
                      <a:pt x="3537800" y="648471"/>
                      <a:pt x="3537800" y="1062518"/>
                    </a:cubicBezTo>
                    <a:cubicBezTo>
                      <a:pt x="3537800" y="1062518"/>
                      <a:pt x="3537800" y="1065562"/>
                      <a:pt x="3537800" y="1065562"/>
                    </a:cubicBezTo>
                    <a:cubicBezTo>
                      <a:pt x="3534763" y="1114274"/>
                      <a:pt x="3534763" y="1114274"/>
                      <a:pt x="3534763" y="1114274"/>
                    </a:cubicBezTo>
                    <a:cubicBezTo>
                      <a:pt x="3546910" y="1120363"/>
                      <a:pt x="3546910" y="1120363"/>
                      <a:pt x="3546910" y="1120363"/>
                    </a:cubicBezTo>
                    <a:cubicBezTo>
                      <a:pt x="3549947" y="1123407"/>
                      <a:pt x="3552983" y="1123407"/>
                      <a:pt x="3552983" y="1123407"/>
                    </a:cubicBezTo>
                    <a:cubicBezTo>
                      <a:pt x="3729114" y="1245185"/>
                      <a:pt x="3835400" y="1443076"/>
                      <a:pt x="3835400" y="1656188"/>
                    </a:cubicBezTo>
                    <a:cubicBezTo>
                      <a:pt x="3835400" y="2009346"/>
                      <a:pt x="3546910" y="2295525"/>
                      <a:pt x="3194648" y="2295525"/>
                    </a:cubicBezTo>
                    <a:cubicBezTo>
                      <a:pt x="3194648" y="2295525"/>
                      <a:pt x="3191612" y="2295525"/>
                      <a:pt x="3191612" y="2295525"/>
                    </a:cubicBezTo>
                    <a:cubicBezTo>
                      <a:pt x="3170355" y="2295525"/>
                      <a:pt x="3170355" y="2295525"/>
                      <a:pt x="3170355" y="2295525"/>
                    </a:cubicBezTo>
                    <a:cubicBezTo>
                      <a:pt x="3161244" y="2295525"/>
                      <a:pt x="3161244" y="2295525"/>
                      <a:pt x="3161244" y="2295525"/>
                    </a:cubicBezTo>
                    <a:cubicBezTo>
                      <a:pt x="3158208" y="2295525"/>
                      <a:pt x="3158208" y="2295525"/>
                      <a:pt x="3155171" y="2295525"/>
                    </a:cubicBezTo>
                    <a:cubicBezTo>
                      <a:pt x="686303" y="2295525"/>
                      <a:pt x="686303" y="2295525"/>
                      <a:pt x="686303" y="2295525"/>
                    </a:cubicBezTo>
                    <a:cubicBezTo>
                      <a:pt x="686303" y="2295525"/>
                      <a:pt x="683266" y="2295525"/>
                      <a:pt x="680230" y="2295525"/>
                    </a:cubicBezTo>
                    <a:cubicBezTo>
                      <a:pt x="671119" y="2295525"/>
                      <a:pt x="671119" y="2295525"/>
                      <a:pt x="671119" y="2295525"/>
                    </a:cubicBezTo>
                    <a:cubicBezTo>
                      <a:pt x="628605" y="2292481"/>
                      <a:pt x="628605" y="2292481"/>
                      <a:pt x="628605" y="2292481"/>
                    </a:cubicBezTo>
                    <a:cubicBezTo>
                      <a:pt x="628605" y="2292481"/>
                      <a:pt x="628605" y="2292481"/>
                      <a:pt x="625568" y="2292481"/>
                    </a:cubicBezTo>
                    <a:cubicBezTo>
                      <a:pt x="270270" y="2255947"/>
                      <a:pt x="0" y="1957590"/>
                      <a:pt x="0" y="1598343"/>
                    </a:cubicBezTo>
                    <a:cubicBezTo>
                      <a:pt x="0" y="1220830"/>
                      <a:pt x="306711" y="910295"/>
                      <a:pt x="683266" y="904206"/>
                    </a:cubicBezTo>
                    <a:cubicBezTo>
                      <a:pt x="710597" y="873761"/>
                      <a:pt x="710597" y="873761"/>
                      <a:pt x="710597" y="873761"/>
                    </a:cubicBezTo>
                    <a:cubicBezTo>
                      <a:pt x="710597" y="870717"/>
                      <a:pt x="713634" y="870717"/>
                      <a:pt x="713634" y="867672"/>
                    </a:cubicBezTo>
                    <a:cubicBezTo>
                      <a:pt x="835103" y="745894"/>
                      <a:pt x="999087" y="678915"/>
                      <a:pt x="1172181" y="678915"/>
                    </a:cubicBezTo>
                    <a:cubicBezTo>
                      <a:pt x="1172181" y="678915"/>
                      <a:pt x="1175218" y="678915"/>
                      <a:pt x="1178255" y="678915"/>
                    </a:cubicBezTo>
                    <a:cubicBezTo>
                      <a:pt x="1184328" y="605848"/>
                      <a:pt x="1184328" y="605848"/>
                      <a:pt x="1184328" y="605848"/>
                    </a:cubicBezTo>
                    <a:cubicBezTo>
                      <a:pt x="1184328" y="602804"/>
                      <a:pt x="1184328" y="599759"/>
                      <a:pt x="1187365" y="599759"/>
                    </a:cubicBezTo>
                    <a:cubicBezTo>
                      <a:pt x="1257210" y="252691"/>
                      <a:pt x="1566957" y="0"/>
                      <a:pt x="1919219" y="0"/>
                    </a:cubicBezTo>
                    <a:close/>
                  </a:path>
                </a:pathLst>
              </a:custGeom>
              <a:solidFill>
                <a:srgbClr val="FFFFFF"/>
              </a:solidFill>
              <a:ln>
                <a:noFill/>
              </a:ln>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140" name="Freeform 109"/>
              <p:cNvSpPr>
                <a:spLocks/>
              </p:cNvSpPr>
              <p:nvPr/>
            </p:nvSpPr>
            <p:spPr bwMode="auto">
              <a:xfrm>
                <a:off x="8053107" y="2796097"/>
                <a:ext cx="148270" cy="149376"/>
              </a:xfrm>
              <a:custGeom>
                <a:avLst/>
                <a:gdLst>
                  <a:gd name="T0" fmla="*/ 680 w 701"/>
                  <a:gd name="T1" fmla="*/ 640 h 704"/>
                  <a:gd name="T2" fmla="*/ 568 w 701"/>
                  <a:gd name="T3" fmla="*/ 571 h 704"/>
                  <a:gd name="T4" fmla="*/ 531 w 701"/>
                  <a:gd name="T5" fmla="*/ 573 h 704"/>
                  <a:gd name="T6" fmla="*/ 351 w 701"/>
                  <a:gd name="T7" fmla="*/ 637 h 704"/>
                  <a:gd name="T8" fmla="*/ 64 w 701"/>
                  <a:gd name="T9" fmla="*/ 350 h 704"/>
                  <a:gd name="T10" fmla="*/ 351 w 701"/>
                  <a:gd name="T11" fmla="*/ 64 h 704"/>
                  <a:gd name="T12" fmla="*/ 631 w 701"/>
                  <a:gd name="T13" fmla="*/ 294 h 704"/>
                  <a:gd name="T14" fmla="*/ 474 w 701"/>
                  <a:gd name="T15" fmla="*/ 294 h 704"/>
                  <a:gd name="T16" fmla="*/ 445 w 701"/>
                  <a:gd name="T17" fmla="*/ 312 h 704"/>
                  <a:gd name="T18" fmla="*/ 432 w 701"/>
                  <a:gd name="T19" fmla="*/ 338 h 704"/>
                  <a:gd name="T20" fmla="*/ 320 w 701"/>
                  <a:gd name="T21" fmla="*/ 203 h 704"/>
                  <a:gd name="T22" fmla="*/ 284 w 701"/>
                  <a:gd name="T23" fmla="*/ 193 h 704"/>
                  <a:gd name="T24" fmla="*/ 263 w 701"/>
                  <a:gd name="T25" fmla="*/ 223 h 704"/>
                  <a:gd name="T26" fmla="*/ 263 w 701"/>
                  <a:gd name="T27" fmla="*/ 327 h 704"/>
                  <a:gd name="T28" fmla="*/ 192 w 701"/>
                  <a:gd name="T29" fmla="*/ 327 h 704"/>
                  <a:gd name="T30" fmla="*/ 160 w 701"/>
                  <a:gd name="T31" fmla="*/ 359 h 704"/>
                  <a:gd name="T32" fmla="*/ 192 w 701"/>
                  <a:gd name="T33" fmla="*/ 391 h 704"/>
                  <a:gd name="T34" fmla="*/ 295 w 701"/>
                  <a:gd name="T35" fmla="*/ 391 h 704"/>
                  <a:gd name="T36" fmla="*/ 327 w 701"/>
                  <a:gd name="T37" fmla="*/ 359 h 704"/>
                  <a:gd name="T38" fmla="*/ 327 w 701"/>
                  <a:gd name="T39" fmla="*/ 311 h 704"/>
                  <a:gd name="T40" fmla="*/ 414 w 701"/>
                  <a:gd name="T41" fmla="*/ 416 h 704"/>
                  <a:gd name="T42" fmla="*/ 439 w 701"/>
                  <a:gd name="T43" fmla="*/ 428 h 704"/>
                  <a:gd name="T44" fmla="*/ 443 w 701"/>
                  <a:gd name="T45" fmla="*/ 428 h 704"/>
                  <a:gd name="T46" fmla="*/ 468 w 701"/>
                  <a:gd name="T47" fmla="*/ 410 h 704"/>
                  <a:gd name="T48" fmla="*/ 494 w 701"/>
                  <a:gd name="T49" fmla="*/ 358 h 704"/>
                  <a:gd name="T50" fmla="*/ 661 w 701"/>
                  <a:gd name="T51" fmla="*/ 358 h 704"/>
                  <a:gd name="T52" fmla="*/ 665 w 701"/>
                  <a:gd name="T53" fmla="*/ 358 h 704"/>
                  <a:gd name="T54" fmla="*/ 670 w 701"/>
                  <a:gd name="T55" fmla="*/ 358 h 704"/>
                  <a:gd name="T56" fmla="*/ 700 w 701"/>
                  <a:gd name="T57" fmla="*/ 324 h 704"/>
                  <a:gd name="T58" fmla="*/ 589 w 701"/>
                  <a:gd name="T59" fmla="*/ 94 h 704"/>
                  <a:gd name="T60" fmla="*/ 351 w 701"/>
                  <a:gd name="T61" fmla="*/ 0 h 704"/>
                  <a:gd name="T62" fmla="*/ 0 w 701"/>
                  <a:gd name="T63" fmla="*/ 350 h 704"/>
                  <a:gd name="T64" fmla="*/ 351 w 701"/>
                  <a:gd name="T65" fmla="*/ 701 h 704"/>
                  <a:gd name="T66" fmla="*/ 553 w 701"/>
                  <a:gd name="T67" fmla="*/ 637 h 704"/>
                  <a:gd name="T68" fmla="*/ 646 w 701"/>
                  <a:gd name="T69" fmla="*/ 694 h 704"/>
                  <a:gd name="T70" fmla="*/ 690 w 701"/>
                  <a:gd name="T71" fmla="*/ 684 h 704"/>
                  <a:gd name="T72" fmla="*/ 680 w 701"/>
                  <a:gd name="T73" fmla="*/ 640 h 7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01" h="704">
                    <a:moveTo>
                      <a:pt x="680" y="640"/>
                    </a:moveTo>
                    <a:cubicBezTo>
                      <a:pt x="568" y="571"/>
                      <a:pt x="568" y="571"/>
                      <a:pt x="568" y="571"/>
                    </a:cubicBezTo>
                    <a:cubicBezTo>
                      <a:pt x="556" y="564"/>
                      <a:pt x="541" y="564"/>
                      <a:pt x="531" y="573"/>
                    </a:cubicBezTo>
                    <a:cubicBezTo>
                      <a:pt x="479" y="615"/>
                      <a:pt x="417" y="637"/>
                      <a:pt x="351" y="637"/>
                    </a:cubicBezTo>
                    <a:cubicBezTo>
                      <a:pt x="193" y="637"/>
                      <a:pt x="64" y="508"/>
                      <a:pt x="64" y="350"/>
                    </a:cubicBezTo>
                    <a:cubicBezTo>
                      <a:pt x="64" y="193"/>
                      <a:pt x="193" y="64"/>
                      <a:pt x="351" y="64"/>
                    </a:cubicBezTo>
                    <a:cubicBezTo>
                      <a:pt x="488" y="64"/>
                      <a:pt x="605" y="163"/>
                      <a:pt x="631" y="294"/>
                    </a:cubicBezTo>
                    <a:cubicBezTo>
                      <a:pt x="474" y="294"/>
                      <a:pt x="474" y="294"/>
                      <a:pt x="474" y="294"/>
                    </a:cubicBezTo>
                    <a:cubicBezTo>
                      <a:pt x="462" y="294"/>
                      <a:pt x="451" y="301"/>
                      <a:pt x="445" y="312"/>
                    </a:cubicBezTo>
                    <a:cubicBezTo>
                      <a:pt x="432" y="338"/>
                      <a:pt x="432" y="338"/>
                      <a:pt x="432" y="338"/>
                    </a:cubicBezTo>
                    <a:cubicBezTo>
                      <a:pt x="320" y="203"/>
                      <a:pt x="320" y="203"/>
                      <a:pt x="320" y="203"/>
                    </a:cubicBezTo>
                    <a:cubicBezTo>
                      <a:pt x="311" y="192"/>
                      <a:pt x="297" y="188"/>
                      <a:pt x="284" y="193"/>
                    </a:cubicBezTo>
                    <a:cubicBezTo>
                      <a:pt x="271" y="197"/>
                      <a:pt x="263" y="210"/>
                      <a:pt x="263" y="223"/>
                    </a:cubicBezTo>
                    <a:cubicBezTo>
                      <a:pt x="263" y="327"/>
                      <a:pt x="263" y="327"/>
                      <a:pt x="263" y="327"/>
                    </a:cubicBezTo>
                    <a:cubicBezTo>
                      <a:pt x="192" y="327"/>
                      <a:pt x="192" y="327"/>
                      <a:pt x="192" y="327"/>
                    </a:cubicBezTo>
                    <a:cubicBezTo>
                      <a:pt x="174" y="327"/>
                      <a:pt x="160" y="341"/>
                      <a:pt x="160" y="359"/>
                    </a:cubicBezTo>
                    <a:cubicBezTo>
                      <a:pt x="160" y="377"/>
                      <a:pt x="174" y="391"/>
                      <a:pt x="192" y="391"/>
                    </a:cubicBezTo>
                    <a:cubicBezTo>
                      <a:pt x="295" y="391"/>
                      <a:pt x="295" y="391"/>
                      <a:pt x="295" y="391"/>
                    </a:cubicBezTo>
                    <a:cubicBezTo>
                      <a:pt x="313" y="391"/>
                      <a:pt x="327" y="377"/>
                      <a:pt x="327" y="359"/>
                    </a:cubicBezTo>
                    <a:cubicBezTo>
                      <a:pt x="327" y="311"/>
                      <a:pt x="327" y="311"/>
                      <a:pt x="327" y="311"/>
                    </a:cubicBezTo>
                    <a:cubicBezTo>
                      <a:pt x="414" y="416"/>
                      <a:pt x="414" y="416"/>
                      <a:pt x="414" y="416"/>
                    </a:cubicBezTo>
                    <a:cubicBezTo>
                      <a:pt x="421" y="424"/>
                      <a:pt x="430" y="428"/>
                      <a:pt x="439" y="428"/>
                    </a:cubicBezTo>
                    <a:cubicBezTo>
                      <a:pt x="440" y="428"/>
                      <a:pt x="441" y="428"/>
                      <a:pt x="443" y="428"/>
                    </a:cubicBezTo>
                    <a:cubicBezTo>
                      <a:pt x="453" y="427"/>
                      <a:pt x="463" y="420"/>
                      <a:pt x="468" y="410"/>
                    </a:cubicBezTo>
                    <a:cubicBezTo>
                      <a:pt x="494" y="358"/>
                      <a:pt x="494" y="358"/>
                      <a:pt x="494" y="358"/>
                    </a:cubicBezTo>
                    <a:cubicBezTo>
                      <a:pt x="661" y="358"/>
                      <a:pt x="661" y="358"/>
                      <a:pt x="661" y="358"/>
                    </a:cubicBezTo>
                    <a:cubicBezTo>
                      <a:pt x="662" y="358"/>
                      <a:pt x="663" y="358"/>
                      <a:pt x="665" y="358"/>
                    </a:cubicBezTo>
                    <a:cubicBezTo>
                      <a:pt x="666" y="358"/>
                      <a:pt x="668" y="358"/>
                      <a:pt x="670" y="358"/>
                    </a:cubicBezTo>
                    <a:cubicBezTo>
                      <a:pt x="688" y="357"/>
                      <a:pt x="701" y="341"/>
                      <a:pt x="700" y="324"/>
                    </a:cubicBezTo>
                    <a:cubicBezTo>
                      <a:pt x="693" y="236"/>
                      <a:pt x="654" y="154"/>
                      <a:pt x="589" y="94"/>
                    </a:cubicBezTo>
                    <a:cubicBezTo>
                      <a:pt x="524" y="33"/>
                      <a:pt x="439" y="0"/>
                      <a:pt x="351" y="0"/>
                    </a:cubicBezTo>
                    <a:cubicBezTo>
                      <a:pt x="157" y="0"/>
                      <a:pt x="0" y="157"/>
                      <a:pt x="0" y="350"/>
                    </a:cubicBezTo>
                    <a:cubicBezTo>
                      <a:pt x="0" y="544"/>
                      <a:pt x="157" y="701"/>
                      <a:pt x="351" y="701"/>
                    </a:cubicBezTo>
                    <a:cubicBezTo>
                      <a:pt x="423" y="701"/>
                      <a:pt x="494" y="678"/>
                      <a:pt x="553" y="637"/>
                    </a:cubicBezTo>
                    <a:cubicBezTo>
                      <a:pt x="646" y="694"/>
                      <a:pt x="646" y="694"/>
                      <a:pt x="646" y="694"/>
                    </a:cubicBezTo>
                    <a:cubicBezTo>
                      <a:pt x="661" y="704"/>
                      <a:pt x="681" y="699"/>
                      <a:pt x="690" y="684"/>
                    </a:cubicBezTo>
                    <a:cubicBezTo>
                      <a:pt x="700" y="669"/>
                      <a:pt x="695" y="649"/>
                      <a:pt x="680" y="640"/>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grpSp>
        <p:sp>
          <p:nvSpPr>
            <p:cNvPr id="131" name="Rectangle 130"/>
            <p:cNvSpPr/>
            <p:nvPr/>
          </p:nvSpPr>
          <p:spPr>
            <a:xfrm>
              <a:off x="8360284" y="5065902"/>
              <a:ext cx="929696" cy="261610"/>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cs typeface="Segoe UI Semilight" panose="020B0402040204020203" pitchFamily="34" charset="0"/>
                </a:rPr>
                <a:t>Power BI</a:t>
              </a:r>
            </a:p>
          </p:txBody>
        </p:sp>
        <p:grpSp>
          <p:nvGrpSpPr>
            <p:cNvPr id="132" name="Group 131"/>
            <p:cNvGrpSpPr/>
            <p:nvPr/>
          </p:nvGrpSpPr>
          <p:grpSpPr>
            <a:xfrm>
              <a:off x="8002521" y="5092876"/>
              <a:ext cx="324905" cy="207663"/>
              <a:chOff x="8002521" y="5368509"/>
              <a:chExt cx="324905" cy="207663"/>
            </a:xfrm>
          </p:grpSpPr>
          <p:sp>
            <p:nvSpPr>
              <p:cNvPr id="134" name="Freeform 5"/>
              <p:cNvSpPr>
                <a:spLocks noEditPoints="1"/>
              </p:cNvSpPr>
              <p:nvPr/>
            </p:nvSpPr>
            <p:spPr bwMode="auto">
              <a:xfrm>
                <a:off x="8002521" y="5368509"/>
                <a:ext cx="324905" cy="207663"/>
              </a:xfrm>
              <a:custGeom>
                <a:avLst/>
                <a:gdLst>
                  <a:gd name="T0" fmla="*/ 296 w 296"/>
                  <a:gd name="T1" fmla="*/ 164 h 188"/>
                  <a:gd name="T2" fmla="*/ 296 w 296"/>
                  <a:gd name="T3" fmla="*/ 188 h 188"/>
                  <a:gd name="T4" fmla="*/ 0 w 296"/>
                  <a:gd name="T5" fmla="*/ 188 h 188"/>
                  <a:gd name="T6" fmla="*/ 0 w 296"/>
                  <a:gd name="T7" fmla="*/ 164 h 188"/>
                  <a:gd name="T8" fmla="*/ 21 w 296"/>
                  <a:gd name="T9" fmla="*/ 164 h 188"/>
                  <a:gd name="T10" fmla="*/ 20 w 296"/>
                  <a:gd name="T11" fmla="*/ 22 h 188"/>
                  <a:gd name="T12" fmla="*/ 42 w 296"/>
                  <a:gd name="T13" fmla="*/ 0 h 188"/>
                  <a:gd name="T14" fmla="*/ 222 w 296"/>
                  <a:gd name="T15" fmla="*/ 1 h 188"/>
                  <a:gd name="T16" fmla="*/ 275 w 296"/>
                  <a:gd name="T17" fmla="*/ 54 h 188"/>
                  <a:gd name="T18" fmla="*/ 275 w 296"/>
                  <a:gd name="T19" fmla="*/ 164 h 188"/>
                  <a:gd name="T20" fmla="*/ 296 w 296"/>
                  <a:gd name="T21" fmla="*/ 164 h 188"/>
                  <a:gd name="T22" fmla="*/ 251 w 296"/>
                  <a:gd name="T23" fmla="*/ 164 h 188"/>
                  <a:gd name="T24" fmla="*/ 251 w 296"/>
                  <a:gd name="T25" fmla="*/ 25 h 188"/>
                  <a:gd name="T26" fmla="*/ 45 w 296"/>
                  <a:gd name="T27" fmla="*/ 25 h 188"/>
                  <a:gd name="T28" fmla="*/ 45 w 296"/>
                  <a:gd name="T29" fmla="*/ 164 h 188"/>
                  <a:gd name="T30" fmla="*/ 251 w 296"/>
                  <a:gd name="T31" fmla="*/ 164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96" h="188">
                    <a:moveTo>
                      <a:pt x="296" y="164"/>
                    </a:moveTo>
                    <a:cubicBezTo>
                      <a:pt x="296" y="172"/>
                      <a:pt x="296" y="180"/>
                      <a:pt x="296" y="188"/>
                    </a:cubicBezTo>
                    <a:cubicBezTo>
                      <a:pt x="197" y="188"/>
                      <a:pt x="99" y="188"/>
                      <a:pt x="0" y="188"/>
                    </a:cubicBezTo>
                    <a:cubicBezTo>
                      <a:pt x="0" y="180"/>
                      <a:pt x="0" y="172"/>
                      <a:pt x="0" y="164"/>
                    </a:cubicBezTo>
                    <a:cubicBezTo>
                      <a:pt x="6" y="164"/>
                      <a:pt x="13" y="164"/>
                      <a:pt x="21" y="164"/>
                    </a:cubicBezTo>
                    <a:cubicBezTo>
                      <a:pt x="21" y="115"/>
                      <a:pt x="21" y="69"/>
                      <a:pt x="20" y="22"/>
                    </a:cubicBezTo>
                    <a:cubicBezTo>
                      <a:pt x="20" y="6"/>
                      <a:pt x="25" y="0"/>
                      <a:pt x="42" y="0"/>
                    </a:cubicBezTo>
                    <a:cubicBezTo>
                      <a:pt x="102" y="1"/>
                      <a:pt x="162" y="1"/>
                      <a:pt x="222" y="1"/>
                    </a:cubicBezTo>
                    <a:cubicBezTo>
                      <a:pt x="275" y="1"/>
                      <a:pt x="275" y="1"/>
                      <a:pt x="275" y="54"/>
                    </a:cubicBezTo>
                    <a:cubicBezTo>
                      <a:pt x="275" y="91"/>
                      <a:pt x="275" y="127"/>
                      <a:pt x="275" y="164"/>
                    </a:cubicBezTo>
                    <a:cubicBezTo>
                      <a:pt x="284" y="164"/>
                      <a:pt x="290" y="164"/>
                      <a:pt x="296" y="164"/>
                    </a:cubicBezTo>
                    <a:close/>
                    <a:moveTo>
                      <a:pt x="251" y="164"/>
                    </a:moveTo>
                    <a:cubicBezTo>
                      <a:pt x="251" y="116"/>
                      <a:pt x="251" y="70"/>
                      <a:pt x="251" y="25"/>
                    </a:cubicBezTo>
                    <a:cubicBezTo>
                      <a:pt x="181" y="25"/>
                      <a:pt x="113" y="25"/>
                      <a:pt x="45" y="25"/>
                    </a:cubicBezTo>
                    <a:cubicBezTo>
                      <a:pt x="45" y="72"/>
                      <a:pt x="45" y="118"/>
                      <a:pt x="45" y="164"/>
                    </a:cubicBezTo>
                    <a:cubicBezTo>
                      <a:pt x="114" y="164"/>
                      <a:pt x="182" y="164"/>
                      <a:pt x="251" y="164"/>
                    </a:cubicBezTo>
                    <a:close/>
                  </a:path>
                </a:pathLst>
              </a:custGeom>
              <a:solidFill>
                <a:srgbClr val="FFFFFF"/>
              </a:solidFill>
              <a:ln>
                <a:noFill/>
              </a:ln>
            </p:spPr>
            <p:txBody>
              <a:bodyPr vert="horz" wrap="square" lIns="89642" tIns="44821" rIns="89642" bIns="44821"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FFFFFF"/>
                  </a:solidFill>
                  <a:effectLst/>
                  <a:uLnTx/>
                  <a:uFillTx/>
                </a:endParaRPr>
              </a:p>
            </p:txBody>
          </p:sp>
          <p:sp>
            <p:nvSpPr>
              <p:cNvPr id="135" name="Freeform 6"/>
              <p:cNvSpPr>
                <a:spLocks/>
              </p:cNvSpPr>
              <p:nvPr/>
            </p:nvSpPr>
            <p:spPr bwMode="auto">
              <a:xfrm>
                <a:off x="8121295" y="5412187"/>
                <a:ext cx="35248" cy="124138"/>
              </a:xfrm>
              <a:custGeom>
                <a:avLst/>
                <a:gdLst>
                  <a:gd name="T0" fmla="*/ 31 w 32"/>
                  <a:gd name="T1" fmla="*/ 58 h 112"/>
                  <a:gd name="T2" fmla="*/ 32 w 32"/>
                  <a:gd name="T3" fmla="*/ 94 h 112"/>
                  <a:gd name="T4" fmla="*/ 16 w 32"/>
                  <a:gd name="T5" fmla="*/ 112 h 112"/>
                  <a:gd name="T6" fmla="*/ 0 w 32"/>
                  <a:gd name="T7" fmla="*/ 93 h 112"/>
                  <a:gd name="T8" fmla="*/ 0 w 32"/>
                  <a:gd name="T9" fmla="*/ 15 h 112"/>
                  <a:gd name="T10" fmla="*/ 15 w 32"/>
                  <a:gd name="T11" fmla="*/ 0 h 112"/>
                  <a:gd name="T12" fmla="*/ 32 w 32"/>
                  <a:gd name="T13" fmla="*/ 16 h 112"/>
                  <a:gd name="T14" fmla="*/ 31 w 32"/>
                  <a:gd name="T15" fmla="*/ 58 h 1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112">
                    <a:moveTo>
                      <a:pt x="31" y="58"/>
                    </a:moveTo>
                    <a:cubicBezTo>
                      <a:pt x="31" y="70"/>
                      <a:pt x="31" y="82"/>
                      <a:pt x="32" y="94"/>
                    </a:cubicBezTo>
                    <a:cubicBezTo>
                      <a:pt x="32" y="105"/>
                      <a:pt x="30" y="112"/>
                      <a:pt x="16" y="112"/>
                    </a:cubicBezTo>
                    <a:cubicBezTo>
                      <a:pt x="1" y="112"/>
                      <a:pt x="0" y="104"/>
                      <a:pt x="0" y="93"/>
                    </a:cubicBezTo>
                    <a:cubicBezTo>
                      <a:pt x="1" y="67"/>
                      <a:pt x="1" y="41"/>
                      <a:pt x="0" y="15"/>
                    </a:cubicBezTo>
                    <a:cubicBezTo>
                      <a:pt x="0" y="4"/>
                      <a:pt x="4" y="0"/>
                      <a:pt x="15" y="0"/>
                    </a:cubicBezTo>
                    <a:cubicBezTo>
                      <a:pt x="27" y="0"/>
                      <a:pt x="32" y="4"/>
                      <a:pt x="32" y="16"/>
                    </a:cubicBezTo>
                    <a:cubicBezTo>
                      <a:pt x="31" y="30"/>
                      <a:pt x="31" y="44"/>
                      <a:pt x="31" y="58"/>
                    </a:cubicBezTo>
                    <a:close/>
                  </a:path>
                </a:pathLst>
              </a:custGeom>
              <a:solidFill>
                <a:srgbClr val="FFFFFF"/>
              </a:solidFill>
              <a:ln>
                <a:noFill/>
              </a:ln>
            </p:spPr>
            <p:txBody>
              <a:bodyPr vert="horz" wrap="square" lIns="89642" tIns="44821" rIns="89642" bIns="44821"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FFFFFF"/>
                  </a:solidFill>
                  <a:effectLst/>
                  <a:uLnTx/>
                  <a:uFillTx/>
                </a:endParaRPr>
              </a:p>
            </p:txBody>
          </p:sp>
          <p:sp>
            <p:nvSpPr>
              <p:cNvPr id="136" name="Freeform 7"/>
              <p:cNvSpPr>
                <a:spLocks/>
              </p:cNvSpPr>
              <p:nvPr/>
            </p:nvSpPr>
            <p:spPr bwMode="auto">
              <a:xfrm>
                <a:off x="8174169" y="5447436"/>
                <a:ext cx="36015" cy="88889"/>
              </a:xfrm>
              <a:custGeom>
                <a:avLst/>
                <a:gdLst>
                  <a:gd name="T0" fmla="*/ 31 w 33"/>
                  <a:gd name="T1" fmla="*/ 40 h 80"/>
                  <a:gd name="T2" fmla="*/ 32 w 33"/>
                  <a:gd name="T3" fmla="*/ 62 h 80"/>
                  <a:gd name="T4" fmla="*/ 16 w 33"/>
                  <a:gd name="T5" fmla="*/ 80 h 80"/>
                  <a:gd name="T6" fmla="*/ 0 w 33"/>
                  <a:gd name="T7" fmla="*/ 61 h 80"/>
                  <a:gd name="T8" fmla="*/ 0 w 33"/>
                  <a:gd name="T9" fmla="*/ 17 h 80"/>
                  <a:gd name="T10" fmla="*/ 15 w 33"/>
                  <a:gd name="T11" fmla="*/ 0 h 80"/>
                  <a:gd name="T12" fmla="*/ 32 w 33"/>
                  <a:gd name="T13" fmla="*/ 18 h 80"/>
                  <a:gd name="T14" fmla="*/ 31 w 33"/>
                  <a:gd name="T15" fmla="*/ 40 h 8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3" h="80">
                    <a:moveTo>
                      <a:pt x="31" y="40"/>
                    </a:moveTo>
                    <a:cubicBezTo>
                      <a:pt x="31" y="47"/>
                      <a:pt x="31" y="54"/>
                      <a:pt x="32" y="62"/>
                    </a:cubicBezTo>
                    <a:cubicBezTo>
                      <a:pt x="32" y="73"/>
                      <a:pt x="30" y="80"/>
                      <a:pt x="16" y="80"/>
                    </a:cubicBezTo>
                    <a:cubicBezTo>
                      <a:pt x="1" y="80"/>
                      <a:pt x="0" y="72"/>
                      <a:pt x="0" y="61"/>
                    </a:cubicBezTo>
                    <a:cubicBezTo>
                      <a:pt x="1" y="46"/>
                      <a:pt x="1" y="32"/>
                      <a:pt x="0" y="17"/>
                    </a:cubicBezTo>
                    <a:cubicBezTo>
                      <a:pt x="0" y="6"/>
                      <a:pt x="2" y="0"/>
                      <a:pt x="15" y="0"/>
                    </a:cubicBezTo>
                    <a:cubicBezTo>
                      <a:pt x="29" y="0"/>
                      <a:pt x="33" y="6"/>
                      <a:pt x="32" y="18"/>
                    </a:cubicBezTo>
                    <a:cubicBezTo>
                      <a:pt x="31" y="25"/>
                      <a:pt x="31" y="33"/>
                      <a:pt x="31" y="40"/>
                    </a:cubicBezTo>
                    <a:close/>
                  </a:path>
                </a:pathLst>
              </a:custGeom>
              <a:solidFill>
                <a:srgbClr val="FFFFFF"/>
              </a:solidFill>
              <a:ln>
                <a:noFill/>
              </a:ln>
            </p:spPr>
            <p:txBody>
              <a:bodyPr vert="horz" wrap="square" lIns="89642" tIns="44821" rIns="89642" bIns="44821"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FFFFFF"/>
                  </a:solidFill>
                  <a:effectLst/>
                  <a:uLnTx/>
                  <a:uFillTx/>
                </a:endParaRPr>
              </a:p>
            </p:txBody>
          </p:sp>
          <p:sp>
            <p:nvSpPr>
              <p:cNvPr id="137" name="Freeform 8"/>
              <p:cNvSpPr>
                <a:spLocks/>
              </p:cNvSpPr>
              <p:nvPr/>
            </p:nvSpPr>
            <p:spPr bwMode="auto">
              <a:xfrm>
                <a:off x="8061525" y="5478854"/>
                <a:ext cx="49808" cy="57471"/>
              </a:xfrm>
              <a:custGeom>
                <a:avLst/>
                <a:gdLst>
                  <a:gd name="T0" fmla="*/ 6 w 45"/>
                  <a:gd name="T1" fmla="*/ 26 h 52"/>
                  <a:gd name="T2" fmla="*/ 22 w 45"/>
                  <a:gd name="T3" fmla="*/ 0 h 52"/>
                  <a:gd name="T4" fmla="*/ 37 w 45"/>
                  <a:gd name="T5" fmla="*/ 25 h 52"/>
                  <a:gd name="T6" fmla="*/ 23 w 45"/>
                  <a:gd name="T7" fmla="*/ 52 h 52"/>
                  <a:gd name="T8" fmla="*/ 6 w 45"/>
                  <a:gd name="T9" fmla="*/ 26 h 52"/>
                </a:gdLst>
                <a:ahLst/>
                <a:cxnLst>
                  <a:cxn ang="0">
                    <a:pos x="T0" y="T1"/>
                  </a:cxn>
                  <a:cxn ang="0">
                    <a:pos x="T2" y="T3"/>
                  </a:cxn>
                  <a:cxn ang="0">
                    <a:pos x="T4" y="T5"/>
                  </a:cxn>
                  <a:cxn ang="0">
                    <a:pos x="T6" y="T7"/>
                  </a:cxn>
                  <a:cxn ang="0">
                    <a:pos x="T8" y="T9"/>
                  </a:cxn>
                </a:cxnLst>
                <a:rect l="0" t="0" r="r" b="b"/>
                <a:pathLst>
                  <a:path w="45" h="52">
                    <a:moveTo>
                      <a:pt x="6" y="26"/>
                    </a:moveTo>
                    <a:cubicBezTo>
                      <a:pt x="8" y="16"/>
                      <a:pt x="0" y="0"/>
                      <a:pt x="22" y="0"/>
                    </a:cubicBezTo>
                    <a:cubicBezTo>
                      <a:pt x="43" y="0"/>
                      <a:pt x="38" y="14"/>
                      <a:pt x="37" y="25"/>
                    </a:cubicBezTo>
                    <a:cubicBezTo>
                      <a:pt x="36" y="35"/>
                      <a:pt x="45" y="51"/>
                      <a:pt x="23" y="52"/>
                    </a:cubicBezTo>
                    <a:cubicBezTo>
                      <a:pt x="1" y="52"/>
                      <a:pt x="8" y="37"/>
                      <a:pt x="6" y="26"/>
                    </a:cubicBezTo>
                    <a:close/>
                  </a:path>
                </a:pathLst>
              </a:custGeom>
              <a:solidFill>
                <a:srgbClr val="FFFFFF"/>
              </a:solidFill>
              <a:ln>
                <a:noFill/>
              </a:ln>
            </p:spPr>
            <p:txBody>
              <a:bodyPr vert="horz" wrap="square" lIns="89642" tIns="44821" rIns="89642" bIns="44821"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FFFFFF"/>
                  </a:solidFill>
                  <a:effectLst/>
                  <a:uLnTx/>
                  <a:uFillTx/>
                </a:endParaRPr>
              </a:p>
            </p:txBody>
          </p:sp>
          <p:sp>
            <p:nvSpPr>
              <p:cNvPr id="138" name="Freeform 9"/>
              <p:cNvSpPr>
                <a:spLocks/>
              </p:cNvSpPr>
              <p:nvPr/>
            </p:nvSpPr>
            <p:spPr bwMode="auto">
              <a:xfrm>
                <a:off x="8223212" y="5487282"/>
                <a:ext cx="42145" cy="49042"/>
              </a:xfrm>
              <a:custGeom>
                <a:avLst/>
                <a:gdLst>
                  <a:gd name="T0" fmla="*/ 34 w 38"/>
                  <a:gd name="T1" fmla="*/ 21 h 44"/>
                  <a:gd name="T2" fmla="*/ 19 w 38"/>
                  <a:gd name="T3" fmla="*/ 44 h 44"/>
                  <a:gd name="T4" fmla="*/ 3 w 38"/>
                  <a:gd name="T5" fmla="*/ 22 h 44"/>
                  <a:gd name="T6" fmla="*/ 20 w 38"/>
                  <a:gd name="T7" fmla="*/ 0 h 44"/>
                  <a:gd name="T8" fmla="*/ 34 w 38"/>
                  <a:gd name="T9" fmla="*/ 21 h 44"/>
                </a:gdLst>
                <a:ahLst/>
                <a:cxnLst>
                  <a:cxn ang="0">
                    <a:pos x="T0" y="T1"/>
                  </a:cxn>
                  <a:cxn ang="0">
                    <a:pos x="T2" y="T3"/>
                  </a:cxn>
                  <a:cxn ang="0">
                    <a:pos x="T4" y="T5"/>
                  </a:cxn>
                  <a:cxn ang="0">
                    <a:pos x="T6" y="T7"/>
                  </a:cxn>
                  <a:cxn ang="0">
                    <a:pos x="T8" y="T9"/>
                  </a:cxn>
                </a:cxnLst>
                <a:rect l="0" t="0" r="r" b="b"/>
                <a:pathLst>
                  <a:path w="38" h="44">
                    <a:moveTo>
                      <a:pt x="34" y="21"/>
                    </a:moveTo>
                    <a:cubicBezTo>
                      <a:pt x="34" y="32"/>
                      <a:pt x="38" y="44"/>
                      <a:pt x="19" y="44"/>
                    </a:cubicBezTo>
                    <a:cubicBezTo>
                      <a:pt x="0" y="44"/>
                      <a:pt x="4" y="32"/>
                      <a:pt x="3" y="22"/>
                    </a:cubicBezTo>
                    <a:cubicBezTo>
                      <a:pt x="3" y="10"/>
                      <a:pt x="2" y="0"/>
                      <a:pt x="20" y="0"/>
                    </a:cubicBezTo>
                    <a:cubicBezTo>
                      <a:pt x="37" y="0"/>
                      <a:pt x="34" y="11"/>
                      <a:pt x="34" y="21"/>
                    </a:cubicBezTo>
                    <a:close/>
                  </a:path>
                </a:pathLst>
              </a:custGeom>
              <a:solidFill>
                <a:srgbClr val="FFFFFF"/>
              </a:solidFill>
              <a:ln>
                <a:noFill/>
              </a:ln>
            </p:spPr>
            <p:txBody>
              <a:bodyPr vert="horz" wrap="square" lIns="89642" tIns="44821" rIns="89642" bIns="44821"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FFFFFF"/>
                  </a:solidFill>
                  <a:effectLst/>
                  <a:uLnTx/>
                  <a:uFillTx/>
                </a:endParaRPr>
              </a:p>
            </p:txBody>
          </p:sp>
        </p:grpSp>
        <p:sp>
          <p:nvSpPr>
            <p:cNvPr id="133" name="Freeform 520"/>
            <p:cNvSpPr/>
            <p:nvPr/>
          </p:nvSpPr>
          <p:spPr bwMode="auto">
            <a:xfrm>
              <a:off x="7973721" y="2909059"/>
              <a:ext cx="373358" cy="253796"/>
            </a:xfrm>
            <a:custGeom>
              <a:avLst/>
              <a:gdLst>
                <a:gd name="connsiteX0" fmla="*/ 3322794 w 5223983"/>
                <a:gd name="connsiteY0" fmla="*/ 1406050 h 3551081"/>
                <a:gd name="connsiteX1" fmla="*/ 3699984 w 5223983"/>
                <a:gd name="connsiteY1" fmla="*/ 1783240 h 3551081"/>
                <a:gd name="connsiteX2" fmla="*/ 3322794 w 5223983"/>
                <a:gd name="connsiteY2" fmla="*/ 2160430 h 3551081"/>
                <a:gd name="connsiteX3" fmla="*/ 2945604 w 5223983"/>
                <a:gd name="connsiteY3" fmla="*/ 1783240 h 3551081"/>
                <a:gd name="connsiteX4" fmla="*/ 3322794 w 5223983"/>
                <a:gd name="connsiteY4" fmla="*/ 1406050 h 3551081"/>
                <a:gd name="connsiteX5" fmla="*/ 1901190 w 5223983"/>
                <a:gd name="connsiteY5" fmla="*/ 1406050 h 3551081"/>
                <a:gd name="connsiteX6" fmla="*/ 2278380 w 5223983"/>
                <a:gd name="connsiteY6" fmla="*/ 1783240 h 3551081"/>
                <a:gd name="connsiteX7" fmla="*/ 1901190 w 5223983"/>
                <a:gd name="connsiteY7" fmla="*/ 2160430 h 3551081"/>
                <a:gd name="connsiteX8" fmla="*/ 1524000 w 5223983"/>
                <a:gd name="connsiteY8" fmla="*/ 1783240 h 3551081"/>
                <a:gd name="connsiteX9" fmla="*/ 1901190 w 5223983"/>
                <a:gd name="connsiteY9" fmla="*/ 1406050 h 3551081"/>
                <a:gd name="connsiteX10" fmla="*/ 3444555 w 5223983"/>
                <a:gd name="connsiteY10" fmla="*/ 1 h 3551081"/>
                <a:gd name="connsiteX11" fmla="*/ 5223983 w 5223983"/>
                <a:gd name="connsiteY11" fmla="*/ 1779430 h 3551081"/>
                <a:gd name="connsiteX12" fmla="*/ 3452333 w 5223983"/>
                <a:gd name="connsiteY12" fmla="*/ 3551081 h 3551081"/>
                <a:gd name="connsiteX13" fmla="*/ 3296124 w 5223983"/>
                <a:gd name="connsiteY13" fmla="*/ 3394871 h 3551081"/>
                <a:gd name="connsiteX14" fmla="*/ 4919183 w 5223983"/>
                <a:gd name="connsiteY14" fmla="*/ 1771811 h 3551081"/>
                <a:gd name="connsiteX15" fmla="*/ 3295964 w 5223983"/>
                <a:gd name="connsiteY15" fmla="*/ 148592 h 3551081"/>
                <a:gd name="connsiteX16" fmla="*/ 1779429 w 5223983"/>
                <a:gd name="connsiteY16" fmla="*/ 0 h 3551081"/>
                <a:gd name="connsiteX17" fmla="*/ 1928020 w 5223983"/>
                <a:gd name="connsiteY17" fmla="*/ 148590 h 3551081"/>
                <a:gd name="connsiteX18" fmla="*/ 304801 w 5223983"/>
                <a:gd name="connsiteY18" fmla="*/ 1771809 h 3551081"/>
                <a:gd name="connsiteX19" fmla="*/ 1927860 w 5223983"/>
                <a:gd name="connsiteY19" fmla="*/ 3394869 h 3551081"/>
                <a:gd name="connsiteX20" fmla="*/ 1771651 w 5223983"/>
                <a:gd name="connsiteY20" fmla="*/ 3551079 h 3551081"/>
                <a:gd name="connsiteX21" fmla="*/ 0 w 5223983"/>
                <a:gd name="connsiteY21" fmla="*/ 1779428 h 35510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5223983" h="3551081">
                  <a:moveTo>
                    <a:pt x="3322794" y="1406050"/>
                  </a:moveTo>
                  <a:cubicBezTo>
                    <a:pt x="3531110" y="1406050"/>
                    <a:pt x="3699984" y="1574924"/>
                    <a:pt x="3699984" y="1783240"/>
                  </a:cubicBezTo>
                  <a:cubicBezTo>
                    <a:pt x="3699984" y="1991556"/>
                    <a:pt x="3531110" y="2160430"/>
                    <a:pt x="3322794" y="2160430"/>
                  </a:cubicBezTo>
                  <a:cubicBezTo>
                    <a:pt x="3114478" y="2160430"/>
                    <a:pt x="2945604" y="1991556"/>
                    <a:pt x="2945604" y="1783240"/>
                  </a:cubicBezTo>
                  <a:cubicBezTo>
                    <a:pt x="2945604" y="1574924"/>
                    <a:pt x="3114478" y="1406050"/>
                    <a:pt x="3322794" y="1406050"/>
                  </a:cubicBezTo>
                  <a:close/>
                  <a:moveTo>
                    <a:pt x="1901190" y="1406050"/>
                  </a:moveTo>
                  <a:cubicBezTo>
                    <a:pt x="2109506" y="1406050"/>
                    <a:pt x="2278380" y="1574924"/>
                    <a:pt x="2278380" y="1783240"/>
                  </a:cubicBezTo>
                  <a:cubicBezTo>
                    <a:pt x="2278380" y="1991556"/>
                    <a:pt x="2109506" y="2160430"/>
                    <a:pt x="1901190" y="2160430"/>
                  </a:cubicBezTo>
                  <a:cubicBezTo>
                    <a:pt x="1692874" y="2160430"/>
                    <a:pt x="1524000" y="1991556"/>
                    <a:pt x="1524000" y="1783240"/>
                  </a:cubicBezTo>
                  <a:cubicBezTo>
                    <a:pt x="1524000" y="1574924"/>
                    <a:pt x="1692874" y="1406050"/>
                    <a:pt x="1901190" y="1406050"/>
                  </a:cubicBezTo>
                  <a:close/>
                  <a:moveTo>
                    <a:pt x="3444555" y="1"/>
                  </a:moveTo>
                  <a:lnTo>
                    <a:pt x="5223983" y="1779430"/>
                  </a:lnTo>
                  <a:lnTo>
                    <a:pt x="3452333" y="3551081"/>
                  </a:lnTo>
                  <a:lnTo>
                    <a:pt x="3296124" y="3394871"/>
                  </a:lnTo>
                  <a:lnTo>
                    <a:pt x="4919183" y="1771811"/>
                  </a:lnTo>
                  <a:lnTo>
                    <a:pt x="3295964" y="148592"/>
                  </a:lnTo>
                  <a:close/>
                  <a:moveTo>
                    <a:pt x="1779429" y="0"/>
                  </a:moveTo>
                  <a:lnTo>
                    <a:pt x="1928020" y="148590"/>
                  </a:lnTo>
                  <a:lnTo>
                    <a:pt x="304801" y="1771809"/>
                  </a:lnTo>
                  <a:lnTo>
                    <a:pt x="1927860" y="3394869"/>
                  </a:lnTo>
                  <a:lnTo>
                    <a:pt x="1771651" y="3551079"/>
                  </a:lnTo>
                  <a:lnTo>
                    <a:pt x="0" y="1779428"/>
                  </a:lnTo>
                  <a:close/>
                </a:path>
              </a:pathLst>
            </a:cu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FFFFFF"/>
                </a:solidFill>
                <a:effectLst/>
                <a:uLnTx/>
                <a:uFillTx/>
                <a:ea typeface="Segoe UI" pitchFamily="34" charset="0"/>
                <a:cs typeface="Segoe UI" pitchFamily="34" charset="0"/>
              </a:endParaRPr>
            </a:p>
          </p:txBody>
        </p:sp>
      </p:grpSp>
      <p:grpSp>
        <p:nvGrpSpPr>
          <p:cNvPr id="6" name="Group 5"/>
          <p:cNvGrpSpPr/>
          <p:nvPr/>
        </p:nvGrpSpPr>
        <p:grpSpPr>
          <a:xfrm>
            <a:off x="2019368" y="1425784"/>
            <a:ext cx="2377440" cy="4551232"/>
            <a:chOff x="2019368" y="1425784"/>
            <a:chExt cx="2377440" cy="4551232"/>
          </a:xfrm>
        </p:grpSpPr>
        <p:sp>
          <p:nvSpPr>
            <p:cNvPr id="146" name="Rectangle 145"/>
            <p:cNvSpPr/>
            <p:nvPr/>
          </p:nvSpPr>
          <p:spPr bwMode="auto">
            <a:xfrm>
              <a:off x="2186019" y="1425784"/>
              <a:ext cx="1737360" cy="4187396"/>
            </a:xfrm>
            <a:prstGeom prst="rect">
              <a:avLst/>
            </a:prstGeom>
            <a:solidFill>
              <a:srgbClr val="0078D7"/>
            </a:solidFill>
            <a:ln w="3175">
              <a:noFill/>
            </a:ln>
            <a:effectLst/>
          </p:spPr>
          <p:txBody>
            <a:bodyPr spcFirstLastPara="0" vert="horz" wrap="square" lIns="18281" tIns="91440" rIns="18281" bIns="91401" numCol="1" spcCol="1270" anchor="t" anchorCtr="0">
              <a:noAutofit/>
            </a:bodyPr>
            <a:lstStyle/>
            <a:p>
              <a:pPr marL="0" marR="0" lvl="0" indent="0" algn="ctr" defTabSz="725012" eaLnBrk="1" fontAlgn="auto" latinLnBrk="0" hangingPunct="1">
                <a:lnSpc>
                  <a:spcPct val="100000"/>
                </a:lnSpc>
                <a:spcBef>
                  <a:spcPct val="0"/>
                </a:spcBef>
                <a:spcAft>
                  <a:spcPct val="35000"/>
                </a:spcAft>
                <a:buClrTx/>
                <a:buSzTx/>
                <a:buFontTx/>
                <a:buNone/>
                <a:tabLst/>
                <a:defRPr/>
              </a:pPr>
              <a:r>
                <a:rPr kumimoji="0" lang="en-US" sz="1400" b="0" i="0" u="none" strike="noStrike" kern="0" cap="none" spc="0" normalizeH="0" baseline="0" noProof="0" dirty="0">
                  <a:ln>
                    <a:noFill/>
                  </a:ln>
                  <a:solidFill>
                    <a:srgbClr val="FFFFFF"/>
                  </a:solidFill>
                  <a:effectLst/>
                  <a:uLnTx/>
                  <a:uFillTx/>
                  <a:latin typeface="Segoe UI Semibold" panose="020B0702040204020203" pitchFamily="34" charset="0"/>
                  <a:cs typeface="Segoe UI Semibold" panose="020B0702040204020203" pitchFamily="34" charset="0"/>
                </a:rPr>
                <a:t>Information Management</a:t>
              </a:r>
            </a:p>
          </p:txBody>
        </p:sp>
        <p:sp>
          <p:nvSpPr>
            <p:cNvPr id="147" name="Rectangle 146"/>
            <p:cNvSpPr/>
            <p:nvPr/>
          </p:nvSpPr>
          <p:spPr>
            <a:xfrm>
              <a:off x="2652706" y="3493375"/>
              <a:ext cx="1271016" cy="261610"/>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cs typeface="Segoe UI Semilight" panose="020B0402040204020203" pitchFamily="34" charset="0"/>
                </a:rPr>
                <a:t>Event Hubs</a:t>
              </a:r>
              <a:endParaRPr kumimoji="0" lang="en-US" sz="1100" b="0" i="0" u="none" strike="noStrike" kern="0" cap="none" spc="0" normalizeH="0" baseline="0" noProof="0" dirty="0">
                <a:ln>
                  <a:noFill/>
                </a:ln>
                <a:solidFill>
                  <a:srgbClr val="FFFFFF"/>
                </a:solidFill>
                <a:effectLst/>
                <a:uLnTx/>
                <a:uFillTx/>
              </a:endParaRPr>
            </a:p>
          </p:txBody>
        </p:sp>
        <p:cxnSp>
          <p:nvCxnSpPr>
            <p:cNvPr id="148" name="Straight Connector 147"/>
            <p:cNvCxnSpPr/>
            <p:nvPr/>
          </p:nvCxnSpPr>
          <p:spPr>
            <a:xfrm>
              <a:off x="2019368" y="5886879"/>
              <a:ext cx="2377440" cy="0"/>
            </a:xfrm>
            <a:prstGeom prst="line">
              <a:avLst/>
            </a:prstGeom>
            <a:solidFill>
              <a:srgbClr val="FFFFFF">
                <a:lumMod val="85000"/>
              </a:srgbClr>
            </a:solidFill>
            <a:ln w="28575" cap="flat" cmpd="sng" algn="ctr">
              <a:solidFill>
                <a:srgbClr val="002050"/>
              </a:solidFill>
              <a:prstDash val="solid"/>
              <a:headEnd type="none"/>
              <a:tailEnd type="none"/>
            </a:ln>
            <a:effectLst/>
          </p:spPr>
        </p:cxnSp>
        <p:grpSp>
          <p:nvGrpSpPr>
            <p:cNvPr id="149" name="Group 148"/>
            <p:cNvGrpSpPr/>
            <p:nvPr/>
          </p:nvGrpSpPr>
          <p:grpSpPr>
            <a:xfrm rot="13500000">
              <a:off x="4205167" y="5796874"/>
              <a:ext cx="181498" cy="178786"/>
              <a:chOff x="402446" y="5872915"/>
              <a:chExt cx="292608" cy="288235"/>
            </a:xfrm>
            <a:solidFill>
              <a:srgbClr val="FFFFFF">
                <a:lumMod val="85000"/>
              </a:srgbClr>
            </a:solidFill>
          </p:grpSpPr>
          <p:cxnSp>
            <p:nvCxnSpPr>
              <p:cNvPr id="158" name="Straight Connector 157"/>
              <p:cNvCxnSpPr/>
              <p:nvPr/>
            </p:nvCxnSpPr>
            <p:spPr>
              <a:xfrm>
                <a:off x="412598" y="5872915"/>
                <a:ext cx="0" cy="288235"/>
              </a:xfrm>
              <a:prstGeom prst="line">
                <a:avLst/>
              </a:prstGeom>
              <a:grpFill/>
              <a:ln w="28575" cap="flat" cmpd="sng" algn="ctr">
                <a:solidFill>
                  <a:srgbClr val="002050"/>
                </a:solidFill>
                <a:prstDash val="solid"/>
                <a:headEnd type="none"/>
                <a:tailEnd type="none"/>
              </a:ln>
              <a:effectLst/>
            </p:spPr>
          </p:cxnSp>
          <p:cxnSp>
            <p:nvCxnSpPr>
              <p:cNvPr id="159" name="Straight Connector 158"/>
              <p:cNvCxnSpPr/>
              <p:nvPr/>
            </p:nvCxnSpPr>
            <p:spPr>
              <a:xfrm>
                <a:off x="402446" y="6148978"/>
                <a:ext cx="292608" cy="0"/>
              </a:xfrm>
              <a:prstGeom prst="line">
                <a:avLst/>
              </a:prstGeom>
              <a:grpFill/>
              <a:ln w="28575" cap="flat" cmpd="sng" algn="ctr">
                <a:solidFill>
                  <a:srgbClr val="002050"/>
                </a:solidFill>
                <a:prstDash val="solid"/>
                <a:headEnd type="none"/>
                <a:tailEnd type="none"/>
              </a:ln>
              <a:effectLst/>
            </p:spPr>
          </p:cxnSp>
        </p:grpSp>
        <p:sp>
          <p:nvSpPr>
            <p:cNvPr id="150" name="Rectangle 149"/>
            <p:cNvSpPr/>
            <p:nvPr/>
          </p:nvSpPr>
          <p:spPr>
            <a:xfrm>
              <a:off x="2652706" y="2930536"/>
              <a:ext cx="1271016" cy="261610"/>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cs typeface="Segoe UI Semilight" panose="020B0402040204020203" pitchFamily="34" charset="0"/>
                </a:rPr>
                <a:t>Data Catalog</a:t>
              </a:r>
            </a:p>
          </p:txBody>
        </p:sp>
        <p:grpSp>
          <p:nvGrpSpPr>
            <p:cNvPr id="151" name="Group 150"/>
            <p:cNvGrpSpPr/>
            <p:nvPr/>
          </p:nvGrpSpPr>
          <p:grpSpPr>
            <a:xfrm>
              <a:off x="2337798" y="2888091"/>
              <a:ext cx="274997" cy="292527"/>
              <a:chOff x="3232150" y="382588"/>
              <a:chExt cx="5727700" cy="6092825"/>
            </a:xfrm>
            <a:solidFill>
              <a:srgbClr val="FFFFFF"/>
            </a:solidFill>
          </p:grpSpPr>
          <p:sp>
            <p:nvSpPr>
              <p:cNvPr id="155" name="Freeform 10"/>
              <p:cNvSpPr>
                <a:spLocks/>
              </p:cNvSpPr>
              <p:nvPr/>
            </p:nvSpPr>
            <p:spPr bwMode="auto">
              <a:xfrm>
                <a:off x="3232150" y="382588"/>
                <a:ext cx="4492625" cy="4781550"/>
              </a:xfrm>
              <a:custGeom>
                <a:avLst/>
                <a:gdLst>
                  <a:gd name="T0" fmla="*/ 490 w 2830"/>
                  <a:gd name="T1" fmla="*/ 280 h 3012"/>
                  <a:gd name="T2" fmla="*/ 458 w 2830"/>
                  <a:gd name="T3" fmla="*/ 274 h 3012"/>
                  <a:gd name="T4" fmla="*/ 422 w 2830"/>
                  <a:gd name="T5" fmla="*/ 246 h 3012"/>
                  <a:gd name="T6" fmla="*/ 410 w 2830"/>
                  <a:gd name="T7" fmla="*/ 200 h 3012"/>
                  <a:gd name="T8" fmla="*/ 416 w 2830"/>
                  <a:gd name="T9" fmla="*/ 170 h 3012"/>
                  <a:gd name="T10" fmla="*/ 444 w 2830"/>
                  <a:gd name="T11" fmla="*/ 134 h 3012"/>
                  <a:gd name="T12" fmla="*/ 490 w 2830"/>
                  <a:gd name="T13" fmla="*/ 120 h 3012"/>
                  <a:gd name="T14" fmla="*/ 2724 w 2830"/>
                  <a:gd name="T15" fmla="*/ 1362 h 3012"/>
                  <a:gd name="T16" fmla="*/ 2830 w 2830"/>
                  <a:gd name="T17" fmla="*/ 0 h 3012"/>
                  <a:gd name="T18" fmla="*/ 382 w 2830"/>
                  <a:gd name="T19" fmla="*/ 16 h 3012"/>
                  <a:gd name="T20" fmla="*/ 314 w 2830"/>
                  <a:gd name="T21" fmla="*/ 74 h 3012"/>
                  <a:gd name="T22" fmla="*/ 266 w 2830"/>
                  <a:gd name="T23" fmla="*/ 130 h 3012"/>
                  <a:gd name="T24" fmla="*/ 222 w 2830"/>
                  <a:gd name="T25" fmla="*/ 206 h 3012"/>
                  <a:gd name="T26" fmla="*/ 214 w 2830"/>
                  <a:gd name="T27" fmla="*/ 736 h 3012"/>
                  <a:gd name="T28" fmla="*/ 62 w 2830"/>
                  <a:gd name="T29" fmla="*/ 738 h 3012"/>
                  <a:gd name="T30" fmla="*/ 22 w 2830"/>
                  <a:gd name="T31" fmla="*/ 760 h 3012"/>
                  <a:gd name="T32" fmla="*/ 0 w 2830"/>
                  <a:gd name="T33" fmla="*/ 800 h 3012"/>
                  <a:gd name="T34" fmla="*/ 0 w 2830"/>
                  <a:gd name="T35" fmla="*/ 832 h 3012"/>
                  <a:gd name="T36" fmla="*/ 22 w 2830"/>
                  <a:gd name="T37" fmla="*/ 872 h 3012"/>
                  <a:gd name="T38" fmla="*/ 62 w 2830"/>
                  <a:gd name="T39" fmla="*/ 894 h 3012"/>
                  <a:gd name="T40" fmla="*/ 214 w 2830"/>
                  <a:gd name="T41" fmla="*/ 896 h 3012"/>
                  <a:gd name="T42" fmla="*/ 80 w 2830"/>
                  <a:gd name="T43" fmla="*/ 1556 h 3012"/>
                  <a:gd name="T44" fmla="*/ 34 w 2830"/>
                  <a:gd name="T45" fmla="*/ 1570 h 3012"/>
                  <a:gd name="T46" fmla="*/ 6 w 2830"/>
                  <a:gd name="T47" fmla="*/ 1606 h 3012"/>
                  <a:gd name="T48" fmla="*/ 0 w 2830"/>
                  <a:gd name="T49" fmla="*/ 1636 h 3012"/>
                  <a:gd name="T50" fmla="*/ 12 w 2830"/>
                  <a:gd name="T51" fmla="*/ 1682 h 3012"/>
                  <a:gd name="T52" fmla="*/ 48 w 2830"/>
                  <a:gd name="T53" fmla="*/ 1710 h 3012"/>
                  <a:gd name="T54" fmla="*/ 214 w 2830"/>
                  <a:gd name="T55" fmla="*/ 1716 h 3012"/>
                  <a:gd name="T56" fmla="*/ 80 w 2830"/>
                  <a:gd name="T57" fmla="*/ 2314 h 3012"/>
                  <a:gd name="T58" fmla="*/ 48 w 2830"/>
                  <a:gd name="T59" fmla="*/ 2320 h 3012"/>
                  <a:gd name="T60" fmla="*/ 12 w 2830"/>
                  <a:gd name="T61" fmla="*/ 2348 h 3012"/>
                  <a:gd name="T62" fmla="*/ 0 w 2830"/>
                  <a:gd name="T63" fmla="*/ 2394 h 3012"/>
                  <a:gd name="T64" fmla="*/ 6 w 2830"/>
                  <a:gd name="T65" fmla="*/ 2424 h 3012"/>
                  <a:gd name="T66" fmla="*/ 34 w 2830"/>
                  <a:gd name="T67" fmla="*/ 2460 h 3012"/>
                  <a:gd name="T68" fmla="*/ 80 w 2830"/>
                  <a:gd name="T69" fmla="*/ 2474 h 3012"/>
                  <a:gd name="T70" fmla="*/ 214 w 2830"/>
                  <a:gd name="T71" fmla="*/ 2854 h 3012"/>
                  <a:gd name="T72" fmla="*/ 220 w 2830"/>
                  <a:gd name="T73" fmla="*/ 2910 h 3012"/>
                  <a:gd name="T74" fmla="*/ 250 w 2830"/>
                  <a:gd name="T75" fmla="*/ 2966 h 3012"/>
                  <a:gd name="T76" fmla="*/ 292 w 2830"/>
                  <a:gd name="T77" fmla="*/ 2998 h 3012"/>
                  <a:gd name="T78" fmla="*/ 346 w 2830"/>
                  <a:gd name="T79" fmla="*/ 3010 h 3012"/>
                  <a:gd name="T80" fmla="*/ 1744 w 2830"/>
                  <a:gd name="T81" fmla="*/ 3012 h 3012"/>
                  <a:gd name="T82" fmla="*/ 1746 w 2830"/>
                  <a:gd name="T83" fmla="*/ 1702 h 3012"/>
                  <a:gd name="T84" fmla="*/ 1786 w 2830"/>
                  <a:gd name="T85" fmla="*/ 1632 h 3012"/>
                  <a:gd name="T86" fmla="*/ 1840 w 2830"/>
                  <a:gd name="T87" fmla="*/ 1572 h 3012"/>
                  <a:gd name="T88" fmla="*/ 1900 w 2830"/>
                  <a:gd name="T89" fmla="*/ 1530 h 3012"/>
                  <a:gd name="T90" fmla="*/ 1952 w 2830"/>
                  <a:gd name="T91" fmla="*/ 1502 h 3012"/>
                  <a:gd name="T92" fmla="*/ 2048 w 2830"/>
                  <a:gd name="T93" fmla="*/ 1458 h 3012"/>
                  <a:gd name="T94" fmla="*/ 2162 w 2830"/>
                  <a:gd name="T95" fmla="*/ 1424 h 3012"/>
                  <a:gd name="T96" fmla="*/ 2376 w 2830"/>
                  <a:gd name="T97" fmla="*/ 1382 h 3012"/>
                  <a:gd name="T98" fmla="*/ 2564 w 2830"/>
                  <a:gd name="T99" fmla="*/ 1366 h 30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830" h="3012">
                    <a:moveTo>
                      <a:pt x="2564" y="1366"/>
                    </a:moveTo>
                    <a:lnTo>
                      <a:pt x="2564" y="280"/>
                    </a:lnTo>
                    <a:lnTo>
                      <a:pt x="490" y="280"/>
                    </a:lnTo>
                    <a:lnTo>
                      <a:pt x="490" y="280"/>
                    </a:lnTo>
                    <a:lnTo>
                      <a:pt x="472" y="280"/>
                    </a:lnTo>
                    <a:lnTo>
                      <a:pt x="458" y="274"/>
                    </a:lnTo>
                    <a:lnTo>
                      <a:pt x="444" y="268"/>
                    </a:lnTo>
                    <a:lnTo>
                      <a:pt x="432" y="258"/>
                    </a:lnTo>
                    <a:lnTo>
                      <a:pt x="422" y="246"/>
                    </a:lnTo>
                    <a:lnTo>
                      <a:pt x="416" y="232"/>
                    </a:lnTo>
                    <a:lnTo>
                      <a:pt x="410" y="216"/>
                    </a:lnTo>
                    <a:lnTo>
                      <a:pt x="410" y="200"/>
                    </a:lnTo>
                    <a:lnTo>
                      <a:pt x="410" y="200"/>
                    </a:lnTo>
                    <a:lnTo>
                      <a:pt x="410" y="184"/>
                    </a:lnTo>
                    <a:lnTo>
                      <a:pt x="416" y="170"/>
                    </a:lnTo>
                    <a:lnTo>
                      <a:pt x="422" y="156"/>
                    </a:lnTo>
                    <a:lnTo>
                      <a:pt x="432" y="144"/>
                    </a:lnTo>
                    <a:lnTo>
                      <a:pt x="444" y="134"/>
                    </a:lnTo>
                    <a:lnTo>
                      <a:pt x="458" y="126"/>
                    </a:lnTo>
                    <a:lnTo>
                      <a:pt x="472" y="122"/>
                    </a:lnTo>
                    <a:lnTo>
                      <a:pt x="490" y="120"/>
                    </a:lnTo>
                    <a:lnTo>
                      <a:pt x="2724" y="120"/>
                    </a:lnTo>
                    <a:lnTo>
                      <a:pt x="2724" y="1362"/>
                    </a:lnTo>
                    <a:lnTo>
                      <a:pt x="2724" y="1362"/>
                    </a:lnTo>
                    <a:lnTo>
                      <a:pt x="2776" y="1364"/>
                    </a:lnTo>
                    <a:lnTo>
                      <a:pt x="2830" y="1366"/>
                    </a:lnTo>
                    <a:lnTo>
                      <a:pt x="2830" y="0"/>
                    </a:lnTo>
                    <a:lnTo>
                      <a:pt x="410" y="0"/>
                    </a:lnTo>
                    <a:lnTo>
                      <a:pt x="410" y="0"/>
                    </a:lnTo>
                    <a:lnTo>
                      <a:pt x="382" y="16"/>
                    </a:lnTo>
                    <a:lnTo>
                      <a:pt x="356" y="36"/>
                    </a:lnTo>
                    <a:lnTo>
                      <a:pt x="334" y="54"/>
                    </a:lnTo>
                    <a:lnTo>
                      <a:pt x="314" y="74"/>
                    </a:lnTo>
                    <a:lnTo>
                      <a:pt x="296" y="92"/>
                    </a:lnTo>
                    <a:lnTo>
                      <a:pt x="280" y="112"/>
                    </a:lnTo>
                    <a:lnTo>
                      <a:pt x="266" y="130"/>
                    </a:lnTo>
                    <a:lnTo>
                      <a:pt x="254" y="148"/>
                    </a:lnTo>
                    <a:lnTo>
                      <a:pt x="234" y="180"/>
                    </a:lnTo>
                    <a:lnTo>
                      <a:pt x="222" y="206"/>
                    </a:lnTo>
                    <a:lnTo>
                      <a:pt x="214" y="230"/>
                    </a:lnTo>
                    <a:lnTo>
                      <a:pt x="214" y="230"/>
                    </a:lnTo>
                    <a:lnTo>
                      <a:pt x="214" y="736"/>
                    </a:lnTo>
                    <a:lnTo>
                      <a:pt x="80" y="736"/>
                    </a:lnTo>
                    <a:lnTo>
                      <a:pt x="80" y="736"/>
                    </a:lnTo>
                    <a:lnTo>
                      <a:pt x="62" y="738"/>
                    </a:lnTo>
                    <a:lnTo>
                      <a:pt x="48" y="742"/>
                    </a:lnTo>
                    <a:lnTo>
                      <a:pt x="34" y="750"/>
                    </a:lnTo>
                    <a:lnTo>
                      <a:pt x="22" y="760"/>
                    </a:lnTo>
                    <a:lnTo>
                      <a:pt x="12" y="772"/>
                    </a:lnTo>
                    <a:lnTo>
                      <a:pt x="6" y="784"/>
                    </a:lnTo>
                    <a:lnTo>
                      <a:pt x="0" y="800"/>
                    </a:lnTo>
                    <a:lnTo>
                      <a:pt x="0" y="816"/>
                    </a:lnTo>
                    <a:lnTo>
                      <a:pt x="0" y="816"/>
                    </a:lnTo>
                    <a:lnTo>
                      <a:pt x="0" y="832"/>
                    </a:lnTo>
                    <a:lnTo>
                      <a:pt x="6" y="846"/>
                    </a:lnTo>
                    <a:lnTo>
                      <a:pt x="12" y="860"/>
                    </a:lnTo>
                    <a:lnTo>
                      <a:pt x="22" y="872"/>
                    </a:lnTo>
                    <a:lnTo>
                      <a:pt x="34" y="882"/>
                    </a:lnTo>
                    <a:lnTo>
                      <a:pt x="48" y="890"/>
                    </a:lnTo>
                    <a:lnTo>
                      <a:pt x="62" y="894"/>
                    </a:lnTo>
                    <a:lnTo>
                      <a:pt x="80" y="896"/>
                    </a:lnTo>
                    <a:lnTo>
                      <a:pt x="214" y="896"/>
                    </a:lnTo>
                    <a:lnTo>
                      <a:pt x="214" y="896"/>
                    </a:lnTo>
                    <a:lnTo>
                      <a:pt x="214" y="1556"/>
                    </a:lnTo>
                    <a:lnTo>
                      <a:pt x="80" y="1556"/>
                    </a:lnTo>
                    <a:lnTo>
                      <a:pt x="80" y="1556"/>
                    </a:lnTo>
                    <a:lnTo>
                      <a:pt x="62" y="1558"/>
                    </a:lnTo>
                    <a:lnTo>
                      <a:pt x="48" y="1562"/>
                    </a:lnTo>
                    <a:lnTo>
                      <a:pt x="34" y="1570"/>
                    </a:lnTo>
                    <a:lnTo>
                      <a:pt x="22" y="1580"/>
                    </a:lnTo>
                    <a:lnTo>
                      <a:pt x="12" y="1592"/>
                    </a:lnTo>
                    <a:lnTo>
                      <a:pt x="6" y="1606"/>
                    </a:lnTo>
                    <a:lnTo>
                      <a:pt x="0" y="1620"/>
                    </a:lnTo>
                    <a:lnTo>
                      <a:pt x="0" y="1636"/>
                    </a:lnTo>
                    <a:lnTo>
                      <a:pt x="0" y="1636"/>
                    </a:lnTo>
                    <a:lnTo>
                      <a:pt x="0" y="1652"/>
                    </a:lnTo>
                    <a:lnTo>
                      <a:pt x="6" y="1668"/>
                    </a:lnTo>
                    <a:lnTo>
                      <a:pt x="12" y="1682"/>
                    </a:lnTo>
                    <a:lnTo>
                      <a:pt x="22" y="1694"/>
                    </a:lnTo>
                    <a:lnTo>
                      <a:pt x="34" y="1702"/>
                    </a:lnTo>
                    <a:lnTo>
                      <a:pt x="48" y="1710"/>
                    </a:lnTo>
                    <a:lnTo>
                      <a:pt x="62" y="1716"/>
                    </a:lnTo>
                    <a:lnTo>
                      <a:pt x="80" y="1716"/>
                    </a:lnTo>
                    <a:lnTo>
                      <a:pt x="214" y="1716"/>
                    </a:lnTo>
                    <a:lnTo>
                      <a:pt x="214" y="1716"/>
                    </a:lnTo>
                    <a:lnTo>
                      <a:pt x="214" y="2314"/>
                    </a:lnTo>
                    <a:lnTo>
                      <a:pt x="80" y="2314"/>
                    </a:lnTo>
                    <a:lnTo>
                      <a:pt x="80" y="2314"/>
                    </a:lnTo>
                    <a:lnTo>
                      <a:pt x="62" y="2316"/>
                    </a:lnTo>
                    <a:lnTo>
                      <a:pt x="48" y="2320"/>
                    </a:lnTo>
                    <a:lnTo>
                      <a:pt x="34" y="2328"/>
                    </a:lnTo>
                    <a:lnTo>
                      <a:pt x="22" y="2338"/>
                    </a:lnTo>
                    <a:lnTo>
                      <a:pt x="12" y="2348"/>
                    </a:lnTo>
                    <a:lnTo>
                      <a:pt x="6" y="2362"/>
                    </a:lnTo>
                    <a:lnTo>
                      <a:pt x="0" y="2378"/>
                    </a:lnTo>
                    <a:lnTo>
                      <a:pt x="0" y="2394"/>
                    </a:lnTo>
                    <a:lnTo>
                      <a:pt x="0" y="2394"/>
                    </a:lnTo>
                    <a:lnTo>
                      <a:pt x="0" y="2410"/>
                    </a:lnTo>
                    <a:lnTo>
                      <a:pt x="6" y="2424"/>
                    </a:lnTo>
                    <a:lnTo>
                      <a:pt x="12" y="2438"/>
                    </a:lnTo>
                    <a:lnTo>
                      <a:pt x="22" y="2450"/>
                    </a:lnTo>
                    <a:lnTo>
                      <a:pt x="34" y="2460"/>
                    </a:lnTo>
                    <a:lnTo>
                      <a:pt x="48" y="2468"/>
                    </a:lnTo>
                    <a:lnTo>
                      <a:pt x="62" y="2472"/>
                    </a:lnTo>
                    <a:lnTo>
                      <a:pt x="80" y="2474"/>
                    </a:lnTo>
                    <a:lnTo>
                      <a:pt x="214" y="2474"/>
                    </a:lnTo>
                    <a:lnTo>
                      <a:pt x="214" y="2474"/>
                    </a:lnTo>
                    <a:lnTo>
                      <a:pt x="214" y="2854"/>
                    </a:lnTo>
                    <a:lnTo>
                      <a:pt x="214" y="2854"/>
                    </a:lnTo>
                    <a:lnTo>
                      <a:pt x="216" y="2884"/>
                    </a:lnTo>
                    <a:lnTo>
                      <a:pt x="220" y="2910"/>
                    </a:lnTo>
                    <a:lnTo>
                      <a:pt x="228" y="2932"/>
                    </a:lnTo>
                    <a:lnTo>
                      <a:pt x="238" y="2952"/>
                    </a:lnTo>
                    <a:lnTo>
                      <a:pt x="250" y="2966"/>
                    </a:lnTo>
                    <a:lnTo>
                      <a:pt x="262" y="2980"/>
                    </a:lnTo>
                    <a:lnTo>
                      <a:pt x="276" y="2990"/>
                    </a:lnTo>
                    <a:lnTo>
                      <a:pt x="292" y="2998"/>
                    </a:lnTo>
                    <a:lnTo>
                      <a:pt x="306" y="3002"/>
                    </a:lnTo>
                    <a:lnTo>
                      <a:pt x="320" y="3006"/>
                    </a:lnTo>
                    <a:lnTo>
                      <a:pt x="346" y="3010"/>
                    </a:lnTo>
                    <a:lnTo>
                      <a:pt x="364" y="3012"/>
                    </a:lnTo>
                    <a:lnTo>
                      <a:pt x="370" y="3012"/>
                    </a:lnTo>
                    <a:lnTo>
                      <a:pt x="1744" y="3012"/>
                    </a:lnTo>
                    <a:lnTo>
                      <a:pt x="1744" y="1710"/>
                    </a:lnTo>
                    <a:lnTo>
                      <a:pt x="1746" y="1702"/>
                    </a:lnTo>
                    <a:lnTo>
                      <a:pt x="1746" y="1702"/>
                    </a:lnTo>
                    <a:lnTo>
                      <a:pt x="1756" y="1680"/>
                    </a:lnTo>
                    <a:lnTo>
                      <a:pt x="1768" y="1658"/>
                    </a:lnTo>
                    <a:lnTo>
                      <a:pt x="1786" y="1632"/>
                    </a:lnTo>
                    <a:lnTo>
                      <a:pt x="1810" y="1602"/>
                    </a:lnTo>
                    <a:lnTo>
                      <a:pt x="1824" y="1588"/>
                    </a:lnTo>
                    <a:lnTo>
                      <a:pt x="1840" y="1572"/>
                    </a:lnTo>
                    <a:lnTo>
                      <a:pt x="1858" y="1558"/>
                    </a:lnTo>
                    <a:lnTo>
                      <a:pt x="1878" y="1544"/>
                    </a:lnTo>
                    <a:lnTo>
                      <a:pt x="1900" y="1530"/>
                    </a:lnTo>
                    <a:lnTo>
                      <a:pt x="1924" y="1518"/>
                    </a:lnTo>
                    <a:lnTo>
                      <a:pt x="1924" y="1518"/>
                    </a:lnTo>
                    <a:lnTo>
                      <a:pt x="1952" y="1502"/>
                    </a:lnTo>
                    <a:lnTo>
                      <a:pt x="1982" y="1486"/>
                    </a:lnTo>
                    <a:lnTo>
                      <a:pt x="2014" y="1472"/>
                    </a:lnTo>
                    <a:lnTo>
                      <a:pt x="2048" y="1458"/>
                    </a:lnTo>
                    <a:lnTo>
                      <a:pt x="2086" y="1446"/>
                    </a:lnTo>
                    <a:lnTo>
                      <a:pt x="2122" y="1434"/>
                    </a:lnTo>
                    <a:lnTo>
                      <a:pt x="2162" y="1424"/>
                    </a:lnTo>
                    <a:lnTo>
                      <a:pt x="2202" y="1414"/>
                    </a:lnTo>
                    <a:lnTo>
                      <a:pt x="2288" y="1396"/>
                    </a:lnTo>
                    <a:lnTo>
                      <a:pt x="2376" y="1382"/>
                    </a:lnTo>
                    <a:lnTo>
                      <a:pt x="2470" y="1372"/>
                    </a:lnTo>
                    <a:lnTo>
                      <a:pt x="2564" y="1366"/>
                    </a:lnTo>
                    <a:lnTo>
                      <a:pt x="2564" y="13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156" name="Freeform 11"/>
              <p:cNvSpPr>
                <a:spLocks/>
              </p:cNvSpPr>
              <p:nvPr/>
            </p:nvSpPr>
            <p:spPr bwMode="auto">
              <a:xfrm>
                <a:off x="6134100" y="3106738"/>
                <a:ext cx="2825750" cy="3368675"/>
              </a:xfrm>
              <a:custGeom>
                <a:avLst/>
                <a:gdLst>
                  <a:gd name="T0" fmla="*/ 866 w 1780"/>
                  <a:gd name="T1" fmla="*/ 356 h 2122"/>
                  <a:gd name="T2" fmla="*/ 730 w 1780"/>
                  <a:gd name="T3" fmla="*/ 352 h 2122"/>
                  <a:gd name="T4" fmla="*/ 594 w 1780"/>
                  <a:gd name="T5" fmla="*/ 340 h 2122"/>
                  <a:gd name="T6" fmla="*/ 464 w 1780"/>
                  <a:gd name="T7" fmla="*/ 322 h 2122"/>
                  <a:gd name="T8" fmla="*/ 342 w 1780"/>
                  <a:gd name="T9" fmla="*/ 296 h 2122"/>
                  <a:gd name="T10" fmla="*/ 232 w 1780"/>
                  <a:gd name="T11" fmla="*/ 262 h 2122"/>
                  <a:gd name="T12" fmla="*/ 136 w 1780"/>
                  <a:gd name="T13" fmla="*/ 222 h 2122"/>
                  <a:gd name="T14" fmla="*/ 58 w 1780"/>
                  <a:gd name="T15" fmla="*/ 174 h 2122"/>
                  <a:gd name="T16" fmla="*/ 12 w 1780"/>
                  <a:gd name="T17" fmla="*/ 134 h 2122"/>
                  <a:gd name="T18" fmla="*/ 0 w 1780"/>
                  <a:gd name="T19" fmla="*/ 1940 h 2122"/>
                  <a:gd name="T20" fmla="*/ 26 w 1780"/>
                  <a:gd name="T21" fmla="*/ 1960 h 2122"/>
                  <a:gd name="T22" fmla="*/ 90 w 1780"/>
                  <a:gd name="T23" fmla="*/ 1996 h 2122"/>
                  <a:gd name="T24" fmla="*/ 174 w 1780"/>
                  <a:gd name="T25" fmla="*/ 2030 h 2122"/>
                  <a:gd name="T26" fmla="*/ 272 w 1780"/>
                  <a:gd name="T27" fmla="*/ 2058 h 2122"/>
                  <a:gd name="T28" fmla="*/ 386 w 1780"/>
                  <a:gd name="T29" fmla="*/ 2082 h 2122"/>
                  <a:gd name="T30" fmla="*/ 512 w 1780"/>
                  <a:gd name="T31" fmla="*/ 2102 h 2122"/>
                  <a:gd name="T32" fmla="*/ 646 w 1780"/>
                  <a:gd name="T33" fmla="*/ 2114 h 2122"/>
                  <a:gd name="T34" fmla="*/ 790 w 1780"/>
                  <a:gd name="T35" fmla="*/ 2122 h 2122"/>
                  <a:gd name="T36" fmla="*/ 866 w 1780"/>
                  <a:gd name="T37" fmla="*/ 2122 h 2122"/>
                  <a:gd name="T38" fmla="*/ 1050 w 1780"/>
                  <a:gd name="T39" fmla="*/ 2118 h 2122"/>
                  <a:gd name="T40" fmla="*/ 1222 w 1780"/>
                  <a:gd name="T41" fmla="*/ 2102 h 2122"/>
                  <a:gd name="T42" fmla="*/ 1376 w 1780"/>
                  <a:gd name="T43" fmla="*/ 2076 h 2122"/>
                  <a:gd name="T44" fmla="*/ 1512 w 1780"/>
                  <a:gd name="T45" fmla="*/ 2044 h 2122"/>
                  <a:gd name="T46" fmla="*/ 1624 w 1780"/>
                  <a:gd name="T47" fmla="*/ 2004 h 2122"/>
                  <a:gd name="T48" fmla="*/ 1690 w 1780"/>
                  <a:gd name="T49" fmla="*/ 1970 h 2122"/>
                  <a:gd name="T50" fmla="*/ 1724 w 1780"/>
                  <a:gd name="T51" fmla="*/ 1946 h 2122"/>
                  <a:gd name="T52" fmla="*/ 1750 w 1780"/>
                  <a:gd name="T53" fmla="*/ 1922 h 2122"/>
                  <a:gd name="T54" fmla="*/ 1770 w 1780"/>
                  <a:gd name="T55" fmla="*/ 1894 h 2122"/>
                  <a:gd name="T56" fmla="*/ 1778 w 1780"/>
                  <a:gd name="T57" fmla="*/ 1868 h 2122"/>
                  <a:gd name="T58" fmla="*/ 1780 w 1780"/>
                  <a:gd name="T59" fmla="*/ 0 h 2122"/>
                  <a:gd name="T60" fmla="*/ 1778 w 1780"/>
                  <a:gd name="T61" fmla="*/ 22 h 2122"/>
                  <a:gd name="T62" fmla="*/ 1768 w 1780"/>
                  <a:gd name="T63" fmla="*/ 64 h 2122"/>
                  <a:gd name="T64" fmla="*/ 1748 w 1780"/>
                  <a:gd name="T65" fmla="*/ 102 h 2122"/>
                  <a:gd name="T66" fmla="*/ 1718 w 1780"/>
                  <a:gd name="T67" fmla="*/ 138 h 2122"/>
                  <a:gd name="T68" fmla="*/ 1682 w 1780"/>
                  <a:gd name="T69" fmla="*/ 170 h 2122"/>
                  <a:gd name="T70" fmla="*/ 1636 w 1780"/>
                  <a:gd name="T71" fmla="*/ 202 h 2122"/>
                  <a:gd name="T72" fmla="*/ 1584 w 1780"/>
                  <a:gd name="T73" fmla="*/ 228 h 2122"/>
                  <a:gd name="T74" fmla="*/ 1494 w 1780"/>
                  <a:gd name="T75" fmla="*/ 266 h 2122"/>
                  <a:gd name="T76" fmla="*/ 1356 w 1780"/>
                  <a:gd name="T77" fmla="*/ 304 h 2122"/>
                  <a:gd name="T78" fmla="*/ 1200 w 1780"/>
                  <a:gd name="T79" fmla="*/ 332 h 2122"/>
                  <a:gd name="T80" fmla="*/ 1036 w 1780"/>
                  <a:gd name="T81" fmla="*/ 350 h 2122"/>
                  <a:gd name="T82" fmla="*/ 866 w 1780"/>
                  <a:gd name="T83" fmla="*/ 356 h 2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780" h="2122">
                    <a:moveTo>
                      <a:pt x="866" y="356"/>
                    </a:moveTo>
                    <a:lnTo>
                      <a:pt x="866" y="356"/>
                    </a:lnTo>
                    <a:lnTo>
                      <a:pt x="798" y="354"/>
                    </a:lnTo>
                    <a:lnTo>
                      <a:pt x="730" y="352"/>
                    </a:lnTo>
                    <a:lnTo>
                      <a:pt x="660" y="348"/>
                    </a:lnTo>
                    <a:lnTo>
                      <a:pt x="594" y="340"/>
                    </a:lnTo>
                    <a:lnTo>
                      <a:pt x="528" y="332"/>
                    </a:lnTo>
                    <a:lnTo>
                      <a:pt x="464" y="322"/>
                    </a:lnTo>
                    <a:lnTo>
                      <a:pt x="402" y="310"/>
                    </a:lnTo>
                    <a:lnTo>
                      <a:pt x="342" y="296"/>
                    </a:lnTo>
                    <a:lnTo>
                      <a:pt x="286" y="280"/>
                    </a:lnTo>
                    <a:lnTo>
                      <a:pt x="232" y="262"/>
                    </a:lnTo>
                    <a:lnTo>
                      <a:pt x="182" y="244"/>
                    </a:lnTo>
                    <a:lnTo>
                      <a:pt x="136" y="222"/>
                    </a:lnTo>
                    <a:lnTo>
                      <a:pt x="96" y="200"/>
                    </a:lnTo>
                    <a:lnTo>
                      <a:pt x="58" y="174"/>
                    </a:lnTo>
                    <a:lnTo>
                      <a:pt x="26" y="148"/>
                    </a:lnTo>
                    <a:lnTo>
                      <a:pt x="12" y="134"/>
                    </a:lnTo>
                    <a:lnTo>
                      <a:pt x="0" y="120"/>
                    </a:lnTo>
                    <a:lnTo>
                      <a:pt x="0" y="1940"/>
                    </a:lnTo>
                    <a:lnTo>
                      <a:pt x="0" y="1940"/>
                    </a:lnTo>
                    <a:lnTo>
                      <a:pt x="26" y="1960"/>
                    </a:lnTo>
                    <a:lnTo>
                      <a:pt x="56" y="1978"/>
                    </a:lnTo>
                    <a:lnTo>
                      <a:pt x="90" y="1996"/>
                    </a:lnTo>
                    <a:lnTo>
                      <a:pt x="130" y="2014"/>
                    </a:lnTo>
                    <a:lnTo>
                      <a:pt x="174" y="2030"/>
                    </a:lnTo>
                    <a:lnTo>
                      <a:pt x="222" y="2044"/>
                    </a:lnTo>
                    <a:lnTo>
                      <a:pt x="272" y="2058"/>
                    </a:lnTo>
                    <a:lnTo>
                      <a:pt x="328" y="2072"/>
                    </a:lnTo>
                    <a:lnTo>
                      <a:pt x="386" y="2082"/>
                    </a:lnTo>
                    <a:lnTo>
                      <a:pt x="448" y="2092"/>
                    </a:lnTo>
                    <a:lnTo>
                      <a:pt x="512" y="2102"/>
                    </a:lnTo>
                    <a:lnTo>
                      <a:pt x="578" y="2108"/>
                    </a:lnTo>
                    <a:lnTo>
                      <a:pt x="646" y="2114"/>
                    </a:lnTo>
                    <a:lnTo>
                      <a:pt x="718" y="2118"/>
                    </a:lnTo>
                    <a:lnTo>
                      <a:pt x="790" y="2122"/>
                    </a:lnTo>
                    <a:lnTo>
                      <a:pt x="866" y="2122"/>
                    </a:lnTo>
                    <a:lnTo>
                      <a:pt x="866" y="2122"/>
                    </a:lnTo>
                    <a:lnTo>
                      <a:pt x="958" y="2122"/>
                    </a:lnTo>
                    <a:lnTo>
                      <a:pt x="1050" y="2118"/>
                    </a:lnTo>
                    <a:lnTo>
                      <a:pt x="1138" y="2110"/>
                    </a:lnTo>
                    <a:lnTo>
                      <a:pt x="1222" y="2102"/>
                    </a:lnTo>
                    <a:lnTo>
                      <a:pt x="1302" y="2090"/>
                    </a:lnTo>
                    <a:lnTo>
                      <a:pt x="1376" y="2076"/>
                    </a:lnTo>
                    <a:lnTo>
                      <a:pt x="1446" y="2062"/>
                    </a:lnTo>
                    <a:lnTo>
                      <a:pt x="1512" y="2044"/>
                    </a:lnTo>
                    <a:lnTo>
                      <a:pt x="1570" y="2024"/>
                    </a:lnTo>
                    <a:lnTo>
                      <a:pt x="1624" y="2004"/>
                    </a:lnTo>
                    <a:lnTo>
                      <a:pt x="1670" y="1982"/>
                    </a:lnTo>
                    <a:lnTo>
                      <a:pt x="1690" y="1970"/>
                    </a:lnTo>
                    <a:lnTo>
                      <a:pt x="1708" y="1958"/>
                    </a:lnTo>
                    <a:lnTo>
                      <a:pt x="1724" y="1946"/>
                    </a:lnTo>
                    <a:lnTo>
                      <a:pt x="1738" y="1934"/>
                    </a:lnTo>
                    <a:lnTo>
                      <a:pt x="1750" y="1922"/>
                    </a:lnTo>
                    <a:lnTo>
                      <a:pt x="1762" y="1908"/>
                    </a:lnTo>
                    <a:lnTo>
                      <a:pt x="1770" y="1894"/>
                    </a:lnTo>
                    <a:lnTo>
                      <a:pt x="1774" y="1882"/>
                    </a:lnTo>
                    <a:lnTo>
                      <a:pt x="1778" y="1868"/>
                    </a:lnTo>
                    <a:lnTo>
                      <a:pt x="1780" y="1854"/>
                    </a:lnTo>
                    <a:lnTo>
                      <a:pt x="1780" y="0"/>
                    </a:lnTo>
                    <a:lnTo>
                      <a:pt x="1780" y="0"/>
                    </a:lnTo>
                    <a:lnTo>
                      <a:pt x="1778" y="22"/>
                    </a:lnTo>
                    <a:lnTo>
                      <a:pt x="1774" y="44"/>
                    </a:lnTo>
                    <a:lnTo>
                      <a:pt x="1768" y="64"/>
                    </a:lnTo>
                    <a:lnTo>
                      <a:pt x="1760" y="82"/>
                    </a:lnTo>
                    <a:lnTo>
                      <a:pt x="1748" y="102"/>
                    </a:lnTo>
                    <a:lnTo>
                      <a:pt x="1734" y="120"/>
                    </a:lnTo>
                    <a:lnTo>
                      <a:pt x="1718" y="138"/>
                    </a:lnTo>
                    <a:lnTo>
                      <a:pt x="1700" y="154"/>
                    </a:lnTo>
                    <a:lnTo>
                      <a:pt x="1682" y="170"/>
                    </a:lnTo>
                    <a:lnTo>
                      <a:pt x="1660" y="186"/>
                    </a:lnTo>
                    <a:lnTo>
                      <a:pt x="1636" y="202"/>
                    </a:lnTo>
                    <a:lnTo>
                      <a:pt x="1610" y="216"/>
                    </a:lnTo>
                    <a:lnTo>
                      <a:pt x="1584" y="228"/>
                    </a:lnTo>
                    <a:lnTo>
                      <a:pt x="1554" y="242"/>
                    </a:lnTo>
                    <a:lnTo>
                      <a:pt x="1494" y="266"/>
                    </a:lnTo>
                    <a:lnTo>
                      <a:pt x="1426" y="286"/>
                    </a:lnTo>
                    <a:lnTo>
                      <a:pt x="1356" y="304"/>
                    </a:lnTo>
                    <a:lnTo>
                      <a:pt x="1280" y="320"/>
                    </a:lnTo>
                    <a:lnTo>
                      <a:pt x="1200" y="332"/>
                    </a:lnTo>
                    <a:lnTo>
                      <a:pt x="1120" y="342"/>
                    </a:lnTo>
                    <a:lnTo>
                      <a:pt x="1036" y="350"/>
                    </a:lnTo>
                    <a:lnTo>
                      <a:pt x="952" y="354"/>
                    </a:lnTo>
                    <a:lnTo>
                      <a:pt x="866" y="356"/>
                    </a:lnTo>
                    <a:lnTo>
                      <a:pt x="866" y="35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157" name="Freeform 12"/>
              <p:cNvSpPr>
                <a:spLocks/>
              </p:cNvSpPr>
              <p:nvPr/>
            </p:nvSpPr>
            <p:spPr bwMode="auto">
              <a:xfrm>
                <a:off x="6299200" y="2779713"/>
                <a:ext cx="2422525" cy="654050"/>
              </a:xfrm>
              <a:custGeom>
                <a:avLst/>
                <a:gdLst>
                  <a:gd name="T0" fmla="*/ 0 w 1526"/>
                  <a:gd name="T1" fmla="*/ 206 h 412"/>
                  <a:gd name="T2" fmla="*/ 2 w 1526"/>
                  <a:gd name="T3" fmla="*/ 220 h 412"/>
                  <a:gd name="T4" fmla="*/ 12 w 1526"/>
                  <a:gd name="T5" fmla="*/ 236 h 412"/>
                  <a:gd name="T6" fmla="*/ 52 w 1526"/>
                  <a:gd name="T7" fmla="*/ 270 h 412"/>
                  <a:gd name="T8" fmla="*/ 116 w 1526"/>
                  <a:gd name="T9" fmla="*/ 304 h 412"/>
                  <a:gd name="T10" fmla="*/ 204 w 1526"/>
                  <a:gd name="T11" fmla="*/ 336 h 412"/>
                  <a:gd name="T12" fmla="*/ 312 w 1526"/>
                  <a:gd name="T13" fmla="*/ 366 h 412"/>
                  <a:gd name="T14" fmla="*/ 444 w 1526"/>
                  <a:gd name="T15" fmla="*/ 390 h 412"/>
                  <a:gd name="T16" fmla="*/ 594 w 1526"/>
                  <a:gd name="T17" fmla="*/ 406 h 412"/>
                  <a:gd name="T18" fmla="*/ 762 w 1526"/>
                  <a:gd name="T19" fmla="*/ 412 h 412"/>
                  <a:gd name="T20" fmla="*/ 850 w 1526"/>
                  <a:gd name="T21" fmla="*/ 412 h 412"/>
                  <a:gd name="T22" fmla="*/ 1010 w 1526"/>
                  <a:gd name="T23" fmla="*/ 400 h 412"/>
                  <a:gd name="T24" fmla="*/ 1150 w 1526"/>
                  <a:gd name="T25" fmla="*/ 380 h 412"/>
                  <a:gd name="T26" fmla="*/ 1270 w 1526"/>
                  <a:gd name="T27" fmla="*/ 352 h 412"/>
                  <a:gd name="T28" fmla="*/ 1370 w 1526"/>
                  <a:gd name="T29" fmla="*/ 320 h 412"/>
                  <a:gd name="T30" fmla="*/ 1446 w 1526"/>
                  <a:gd name="T31" fmla="*/ 286 h 412"/>
                  <a:gd name="T32" fmla="*/ 1496 w 1526"/>
                  <a:gd name="T33" fmla="*/ 252 h 412"/>
                  <a:gd name="T34" fmla="*/ 1520 w 1526"/>
                  <a:gd name="T35" fmla="*/ 228 h 412"/>
                  <a:gd name="T36" fmla="*/ 1526 w 1526"/>
                  <a:gd name="T37" fmla="*/ 214 h 412"/>
                  <a:gd name="T38" fmla="*/ 1526 w 1526"/>
                  <a:gd name="T39" fmla="*/ 206 h 412"/>
                  <a:gd name="T40" fmla="*/ 1524 w 1526"/>
                  <a:gd name="T41" fmla="*/ 192 h 412"/>
                  <a:gd name="T42" fmla="*/ 1514 w 1526"/>
                  <a:gd name="T43" fmla="*/ 176 h 412"/>
                  <a:gd name="T44" fmla="*/ 1474 w 1526"/>
                  <a:gd name="T45" fmla="*/ 144 h 412"/>
                  <a:gd name="T46" fmla="*/ 1410 w 1526"/>
                  <a:gd name="T47" fmla="*/ 110 h 412"/>
                  <a:gd name="T48" fmla="*/ 1322 w 1526"/>
                  <a:gd name="T49" fmla="*/ 76 h 412"/>
                  <a:gd name="T50" fmla="*/ 1212 w 1526"/>
                  <a:gd name="T51" fmla="*/ 46 h 412"/>
                  <a:gd name="T52" fmla="*/ 1082 w 1526"/>
                  <a:gd name="T53" fmla="*/ 22 h 412"/>
                  <a:gd name="T54" fmla="*/ 932 w 1526"/>
                  <a:gd name="T55" fmla="*/ 6 h 412"/>
                  <a:gd name="T56" fmla="*/ 762 w 1526"/>
                  <a:gd name="T57" fmla="*/ 0 h 412"/>
                  <a:gd name="T58" fmla="*/ 676 w 1526"/>
                  <a:gd name="T59" fmla="*/ 2 h 412"/>
                  <a:gd name="T60" fmla="*/ 516 w 1526"/>
                  <a:gd name="T61" fmla="*/ 14 h 412"/>
                  <a:gd name="T62" fmla="*/ 376 w 1526"/>
                  <a:gd name="T63" fmla="*/ 34 h 412"/>
                  <a:gd name="T64" fmla="*/ 256 w 1526"/>
                  <a:gd name="T65" fmla="*/ 60 h 412"/>
                  <a:gd name="T66" fmla="*/ 156 w 1526"/>
                  <a:gd name="T67" fmla="*/ 92 h 412"/>
                  <a:gd name="T68" fmla="*/ 80 w 1526"/>
                  <a:gd name="T69" fmla="*/ 126 h 412"/>
                  <a:gd name="T70" fmla="*/ 28 w 1526"/>
                  <a:gd name="T71" fmla="*/ 160 h 412"/>
                  <a:gd name="T72" fmla="*/ 6 w 1526"/>
                  <a:gd name="T73" fmla="*/ 184 h 412"/>
                  <a:gd name="T74" fmla="*/ 0 w 1526"/>
                  <a:gd name="T75" fmla="*/ 200 h 412"/>
                  <a:gd name="T76" fmla="*/ 0 w 1526"/>
                  <a:gd name="T77" fmla="*/ 206 h 4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526" h="412">
                    <a:moveTo>
                      <a:pt x="0" y="206"/>
                    </a:moveTo>
                    <a:lnTo>
                      <a:pt x="0" y="206"/>
                    </a:lnTo>
                    <a:lnTo>
                      <a:pt x="0" y="214"/>
                    </a:lnTo>
                    <a:lnTo>
                      <a:pt x="2" y="220"/>
                    </a:lnTo>
                    <a:lnTo>
                      <a:pt x="6" y="228"/>
                    </a:lnTo>
                    <a:lnTo>
                      <a:pt x="12" y="236"/>
                    </a:lnTo>
                    <a:lnTo>
                      <a:pt x="28" y="252"/>
                    </a:lnTo>
                    <a:lnTo>
                      <a:pt x="52" y="270"/>
                    </a:lnTo>
                    <a:lnTo>
                      <a:pt x="80" y="286"/>
                    </a:lnTo>
                    <a:lnTo>
                      <a:pt x="116" y="304"/>
                    </a:lnTo>
                    <a:lnTo>
                      <a:pt x="156" y="320"/>
                    </a:lnTo>
                    <a:lnTo>
                      <a:pt x="204" y="336"/>
                    </a:lnTo>
                    <a:lnTo>
                      <a:pt x="256" y="352"/>
                    </a:lnTo>
                    <a:lnTo>
                      <a:pt x="312" y="366"/>
                    </a:lnTo>
                    <a:lnTo>
                      <a:pt x="376" y="380"/>
                    </a:lnTo>
                    <a:lnTo>
                      <a:pt x="444" y="390"/>
                    </a:lnTo>
                    <a:lnTo>
                      <a:pt x="516" y="400"/>
                    </a:lnTo>
                    <a:lnTo>
                      <a:pt x="594" y="406"/>
                    </a:lnTo>
                    <a:lnTo>
                      <a:pt x="676" y="412"/>
                    </a:lnTo>
                    <a:lnTo>
                      <a:pt x="762" y="412"/>
                    </a:lnTo>
                    <a:lnTo>
                      <a:pt x="762" y="412"/>
                    </a:lnTo>
                    <a:lnTo>
                      <a:pt x="850" y="412"/>
                    </a:lnTo>
                    <a:lnTo>
                      <a:pt x="932" y="406"/>
                    </a:lnTo>
                    <a:lnTo>
                      <a:pt x="1010" y="400"/>
                    </a:lnTo>
                    <a:lnTo>
                      <a:pt x="1082" y="390"/>
                    </a:lnTo>
                    <a:lnTo>
                      <a:pt x="1150" y="380"/>
                    </a:lnTo>
                    <a:lnTo>
                      <a:pt x="1212" y="366"/>
                    </a:lnTo>
                    <a:lnTo>
                      <a:pt x="1270" y="352"/>
                    </a:lnTo>
                    <a:lnTo>
                      <a:pt x="1322" y="336"/>
                    </a:lnTo>
                    <a:lnTo>
                      <a:pt x="1370" y="320"/>
                    </a:lnTo>
                    <a:lnTo>
                      <a:pt x="1410" y="304"/>
                    </a:lnTo>
                    <a:lnTo>
                      <a:pt x="1446" y="286"/>
                    </a:lnTo>
                    <a:lnTo>
                      <a:pt x="1474" y="270"/>
                    </a:lnTo>
                    <a:lnTo>
                      <a:pt x="1496" y="252"/>
                    </a:lnTo>
                    <a:lnTo>
                      <a:pt x="1514" y="236"/>
                    </a:lnTo>
                    <a:lnTo>
                      <a:pt x="1520" y="228"/>
                    </a:lnTo>
                    <a:lnTo>
                      <a:pt x="1524" y="220"/>
                    </a:lnTo>
                    <a:lnTo>
                      <a:pt x="1526" y="214"/>
                    </a:lnTo>
                    <a:lnTo>
                      <a:pt x="1526" y="206"/>
                    </a:lnTo>
                    <a:lnTo>
                      <a:pt x="1526" y="206"/>
                    </a:lnTo>
                    <a:lnTo>
                      <a:pt x="1526" y="200"/>
                    </a:lnTo>
                    <a:lnTo>
                      <a:pt x="1524" y="192"/>
                    </a:lnTo>
                    <a:lnTo>
                      <a:pt x="1520" y="184"/>
                    </a:lnTo>
                    <a:lnTo>
                      <a:pt x="1514" y="176"/>
                    </a:lnTo>
                    <a:lnTo>
                      <a:pt x="1496" y="160"/>
                    </a:lnTo>
                    <a:lnTo>
                      <a:pt x="1474" y="144"/>
                    </a:lnTo>
                    <a:lnTo>
                      <a:pt x="1446" y="126"/>
                    </a:lnTo>
                    <a:lnTo>
                      <a:pt x="1410" y="110"/>
                    </a:lnTo>
                    <a:lnTo>
                      <a:pt x="1370" y="92"/>
                    </a:lnTo>
                    <a:lnTo>
                      <a:pt x="1322" y="76"/>
                    </a:lnTo>
                    <a:lnTo>
                      <a:pt x="1270" y="60"/>
                    </a:lnTo>
                    <a:lnTo>
                      <a:pt x="1212" y="46"/>
                    </a:lnTo>
                    <a:lnTo>
                      <a:pt x="1150" y="34"/>
                    </a:lnTo>
                    <a:lnTo>
                      <a:pt x="1082" y="22"/>
                    </a:lnTo>
                    <a:lnTo>
                      <a:pt x="1010" y="14"/>
                    </a:lnTo>
                    <a:lnTo>
                      <a:pt x="932" y="6"/>
                    </a:lnTo>
                    <a:lnTo>
                      <a:pt x="850" y="2"/>
                    </a:lnTo>
                    <a:lnTo>
                      <a:pt x="762" y="0"/>
                    </a:lnTo>
                    <a:lnTo>
                      <a:pt x="762" y="0"/>
                    </a:lnTo>
                    <a:lnTo>
                      <a:pt x="676" y="2"/>
                    </a:lnTo>
                    <a:lnTo>
                      <a:pt x="594" y="6"/>
                    </a:lnTo>
                    <a:lnTo>
                      <a:pt x="516" y="14"/>
                    </a:lnTo>
                    <a:lnTo>
                      <a:pt x="444" y="22"/>
                    </a:lnTo>
                    <a:lnTo>
                      <a:pt x="376" y="34"/>
                    </a:lnTo>
                    <a:lnTo>
                      <a:pt x="312" y="46"/>
                    </a:lnTo>
                    <a:lnTo>
                      <a:pt x="256" y="60"/>
                    </a:lnTo>
                    <a:lnTo>
                      <a:pt x="204" y="76"/>
                    </a:lnTo>
                    <a:lnTo>
                      <a:pt x="156" y="92"/>
                    </a:lnTo>
                    <a:lnTo>
                      <a:pt x="116" y="110"/>
                    </a:lnTo>
                    <a:lnTo>
                      <a:pt x="80" y="126"/>
                    </a:lnTo>
                    <a:lnTo>
                      <a:pt x="52" y="144"/>
                    </a:lnTo>
                    <a:lnTo>
                      <a:pt x="28" y="160"/>
                    </a:lnTo>
                    <a:lnTo>
                      <a:pt x="12" y="176"/>
                    </a:lnTo>
                    <a:lnTo>
                      <a:pt x="6" y="184"/>
                    </a:lnTo>
                    <a:lnTo>
                      <a:pt x="2" y="192"/>
                    </a:lnTo>
                    <a:lnTo>
                      <a:pt x="0" y="200"/>
                    </a:lnTo>
                    <a:lnTo>
                      <a:pt x="0" y="206"/>
                    </a:lnTo>
                    <a:lnTo>
                      <a:pt x="0" y="20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grpSp>
        <p:sp>
          <p:nvSpPr>
            <p:cNvPr id="152" name="Rectangle 151"/>
            <p:cNvSpPr/>
            <p:nvPr/>
          </p:nvSpPr>
          <p:spPr>
            <a:xfrm>
              <a:off x="2652706" y="2296963"/>
              <a:ext cx="1271016" cy="261610"/>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cs typeface="Segoe UI Semilight" panose="020B0402040204020203" pitchFamily="34" charset="0"/>
                </a:rPr>
                <a:t>Data Factory </a:t>
              </a:r>
              <a:endParaRPr kumimoji="0" lang="en-US" sz="1100" b="0" i="0" u="none" strike="noStrike" kern="0" cap="none" spc="0" normalizeH="0" baseline="0" noProof="0" dirty="0">
                <a:ln>
                  <a:noFill/>
                </a:ln>
                <a:solidFill>
                  <a:srgbClr val="FFFFFF"/>
                </a:solidFill>
                <a:effectLst/>
                <a:uLnTx/>
                <a:uFillTx/>
              </a:endParaRPr>
            </a:p>
          </p:txBody>
        </p:sp>
        <p:sp>
          <p:nvSpPr>
            <p:cNvPr id="153" name="Freeform 540"/>
            <p:cNvSpPr/>
            <p:nvPr/>
          </p:nvSpPr>
          <p:spPr bwMode="auto">
            <a:xfrm>
              <a:off x="2333792" y="2235699"/>
              <a:ext cx="286460" cy="301030"/>
            </a:xfrm>
            <a:custGeom>
              <a:avLst/>
              <a:gdLst>
                <a:gd name="connsiteX0" fmla="*/ 1931382 w 2687091"/>
                <a:gd name="connsiteY0" fmla="*/ 1799512 h 2823758"/>
                <a:gd name="connsiteX1" fmla="*/ 1931382 w 2687091"/>
                <a:gd name="connsiteY1" fmla="*/ 2128383 h 2823758"/>
                <a:gd name="connsiteX2" fmla="*/ 2260253 w 2687091"/>
                <a:gd name="connsiteY2" fmla="*/ 2128383 h 2823758"/>
                <a:gd name="connsiteX3" fmla="*/ 2260253 w 2687091"/>
                <a:gd name="connsiteY3" fmla="*/ 1799512 h 2823758"/>
                <a:gd name="connsiteX4" fmla="*/ 1372033 w 2687091"/>
                <a:gd name="connsiteY4" fmla="*/ 1799512 h 2823758"/>
                <a:gd name="connsiteX5" fmla="*/ 1372033 w 2687091"/>
                <a:gd name="connsiteY5" fmla="*/ 2128383 h 2823758"/>
                <a:gd name="connsiteX6" fmla="*/ 1700904 w 2687091"/>
                <a:gd name="connsiteY6" fmla="*/ 2128383 h 2823758"/>
                <a:gd name="connsiteX7" fmla="*/ 1700904 w 2687091"/>
                <a:gd name="connsiteY7" fmla="*/ 1799512 h 2823758"/>
                <a:gd name="connsiteX8" fmla="*/ 812685 w 2687091"/>
                <a:gd name="connsiteY8" fmla="*/ 1799512 h 2823758"/>
                <a:gd name="connsiteX9" fmla="*/ 812685 w 2687091"/>
                <a:gd name="connsiteY9" fmla="*/ 2128383 h 2823758"/>
                <a:gd name="connsiteX10" fmla="*/ 1141555 w 2687091"/>
                <a:gd name="connsiteY10" fmla="*/ 2128383 h 2823758"/>
                <a:gd name="connsiteX11" fmla="*/ 1141555 w 2687091"/>
                <a:gd name="connsiteY11" fmla="*/ 1799512 h 2823758"/>
                <a:gd name="connsiteX12" fmla="*/ 486277 w 2687091"/>
                <a:gd name="connsiteY12" fmla="*/ 93827 h 2823758"/>
                <a:gd name="connsiteX13" fmla="*/ 103872 w 2687091"/>
                <a:gd name="connsiteY13" fmla="*/ 162103 h 2823758"/>
                <a:gd name="connsiteX14" fmla="*/ 486277 w 2687091"/>
                <a:gd name="connsiteY14" fmla="*/ 230379 h 2823758"/>
                <a:gd name="connsiteX15" fmla="*/ 868682 w 2687091"/>
                <a:gd name="connsiteY15" fmla="*/ 162103 h 2823758"/>
                <a:gd name="connsiteX16" fmla="*/ 486277 w 2687091"/>
                <a:gd name="connsiteY16" fmla="*/ 93827 h 2823758"/>
                <a:gd name="connsiteX17" fmla="*/ 486276 w 2687091"/>
                <a:gd name="connsiteY17" fmla="*/ 0 h 2823758"/>
                <a:gd name="connsiteX18" fmla="*/ 486277 w 2687091"/>
                <a:gd name="connsiteY18" fmla="*/ 0 h 2823758"/>
                <a:gd name="connsiteX19" fmla="*/ 972553 w 2687091"/>
                <a:gd name="connsiteY19" fmla="*/ 100893 h 2823758"/>
                <a:gd name="connsiteX20" fmla="*/ 972552 w 2687091"/>
                <a:gd name="connsiteY20" fmla="*/ 706248 h 2823758"/>
                <a:gd name="connsiteX21" fmla="*/ 972552 w 2687091"/>
                <a:gd name="connsiteY21" fmla="*/ 1342945 h 2823758"/>
                <a:gd name="connsiteX22" fmla="*/ 1792243 w 2687091"/>
                <a:gd name="connsiteY22" fmla="*/ 722637 h 2823758"/>
                <a:gd name="connsiteX23" fmla="*/ 1792243 w 2687091"/>
                <a:gd name="connsiteY23" fmla="*/ 1365018 h 2823758"/>
                <a:gd name="connsiteX24" fmla="*/ 2687091 w 2687091"/>
                <a:gd name="connsiteY24" fmla="*/ 723934 h 2823758"/>
                <a:gd name="connsiteX25" fmla="*/ 2687091 w 2687091"/>
                <a:gd name="connsiteY25" fmla="*/ 1573518 h 2823758"/>
                <a:gd name="connsiteX26" fmla="*/ 2687091 w 2687091"/>
                <a:gd name="connsiteY26" fmla="*/ 1833418 h 2823758"/>
                <a:gd name="connsiteX27" fmla="*/ 2687091 w 2687091"/>
                <a:gd name="connsiteY27" fmla="*/ 2090363 h 2823758"/>
                <a:gd name="connsiteX28" fmla="*/ 2687091 w 2687091"/>
                <a:gd name="connsiteY28" fmla="*/ 2468997 h 2823758"/>
                <a:gd name="connsiteX29" fmla="*/ 2687091 w 2687091"/>
                <a:gd name="connsiteY29" fmla="*/ 2823758 h 2823758"/>
                <a:gd name="connsiteX30" fmla="*/ 186290 w 2687091"/>
                <a:gd name="connsiteY30" fmla="*/ 2823758 h 2823758"/>
                <a:gd name="connsiteX31" fmla="*/ 186290 w 2687091"/>
                <a:gd name="connsiteY31" fmla="*/ 2823753 h 2823758"/>
                <a:gd name="connsiteX32" fmla="*/ 1 w 2687091"/>
                <a:gd name="connsiteY32" fmla="*/ 2823753 h 2823758"/>
                <a:gd name="connsiteX33" fmla="*/ 1 w 2687091"/>
                <a:gd name="connsiteY33" fmla="*/ 706250 h 2823758"/>
                <a:gd name="connsiteX34" fmla="*/ 0 w 2687091"/>
                <a:gd name="connsiteY34" fmla="*/ 706248 h 2823758"/>
                <a:gd name="connsiteX35" fmla="*/ 1 w 2687091"/>
                <a:gd name="connsiteY35" fmla="*/ 100895 h 2823758"/>
                <a:gd name="connsiteX36" fmla="*/ 0 w 2687091"/>
                <a:gd name="connsiteY36" fmla="*/ 100893 h 2823758"/>
                <a:gd name="connsiteX37" fmla="*/ 486276 w 2687091"/>
                <a:gd name="connsiteY37" fmla="*/ 0 h 2823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2687091" h="2823758">
                  <a:moveTo>
                    <a:pt x="1931382" y="1799512"/>
                  </a:moveTo>
                  <a:lnTo>
                    <a:pt x="1931382" y="2128383"/>
                  </a:lnTo>
                  <a:lnTo>
                    <a:pt x="2260253" y="2128383"/>
                  </a:lnTo>
                  <a:lnTo>
                    <a:pt x="2260253" y="1799512"/>
                  </a:lnTo>
                  <a:close/>
                  <a:moveTo>
                    <a:pt x="1372033" y="1799512"/>
                  </a:moveTo>
                  <a:lnTo>
                    <a:pt x="1372033" y="2128383"/>
                  </a:lnTo>
                  <a:lnTo>
                    <a:pt x="1700904" y="2128383"/>
                  </a:lnTo>
                  <a:lnTo>
                    <a:pt x="1700904" y="1799512"/>
                  </a:lnTo>
                  <a:close/>
                  <a:moveTo>
                    <a:pt x="812685" y="1799512"/>
                  </a:moveTo>
                  <a:lnTo>
                    <a:pt x="812685" y="2128383"/>
                  </a:lnTo>
                  <a:lnTo>
                    <a:pt x="1141555" y="2128383"/>
                  </a:lnTo>
                  <a:lnTo>
                    <a:pt x="1141555" y="1799512"/>
                  </a:lnTo>
                  <a:close/>
                  <a:moveTo>
                    <a:pt x="486277" y="93827"/>
                  </a:moveTo>
                  <a:cubicBezTo>
                    <a:pt x="275081" y="93827"/>
                    <a:pt x="103872" y="124395"/>
                    <a:pt x="103872" y="162103"/>
                  </a:cubicBezTo>
                  <a:cubicBezTo>
                    <a:pt x="103872" y="199811"/>
                    <a:pt x="275081" y="230379"/>
                    <a:pt x="486277" y="230379"/>
                  </a:cubicBezTo>
                  <a:cubicBezTo>
                    <a:pt x="697473" y="230379"/>
                    <a:pt x="868682" y="199811"/>
                    <a:pt x="868682" y="162103"/>
                  </a:cubicBezTo>
                  <a:cubicBezTo>
                    <a:pt x="868682" y="124395"/>
                    <a:pt x="697473" y="93827"/>
                    <a:pt x="486277" y="93827"/>
                  </a:cubicBezTo>
                  <a:close/>
                  <a:moveTo>
                    <a:pt x="486276" y="0"/>
                  </a:moveTo>
                  <a:lnTo>
                    <a:pt x="486277" y="0"/>
                  </a:lnTo>
                  <a:cubicBezTo>
                    <a:pt x="754840" y="0"/>
                    <a:pt x="972553" y="45171"/>
                    <a:pt x="972553" y="100893"/>
                  </a:cubicBezTo>
                  <a:cubicBezTo>
                    <a:pt x="972553" y="302678"/>
                    <a:pt x="972552" y="504463"/>
                    <a:pt x="972552" y="706248"/>
                  </a:cubicBezTo>
                  <a:lnTo>
                    <a:pt x="972552" y="1342945"/>
                  </a:lnTo>
                  <a:lnTo>
                    <a:pt x="1792243" y="722637"/>
                  </a:lnTo>
                  <a:lnTo>
                    <a:pt x="1792243" y="1365018"/>
                  </a:lnTo>
                  <a:lnTo>
                    <a:pt x="2687091" y="723934"/>
                  </a:lnTo>
                  <a:lnTo>
                    <a:pt x="2687091" y="1573518"/>
                  </a:lnTo>
                  <a:lnTo>
                    <a:pt x="2687091" y="1833418"/>
                  </a:lnTo>
                  <a:lnTo>
                    <a:pt x="2687091" y="2090363"/>
                  </a:lnTo>
                  <a:lnTo>
                    <a:pt x="2687091" y="2468997"/>
                  </a:lnTo>
                  <a:lnTo>
                    <a:pt x="2687091" y="2823758"/>
                  </a:lnTo>
                  <a:lnTo>
                    <a:pt x="186290" y="2823758"/>
                  </a:lnTo>
                  <a:lnTo>
                    <a:pt x="186290" y="2823753"/>
                  </a:lnTo>
                  <a:lnTo>
                    <a:pt x="1" y="2823753"/>
                  </a:lnTo>
                  <a:lnTo>
                    <a:pt x="1" y="706250"/>
                  </a:lnTo>
                  <a:lnTo>
                    <a:pt x="0" y="706248"/>
                  </a:lnTo>
                  <a:lnTo>
                    <a:pt x="1" y="100895"/>
                  </a:lnTo>
                  <a:lnTo>
                    <a:pt x="0" y="100893"/>
                  </a:lnTo>
                  <a:cubicBezTo>
                    <a:pt x="0" y="45171"/>
                    <a:pt x="217713" y="0"/>
                    <a:pt x="486276" y="0"/>
                  </a:cubicBezTo>
                  <a:close/>
                </a:path>
              </a:pathLst>
            </a:cu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FFFFFF"/>
                </a:solidFill>
                <a:effectLst/>
                <a:uLnTx/>
                <a:uFillTx/>
                <a:ea typeface="Segoe UI" pitchFamily="34" charset="0"/>
                <a:cs typeface="Segoe UI" pitchFamily="34" charset="0"/>
              </a:endParaRPr>
            </a:p>
          </p:txBody>
        </p:sp>
        <p:sp>
          <p:nvSpPr>
            <p:cNvPr id="154" name="Freeform 541"/>
            <p:cNvSpPr/>
            <p:nvPr/>
          </p:nvSpPr>
          <p:spPr bwMode="auto">
            <a:xfrm>
              <a:off x="2354114" y="3498300"/>
              <a:ext cx="231574" cy="242335"/>
            </a:xfrm>
            <a:custGeom>
              <a:avLst/>
              <a:gdLst>
                <a:gd name="connsiteX0" fmla="*/ 84139 w 3657601"/>
                <a:gd name="connsiteY0" fmla="*/ 2916238 h 3827556"/>
                <a:gd name="connsiteX1" fmla="*/ 420687 w 3657601"/>
                <a:gd name="connsiteY1" fmla="*/ 2916238 h 3827556"/>
                <a:gd name="connsiteX2" fmla="*/ 504826 w 3657601"/>
                <a:gd name="connsiteY2" fmla="*/ 3000377 h 3827556"/>
                <a:gd name="connsiteX3" fmla="*/ 504826 w 3657601"/>
                <a:gd name="connsiteY3" fmla="*/ 3306764 h 3827556"/>
                <a:gd name="connsiteX4" fmla="*/ 3152775 w 3657601"/>
                <a:gd name="connsiteY4" fmla="*/ 3306764 h 3827556"/>
                <a:gd name="connsiteX5" fmla="*/ 3152775 w 3657601"/>
                <a:gd name="connsiteY5" fmla="*/ 3000377 h 3827556"/>
                <a:gd name="connsiteX6" fmla="*/ 3236914 w 3657601"/>
                <a:gd name="connsiteY6" fmla="*/ 2916238 h 3827556"/>
                <a:gd name="connsiteX7" fmla="*/ 3573462 w 3657601"/>
                <a:gd name="connsiteY7" fmla="*/ 2916238 h 3827556"/>
                <a:gd name="connsiteX8" fmla="*/ 3657601 w 3657601"/>
                <a:gd name="connsiteY8" fmla="*/ 3000377 h 3827556"/>
                <a:gd name="connsiteX9" fmla="*/ 3657601 w 3657601"/>
                <a:gd name="connsiteY9" fmla="*/ 3827556 h 3827556"/>
                <a:gd name="connsiteX10" fmla="*/ 3657600 w 3657601"/>
                <a:gd name="connsiteY10" fmla="*/ 3827556 h 3827556"/>
                <a:gd name="connsiteX11" fmla="*/ 3152775 w 3657601"/>
                <a:gd name="connsiteY11" fmla="*/ 3827556 h 3827556"/>
                <a:gd name="connsiteX12" fmla="*/ 504826 w 3657601"/>
                <a:gd name="connsiteY12" fmla="*/ 3827556 h 3827556"/>
                <a:gd name="connsiteX13" fmla="*/ 0 w 3657601"/>
                <a:gd name="connsiteY13" fmla="*/ 3827556 h 3827556"/>
                <a:gd name="connsiteX14" fmla="*/ 0 w 3657601"/>
                <a:gd name="connsiteY14" fmla="*/ 3306764 h 3827556"/>
                <a:gd name="connsiteX15" fmla="*/ 0 w 3657601"/>
                <a:gd name="connsiteY15" fmla="*/ 3000377 h 3827556"/>
                <a:gd name="connsiteX16" fmla="*/ 84139 w 3657601"/>
                <a:gd name="connsiteY16" fmla="*/ 2916238 h 3827556"/>
                <a:gd name="connsiteX17" fmla="*/ 805598 w 3657601"/>
                <a:gd name="connsiteY17" fmla="*/ 2427382 h 3827556"/>
                <a:gd name="connsiteX18" fmla="*/ 1347052 w 3657601"/>
                <a:gd name="connsiteY18" fmla="*/ 2427382 h 3827556"/>
                <a:gd name="connsiteX19" fmla="*/ 1390650 w 3657601"/>
                <a:gd name="connsiteY19" fmla="*/ 2470980 h 3827556"/>
                <a:gd name="connsiteX20" fmla="*/ 1390650 w 3657601"/>
                <a:gd name="connsiteY20" fmla="*/ 2869558 h 3827556"/>
                <a:gd name="connsiteX21" fmla="*/ 1347052 w 3657601"/>
                <a:gd name="connsiteY21" fmla="*/ 2913156 h 3827556"/>
                <a:gd name="connsiteX22" fmla="*/ 805598 w 3657601"/>
                <a:gd name="connsiteY22" fmla="*/ 2913156 h 3827556"/>
                <a:gd name="connsiteX23" fmla="*/ 762000 w 3657601"/>
                <a:gd name="connsiteY23" fmla="*/ 2869558 h 3827556"/>
                <a:gd name="connsiteX24" fmla="*/ 762000 w 3657601"/>
                <a:gd name="connsiteY24" fmla="*/ 2470980 h 3827556"/>
                <a:gd name="connsiteX25" fmla="*/ 805598 w 3657601"/>
                <a:gd name="connsiteY25" fmla="*/ 2427382 h 3827556"/>
                <a:gd name="connsiteX26" fmla="*/ 1681898 w 3657601"/>
                <a:gd name="connsiteY26" fmla="*/ 2047199 h 3827556"/>
                <a:gd name="connsiteX27" fmla="*/ 2223352 w 3657601"/>
                <a:gd name="connsiteY27" fmla="*/ 2047199 h 3827556"/>
                <a:gd name="connsiteX28" fmla="*/ 2266950 w 3657601"/>
                <a:gd name="connsiteY28" fmla="*/ 2090797 h 3827556"/>
                <a:gd name="connsiteX29" fmla="*/ 2266950 w 3657601"/>
                <a:gd name="connsiteY29" fmla="*/ 2489375 h 3827556"/>
                <a:gd name="connsiteX30" fmla="*/ 2223352 w 3657601"/>
                <a:gd name="connsiteY30" fmla="*/ 2532973 h 3827556"/>
                <a:gd name="connsiteX31" fmla="*/ 1681898 w 3657601"/>
                <a:gd name="connsiteY31" fmla="*/ 2532973 h 3827556"/>
                <a:gd name="connsiteX32" fmla="*/ 1638300 w 3657601"/>
                <a:gd name="connsiteY32" fmla="*/ 2489375 h 3827556"/>
                <a:gd name="connsiteX33" fmla="*/ 1638300 w 3657601"/>
                <a:gd name="connsiteY33" fmla="*/ 2090797 h 3827556"/>
                <a:gd name="connsiteX34" fmla="*/ 1681898 w 3657601"/>
                <a:gd name="connsiteY34" fmla="*/ 2047199 h 3827556"/>
                <a:gd name="connsiteX35" fmla="*/ 805598 w 3657601"/>
                <a:gd name="connsiteY35" fmla="*/ 1669351 h 3827556"/>
                <a:gd name="connsiteX36" fmla="*/ 1347052 w 3657601"/>
                <a:gd name="connsiteY36" fmla="*/ 1669351 h 3827556"/>
                <a:gd name="connsiteX37" fmla="*/ 1390650 w 3657601"/>
                <a:gd name="connsiteY37" fmla="*/ 1712949 h 3827556"/>
                <a:gd name="connsiteX38" fmla="*/ 1390650 w 3657601"/>
                <a:gd name="connsiteY38" fmla="*/ 2111527 h 3827556"/>
                <a:gd name="connsiteX39" fmla="*/ 1347052 w 3657601"/>
                <a:gd name="connsiteY39" fmla="*/ 2155125 h 3827556"/>
                <a:gd name="connsiteX40" fmla="*/ 805598 w 3657601"/>
                <a:gd name="connsiteY40" fmla="*/ 2155125 h 3827556"/>
                <a:gd name="connsiteX41" fmla="*/ 762000 w 3657601"/>
                <a:gd name="connsiteY41" fmla="*/ 2111527 h 3827556"/>
                <a:gd name="connsiteX42" fmla="*/ 762000 w 3657601"/>
                <a:gd name="connsiteY42" fmla="*/ 1712949 h 3827556"/>
                <a:gd name="connsiteX43" fmla="*/ 805598 w 3657601"/>
                <a:gd name="connsiteY43" fmla="*/ 1669351 h 3827556"/>
                <a:gd name="connsiteX44" fmla="*/ 2558198 w 3657601"/>
                <a:gd name="connsiteY44" fmla="*/ 1645318 h 3827556"/>
                <a:gd name="connsiteX45" fmla="*/ 3099652 w 3657601"/>
                <a:gd name="connsiteY45" fmla="*/ 1645318 h 3827556"/>
                <a:gd name="connsiteX46" fmla="*/ 3143250 w 3657601"/>
                <a:gd name="connsiteY46" fmla="*/ 1688916 h 3827556"/>
                <a:gd name="connsiteX47" fmla="*/ 3143250 w 3657601"/>
                <a:gd name="connsiteY47" fmla="*/ 2087494 h 3827556"/>
                <a:gd name="connsiteX48" fmla="*/ 3099652 w 3657601"/>
                <a:gd name="connsiteY48" fmla="*/ 2131092 h 3827556"/>
                <a:gd name="connsiteX49" fmla="*/ 2558198 w 3657601"/>
                <a:gd name="connsiteY49" fmla="*/ 2131092 h 3827556"/>
                <a:gd name="connsiteX50" fmla="*/ 2514600 w 3657601"/>
                <a:gd name="connsiteY50" fmla="*/ 2087494 h 3827556"/>
                <a:gd name="connsiteX51" fmla="*/ 2514600 w 3657601"/>
                <a:gd name="connsiteY51" fmla="*/ 1688916 h 3827556"/>
                <a:gd name="connsiteX52" fmla="*/ 2558198 w 3657601"/>
                <a:gd name="connsiteY52" fmla="*/ 1645318 h 3827556"/>
                <a:gd name="connsiteX53" fmla="*/ 1681898 w 3657601"/>
                <a:gd name="connsiteY53" fmla="*/ 1288793 h 3827556"/>
                <a:gd name="connsiteX54" fmla="*/ 2223352 w 3657601"/>
                <a:gd name="connsiteY54" fmla="*/ 1288793 h 3827556"/>
                <a:gd name="connsiteX55" fmla="*/ 2266950 w 3657601"/>
                <a:gd name="connsiteY55" fmla="*/ 1332391 h 3827556"/>
                <a:gd name="connsiteX56" fmla="*/ 2266950 w 3657601"/>
                <a:gd name="connsiteY56" fmla="*/ 1730969 h 3827556"/>
                <a:gd name="connsiteX57" fmla="*/ 2223352 w 3657601"/>
                <a:gd name="connsiteY57" fmla="*/ 1774567 h 3827556"/>
                <a:gd name="connsiteX58" fmla="*/ 1681898 w 3657601"/>
                <a:gd name="connsiteY58" fmla="*/ 1774567 h 3827556"/>
                <a:gd name="connsiteX59" fmla="*/ 1638300 w 3657601"/>
                <a:gd name="connsiteY59" fmla="*/ 1730969 h 3827556"/>
                <a:gd name="connsiteX60" fmla="*/ 1638300 w 3657601"/>
                <a:gd name="connsiteY60" fmla="*/ 1332391 h 3827556"/>
                <a:gd name="connsiteX61" fmla="*/ 1681898 w 3657601"/>
                <a:gd name="connsiteY61" fmla="*/ 1288793 h 3827556"/>
                <a:gd name="connsiteX62" fmla="*/ 805598 w 3657601"/>
                <a:gd name="connsiteY62" fmla="*/ 911320 h 3827556"/>
                <a:gd name="connsiteX63" fmla="*/ 1347052 w 3657601"/>
                <a:gd name="connsiteY63" fmla="*/ 911320 h 3827556"/>
                <a:gd name="connsiteX64" fmla="*/ 1390650 w 3657601"/>
                <a:gd name="connsiteY64" fmla="*/ 954918 h 3827556"/>
                <a:gd name="connsiteX65" fmla="*/ 1390650 w 3657601"/>
                <a:gd name="connsiteY65" fmla="*/ 1353496 h 3827556"/>
                <a:gd name="connsiteX66" fmla="*/ 1347052 w 3657601"/>
                <a:gd name="connsiteY66" fmla="*/ 1397094 h 3827556"/>
                <a:gd name="connsiteX67" fmla="*/ 805598 w 3657601"/>
                <a:gd name="connsiteY67" fmla="*/ 1397094 h 3827556"/>
                <a:gd name="connsiteX68" fmla="*/ 762000 w 3657601"/>
                <a:gd name="connsiteY68" fmla="*/ 1353496 h 3827556"/>
                <a:gd name="connsiteX69" fmla="*/ 762000 w 3657601"/>
                <a:gd name="connsiteY69" fmla="*/ 954918 h 3827556"/>
                <a:gd name="connsiteX70" fmla="*/ 805598 w 3657601"/>
                <a:gd name="connsiteY70" fmla="*/ 911320 h 3827556"/>
                <a:gd name="connsiteX71" fmla="*/ 0 w 3657601"/>
                <a:gd name="connsiteY71" fmla="*/ 0 h 3827556"/>
                <a:gd name="connsiteX72" fmla="*/ 1 w 3657601"/>
                <a:gd name="connsiteY72" fmla="*/ 0 h 3827556"/>
                <a:gd name="connsiteX73" fmla="*/ 504826 w 3657601"/>
                <a:gd name="connsiteY73" fmla="*/ 0 h 3827556"/>
                <a:gd name="connsiteX74" fmla="*/ 3152775 w 3657601"/>
                <a:gd name="connsiteY74" fmla="*/ 0 h 3827556"/>
                <a:gd name="connsiteX75" fmla="*/ 3657601 w 3657601"/>
                <a:gd name="connsiteY75" fmla="*/ 0 h 3827556"/>
                <a:gd name="connsiteX76" fmla="*/ 3657601 w 3657601"/>
                <a:gd name="connsiteY76" fmla="*/ 520792 h 3827556"/>
                <a:gd name="connsiteX77" fmla="*/ 3657601 w 3657601"/>
                <a:gd name="connsiteY77" fmla="*/ 827179 h 3827556"/>
                <a:gd name="connsiteX78" fmla="*/ 3573462 w 3657601"/>
                <a:gd name="connsiteY78" fmla="*/ 911318 h 3827556"/>
                <a:gd name="connsiteX79" fmla="*/ 3236914 w 3657601"/>
                <a:gd name="connsiteY79" fmla="*/ 911318 h 3827556"/>
                <a:gd name="connsiteX80" fmla="*/ 3152775 w 3657601"/>
                <a:gd name="connsiteY80" fmla="*/ 827179 h 3827556"/>
                <a:gd name="connsiteX81" fmla="*/ 3152775 w 3657601"/>
                <a:gd name="connsiteY81" fmla="*/ 520792 h 3827556"/>
                <a:gd name="connsiteX82" fmla="*/ 504826 w 3657601"/>
                <a:gd name="connsiteY82" fmla="*/ 520792 h 3827556"/>
                <a:gd name="connsiteX83" fmla="*/ 504826 w 3657601"/>
                <a:gd name="connsiteY83" fmla="*/ 827179 h 3827556"/>
                <a:gd name="connsiteX84" fmla="*/ 420687 w 3657601"/>
                <a:gd name="connsiteY84" fmla="*/ 911318 h 3827556"/>
                <a:gd name="connsiteX85" fmla="*/ 84139 w 3657601"/>
                <a:gd name="connsiteY85" fmla="*/ 911318 h 3827556"/>
                <a:gd name="connsiteX86" fmla="*/ 0 w 3657601"/>
                <a:gd name="connsiteY86" fmla="*/ 827179 h 38275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Lst>
              <a:rect l="l" t="t" r="r" b="b"/>
              <a:pathLst>
                <a:path w="3657601" h="3827556">
                  <a:moveTo>
                    <a:pt x="84139" y="2916238"/>
                  </a:moveTo>
                  <a:lnTo>
                    <a:pt x="420687" y="2916238"/>
                  </a:lnTo>
                  <a:cubicBezTo>
                    <a:pt x="467156" y="2916238"/>
                    <a:pt x="504826" y="2953908"/>
                    <a:pt x="504826" y="3000377"/>
                  </a:cubicBezTo>
                  <a:lnTo>
                    <a:pt x="504826" y="3306764"/>
                  </a:lnTo>
                  <a:lnTo>
                    <a:pt x="3152775" y="3306764"/>
                  </a:lnTo>
                  <a:lnTo>
                    <a:pt x="3152775" y="3000377"/>
                  </a:lnTo>
                  <a:cubicBezTo>
                    <a:pt x="3152775" y="2953908"/>
                    <a:pt x="3190445" y="2916238"/>
                    <a:pt x="3236914" y="2916238"/>
                  </a:cubicBezTo>
                  <a:lnTo>
                    <a:pt x="3573462" y="2916238"/>
                  </a:lnTo>
                  <a:cubicBezTo>
                    <a:pt x="3619931" y="2916238"/>
                    <a:pt x="3657601" y="2953908"/>
                    <a:pt x="3657601" y="3000377"/>
                  </a:cubicBezTo>
                  <a:lnTo>
                    <a:pt x="3657601" y="3827556"/>
                  </a:lnTo>
                  <a:lnTo>
                    <a:pt x="3657600" y="3827556"/>
                  </a:lnTo>
                  <a:lnTo>
                    <a:pt x="3152775" y="3827556"/>
                  </a:lnTo>
                  <a:lnTo>
                    <a:pt x="504826" y="3827556"/>
                  </a:lnTo>
                  <a:lnTo>
                    <a:pt x="0" y="3827556"/>
                  </a:lnTo>
                  <a:lnTo>
                    <a:pt x="0" y="3306764"/>
                  </a:lnTo>
                  <a:lnTo>
                    <a:pt x="0" y="3000377"/>
                  </a:lnTo>
                  <a:cubicBezTo>
                    <a:pt x="0" y="2953908"/>
                    <a:pt x="37670" y="2916238"/>
                    <a:pt x="84139" y="2916238"/>
                  </a:cubicBezTo>
                  <a:close/>
                  <a:moveTo>
                    <a:pt x="805598" y="2427382"/>
                  </a:moveTo>
                  <a:lnTo>
                    <a:pt x="1347052" y="2427382"/>
                  </a:lnTo>
                  <a:cubicBezTo>
                    <a:pt x="1371131" y="2427382"/>
                    <a:pt x="1390650" y="2446901"/>
                    <a:pt x="1390650" y="2470980"/>
                  </a:cubicBezTo>
                  <a:lnTo>
                    <a:pt x="1390650" y="2869558"/>
                  </a:lnTo>
                  <a:cubicBezTo>
                    <a:pt x="1390650" y="2893637"/>
                    <a:pt x="1371131" y="2913156"/>
                    <a:pt x="1347052" y="2913156"/>
                  </a:cubicBezTo>
                  <a:lnTo>
                    <a:pt x="805598" y="2913156"/>
                  </a:lnTo>
                  <a:cubicBezTo>
                    <a:pt x="781519" y="2913156"/>
                    <a:pt x="762000" y="2893637"/>
                    <a:pt x="762000" y="2869558"/>
                  </a:cubicBezTo>
                  <a:lnTo>
                    <a:pt x="762000" y="2470980"/>
                  </a:lnTo>
                  <a:cubicBezTo>
                    <a:pt x="762000" y="2446901"/>
                    <a:pt x="781519" y="2427382"/>
                    <a:pt x="805598" y="2427382"/>
                  </a:cubicBezTo>
                  <a:close/>
                  <a:moveTo>
                    <a:pt x="1681898" y="2047199"/>
                  </a:moveTo>
                  <a:lnTo>
                    <a:pt x="2223352" y="2047199"/>
                  </a:lnTo>
                  <a:cubicBezTo>
                    <a:pt x="2247431" y="2047199"/>
                    <a:pt x="2266950" y="2066718"/>
                    <a:pt x="2266950" y="2090797"/>
                  </a:cubicBezTo>
                  <a:lnTo>
                    <a:pt x="2266950" y="2489375"/>
                  </a:lnTo>
                  <a:cubicBezTo>
                    <a:pt x="2266950" y="2513454"/>
                    <a:pt x="2247431" y="2532973"/>
                    <a:pt x="2223352" y="2532973"/>
                  </a:cubicBezTo>
                  <a:lnTo>
                    <a:pt x="1681898" y="2532973"/>
                  </a:lnTo>
                  <a:cubicBezTo>
                    <a:pt x="1657819" y="2532973"/>
                    <a:pt x="1638300" y="2513454"/>
                    <a:pt x="1638300" y="2489375"/>
                  </a:cubicBezTo>
                  <a:lnTo>
                    <a:pt x="1638300" y="2090797"/>
                  </a:lnTo>
                  <a:cubicBezTo>
                    <a:pt x="1638300" y="2066718"/>
                    <a:pt x="1657819" y="2047199"/>
                    <a:pt x="1681898" y="2047199"/>
                  </a:cubicBezTo>
                  <a:close/>
                  <a:moveTo>
                    <a:pt x="805598" y="1669351"/>
                  </a:moveTo>
                  <a:lnTo>
                    <a:pt x="1347052" y="1669351"/>
                  </a:lnTo>
                  <a:cubicBezTo>
                    <a:pt x="1371131" y="1669351"/>
                    <a:pt x="1390650" y="1688870"/>
                    <a:pt x="1390650" y="1712949"/>
                  </a:cubicBezTo>
                  <a:lnTo>
                    <a:pt x="1390650" y="2111527"/>
                  </a:lnTo>
                  <a:cubicBezTo>
                    <a:pt x="1390650" y="2135606"/>
                    <a:pt x="1371131" y="2155125"/>
                    <a:pt x="1347052" y="2155125"/>
                  </a:cubicBezTo>
                  <a:lnTo>
                    <a:pt x="805598" y="2155125"/>
                  </a:lnTo>
                  <a:cubicBezTo>
                    <a:pt x="781519" y="2155125"/>
                    <a:pt x="762000" y="2135606"/>
                    <a:pt x="762000" y="2111527"/>
                  </a:cubicBezTo>
                  <a:lnTo>
                    <a:pt x="762000" y="1712949"/>
                  </a:lnTo>
                  <a:cubicBezTo>
                    <a:pt x="762000" y="1688870"/>
                    <a:pt x="781519" y="1669351"/>
                    <a:pt x="805598" y="1669351"/>
                  </a:cubicBezTo>
                  <a:close/>
                  <a:moveTo>
                    <a:pt x="2558198" y="1645318"/>
                  </a:moveTo>
                  <a:lnTo>
                    <a:pt x="3099652" y="1645318"/>
                  </a:lnTo>
                  <a:cubicBezTo>
                    <a:pt x="3123731" y="1645318"/>
                    <a:pt x="3143250" y="1664837"/>
                    <a:pt x="3143250" y="1688916"/>
                  </a:cubicBezTo>
                  <a:lnTo>
                    <a:pt x="3143250" y="2087494"/>
                  </a:lnTo>
                  <a:cubicBezTo>
                    <a:pt x="3143250" y="2111573"/>
                    <a:pt x="3123731" y="2131092"/>
                    <a:pt x="3099652" y="2131092"/>
                  </a:cubicBezTo>
                  <a:lnTo>
                    <a:pt x="2558198" y="2131092"/>
                  </a:lnTo>
                  <a:cubicBezTo>
                    <a:pt x="2534119" y="2131092"/>
                    <a:pt x="2514600" y="2111573"/>
                    <a:pt x="2514600" y="2087494"/>
                  </a:cubicBezTo>
                  <a:lnTo>
                    <a:pt x="2514600" y="1688916"/>
                  </a:lnTo>
                  <a:cubicBezTo>
                    <a:pt x="2514600" y="1664837"/>
                    <a:pt x="2534119" y="1645318"/>
                    <a:pt x="2558198" y="1645318"/>
                  </a:cubicBezTo>
                  <a:close/>
                  <a:moveTo>
                    <a:pt x="1681898" y="1288793"/>
                  </a:moveTo>
                  <a:lnTo>
                    <a:pt x="2223352" y="1288793"/>
                  </a:lnTo>
                  <a:cubicBezTo>
                    <a:pt x="2247431" y="1288793"/>
                    <a:pt x="2266950" y="1308312"/>
                    <a:pt x="2266950" y="1332391"/>
                  </a:cubicBezTo>
                  <a:lnTo>
                    <a:pt x="2266950" y="1730969"/>
                  </a:lnTo>
                  <a:cubicBezTo>
                    <a:pt x="2266950" y="1755048"/>
                    <a:pt x="2247431" y="1774567"/>
                    <a:pt x="2223352" y="1774567"/>
                  </a:cubicBezTo>
                  <a:lnTo>
                    <a:pt x="1681898" y="1774567"/>
                  </a:lnTo>
                  <a:cubicBezTo>
                    <a:pt x="1657819" y="1774567"/>
                    <a:pt x="1638300" y="1755048"/>
                    <a:pt x="1638300" y="1730969"/>
                  </a:cubicBezTo>
                  <a:lnTo>
                    <a:pt x="1638300" y="1332391"/>
                  </a:lnTo>
                  <a:cubicBezTo>
                    <a:pt x="1638300" y="1308312"/>
                    <a:pt x="1657819" y="1288793"/>
                    <a:pt x="1681898" y="1288793"/>
                  </a:cubicBezTo>
                  <a:close/>
                  <a:moveTo>
                    <a:pt x="805598" y="911320"/>
                  </a:moveTo>
                  <a:lnTo>
                    <a:pt x="1347052" y="911320"/>
                  </a:lnTo>
                  <a:cubicBezTo>
                    <a:pt x="1371131" y="911320"/>
                    <a:pt x="1390650" y="930839"/>
                    <a:pt x="1390650" y="954918"/>
                  </a:cubicBezTo>
                  <a:lnTo>
                    <a:pt x="1390650" y="1353496"/>
                  </a:lnTo>
                  <a:cubicBezTo>
                    <a:pt x="1390650" y="1377575"/>
                    <a:pt x="1371131" y="1397094"/>
                    <a:pt x="1347052" y="1397094"/>
                  </a:cubicBezTo>
                  <a:lnTo>
                    <a:pt x="805598" y="1397094"/>
                  </a:lnTo>
                  <a:cubicBezTo>
                    <a:pt x="781519" y="1397094"/>
                    <a:pt x="762000" y="1377575"/>
                    <a:pt x="762000" y="1353496"/>
                  </a:cubicBezTo>
                  <a:lnTo>
                    <a:pt x="762000" y="954918"/>
                  </a:lnTo>
                  <a:cubicBezTo>
                    <a:pt x="762000" y="930839"/>
                    <a:pt x="781519" y="911320"/>
                    <a:pt x="805598" y="911320"/>
                  </a:cubicBezTo>
                  <a:close/>
                  <a:moveTo>
                    <a:pt x="0" y="0"/>
                  </a:moveTo>
                  <a:lnTo>
                    <a:pt x="1" y="0"/>
                  </a:lnTo>
                  <a:lnTo>
                    <a:pt x="504826" y="0"/>
                  </a:lnTo>
                  <a:lnTo>
                    <a:pt x="3152775" y="0"/>
                  </a:lnTo>
                  <a:lnTo>
                    <a:pt x="3657601" y="0"/>
                  </a:lnTo>
                  <a:lnTo>
                    <a:pt x="3657601" y="520792"/>
                  </a:lnTo>
                  <a:lnTo>
                    <a:pt x="3657601" y="827179"/>
                  </a:lnTo>
                  <a:cubicBezTo>
                    <a:pt x="3657601" y="873648"/>
                    <a:pt x="3619931" y="911318"/>
                    <a:pt x="3573462" y="911318"/>
                  </a:cubicBezTo>
                  <a:lnTo>
                    <a:pt x="3236914" y="911318"/>
                  </a:lnTo>
                  <a:cubicBezTo>
                    <a:pt x="3190445" y="911318"/>
                    <a:pt x="3152775" y="873648"/>
                    <a:pt x="3152775" y="827179"/>
                  </a:cubicBezTo>
                  <a:lnTo>
                    <a:pt x="3152775" y="520792"/>
                  </a:lnTo>
                  <a:lnTo>
                    <a:pt x="504826" y="520792"/>
                  </a:lnTo>
                  <a:lnTo>
                    <a:pt x="504826" y="827179"/>
                  </a:lnTo>
                  <a:cubicBezTo>
                    <a:pt x="504826" y="873648"/>
                    <a:pt x="467156" y="911318"/>
                    <a:pt x="420687" y="911318"/>
                  </a:cubicBezTo>
                  <a:lnTo>
                    <a:pt x="84139" y="911318"/>
                  </a:lnTo>
                  <a:cubicBezTo>
                    <a:pt x="37670" y="911318"/>
                    <a:pt x="0" y="873648"/>
                    <a:pt x="0" y="827179"/>
                  </a:cubicBezTo>
                  <a:close/>
                </a:path>
              </a:pathLst>
            </a:cu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FFFFFF"/>
                </a:solidFill>
                <a:effectLst/>
                <a:uLnTx/>
                <a:uFillTx/>
                <a:ea typeface="Segoe UI" pitchFamily="34" charset="0"/>
                <a:cs typeface="Segoe UI" pitchFamily="34" charset="0"/>
              </a:endParaRPr>
            </a:p>
          </p:txBody>
        </p:sp>
      </p:grpSp>
      <p:grpSp>
        <p:nvGrpSpPr>
          <p:cNvPr id="7" name="Group 6"/>
          <p:cNvGrpSpPr/>
          <p:nvPr/>
        </p:nvGrpSpPr>
        <p:grpSpPr>
          <a:xfrm>
            <a:off x="4043785" y="1425785"/>
            <a:ext cx="3595126" cy="4645148"/>
            <a:chOff x="4043785" y="1425785"/>
            <a:chExt cx="3595126" cy="4645148"/>
          </a:xfrm>
        </p:grpSpPr>
        <p:sp>
          <p:nvSpPr>
            <p:cNvPr id="184" name="Rectangle 183"/>
            <p:cNvSpPr/>
            <p:nvPr/>
          </p:nvSpPr>
          <p:spPr>
            <a:xfrm>
              <a:off x="5123071" y="5701601"/>
              <a:ext cx="1455527" cy="369332"/>
            </a:xfrm>
            <a:prstGeom prst="rect">
              <a:avLst/>
            </a:prstGeom>
          </p:spPr>
          <p:txBody>
            <a:bodyPr wrap="none" lIns="0" tIns="0" rIns="0" bIns="0" anchor="ctr">
              <a:spAutoFit/>
            </a:bodyPr>
            <a:lstStyle/>
            <a:p>
              <a:pPr algn="ctr" defTabSz="725012">
                <a:spcBef>
                  <a:spcPct val="0"/>
                </a:spcBef>
                <a:spcAft>
                  <a:spcPct val="35000"/>
                </a:spcAft>
              </a:pPr>
              <a:r>
                <a:rPr lang="en-US" sz="2400" dirty="0">
                  <a:solidFill>
                    <a:srgbClr val="002050"/>
                  </a:solidFill>
                  <a:latin typeface="Segoe UI Light"/>
                </a:rPr>
                <a:t>Intelligence</a:t>
              </a:r>
              <a:endParaRPr lang="en-US" b="1" spc="-30" dirty="0">
                <a:solidFill>
                  <a:srgbClr val="002050"/>
                </a:solidFill>
                <a:latin typeface="Segoe UI Semilight" panose="020B0402040204020203" pitchFamily="34" charset="0"/>
                <a:cs typeface="Segoe UI Semilight" panose="020B0402040204020203" pitchFamily="34" charset="0"/>
              </a:endParaRPr>
            </a:p>
          </p:txBody>
        </p:sp>
        <p:grpSp>
          <p:nvGrpSpPr>
            <p:cNvPr id="185" name="Group 184"/>
            <p:cNvGrpSpPr/>
            <p:nvPr/>
          </p:nvGrpSpPr>
          <p:grpSpPr>
            <a:xfrm>
              <a:off x="5901551" y="1425785"/>
              <a:ext cx="1737360" cy="4187396"/>
              <a:chOff x="5901551" y="1293980"/>
              <a:chExt cx="1737360" cy="4187396"/>
            </a:xfrm>
          </p:grpSpPr>
          <p:sp>
            <p:nvSpPr>
              <p:cNvPr id="196" name="Rectangle 195"/>
              <p:cNvSpPr/>
              <p:nvPr/>
            </p:nvSpPr>
            <p:spPr bwMode="auto">
              <a:xfrm>
                <a:off x="5901551" y="1293980"/>
                <a:ext cx="1737360" cy="4187396"/>
              </a:xfrm>
              <a:prstGeom prst="rect">
                <a:avLst/>
              </a:prstGeom>
              <a:solidFill>
                <a:srgbClr val="0078D7"/>
              </a:solidFill>
              <a:ln w="3175">
                <a:noFill/>
              </a:ln>
              <a:effectLst/>
            </p:spPr>
            <p:txBody>
              <a:bodyPr spcFirstLastPara="0" vert="horz" wrap="square" lIns="18281" tIns="91440" rIns="18281" bIns="91401" numCol="1" spcCol="1270" anchor="t" anchorCtr="0">
                <a:noAutofit/>
              </a:bodyPr>
              <a:lstStyle/>
              <a:p>
                <a:pPr algn="ctr" defTabSz="725012">
                  <a:spcBef>
                    <a:spcPct val="0"/>
                  </a:spcBef>
                  <a:spcAft>
                    <a:spcPct val="35000"/>
                  </a:spcAft>
                  <a:defRPr/>
                </a:pPr>
                <a:r>
                  <a:rPr lang="en-US" sz="1400" kern="0" dirty="0">
                    <a:solidFill>
                      <a:srgbClr val="FFFFFF"/>
                    </a:solidFill>
                    <a:latin typeface="Segoe UI Semibold" panose="020B0702040204020203" pitchFamily="34" charset="0"/>
                    <a:cs typeface="Segoe UI Semibold" panose="020B0702040204020203" pitchFamily="34" charset="0"/>
                  </a:rPr>
                  <a:t>Machine Learning and Analytics</a:t>
                </a:r>
              </a:p>
            </p:txBody>
          </p:sp>
          <p:sp>
            <p:nvSpPr>
              <p:cNvPr id="197" name="Rectangle 196"/>
              <p:cNvSpPr/>
              <p:nvPr/>
            </p:nvSpPr>
            <p:spPr>
              <a:xfrm>
                <a:off x="6340519" y="3368932"/>
                <a:ext cx="1268870" cy="261610"/>
              </a:xfrm>
              <a:prstGeom prst="rect">
                <a:avLst/>
              </a:prstGeom>
            </p:spPr>
            <p:txBody>
              <a:bodyPr wrap="square">
                <a:spAutoFit/>
              </a:bodyPr>
              <a:lstStyle/>
              <a:p>
                <a:r>
                  <a:rPr lang="en-US" sz="1100" dirty="0">
                    <a:solidFill>
                      <a:srgbClr val="FFFFFF"/>
                    </a:solidFill>
                    <a:cs typeface="Segoe UI Semilight" panose="020B0402040204020203" pitchFamily="34" charset="0"/>
                  </a:rPr>
                  <a:t>HDInsight </a:t>
                </a:r>
              </a:p>
            </p:txBody>
          </p:sp>
          <p:sp>
            <p:nvSpPr>
              <p:cNvPr id="198" name="Rectangle 197"/>
              <p:cNvSpPr/>
              <p:nvPr/>
            </p:nvSpPr>
            <p:spPr>
              <a:xfrm>
                <a:off x="6340519" y="3920538"/>
                <a:ext cx="1268870" cy="261610"/>
              </a:xfrm>
              <a:prstGeom prst="rect">
                <a:avLst/>
              </a:prstGeom>
            </p:spPr>
            <p:txBody>
              <a:bodyPr wrap="square">
                <a:spAutoFit/>
              </a:bodyPr>
              <a:lstStyle/>
              <a:p>
                <a:r>
                  <a:rPr lang="en-US" sz="1100" dirty="0">
                    <a:solidFill>
                      <a:srgbClr val="FFFFFF"/>
                    </a:solidFill>
                    <a:cs typeface="Segoe UI Semilight" panose="020B0402040204020203" pitchFamily="34" charset="0"/>
                  </a:rPr>
                  <a:t>Stream Analytics</a:t>
                </a:r>
              </a:p>
            </p:txBody>
          </p:sp>
          <p:sp>
            <p:nvSpPr>
              <p:cNvPr id="199" name="Rectangle 198"/>
              <p:cNvSpPr/>
              <p:nvPr/>
            </p:nvSpPr>
            <p:spPr>
              <a:xfrm>
                <a:off x="6340519" y="2692870"/>
                <a:ext cx="1268870" cy="430887"/>
              </a:xfrm>
              <a:prstGeom prst="rect">
                <a:avLst/>
              </a:prstGeom>
            </p:spPr>
            <p:txBody>
              <a:bodyPr wrap="square">
                <a:spAutoFit/>
              </a:bodyPr>
              <a:lstStyle/>
              <a:p>
                <a:r>
                  <a:rPr lang="en-US" sz="1100" dirty="0">
                    <a:solidFill>
                      <a:srgbClr val="FFFFFF"/>
                    </a:solidFill>
                    <a:cs typeface="Segoe UI Semilight" panose="020B0402040204020203" pitchFamily="34" charset="0"/>
                  </a:rPr>
                  <a:t>Data Lake Analytics</a:t>
                </a:r>
              </a:p>
            </p:txBody>
          </p:sp>
          <p:sp>
            <p:nvSpPr>
              <p:cNvPr id="200" name="Rectangle 199"/>
              <p:cNvSpPr/>
              <p:nvPr/>
            </p:nvSpPr>
            <p:spPr>
              <a:xfrm>
                <a:off x="6340519" y="2080520"/>
                <a:ext cx="1268870" cy="430887"/>
              </a:xfrm>
              <a:prstGeom prst="rect">
                <a:avLst/>
              </a:prstGeom>
            </p:spPr>
            <p:txBody>
              <a:bodyPr wrap="square">
                <a:spAutoFit/>
              </a:bodyPr>
              <a:lstStyle/>
              <a:p>
                <a:r>
                  <a:rPr lang="en-US" sz="1100" dirty="0">
                    <a:solidFill>
                      <a:srgbClr val="FFFFFF"/>
                    </a:solidFill>
                    <a:cs typeface="Segoe UI Semilight" panose="020B0402040204020203" pitchFamily="34" charset="0"/>
                  </a:rPr>
                  <a:t>Machine Learning</a:t>
                </a:r>
              </a:p>
            </p:txBody>
          </p:sp>
          <p:grpSp>
            <p:nvGrpSpPr>
              <p:cNvPr id="201" name="Group 200"/>
              <p:cNvGrpSpPr/>
              <p:nvPr/>
            </p:nvGrpSpPr>
            <p:grpSpPr>
              <a:xfrm>
                <a:off x="5982706" y="3922858"/>
                <a:ext cx="352655" cy="270905"/>
                <a:chOff x="1260022" y="5196402"/>
                <a:chExt cx="3273425" cy="2514600"/>
              </a:xfrm>
              <a:solidFill>
                <a:srgbClr val="FFFFFF"/>
              </a:solidFill>
            </p:grpSpPr>
            <p:sp>
              <p:nvSpPr>
                <p:cNvPr id="207" name="Freeform 554"/>
                <p:cNvSpPr>
                  <a:spLocks/>
                </p:cNvSpPr>
                <p:nvPr/>
              </p:nvSpPr>
              <p:spPr bwMode="auto">
                <a:xfrm>
                  <a:off x="2247447" y="5196402"/>
                  <a:ext cx="2286000" cy="2514600"/>
                </a:xfrm>
                <a:custGeom>
                  <a:avLst/>
                  <a:gdLst>
                    <a:gd name="T0" fmla="*/ 307 w 609"/>
                    <a:gd name="T1" fmla="*/ 0 h 669"/>
                    <a:gd name="T2" fmla="*/ 341 w 609"/>
                    <a:gd name="T3" fmla="*/ 90 h 669"/>
                    <a:gd name="T4" fmla="*/ 395 w 609"/>
                    <a:gd name="T5" fmla="*/ 114 h 669"/>
                    <a:gd name="T6" fmla="*/ 482 w 609"/>
                    <a:gd name="T7" fmla="*/ 68 h 669"/>
                    <a:gd name="T8" fmla="*/ 537 w 609"/>
                    <a:gd name="T9" fmla="*/ 123 h 669"/>
                    <a:gd name="T10" fmla="*/ 494 w 609"/>
                    <a:gd name="T11" fmla="*/ 208 h 669"/>
                    <a:gd name="T12" fmla="*/ 516 w 609"/>
                    <a:gd name="T13" fmla="*/ 261 h 669"/>
                    <a:gd name="T14" fmla="*/ 609 w 609"/>
                    <a:gd name="T15" fmla="*/ 293 h 669"/>
                    <a:gd name="T16" fmla="*/ 609 w 609"/>
                    <a:gd name="T17" fmla="*/ 369 h 669"/>
                    <a:gd name="T18" fmla="*/ 517 w 609"/>
                    <a:gd name="T19" fmla="*/ 401 h 669"/>
                    <a:gd name="T20" fmla="*/ 493 w 609"/>
                    <a:gd name="T21" fmla="*/ 454 h 669"/>
                    <a:gd name="T22" fmla="*/ 535 w 609"/>
                    <a:gd name="T23" fmla="*/ 540 h 669"/>
                    <a:gd name="T24" fmla="*/ 480 w 609"/>
                    <a:gd name="T25" fmla="*/ 595 h 669"/>
                    <a:gd name="T26" fmla="*/ 394 w 609"/>
                    <a:gd name="T27" fmla="*/ 556 h 669"/>
                    <a:gd name="T28" fmla="*/ 339 w 609"/>
                    <a:gd name="T29" fmla="*/ 579 h 669"/>
                    <a:gd name="T30" fmla="*/ 309 w 609"/>
                    <a:gd name="T31" fmla="*/ 669 h 669"/>
                    <a:gd name="T32" fmla="*/ 231 w 609"/>
                    <a:gd name="T33" fmla="*/ 669 h 669"/>
                    <a:gd name="T34" fmla="*/ 201 w 609"/>
                    <a:gd name="T35" fmla="*/ 579 h 669"/>
                    <a:gd name="T36" fmla="*/ 148 w 609"/>
                    <a:gd name="T37" fmla="*/ 558 h 669"/>
                    <a:gd name="T38" fmla="*/ 63 w 609"/>
                    <a:gd name="T39" fmla="*/ 600 h 669"/>
                    <a:gd name="T40" fmla="*/ 7 w 609"/>
                    <a:gd name="T41" fmla="*/ 546 h 669"/>
                    <a:gd name="T42" fmla="*/ 24 w 609"/>
                    <a:gd name="T43" fmla="*/ 519 h 669"/>
                    <a:gd name="T44" fmla="*/ 102 w 609"/>
                    <a:gd name="T45" fmla="*/ 479 h 669"/>
                    <a:gd name="T46" fmla="*/ 171 w 609"/>
                    <a:gd name="T47" fmla="*/ 431 h 669"/>
                    <a:gd name="T48" fmla="*/ 208 w 609"/>
                    <a:gd name="T49" fmla="*/ 457 h 669"/>
                    <a:gd name="T50" fmla="*/ 411 w 609"/>
                    <a:gd name="T51" fmla="*/ 332 h 669"/>
                    <a:gd name="T52" fmla="*/ 339 w 609"/>
                    <a:gd name="T53" fmla="*/ 213 h 669"/>
                    <a:gd name="T54" fmla="*/ 180 w 609"/>
                    <a:gd name="T55" fmla="*/ 146 h 669"/>
                    <a:gd name="T56" fmla="*/ 28 w 609"/>
                    <a:gd name="T57" fmla="*/ 180 h 669"/>
                    <a:gd name="T58" fmla="*/ 0 w 609"/>
                    <a:gd name="T59" fmla="*/ 127 h 669"/>
                    <a:gd name="T60" fmla="*/ 51 w 609"/>
                    <a:gd name="T61" fmla="*/ 72 h 669"/>
                    <a:gd name="T62" fmla="*/ 143 w 609"/>
                    <a:gd name="T63" fmla="*/ 113 h 669"/>
                    <a:gd name="T64" fmla="*/ 196 w 609"/>
                    <a:gd name="T65" fmla="*/ 90 h 669"/>
                    <a:gd name="T66" fmla="*/ 233 w 609"/>
                    <a:gd name="T67" fmla="*/ 0 h 669"/>
                    <a:gd name="T68" fmla="*/ 307 w 609"/>
                    <a:gd name="T69" fmla="*/ 0 h 6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09" h="669">
                      <a:moveTo>
                        <a:pt x="307" y="0"/>
                      </a:moveTo>
                      <a:cubicBezTo>
                        <a:pt x="319" y="29"/>
                        <a:pt x="331" y="58"/>
                        <a:pt x="341" y="90"/>
                      </a:cubicBezTo>
                      <a:cubicBezTo>
                        <a:pt x="358" y="98"/>
                        <a:pt x="378" y="105"/>
                        <a:pt x="395" y="114"/>
                      </a:cubicBezTo>
                      <a:cubicBezTo>
                        <a:pt x="423" y="98"/>
                        <a:pt x="455" y="86"/>
                        <a:pt x="482" y="68"/>
                      </a:cubicBezTo>
                      <a:cubicBezTo>
                        <a:pt x="503" y="85"/>
                        <a:pt x="521" y="103"/>
                        <a:pt x="537" y="123"/>
                      </a:cubicBezTo>
                      <a:cubicBezTo>
                        <a:pt x="521" y="150"/>
                        <a:pt x="509" y="181"/>
                        <a:pt x="494" y="208"/>
                      </a:cubicBezTo>
                      <a:cubicBezTo>
                        <a:pt x="500" y="227"/>
                        <a:pt x="510" y="242"/>
                        <a:pt x="516" y="261"/>
                      </a:cubicBezTo>
                      <a:cubicBezTo>
                        <a:pt x="546" y="272"/>
                        <a:pt x="576" y="284"/>
                        <a:pt x="609" y="293"/>
                      </a:cubicBezTo>
                      <a:cubicBezTo>
                        <a:pt x="609" y="318"/>
                        <a:pt x="609" y="344"/>
                        <a:pt x="609" y="369"/>
                      </a:cubicBezTo>
                      <a:cubicBezTo>
                        <a:pt x="579" y="380"/>
                        <a:pt x="549" y="391"/>
                        <a:pt x="517" y="401"/>
                      </a:cubicBezTo>
                      <a:cubicBezTo>
                        <a:pt x="508" y="417"/>
                        <a:pt x="502" y="437"/>
                        <a:pt x="493" y="454"/>
                      </a:cubicBezTo>
                      <a:cubicBezTo>
                        <a:pt x="506" y="484"/>
                        <a:pt x="519" y="513"/>
                        <a:pt x="535" y="540"/>
                      </a:cubicBezTo>
                      <a:cubicBezTo>
                        <a:pt x="519" y="561"/>
                        <a:pt x="501" y="579"/>
                        <a:pt x="480" y="595"/>
                      </a:cubicBezTo>
                      <a:cubicBezTo>
                        <a:pt x="453" y="581"/>
                        <a:pt x="422" y="570"/>
                        <a:pt x="394" y="556"/>
                      </a:cubicBezTo>
                      <a:cubicBezTo>
                        <a:pt x="374" y="562"/>
                        <a:pt x="357" y="572"/>
                        <a:pt x="339" y="579"/>
                      </a:cubicBezTo>
                      <a:cubicBezTo>
                        <a:pt x="329" y="609"/>
                        <a:pt x="317" y="638"/>
                        <a:pt x="309" y="669"/>
                      </a:cubicBezTo>
                      <a:cubicBezTo>
                        <a:pt x="283" y="669"/>
                        <a:pt x="257" y="669"/>
                        <a:pt x="231" y="669"/>
                      </a:cubicBezTo>
                      <a:cubicBezTo>
                        <a:pt x="221" y="640"/>
                        <a:pt x="211" y="610"/>
                        <a:pt x="201" y="579"/>
                      </a:cubicBezTo>
                      <a:cubicBezTo>
                        <a:pt x="183" y="572"/>
                        <a:pt x="166" y="564"/>
                        <a:pt x="148" y="558"/>
                      </a:cubicBezTo>
                      <a:cubicBezTo>
                        <a:pt x="118" y="571"/>
                        <a:pt x="92" y="587"/>
                        <a:pt x="63" y="600"/>
                      </a:cubicBezTo>
                      <a:cubicBezTo>
                        <a:pt x="44" y="590"/>
                        <a:pt x="23" y="565"/>
                        <a:pt x="7" y="546"/>
                      </a:cubicBezTo>
                      <a:cubicBezTo>
                        <a:pt x="14" y="538"/>
                        <a:pt x="20" y="529"/>
                        <a:pt x="24" y="519"/>
                      </a:cubicBezTo>
                      <a:cubicBezTo>
                        <a:pt x="53" y="509"/>
                        <a:pt x="77" y="498"/>
                        <a:pt x="102" y="479"/>
                      </a:cubicBezTo>
                      <a:cubicBezTo>
                        <a:pt x="119" y="466"/>
                        <a:pt x="144" y="427"/>
                        <a:pt x="171" y="431"/>
                      </a:cubicBezTo>
                      <a:cubicBezTo>
                        <a:pt x="182" y="432"/>
                        <a:pt x="193" y="450"/>
                        <a:pt x="208" y="457"/>
                      </a:cubicBezTo>
                      <a:cubicBezTo>
                        <a:pt x="301" y="505"/>
                        <a:pt x="414" y="433"/>
                        <a:pt x="411" y="332"/>
                      </a:cubicBezTo>
                      <a:cubicBezTo>
                        <a:pt x="410" y="268"/>
                        <a:pt x="377" y="244"/>
                        <a:pt x="339" y="213"/>
                      </a:cubicBezTo>
                      <a:cubicBezTo>
                        <a:pt x="299" y="181"/>
                        <a:pt x="244" y="151"/>
                        <a:pt x="180" y="146"/>
                      </a:cubicBezTo>
                      <a:cubicBezTo>
                        <a:pt x="125" y="142"/>
                        <a:pt x="75" y="156"/>
                        <a:pt x="28" y="180"/>
                      </a:cubicBezTo>
                      <a:cubicBezTo>
                        <a:pt x="19" y="162"/>
                        <a:pt x="10" y="144"/>
                        <a:pt x="0" y="127"/>
                      </a:cubicBezTo>
                      <a:cubicBezTo>
                        <a:pt x="14" y="106"/>
                        <a:pt x="35" y="92"/>
                        <a:pt x="51" y="72"/>
                      </a:cubicBezTo>
                      <a:cubicBezTo>
                        <a:pt x="81" y="86"/>
                        <a:pt x="112" y="99"/>
                        <a:pt x="143" y="113"/>
                      </a:cubicBezTo>
                      <a:cubicBezTo>
                        <a:pt x="160" y="105"/>
                        <a:pt x="177" y="97"/>
                        <a:pt x="196" y="90"/>
                      </a:cubicBezTo>
                      <a:cubicBezTo>
                        <a:pt x="209" y="60"/>
                        <a:pt x="218" y="27"/>
                        <a:pt x="233" y="0"/>
                      </a:cubicBezTo>
                      <a:cubicBezTo>
                        <a:pt x="258" y="0"/>
                        <a:pt x="282" y="0"/>
                        <a:pt x="30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Segoe UI"/>
                  </a:endParaRPr>
                </a:p>
              </p:txBody>
            </p:sp>
            <p:sp>
              <p:nvSpPr>
                <p:cNvPr id="208" name="Freeform 555"/>
                <p:cNvSpPr>
                  <a:spLocks/>
                </p:cNvSpPr>
                <p:nvPr/>
              </p:nvSpPr>
              <p:spPr bwMode="auto">
                <a:xfrm>
                  <a:off x="1620384" y="5858389"/>
                  <a:ext cx="1892300" cy="604838"/>
                </a:xfrm>
                <a:custGeom>
                  <a:avLst/>
                  <a:gdLst>
                    <a:gd name="T0" fmla="*/ 319 w 504"/>
                    <a:gd name="T1" fmla="*/ 4 h 161"/>
                    <a:gd name="T2" fmla="*/ 486 w 504"/>
                    <a:gd name="T3" fmla="*/ 67 h 161"/>
                    <a:gd name="T4" fmla="*/ 502 w 504"/>
                    <a:gd name="T5" fmla="*/ 90 h 161"/>
                    <a:gd name="T6" fmla="*/ 490 w 504"/>
                    <a:gd name="T7" fmla="*/ 115 h 161"/>
                    <a:gd name="T8" fmla="*/ 455 w 504"/>
                    <a:gd name="T9" fmla="*/ 90 h 161"/>
                    <a:gd name="T10" fmla="*/ 327 w 504"/>
                    <a:gd name="T11" fmla="*/ 37 h 161"/>
                    <a:gd name="T12" fmla="*/ 216 w 504"/>
                    <a:gd name="T13" fmla="*/ 69 h 161"/>
                    <a:gd name="T14" fmla="*/ 68 w 504"/>
                    <a:gd name="T15" fmla="*/ 143 h 161"/>
                    <a:gd name="T16" fmla="*/ 2 w 504"/>
                    <a:gd name="T17" fmla="*/ 99 h 161"/>
                    <a:gd name="T18" fmla="*/ 11 w 504"/>
                    <a:gd name="T19" fmla="*/ 76 h 161"/>
                    <a:gd name="T20" fmla="*/ 76 w 504"/>
                    <a:gd name="T21" fmla="*/ 110 h 161"/>
                    <a:gd name="T22" fmla="*/ 174 w 504"/>
                    <a:gd name="T23" fmla="*/ 57 h 161"/>
                    <a:gd name="T24" fmla="*/ 319 w 504"/>
                    <a:gd name="T25" fmla="*/ 4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04" h="161">
                      <a:moveTo>
                        <a:pt x="319" y="4"/>
                      </a:moveTo>
                      <a:cubicBezTo>
                        <a:pt x="384" y="0"/>
                        <a:pt x="445" y="29"/>
                        <a:pt x="486" y="67"/>
                      </a:cubicBezTo>
                      <a:cubicBezTo>
                        <a:pt x="490" y="71"/>
                        <a:pt x="501" y="81"/>
                        <a:pt x="502" y="90"/>
                      </a:cubicBezTo>
                      <a:cubicBezTo>
                        <a:pt x="504" y="101"/>
                        <a:pt x="499" y="113"/>
                        <a:pt x="490" y="115"/>
                      </a:cubicBezTo>
                      <a:cubicBezTo>
                        <a:pt x="480" y="117"/>
                        <a:pt x="461" y="97"/>
                        <a:pt x="455" y="90"/>
                      </a:cubicBezTo>
                      <a:cubicBezTo>
                        <a:pt x="424" y="61"/>
                        <a:pt x="384" y="38"/>
                        <a:pt x="327" y="37"/>
                      </a:cubicBezTo>
                      <a:cubicBezTo>
                        <a:pt x="284" y="37"/>
                        <a:pt x="245" y="51"/>
                        <a:pt x="216" y="69"/>
                      </a:cubicBezTo>
                      <a:cubicBezTo>
                        <a:pt x="173" y="96"/>
                        <a:pt x="147" y="161"/>
                        <a:pt x="68" y="143"/>
                      </a:cubicBezTo>
                      <a:cubicBezTo>
                        <a:pt x="45" y="138"/>
                        <a:pt x="7" y="123"/>
                        <a:pt x="2" y="99"/>
                      </a:cubicBezTo>
                      <a:cubicBezTo>
                        <a:pt x="0" y="91"/>
                        <a:pt x="1" y="80"/>
                        <a:pt x="11" y="76"/>
                      </a:cubicBezTo>
                      <a:cubicBezTo>
                        <a:pt x="31" y="70"/>
                        <a:pt x="54" y="107"/>
                        <a:pt x="76" y="110"/>
                      </a:cubicBezTo>
                      <a:cubicBezTo>
                        <a:pt x="126" y="116"/>
                        <a:pt x="147" y="79"/>
                        <a:pt x="174" y="57"/>
                      </a:cubicBezTo>
                      <a:cubicBezTo>
                        <a:pt x="208" y="29"/>
                        <a:pt x="256" y="8"/>
                        <a:pt x="319"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Segoe UI"/>
                  </a:endParaRPr>
                </a:p>
              </p:txBody>
            </p:sp>
            <p:sp>
              <p:nvSpPr>
                <p:cNvPr id="209" name="Freeform 556"/>
                <p:cNvSpPr>
                  <a:spLocks/>
                </p:cNvSpPr>
                <p:nvPr/>
              </p:nvSpPr>
              <p:spPr bwMode="auto">
                <a:xfrm>
                  <a:off x="1394959" y="6174302"/>
                  <a:ext cx="1952625" cy="593725"/>
                </a:xfrm>
                <a:custGeom>
                  <a:avLst/>
                  <a:gdLst>
                    <a:gd name="T0" fmla="*/ 366 w 520"/>
                    <a:gd name="T1" fmla="*/ 6 h 158"/>
                    <a:gd name="T2" fmla="*/ 508 w 520"/>
                    <a:gd name="T3" fmla="*/ 59 h 158"/>
                    <a:gd name="T4" fmla="*/ 506 w 520"/>
                    <a:gd name="T5" fmla="*/ 95 h 158"/>
                    <a:gd name="T6" fmla="*/ 453 w 520"/>
                    <a:gd name="T7" fmla="*/ 59 h 158"/>
                    <a:gd name="T8" fmla="*/ 290 w 520"/>
                    <a:gd name="T9" fmla="*/ 74 h 158"/>
                    <a:gd name="T10" fmla="*/ 260 w 520"/>
                    <a:gd name="T11" fmla="*/ 105 h 158"/>
                    <a:gd name="T12" fmla="*/ 32 w 520"/>
                    <a:gd name="T13" fmla="*/ 97 h 158"/>
                    <a:gd name="T14" fmla="*/ 27 w 520"/>
                    <a:gd name="T15" fmla="*/ 51 h 158"/>
                    <a:gd name="T16" fmla="*/ 78 w 520"/>
                    <a:gd name="T17" fmla="*/ 88 h 158"/>
                    <a:gd name="T18" fmla="*/ 230 w 520"/>
                    <a:gd name="T19" fmla="*/ 82 h 158"/>
                    <a:gd name="T20" fmla="*/ 366 w 520"/>
                    <a:gd name="T21" fmla="*/ 6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20" h="158">
                      <a:moveTo>
                        <a:pt x="366" y="6"/>
                      </a:moveTo>
                      <a:cubicBezTo>
                        <a:pt x="422" y="0"/>
                        <a:pt x="479" y="24"/>
                        <a:pt x="508" y="59"/>
                      </a:cubicBezTo>
                      <a:cubicBezTo>
                        <a:pt x="520" y="75"/>
                        <a:pt x="518" y="91"/>
                        <a:pt x="506" y="95"/>
                      </a:cubicBezTo>
                      <a:cubicBezTo>
                        <a:pt x="488" y="100"/>
                        <a:pt x="467" y="68"/>
                        <a:pt x="453" y="59"/>
                      </a:cubicBezTo>
                      <a:cubicBezTo>
                        <a:pt x="402" y="29"/>
                        <a:pt x="333" y="38"/>
                        <a:pt x="290" y="74"/>
                      </a:cubicBezTo>
                      <a:cubicBezTo>
                        <a:pt x="281" y="82"/>
                        <a:pt x="270" y="97"/>
                        <a:pt x="260" y="105"/>
                      </a:cubicBezTo>
                      <a:cubicBezTo>
                        <a:pt x="195" y="158"/>
                        <a:pt x="91" y="149"/>
                        <a:pt x="32" y="97"/>
                      </a:cubicBezTo>
                      <a:cubicBezTo>
                        <a:pt x="24" y="89"/>
                        <a:pt x="0" y="56"/>
                        <a:pt x="27" y="51"/>
                      </a:cubicBezTo>
                      <a:cubicBezTo>
                        <a:pt x="43" y="47"/>
                        <a:pt x="61" y="77"/>
                        <a:pt x="78" y="88"/>
                      </a:cubicBezTo>
                      <a:cubicBezTo>
                        <a:pt x="125" y="116"/>
                        <a:pt x="190" y="109"/>
                        <a:pt x="230" y="82"/>
                      </a:cubicBezTo>
                      <a:cubicBezTo>
                        <a:pt x="277" y="51"/>
                        <a:pt x="292" y="14"/>
                        <a:pt x="366"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Segoe UI"/>
                  </a:endParaRPr>
                </a:p>
              </p:txBody>
            </p:sp>
            <p:sp>
              <p:nvSpPr>
                <p:cNvPr id="210" name="Freeform 557"/>
                <p:cNvSpPr>
                  <a:spLocks/>
                </p:cNvSpPr>
                <p:nvPr/>
              </p:nvSpPr>
              <p:spPr bwMode="auto">
                <a:xfrm>
                  <a:off x="1260022" y="6493389"/>
                  <a:ext cx="1930400" cy="566738"/>
                </a:xfrm>
                <a:custGeom>
                  <a:avLst/>
                  <a:gdLst>
                    <a:gd name="T0" fmla="*/ 10 w 514"/>
                    <a:gd name="T1" fmla="*/ 35 h 151"/>
                    <a:gd name="T2" fmla="*/ 63 w 514"/>
                    <a:gd name="T3" fmla="*/ 72 h 151"/>
                    <a:gd name="T4" fmla="*/ 211 w 514"/>
                    <a:gd name="T5" fmla="*/ 111 h 151"/>
                    <a:gd name="T6" fmla="*/ 296 w 514"/>
                    <a:gd name="T7" fmla="*/ 77 h 151"/>
                    <a:gd name="T8" fmla="*/ 436 w 514"/>
                    <a:gd name="T9" fmla="*/ 8 h 151"/>
                    <a:gd name="T10" fmla="*/ 510 w 514"/>
                    <a:gd name="T11" fmla="*/ 49 h 151"/>
                    <a:gd name="T12" fmla="*/ 501 w 514"/>
                    <a:gd name="T13" fmla="*/ 73 h 151"/>
                    <a:gd name="T14" fmla="*/ 448 w 514"/>
                    <a:gd name="T15" fmla="*/ 42 h 151"/>
                    <a:gd name="T16" fmla="*/ 323 w 514"/>
                    <a:gd name="T17" fmla="*/ 103 h 151"/>
                    <a:gd name="T18" fmla="*/ 165 w 514"/>
                    <a:gd name="T19" fmla="*/ 146 h 151"/>
                    <a:gd name="T20" fmla="*/ 63 w 514"/>
                    <a:gd name="T21" fmla="*/ 111 h 151"/>
                    <a:gd name="T22" fmla="*/ 10 w 514"/>
                    <a:gd name="T23" fmla="*/ 35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14" h="151">
                      <a:moveTo>
                        <a:pt x="10" y="35"/>
                      </a:moveTo>
                      <a:cubicBezTo>
                        <a:pt x="40" y="37"/>
                        <a:pt x="46" y="59"/>
                        <a:pt x="63" y="72"/>
                      </a:cubicBezTo>
                      <a:cubicBezTo>
                        <a:pt x="95" y="96"/>
                        <a:pt x="147" y="117"/>
                        <a:pt x="211" y="111"/>
                      </a:cubicBezTo>
                      <a:cubicBezTo>
                        <a:pt x="248" y="107"/>
                        <a:pt x="274" y="92"/>
                        <a:pt x="296" y="77"/>
                      </a:cubicBezTo>
                      <a:cubicBezTo>
                        <a:pt x="338" y="48"/>
                        <a:pt x="358" y="0"/>
                        <a:pt x="436" y="8"/>
                      </a:cubicBezTo>
                      <a:cubicBezTo>
                        <a:pt x="454" y="10"/>
                        <a:pt x="503" y="25"/>
                        <a:pt x="510" y="49"/>
                      </a:cubicBezTo>
                      <a:cubicBezTo>
                        <a:pt x="512" y="58"/>
                        <a:pt x="514" y="70"/>
                        <a:pt x="501" y="73"/>
                      </a:cubicBezTo>
                      <a:cubicBezTo>
                        <a:pt x="484" y="78"/>
                        <a:pt x="467" y="48"/>
                        <a:pt x="448" y="42"/>
                      </a:cubicBezTo>
                      <a:cubicBezTo>
                        <a:pt x="388" y="23"/>
                        <a:pt x="360" y="77"/>
                        <a:pt x="323" y="103"/>
                      </a:cubicBezTo>
                      <a:cubicBezTo>
                        <a:pt x="286" y="130"/>
                        <a:pt x="237" y="151"/>
                        <a:pt x="165" y="146"/>
                      </a:cubicBezTo>
                      <a:cubicBezTo>
                        <a:pt x="129" y="143"/>
                        <a:pt x="92" y="129"/>
                        <a:pt x="63" y="111"/>
                      </a:cubicBezTo>
                      <a:cubicBezTo>
                        <a:pt x="38" y="95"/>
                        <a:pt x="0" y="73"/>
                        <a:pt x="10" y="3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Segoe UI"/>
                  </a:endParaRPr>
                </a:p>
              </p:txBody>
            </p:sp>
          </p:grpSp>
          <p:sp>
            <p:nvSpPr>
              <p:cNvPr id="202" name="Freeform 558"/>
              <p:cNvSpPr>
                <a:spLocks/>
              </p:cNvSpPr>
              <p:nvPr/>
            </p:nvSpPr>
            <p:spPr bwMode="auto">
              <a:xfrm>
                <a:off x="5984022" y="3353857"/>
                <a:ext cx="366380" cy="277258"/>
              </a:xfrm>
              <a:custGeom>
                <a:avLst/>
                <a:gdLst>
                  <a:gd name="connsiteX0" fmla="*/ 5546725 w 8802688"/>
                  <a:gd name="connsiteY0" fmla="*/ 4819650 h 6677025"/>
                  <a:gd name="connsiteX1" fmla="*/ 5573713 w 8802688"/>
                  <a:gd name="connsiteY1" fmla="*/ 4926013 h 6677025"/>
                  <a:gd name="connsiteX2" fmla="*/ 5603875 w 8802688"/>
                  <a:gd name="connsiteY2" fmla="*/ 5024438 h 6677025"/>
                  <a:gd name="connsiteX3" fmla="*/ 5630863 w 8802688"/>
                  <a:gd name="connsiteY3" fmla="*/ 5122863 h 6677025"/>
                  <a:gd name="connsiteX4" fmla="*/ 5657850 w 8802688"/>
                  <a:gd name="connsiteY4" fmla="*/ 5229225 h 6677025"/>
                  <a:gd name="connsiteX5" fmla="*/ 5668963 w 8802688"/>
                  <a:gd name="connsiteY5" fmla="*/ 5313363 h 6677025"/>
                  <a:gd name="connsiteX6" fmla="*/ 5681663 w 8802688"/>
                  <a:gd name="connsiteY6" fmla="*/ 5399088 h 6677025"/>
                  <a:gd name="connsiteX7" fmla="*/ 5686425 w 8802688"/>
                  <a:gd name="connsiteY7" fmla="*/ 5484813 h 6677025"/>
                  <a:gd name="connsiteX8" fmla="*/ 5689600 w 8802688"/>
                  <a:gd name="connsiteY8" fmla="*/ 5572126 h 6677025"/>
                  <a:gd name="connsiteX9" fmla="*/ 5695950 w 8802688"/>
                  <a:gd name="connsiteY9" fmla="*/ 5749926 h 6677025"/>
                  <a:gd name="connsiteX10" fmla="*/ 5695950 w 8802688"/>
                  <a:gd name="connsiteY10" fmla="*/ 5940426 h 6677025"/>
                  <a:gd name="connsiteX11" fmla="*/ 5692775 w 8802688"/>
                  <a:gd name="connsiteY11" fmla="*/ 5957888 h 6677025"/>
                  <a:gd name="connsiteX12" fmla="*/ 5689600 w 8802688"/>
                  <a:gd name="connsiteY12" fmla="*/ 5978526 h 6677025"/>
                  <a:gd name="connsiteX13" fmla="*/ 5681663 w 8802688"/>
                  <a:gd name="connsiteY13" fmla="*/ 6002338 h 6677025"/>
                  <a:gd name="connsiteX14" fmla="*/ 5672138 w 8802688"/>
                  <a:gd name="connsiteY14" fmla="*/ 6029326 h 6677025"/>
                  <a:gd name="connsiteX15" fmla="*/ 5659438 w 8802688"/>
                  <a:gd name="connsiteY15" fmla="*/ 6053138 h 6677025"/>
                  <a:gd name="connsiteX16" fmla="*/ 5648325 w 8802688"/>
                  <a:gd name="connsiteY16" fmla="*/ 6070601 h 6677025"/>
                  <a:gd name="connsiteX17" fmla="*/ 5634038 w 8802688"/>
                  <a:gd name="connsiteY17" fmla="*/ 6086476 h 6677025"/>
                  <a:gd name="connsiteX18" fmla="*/ 5627688 w 8802688"/>
                  <a:gd name="connsiteY18" fmla="*/ 6088063 h 6677025"/>
                  <a:gd name="connsiteX19" fmla="*/ 5621338 w 8802688"/>
                  <a:gd name="connsiteY19" fmla="*/ 6088063 h 6677025"/>
                  <a:gd name="connsiteX20" fmla="*/ 5526088 w 8802688"/>
                  <a:gd name="connsiteY20" fmla="*/ 6100763 h 6677025"/>
                  <a:gd name="connsiteX21" fmla="*/ 5430838 w 8802688"/>
                  <a:gd name="connsiteY21" fmla="*/ 6107113 h 6677025"/>
                  <a:gd name="connsiteX22" fmla="*/ 5338763 w 8802688"/>
                  <a:gd name="connsiteY22" fmla="*/ 6107113 h 6677025"/>
                  <a:gd name="connsiteX23" fmla="*/ 5249862 w 8802688"/>
                  <a:gd name="connsiteY23" fmla="*/ 6103938 h 6677025"/>
                  <a:gd name="connsiteX24" fmla="*/ 5068887 w 8802688"/>
                  <a:gd name="connsiteY24" fmla="*/ 6094413 h 6677025"/>
                  <a:gd name="connsiteX25" fmla="*/ 4973637 w 8802688"/>
                  <a:gd name="connsiteY25" fmla="*/ 6091238 h 6677025"/>
                  <a:gd name="connsiteX26" fmla="*/ 4878387 w 8802688"/>
                  <a:gd name="connsiteY26" fmla="*/ 6088063 h 6677025"/>
                  <a:gd name="connsiteX27" fmla="*/ 5045075 w 8802688"/>
                  <a:gd name="connsiteY27" fmla="*/ 5780088 h 6677025"/>
                  <a:gd name="connsiteX28" fmla="*/ 5213350 w 8802688"/>
                  <a:gd name="connsiteY28" fmla="*/ 5467350 h 6677025"/>
                  <a:gd name="connsiteX29" fmla="*/ 5380038 w 8802688"/>
                  <a:gd name="connsiteY29" fmla="*/ 5149850 h 6677025"/>
                  <a:gd name="connsiteX30" fmla="*/ 576262 w 8802688"/>
                  <a:gd name="connsiteY30" fmla="*/ 4632325 h 6677025"/>
                  <a:gd name="connsiteX31" fmla="*/ 685799 w 8802688"/>
                  <a:gd name="connsiteY31" fmla="*/ 4827588 h 6677025"/>
                  <a:gd name="connsiteX32" fmla="*/ 796925 w 8802688"/>
                  <a:gd name="connsiteY32" fmla="*/ 5030788 h 6677025"/>
                  <a:gd name="connsiteX33" fmla="*/ 909637 w 8802688"/>
                  <a:gd name="connsiteY33" fmla="*/ 5235575 h 6677025"/>
                  <a:gd name="connsiteX34" fmla="*/ 1019175 w 8802688"/>
                  <a:gd name="connsiteY34" fmla="*/ 5456238 h 6677025"/>
                  <a:gd name="connsiteX35" fmla="*/ 1031875 w 8802688"/>
                  <a:gd name="connsiteY35" fmla="*/ 5481638 h 6677025"/>
                  <a:gd name="connsiteX36" fmla="*/ 1039812 w 8802688"/>
                  <a:gd name="connsiteY36" fmla="*/ 5508626 h 6677025"/>
                  <a:gd name="connsiteX37" fmla="*/ 1046162 w 8802688"/>
                  <a:gd name="connsiteY37" fmla="*/ 5532438 h 6677025"/>
                  <a:gd name="connsiteX38" fmla="*/ 1049337 w 8802688"/>
                  <a:gd name="connsiteY38" fmla="*/ 5559426 h 6677025"/>
                  <a:gd name="connsiteX39" fmla="*/ 1049337 w 8802688"/>
                  <a:gd name="connsiteY39" fmla="*/ 5580063 h 6677025"/>
                  <a:gd name="connsiteX40" fmla="*/ 1046162 w 8802688"/>
                  <a:gd name="connsiteY40" fmla="*/ 5600701 h 6677025"/>
                  <a:gd name="connsiteX41" fmla="*/ 1039812 w 8802688"/>
                  <a:gd name="connsiteY41" fmla="*/ 5621338 h 6677025"/>
                  <a:gd name="connsiteX42" fmla="*/ 1028699 w 8802688"/>
                  <a:gd name="connsiteY42" fmla="*/ 5640388 h 6677025"/>
                  <a:gd name="connsiteX43" fmla="*/ 1019175 w 8802688"/>
                  <a:gd name="connsiteY43" fmla="*/ 5657851 h 6677025"/>
                  <a:gd name="connsiteX44" fmla="*/ 1004887 w 8802688"/>
                  <a:gd name="connsiteY44" fmla="*/ 5672138 h 6677025"/>
                  <a:gd name="connsiteX45" fmla="*/ 987425 w 8802688"/>
                  <a:gd name="connsiteY45" fmla="*/ 5684838 h 6677025"/>
                  <a:gd name="connsiteX46" fmla="*/ 968375 w 8802688"/>
                  <a:gd name="connsiteY46" fmla="*/ 5695951 h 6677025"/>
                  <a:gd name="connsiteX47" fmla="*/ 947737 w 8802688"/>
                  <a:gd name="connsiteY47" fmla="*/ 5705476 h 6677025"/>
                  <a:gd name="connsiteX48" fmla="*/ 923925 w 8802688"/>
                  <a:gd name="connsiteY48" fmla="*/ 5711826 h 6677025"/>
                  <a:gd name="connsiteX49" fmla="*/ 896937 w 8802688"/>
                  <a:gd name="connsiteY49" fmla="*/ 5713413 h 6677025"/>
                  <a:gd name="connsiteX50" fmla="*/ 871537 w 8802688"/>
                  <a:gd name="connsiteY50" fmla="*/ 5716588 h 6677025"/>
                  <a:gd name="connsiteX51" fmla="*/ 844549 w 8802688"/>
                  <a:gd name="connsiteY51" fmla="*/ 5716588 h 6677025"/>
                  <a:gd name="connsiteX52" fmla="*/ 814387 w 8802688"/>
                  <a:gd name="connsiteY52" fmla="*/ 5716588 h 6677025"/>
                  <a:gd name="connsiteX53" fmla="*/ 787399 w 8802688"/>
                  <a:gd name="connsiteY53" fmla="*/ 5713413 h 6677025"/>
                  <a:gd name="connsiteX54" fmla="*/ 757237 w 8802688"/>
                  <a:gd name="connsiteY54" fmla="*/ 5711826 h 6677025"/>
                  <a:gd name="connsiteX55" fmla="*/ 728662 w 8802688"/>
                  <a:gd name="connsiteY55" fmla="*/ 5702301 h 6677025"/>
                  <a:gd name="connsiteX56" fmla="*/ 695325 w 8802688"/>
                  <a:gd name="connsiteY56" fmla="*/ 5692776 h 6677025"/>
                  <a:gd name="connsiteX57" fmla="*/ 636587 w 8802688"/>
                  <a:gd name="connsiteY57" fmla="*/ 5668963 h 6677025"/>
                  <a:gd name="connsiteX58" fmla="*/ 576262 w 8802688"/>
                  <a:gd name="connsiteY58" fmla="*/ 5637213 h 6677025"/>
                  <a:gd name="connsiteX59" fmla="*/ 520699 w 8802688"/>
                  <a:gd name="connsiteY59" fmla="*/ 5600701 h 6677025"/>
                  <a:gd name="connsiteX60" fmla="*/ 463549 w 8802688"/>
                  <a:gd name="connsiteY60" fmla="*/ 5556251 h 6677025"/>
                  <a:gd name="connsiteX61" fmla="*/ 406399 w 8802688"/>
                  <a:gd name="connsiteY61" fmla="*/ 5508626 h 6677025"/>
                  <a:gd name="connsiteX62" fmla="*/ 360362 w 8802688"/>
                  <a:gd name="connsiteY62" fmla="*/ 5457826 h 6677025"/>
                  <a:gd name="connsiteX63" fmla="*/ 312737 w 8802688"/>
                  <a:gd name="connsiteY63" fmla="*/ 5405438 h 6677025"/>
                  <a:gd name="connsiteX64" fmla="*/ 269875 w 8802688"/>
                  <a:gd name="connsiteY64" fmla="*/ 5351463 h 6677025"/>
                  <a:gd name="connsiteX65" fmla="*/ 234949 w 8802688"/>
                  <a:gd name="connsiteY65" fmla="*/ 5294313 h 6677025"/>
                  <a:gd name="connsiteX66" fmla="*/ 207962 w 8802688"/>
                  <a:gd name="connsiteY66" fmla="*/ 5238750 h 6677025"/>
                  <a:gd name="connsiteX67" fmla="*/ 184149 w 8802688"/>
                  <a:gd name="connsiteY67" fmla="*/ 5184775 h 6677025"/>
                  <a:gd name="connsiteX68" fmla="*/ 177799 w 8802688"/>
                  <a:gd name="connsiteY68" fmla="*/ 5157788 h 6677025"/>
                  <a:gd name="connsiteX69" fmla="*/ 173037 w 8802688"/>
                  <a:gd name="connsiteY69" fmla="*/ 5130800 h 6677025"/>
                  <a:gd name="connsiteX70" fmla="*/ 169862 w 8802688"/>
                  <a:gd name="connsiteY70" fmla="*/ 5105400 h 6677025"/>
                  <a:gd name="connsiteX71" fmla="*/ 166687 w 8802688"/>
                  <a:gd name="connsiteY71" fmla="*/ 5081588 h 6677025"/>
                  <a:gd name="connsiteX72" fmla="*/ 169862 w 8802688"/>
                  <a:gd name="connsiteY72" fmla="*/ 5054600 h 6677025"/>
                  <a:gd name="connsiteX73" fmla="*/ 173037 w 8802688"/>
                  <a:gd name="connsiteY73" fmla="*/ 5024438 h 6677025"/>
                  <a:gd name="connsiteX74" fmla="*/ 180975 w 8802688"/>
                  <a:gd name="connsiteY74" fmla="*/ 4997450 h 6677025"/>
                  <a:gd name="connsiteX75" fmla="*/ 190499 w 8802688"/>
                  <a:gd name="connsiteY75" fmla="*/ 4973638 h 6677025"/>
                  <a:gd name="connsiteX76" fmla="*/ 201612 w 8802688"/>
                  <a:gd name="connsiteY76" fmla="*/ 4949825 h 6677025"/>
                  <a:gd name="connsiteX77" fmla="*/ 214312 w 8802688"/>
                  <a:gd name="connsiteY77" fmla="*/ 4929188 h 6677025"/>
                  <a:gd name="connsiteX78" fmla="*/ 228599 w 8802688"/>
                  <a:gd name="connsiteY78" fmla="*/ 4908550 h 6677025"/>
                  <a:gd name="connsiteX79" fmla="*/ 241299 w 8802688"/>
                  <a:gd name="connsiteY79" fmla="*/ 4894263 h 6677025"/>
                  <a:gd name="connsiteX80" fmla="*/ 285749 w 8802688"/>
                  <a:gd name="connsiteY80" fmla="*/ 4851400 h 6677025"/>
                  <a:gd name="connsiteX81" fmla="*/ 330199 w 8802688"/>
                  <a:gd name="connsiteY81" fmla="*/ 4816475 h 6677025"/>
                  <a:gd name="connsiteX82" fmla="*/ 377825 w 8802688"/>
                  <a:gd name="connsiteY82" fmla="*/ 4779963 h 6677025"/>
                  <a:gd name="connsiteX83" fmla="*/ 422275 w 8802688"/>
                  <a:gd name="connsiteY83" fmla="*/ 4748213 h 6677025"/>
                  <a:gd name="connsiteX84" fmla="*/ 507999 w 8802688"/>
                  <a:gd name="connsiteY84" fmla="*/ 4687888 h 6677025"/>
                  <a:gd name="connsiteX85" fmla="*/ 544512 w 8802688"/>
                  <a:gd name="connsiteY85" fmla="*/ 4662488 h 6677025"/>
                  <a:gd name="connsiteX86" fmla="*/ 6180138 w 8802688"/>
                  <a:gd name="connsiteY86" fmla="*/ 3546475 h 6677025"/>
                  <a:gd name="connsiteX87" fmla="*/ 6124576 w 8802688"/>
                  <a:gd name="connsiteY87" fmla="*/ 3562350 h 6677025"/>
                  <a:gd name="connsiteX88" fmla="*/ 6076951 w 8802688"/>
                  <a:gd name="connsiteY88" fmla="*/ 3579813 h 6677025"/>
                  <a:gd name="connsiteX89" fmla="*/ 6037263 w 8802688"/>
                  <a:gd name="connsiteY89" fmla="*/ 3600450 h 6677025"/>
                  <a:gd name="connsiteX90" fmla="*/ 6002338 w 8802688"/>
                  <a:gd name="connsiteY90" fmla="*/ 3624263 h 6677025"/>
                  <a:gd name="connsiteX91" fmla="*/ 5978526 w 8802688"/>
                  <a:gd name="connsiteY91" fmla="*/ 3651250 h 6677025"/>
                  <a:gd name="connsiteX92" fmla="*/ 5961063 w 8802688"/>
                  <a:gd name="connsiteY92" fmla="*/ 3678238 h 6677025"/>
                  <a:gd name="connsiteX93" fmla="*/ 5948363 w 8802688"/>
                  <a:gd name="connsiteY93" fmla="*/ 3705225 h 6677025"/>
                  <a:gd name="connsiteX94" fmla="*/ 5945188 w 8802688"/>
                  <a:gd name="connsiteY94" fmla="*/ 3719513 h 6677025"/>
                  <a:gd name="connsiteX95" fmla="*/ 5945188 w 8802688"/>
                  <a:gd name="connsiteY95" fmla="*/ 3733800 h 6677025"/>
                  <a:gd name="connsiteX96" fmla="*/ 5986463 w 8802688"/>
                  <a:gd name="connsiteY96" fmla="*/ 3698875 h 6677025"/>
                  <a:gd name="connsiteX97" fmla="*/ 6046788 w 8802688"/>
                  <a:gd name="connsiteY97" fmla="*/ 3654425 h 6677025"/>
                  <a:gd name="connsiteX98" fmla="*/ 6115051 w 8802688"/>
                  <a:gd name="connsiteY98" fmla="*/ 3600450 h 6677025"/>
                  <a:gd name="connsiteX99" fmla="*/ 6148388 w 8802688"/>
                  <a:gd name="connsiteY99" fmla="*/ 3573463 h 6677025"/>
                  <a:gd name="connsiteX100" fmla="*/ 279400 w 8802688"/>
                  <a:gd name="connsiteY100" fmla="*/ 2203450 h 6677025"/>
                  <a:gd name="connsiteX101" fmla="*/ 354013 w 8802688"/>
                  <a:gd name="connsiteY101" fmla="*/ 2203450 h 6677025"/>
                  <a:gd name="connsiteX102" fmla="*/ 327025 w 8802688"/>
                  <a:gd name="connsiteY102" fmla="*/ 2274888 h 6677025"/>
                  <a:gd name="connsiteX103" fmla="*/ 303213 w 8802688"/>
                  <a:gd name="connsiteY103" fmla="*/ 2343150 h 6677025"/>
                  <a:gd name="connsiteX104" fmla="*/ 261938 w 8802688"/>
                  <a:gd name="connsiteY104" fmla="*/ 2482850 h 6677025"/>
                  <a:gd name="connsiteX105" fmla="*/ 217488 w 8802688"/>
                  <a:gd name="connsiteY105" fmla="*/ 2625726 h 6677025"/>
                  <a:gd name="connsiteX106" fmla="*/ 193675 w 8802688"/>
                  <a:gd name="connsiteY106" fmla="*/ 2693988 h 6677025"/>
                  <a:gd name="connsiteX107" fmla="*/ 166688 w 8802688"/>
                  <a:gd name="connsiteY107" fmla="*/ 2765425 h 6677025"/>
                  <a:gd name="connsiteX108" fmla="*/ 169863 w 8802688"/>
                  <a:gd name="connsiteY108" fmla="*/ 2792413 h 6677025"/>
                  <a:gd name="connsiteX109" fmla="*/ 173038 w 8802688"/>
                  <a:gd name="connsiteY109" fmla="*/ 2819400 h 6677025"/>
                  <a:gd name="connsiteX110" fmla="*/ 180975 w 8802688"/>
                  <a:gd name="connsiteY110" fmla="*/ 2844801 h 6677025"/>
                  <a:gd name="connsiteX111" fmla="*/ 190500 w 8802688"/>
                  <a:gd name="connsiteY111" fmla="*/ 2871788 h 6677025"/>
                  <a:gd name="connsiteX112" fmla="*/ 201613 w 8802688"/>
                  <a:gd name="connsiteY112" fmla="*/ 2895601 h 6677025"/>
                  <a:gd name="connsiteX113" fmla="*/ 214313 w 8802688"/>
                  <a:gd name="connsiteY113" fmla="*/ 2916238 h 6677025"/>
                  <a:gd name="connsiteX114" fmla="*/ 228600 w 8802688"/>
                  <a:gd name="connsiteY114" fmla="*/ 2935288 h 6677025"/>
                  <a:gd name="connsiteX115" fmla="*/ 241300 w 8802688"/>
                  <a:gd name="connsiteY115" fmla="*/ 2952751 h 6677025"/>
                  <a:gd name="connsiteX116" fmla="*/ 242888 w 8802688"/>
                  <a:gd name="connsiteY116" fmla="*/ 2959101 h 6677025"/>
                  <a:gd name="connsiteX117" fmla="*/ 242888 w 8802688"/>
                  <a:gd name="connsiteY117" fmla="*/ 2963863 h 6677025"/>
                  <a:gd name="connsiteX118" fmla="*/ 255588 w 8802688"/>
                  <a:gd name="connsiteY118" fmla="*/ 2973388 h 6677025"/>
                  <a:gd name="connsiteX119" fmla="*/ 266700 w 8802688"/>
                  <a:gd name="connsiteY119" fmla="*/ 2979738 h 6677025"/>
                  <a:gd name="connsiteX120" fmla="*/ 288925 w 8802688"/>
                  <a:gd name="connsiteY120" fmla="*/ 2984501 h 6677025"/>
                  <a:gd name="connsiteX121" fmla="*/ 336550 w 8802688"/>
                  <a:gd name="connsiteY121" fmla="*/ 2987676 h 6677025"/>
                  <a:gd name="connsiteX122" fmla="*/ 388938 w 8802688"/>
                  <a:gd name="connsiteY122" fmla="*/ 2987676 h 6677025"/>
                  <a:gd name="connsiteX123" fmla="*/ 404813 w 8802688"/>
                  <a:gd name="connsiteY123" fmla="*/ 2987676 h 6677025"/>
                  <a:gd name="connsiteX124" fmla="*/ 425450 w 8802688"/>
                  <a:gd name="connsiteY124" fmla="*/ 2982913 h 6677025"/>
                  <a:gd name="connsiteX125" fmla="*/ 469900 w 8802688"/>
                  <a:gd name="connsiteY125" fmla="*/ 2963863 h 6677025"/>
                  <a:gd name="connsiteX126" fmla="*/ 520700 w 8802688"/>
                  <a:gd name="connsiteY126" fmla="*/ 2940051 h 6677025"/>
                  <a:gd name="connsiteX127" fmla="*/ 576263 w 8802688"/>
                  <a:gd name="connsiteY127" fmla="*/ 2914651 h 6677025"/>
                  <a:gd name="connsiteX128" fmla="*/ 573088 w 8802688"/>
                  <a:gd name="connsiteY128" fmla="*/ 2946401 h 6677025"/>
                  <a:gd name="connsiteX129" fmla="*/ 568325 w 8802688"/>
                  <a:gd name="connsiteY129" fmla="*/ 2979738 h 6677025"/>
                  <a:gd name="connsiteX130" fmla="*/ 558801 w 8802688"/>
                  <a:gd name="connsiteY130" fmla="*/ 3008313 h 6677025"/>
                  <a:gd name="connsiteX131" fmla="*/ 544513 w 8802688"/>
                  <a:gd name="connsiteY131" fmla="*/ 3038476 h 6677025"/>
                  <a:gd name="connsiteX132" fmla="*/ 528638 w 8802688"/>
                  <a:gd name="connsiteY132" fmla="*/ 3062288 h 6677025"/>
                  <a:gd name="connsiteX133" fmla="*/ 508000 w 8802688"/>
                  <a:gd name="connsiteY133" fmla="*/ 3086101 h 6677025"/>
                  <a:gd name="connsiteX134" fmla="*/ 487363 w 8802688"/>
                  <a:gd name="connsiteY134" fmla="*/ 3106738 h 6677025"/>
                  <a:gd name="connsiteX135" fmla="*/ 463550 w 8802688"/>
                  <a:gd name="connsiteY135" fmla="*/ 3124201 h 6677025"/>
                  <a:gd name="connsiteX136" fmla="*/ 439738 w 8802688"/>
                  <a:gd name="connsiteY136" fmla="*/ 3136901 h 6677025"/>
                  <a:gd name="connsiteX137" fmla="*/ 412750 w 8802688"/>
                  <a:gd name="connsiteY137" fmla="*/ 3148013 h 6677025"/>
                  <a:gd name="connsiteX138" fmla="*/ 382588 w 8802688"/>
                  <a:gd name="connsiteY138" fmla="*/ 3157538 h 6677025"/>
                  <a:gd name="connsiteX139" fmla="*/ 357188 w 8802688"/>
                  <a:gd name="connsiteY139" fmla="*/ 3160713 h 6677025"/>
                  <a:gd name="connsiteX140" fmla="*/ 327025 w 8802688"/>
                  <a:gd name="connsiteY140" fmla="*/ 3160713 h 6677025"/>
                  <a:gd name="connsiteX141" fmla="*/ 296863 w 8802688"/>
                  <a:gd name="connsiteY141" fmla="*/ 3157538 h 6677025"/>
                  <a:gd name="connsiteX142" fmla="*/ 269875 w 8802688"/>
                  <a:gd name="connsiteY142" fmla="*/ 3148013 h 6677025"/>
                  <a:gd name="connsiteX143" fmla="*/ 241300 w 8802688"/>
                  <a:gd name="connsiteY143" fmla="*/ 3136901 h 6677025"/>
                  <a:gd name="connsiteX144" fmla="*/ 228600 w 8802688"/>
                  <a:gd name="connsiteY144" fmla="*/ 3130551 h 6677025"/>
                  <a:gd name="connsiteX145" fmla="*/ 214313 w 8802688"/>
                  <a:gd name="connsiteY145" fmla="*/ 3119438 h 6677025"/>
                  <a:gd name="connsiteX146" fmla="*/ 187325 w 8802688"/>
                  <a:gd name="connsiteY146" fmla="*/ 3092451 h 6677025"/>
                  <a:gd name="connsiteX147" fmla="*/ 160338 w 8802688"/>
                  <a:gd name="connsiteY147" fmla="*/ 3055938 h 6677025"/>
                  <a:gd name="connsiteX148" fmla="*/ 133350 w 8802688"/>
                  <a:gd name="connsiteY148" fmla="*/ 3017838 h 6677025"/>
                  <a:gd name="connsiteX149" fmla="*/ 109538 w 8802688"/>
                  <a:gd name="connsiteY149" fmla="*/ 2970213 h 6677025"/>
                  <a:gd name="connsiteX150" fmla="*/ 85725 w 8802688"/>
                  <a:gd name="connsiteY150" fmla="*/ 2922588 h 6677025"/>
                  <a:gd name="connsiteX151" fmla="*/ 65088 w 8802688"/>
                  <a:gd name="connsiteY151" fmla="*/ 2868613 h 6677025"/>
                  <a:gd name="connsiteX152" fmla="*/ 47625 w 8802688"/>
                  <a:gd name="connsiteY152" fmla="*/ 2816225 h 6677025"/>
                  <a:gd name="connsiteX153" fmla="*/ 30163 w 8802688"/>
                  <a:gd name="connsiteY153" fmla="*/ 2762250 h 6677025"/>
                  <a:gd name="connsiteX154" fmla="*/ 17463 w 8802688"/>
                  <a:gd name="connsiteY154" fmla="*/ 2708275 h 6677025"/>
                  <a:gd name="connsiteX155" fmla="*/ 9525 w 8802688"/>
                  <a:gd name="connsiteY155" fmla="*/ 2655888 h 6677025"/>
                  <a:gd name="connsiteX156" fmla="*/ 3175 w 8802688"/>
                  <a:gd name="connsiteY156" fmla="*/ 2608263 h 6677025"/>
                  <a:gd name="connsiteX157" fmla="*/ 0 w 8802688"/>
                  <a:gd name="connsiteY157" fmla="*/ 2563813 h 6677025"/>
                  <a:gd name="connsiteX158" fmla="*/ 0 w 8802688"/>
                  <a:gd name="connsiteY158" fmla="*/ 2524125 h 6677025"/>
                  <a:gd name="connsiteX159" fmla="*/ 9525 w 8802688"/>
                  <a:gd name="connsiteY159" fmla="*/ 2492375 h 6677025"/>
                  <a:gd name="connsiteX160" fmla="*/ 11113 w 8802688"/>
                  <a:gd name="connsiteY160" fmla="*/ 2476500 h 6677025"/>
                  <a:gd name="connsiteX161" fmla="*/ 17463 w 8802688"/>
                  <a:gd name="connsiteY161" fmla="*/ 2465388 h 6677025"/>
                  <a:gd name="connsiteX162" fmla="*/ 47625 w 8802688"/>
                  <a:gd name="connsiteY162" fmla="*/ 2425700 h 6677025"/>
                  <a:gd name="connsiteX163" fmla="*/ 79375 w 8802688"/>
                  <a:gd name="connsiteY163" fmla="*/ 2387600 h 6677025"/>
                  <a:gd name="connsiteX164" fmla="*/ 112713 w 8802688"/>
                  <a:gd name="connsiteY164" fmla="*/ 2352675 h 6677025"/>
                  <a:gd name="connsiteX165" fmla="*/ 149225 w 8802688"/>
                  <a:gd name="connsiteY165" fmla="*/ 2322513 h 6677025"/>
                  <a:gd name="connsiteX166" fmla="*/ 217488 w 8802688"/>
                  <a:gd name="connsiteY166" fmla="*/ 2260600 h 6677025"/>
                  <a:gd name="connsiteX167" fmla="*/ 5886450 w 8802688"/>
                  <a:gd name="connsiteY167" fmla="*/ 2019300 h 6677025"/>
                  <a:gd name="connsiteX168" fmla="*/ 5907087 w 8802688"/>
                  <a:gd name="connsiteY168" fmla="*/ 2022475 h 6677025"/>
                  <a:gd name="connsiteX169" fmla="*/ 5930900 w 8802688"/>
                  <a:gd name="connsiteY169" fmla="*/ 2028825 h 6677025"/>
                  <a:gd name="connsiteX170" fmla="*/ 5957888 w 8802688"/>
                  <a:gd name="connsiteY170" fmla="*/ 2036763 h 6677025"/>
                  <a:gd name="connsiteX171" fmla="*/ 5984875 w 8802688"/>
                  <a:gd name="connsiteY171" fmla="*/ 2049463 h 6677025"/>
                  <a:gd name="connsiteX172" fmla="*/ 6010275 w 8802688"/>
                  <a:gd name="connsiteY172" fmla="*/ 2060575 h 6677025"/>
                  <a:gd name="connsiteX173" fmla="*/ 6034088 w 8802688"/>
                  <a:gd name="connsiteY173" fmla="*/ 2078038 h 6677025"/>
                  <a:gd name="connsiteX174" fmla="*/ 6057900 w 8802688"/>
                  <a:gd name="connsiteY174" fmla="*/ 2093913 h 6677025"/>
                  <a:gd name="connsiteX175" fmla="*/ 5951538 w 8802688"/>
                  <a:gd name="connsiteY175" fmla="*/ 2170113 h 6677025"/>
                  <a:gd name="connsiteX176" fmla="*/ 5897562 w 8802688"/>
                  <a:gd name="connsiteY176" fmla="*/ 2209800 h 6677025"/>
                  <a:gd name="connsiteX177" fmla="*/ 5838825 w 8802688"/>
                  <a:gd name="connsiteY177" fmla="*/ 2244725 h 6677025"/>
                  <a:gd name="connsiteX178" fmla="*/ 5811837 w 8802688"/>
                  <a:gd name="connsiteY178" fmla="*/ 2216150 h 6677025"/>
                  <a:gd name="connsiteX179" fmla="*/ 5788025 w 8802688"/>
                  <a:gd name="connsiteY179" fmla="*/ 2182813 h 6677025"/>
                  <a:gd name="connsiteX180" fmla="*/ 5775325 w 8802688"/>
                  <a:gd name="connsiteY180" fmla="*/ 2165350 h 6677025"/>
                  <a:gd name="connsiteX181" fmla="*/ 5770562 w 8802688"/>
                  <a:gd name="connsiteY181" fmla="*/ 2146300 h 6677025"/>
                  <a:gd name="connsiteX182" fmla="*/ 5764212 w 8802688"/>
                  <a:gd name="connsiteY182" fmla="*/ 2132013 h 6677025"/>
                  <a:gd name="connsiteX183" fmla="*/ 5764212 w 8802688"/>
                  <a:gd name="connsiteY183" fmla="*/ 2117725 h 6677025"/>
                  <a:gd name="connsiteX184" fmla="*/ 5770562 w 8802688"/>
                  <a:gd name="connsiteY184" fmla="*/ 2101850 h 6677025"/>
                  <a:gd name="connsiteX185" fmla="*/ 5778500 w 8802688"/>
                  <a:gd name="connsiteY185" fmla="*/ 2087563 h 6677025"/>
                  <a:gd name="connsiteX186" fmla="*/ 5791200 w 8802688"/>
                  <a:gd name="connsiteY186" fmla="*/ 2073275 h 6677025"/>
                  <a:gd name="connsiteX187" fmla="*/ 5805487 w 8802688"/>
                  <a:gd name="connsiteY187" fmla="*/ 2057400 h 6677025"/>
                  <a:gd name="connsiteX188" fmla="*/ 5821362 w 8802688"/>
                  <a:gd name="connsiteY188" fmla="*/ 2046288 h 6677025"/>
                  <a:gd name="connsiteX189" fmla="*/ 5838825 w 8802688"/>
                  <a:gd name="connsiteY189" fmla="*/ 2033588 h 6677025"/>
                  <a:gd name="connsiteX190" fmla="*/ 5853112 w 8802688"/>
                  <a:gd name="connsiteY190" fmla="*/ 2025650 h 6677025"/>
                  <a:gd name="connsiteX191" fmla="*/ 5870575 w 8802688"/>
                  <a:gd name="connsiteY191" fmla="*/ 2022475 h 6677025"/>
                  <a:gd name="connsiteX192" fmla="*/ 6169026 w 8802688"/>
                  <a:gd name="connsiteY192" fmla="*/ 1685925 h 6677025"/>
                  <a:gd name="connsiteX193" fmla="*/ 6076951 w 8802688"/>
                  <a:gd name="connsiteY193" fmla="*/ 1712913 h 6677025"/>
                  <a:gd name="connsiteX194" fmla="*/ 5984875 w 8802688"/>
                  <a:gd name="connsiteY194" fmla="*/ 1739900 h 6677025"/>
                  <a:gd name="connsiteX195" fmla="*/ 5938838 w 8802688"/>
                  <a:gd name="connsiteY195" fmla="*/ 1757363 h 6677025"/>
                  <a:gd name="connsiteX196" fmla="*/ 5894388 w 8802688"/>
                  <a:gd name="connsiteY196" fmla="*/ 1774825 h 6677025"/>
                  <a:gd name="connsiteX197" fmla="*/ 5849938 w 8802688"/>
                  <a:gd name="connsiteY197" fmla="*/ 1798638 h 6677025"/>
                  <a:gd name="connsiteX198" fmla="*/ 5805488 w 8802688"/>
                  <a:gd name="connsiteY198" fmla="*/ 1828800 h 6677025"/>
                  <a:gd name="connsiteX199" fmla="*/ 5764213 w 8802688"/>
                  <a:gd name="connsiteY199" fmla="*/ 1862138 h 6677025"/>
                  <a:gd name="connsiteX200" fmla="*/ 5722938 w 8802688"/>
                  <a:gd name="connsiteY200" fmla="*/ 1897063 h 6677025"/>
                  <a:gd name="connsiteX201" fmla="*/ 5683250 w 8802688"/>
                  <a:gd name="connsiteY201" fmla="*/ 1933575 h 6677025"/>
                  <a:gd name="connsiteX202" fmla="*/ 5648325 w 8802688"/>
                  <a:gd name="connsiteY202" fmla="*/ 1971675 h 6677025"/>
                  <a:gd name="connsiteX203" fmla="*/ 5576888 w 8802688"/>
                  <a:gd name="connsiteY203" fmla="*/ 2052638 h 6677025"/>
                  <a:gd name="connsiteX204" fmla="*/ 5502275 w 8802688"/>
                  <a:gd name="connsiteY204" fmla="*/ 2128838 h 6677025"/>
                  <a:gd name="connsiteX205" fmla="*/ 5522913 w 8802688"/>
                  <a:gd name="connsiteY205" fmla="*/ 2122488 h 6677025"/>
                  <a:gd name="connsiteX206" fmla="*/ 5543550 w 8802688"/>
                  <a:gd name="connsiteY206" fmla="*/ 2117725 h 6677025"/>
                  <a:gd name="connsiteX207" fmla="*/ 5586413 w 8802688"/>
                  <a:gd name="connsiteY207" fmla="*/ 2098675 h 6677025"/>
                  <a:gd name="connsiteX208" fmla="*/ 5607050 w 8802688"/>
                  <a:gd name="connsiteY208" fmla="*/ 2093913 h 6677025"/>
                  <a:gd name="connsiteX209" fmla="*/ 5624513 w 8802688"/>
                  <a:gd name="connsiteY209" fmla="*/ 2087563 h 6677025"/>
                  <a:gd name="connsiteX210" fmla="*/ 5641975 w 8802688"/>
                  <a:gd name="connsiteY210" fmla="*/ 2087563 h 6677025"/>
                  <a:gd name="connsiteX211" fmla="*/ 5657850 w 8802688"/>
                  <a:gd name="connsiteY211" fmla="*/ 2093913 h 6677025"/>
                  <a:gd name="connsiteX212" fmla="*/ 5832475 w 8802688"/>
                  <a:gd name="connsiteY212" fmla="*/ 2357438 h 6677025"/>
                  <a:gd name="connsiteX213" fmla="*/ 5975350 w 8802688"/>
                  <a:gd name="connsiteY213" fmla="*/ 2265363 h 6677025"/>
                  <a:gd name="connsiteX214" fmla="*/ 6115051 w 8802688"/>
                  <a:gd name="connsiteY214" fmla="*/ 2170113 h 6677025"/>
                  <a:gd name="connsiteX215" fmla="*/ 6264276 w 8802688"/>
                  <a:gd name="connsiteY215" fmla="*/ 2078038 h 6677025"/>
                  <a:gd name="connsiteX216" fmla="*/ 6340476 w 8802688"/>
                  <a:gd name="connsiteY216" fmla="*/ 2030413 h 6677025"/>
                  <a:gd name="connsiteX217" fmla="*/ 6424613 w 8802688"/>
                  <a:gd name="connsiteY217" fmla="*/ 1982788 h 6677025"/>
                  <a:gd name="connsiteX218" fmla="*/ 6400801 w 8802688"/>
                  <a:gd name="connsiteY218" fmla="*/ 1981200 h 6677025"/>
                  <a:gd name="connsiteX219" fmla="*/ 6364288 w 8802688"/>
                  <a:gd name="connsiteY219" fmla="*/ 1971675 h 6677025"/>
                  <a:gd name="connsiteX220" fmla="*/ 6323013 w 8802688"/>
                  <a:gd name="connsiteY220" fmla="*/ 1958975 h 6677025"/>
                  <a:gd name="connsiteX221" fmla="*/ 6302376 w 8802688"/>
                  <a:gd name="connsiteY221" fmla="*/ 1947863 h 6677025"/>
                  <a:gd name="connsiteX222" fmla="*/ 6281738 w 8802688"/>
                  <a:gd name="connsiteY222" fmla="*/ 1935163 h 6677025"/>
                  <a:gd name="connsiteX223" fmla="*/ 6261101 w 8802688"/>
                  <a:gd name="connsiteY223" fmla="*/ 1917700 h 6677025"/>
                  <a:gd name="connsiteX224" fmla="*/ 6240463 w 8802688"/>
                  <a:gd name="connsiteY224" fmla="*/ 1900238 h 6677025"/>
                  <a:gd name="connsiteX225" fmla="*/ 6221413 w 8802688"/>
                  <a:gd name="connsiteY225" fmla="*/ 1876425 h 6677025"/>
                  <a:gd name="connsiteX226" fmla="*/ 6203951 w 8802688"/>
                  <a:gd name="connsiteY226" fmla="*/ 1849438 h 6677025"/>
                  <a:gd name="connsiteX227" fmla="*/ 6192838 w 8802688"/>
                  <a:gd name="connsiteY227" fmla="*/ 1817688 h 6677025"/>
                  <a:gd name="connsiteX228" fmla="*/ 6180138 w 8802688"/>
                  <a:gd name="connsiteY228" fmla="*/ 1778000 h 6677025"/>
                  <a:gd name="connsiteX229" fmla="*/ 6170613 w 8802688"/>
                  <a:gd name="connsiteY229" fmla="*/ 1736725 h 6677025"/>
                  <a:gd name="connsiteX230" fmla="*/ 8401050 w 8802688"/>
                  <a:gd name="connsiteY230" fmla="*/ 1338262 h 6677025"/>
                  <a:gd name="connsiteX231" fmla="*/ 8332788 w 8802688"/>
                  <a:gd name="connsiteY231" fmla="*/ 1382712 h 6677025"/>
                  <a:gd name="connsiteX232" fmla="*/ 8264525 w 8802688"/>
                  <a:gd name="connsiteY232" fmla="*/ 1430337 h 6677025"/>
                  <a:gd name="connsiteX233" fmla="*/ 8131175 w 8802688"/>
                  <a:gd name="connsiteY233" fmla="*/ 1531937 h 6677025"/>
                  <a:gd name="connsiteX234" fmla="*/ 8002588 w 8802688"/>
                  <a:gd name="connsiteY234" fmla="*/ 1630363 h 6677025"/>
                  <a:gd name="connsiteX235" fmla="*/ 7886700 w 8802688"/>
                  <a:gd name="connsiteY235" fmla="*/ 1722438 h 6677025"/>
                  <a:gd name="connsiteX236" fmla="*/ 7920038 w 8802688"/>
                  <a:gd name="connsiteY236" fmla="*/ 1727200 h 6677025"/>
                  <a:gd name="connsiteX237" fmla="*/ 7954963 w 8802688"/>
                  <a:gd name="connsiteY237" fmla="*/ 1727200 h 6677025"/>
                  <a:gd name="connsiteX238" fmla="*/ 7993063 w 8802688"/>
                  <a:gd name="connsiteY238" fmla="*/ 1725613 h 6677025"/>
                  <a:gd name="connsiteX239" fmla="*/ 8029575 w 8802688"/>
                  <a:gd name="connsiteY239" fmla="*/ 1716088 h 6677025"/>
                  <a:gd name="connsiteX240" fmla="*/ 8064500 w 8802688"/>
                  <a:gd name="connsiteY240" fmla="*/ 1703388 h 6677025"/>
                  <a:gd name="connsiteX241" fmla="*/ 8101013 w 8802688"/>
                  <a:gd name="connsiteY241" fmla="*/ 1689100 h 6677025"/>
                  <a:gd name="connsiteX242" fmla="*/ 8135938 w 8802688"/>
                  <a:gd name="connsiteY242" fmla="*/ 1668463 h 6677025"/>
                  <a:gd name="connsiteX243" fmla="*/ 8172450 w 8802688"/>
                  <a:gd name="connsiteY243" fmla="*/ 1644650 h 6677025"/>
                  <a:gd name="connsiteX244" fmla="*/ 8204200 w 8802688"/>
                  <a:gd name="connsiteY244" fmla="*/ 1617662 h 6677025"/>
                  <a:gd name="connsiteX245" fmla="*/ 8237538 w 8802688"/>
                  <a:gd name="connsiteY245" fmla="*/ 1587500 h 6677025"/>
                  <a:gd name="connsiteX246" fmla="*/ 8270875 w 8802688"/>
                  <a:gd name="connsiteY246" fmla="*/ 1555750 h 6677025"/>
                  <a:gd name="connsiteX247" fmla="*/ 8299450 w 8802688"/>
                  <a:gd name="connsiteY247" fmla="*/ 1516062 h 6677025"/>
                  <a:gd name="connsiteX248" fmla="*/ 8329613 w 8802688"/>
                  <a:gd name="connsiteY248" fmla="*/ 1477963 h 6677025"/>
                  <a:gd name="connsiteX249" fmla="*/ 8356600 w 8802688"/>
                  <a:gd name="connsiteY249" fmla="*/ 1433512 h 6677025"/>
                  <a:gd name="connsiteX250" fmla="*/ 8380413 w 8802688"/>
                  <a:gd name="connsiteY250" fmla="*/ 1389062 h 6677025"/>
                  <a:gd name="connsiteX251" fmla="*/ 4067176 w 8802688"/>
                  <a:gd name="connsiteY251" fmla="*/ 1181100 h 6677025"/>
                  <a:gd name="connsiteX252" fmla="*/ 3979864 w 8802688"/>
                  <a:gd name="connsiteY252" fmla="*/ 1184275 h 6677025"/>
                  <a:gd name="connsiteX253" fmla="*/ 3900489 w 8802688"/>
                  <a:gd name="connsiteY253" fmla="*/ 1192213 h 6677025"/>
                  <a:gd name="connsiteX254" fmla="*/ 3860801 w 8802688"/>
                  <a:gd name="connsiteY254" fmla="*/ 1201738 h 6677025"/>
                  <a:gd name="connsiteX255" fmla="*/ 3825876 w 8802688"/>
                  <a:gd name="connsiteY255" fmla="*/ 1211263 h 6677025"/>
                  <a:gd name="connsiteX256" fmla="*/ 3790951 w 8802688"/>
                  <a:gd name="connsiteY256" fmla="*/ 1219200 h 6677025"/>
                  <a:gd name="connsiteX257" fmla="*/ 3757613 w 8802688"/>
                  <a:gd name="connsiteY257" fmla="*/ 1231900 h 6677025"/>
                  <a:gd name="connsiteX258" fmla="*/ 3724276 w 8802688"/>
                  <a:gd name="connsiteY258" fmla="*/ 1246188 h 6677025"/>
                  <a:gd name="connsiteX259" fmla="*/ 3695701 w 8802688"/>
                  <a:gd name="connsiteY259" fmla="*/ 1260475 h 6677025"/>
                  <a:gd name="connsiteX260" fmla="*/ 3665538 w 8802688"/>
                  <a:gd name="connsiteY260" fmla="*/ 1279525 h 6677025"/>
                  <a:gd name="connsiteX261" fmla="*/ 3635376 w 8802688"/>
                  <a:gd name="connsiteY261" fmla="*/ 1296988 h 6677025"/>
                  <a:gd name="connsiteX262" fmla="*/ 3608388 w 8802688"/>
                  <a:gd name="connsiteY262" fmla="*/ 1317625 h 6677025"/>
                  <a:gd name="connsiteX263" fmla="*/ 3581401 w 8802688"/>
                  <a:gd name="connsiteY263" fmla="*/ 1341438 h 6677025"/>
                  <a:gd name="connsiteX264" fmla="*/ 3557588 w 8802688"/>
                  <a:gd name="connsiteY264" fmla="*/ 1365250 h 6677025"/>
                  <a:gd name="connsiteX265" fmla="*/ 3533776 w 8802688"/>
                  <a:gd name="connsiteY265" fmla="*/ 1392238 h 6677025"/>
                  <a:gd name="connsiteX266" fmla="*/ 3509963 w 8802688"/>
                  <a:gd name="connsiteY266" fmla="*/ 1419225 h 6677025"/>
                  <a:gd name="connsiteX267" fmla="*/ 3489326 w 8802688"/>
                  <a:gd name="connsiteY267" fmla="*/ 1450975 h 6677025"/>
                  <a:gd name="connsiteX268" fmla="*/ 3468688 w 8802688"/>
                  <a:gd name="connsiteY268" fmla="*/ 1481138 h 6677025"/>
                  <a:gd name="connsiteX269" fmla="*/ 3448051 w 8802688"/>
                  <a:gd name="connsiteY269" fmla="*/ 1516063 h 6677025"/>
                  <a:gd name="connsiteX270" fmla="*/ 3413126 w 8802688"/>
                  <a:gd name="connsiteY270" fmla="*/ 1590675 h 6677025"/>
                  <a:gd name="connsiteX271" fmla="*/ 3379788 w 8802688"/>
                  <a:gd name="connsiteY271" fmla="*/ 1671638 h 6677025"/>
                  <a:gd name="connsiteX272" fmla="*/ 3349626 w 8802688"/>
                  <a:gd name="connsiteY272" fmla="*/ 1763713 h 6677025"/>
                  <a:gd name="connsiteX273" fmla="*/ 3325813 w 8802688"/>
                  <a:gd name="connsiteY273" fmla="*/ 1865313 h 6677025"/>
                  <a:gd name="connsiteX274" fmla="*/ 3302001 w 8802688"/>
                  <a:gd name="connsiteY274" fmla="*/ 1971676 h 6677025"/>
                  <a:gd name="connsiteX275" fmla="*/ 3281363 w 8802688"/>
                  <a:gd name="connsiteY275" fmla="*/ 2090738 h 6677025"/>
                  <a:gd name="connsiteX276" fmla="*/ 3368676 w 8802688"/>
                  <a:gd name="connsiteY276" fmla="*/ 1944688 h 6677025"/>
                  <a:gd name="connsiteX277" fmla="*/ 3451226 w 8802688"/>
                  <a:gd name="connsiteY277" fmla="*/ 1787526 h 6677025"/>
                  <a:gd name="connsiteX278" fmla="*/ 3533776 w 8802688"/>
                  <a:gd name="connsiteY278" fmla="*/ 1624013 h 6677025"/>
                  <a:gd name="connsiteX279" fmla="*/ 3617913 w 8802688"/>
                  <a:gd name="connsiteY279" fmla="*/ 1454150 h 6677025"/>
                  <a:gd name="connsiteX280" fmla="*/ 3652838 w 8802688"/>
                  <a:gd name="connsiteY280" fmla="*/ 1454150 h 6677025"/>
                  <a:gd name="connsiteX281" fmla="*/ 3656013 w 8802688"/>
                  <a:gd name="connsiteY281" fmla="*/ 1495425 h 6677025"/>
                  <a:gd name="connsiteX282" fmla="*/ 3659188 w 8802688"/>
                  <a:gd name="connsiteY282" fmla="*/ 1531938 h 6677025"/>
                  <a:gd name="connsiteX283" fmla="*/ 3673476 w 8802688"/>
                  <a:gd name="connsiteY283" fmla="*/ 1600200 h 6677025"/>
                  <a:gd name="connsiteX284" fmla="*/ 3686176 w 8802688"/>
                  <a:gd name="connsiteY284" fmla="*/ 1658938 h 6677025"/>
                  <a:gd name="connsiteX285" fmla="*/ 3689351 w 8802688"/>
                  <a:gd name="connsiteY285" fmla="*/ 1689100 h 6677025"/>
                  <a:gd name="connsiteX286" fmla="*/ 3692526 w 8802688"/>
                  <a:gd name="connsiteY286" fmla="*/ 1716088 h 6677025"/>
                  <a:gd name="connsiteX287" fmla="*/ 3713163 w 8802688"/>
                  <a:gd name="connsiteY287" fmla="*/ 1662113 h 6677025"/>
                  <a:gd name="connsiteX288" fmla="*/ 3736976 w 8802688"/>
                  <a:gd name="connsiteY288" fmla="*/ 1609725 h 6677025"/>
                  <a:gd name="connsiteX289" fmla="*/ 3757613 w 8802688"/>
                  <a:gd name="connsiteY289" fmla="*/ 1562101 h 6677025"/>
                  <a:gd name="connsiteX290" fmla="*/ 3784601 w 8802688"/>
                  <a:gd name="connsiteY290" fmla="*/ 1514475 h 6677025"/>
                  <a:gd name="connsiteX291" fmla="*/ 3811588 w 8802688"/>
                  <a:gd name="connsiteY291" fmla="*/ 1471613 h 6677025"/>
                  <a:gd name="connsiteX292" fmla="*/ 3840163 w 8802688"/>
                  <a:gd name="connsiteY292" fmla="*/ 1430338 h 6677025"/>
                  <a:gd name="connsiteX293" fmla="*/ 3870326 w 8802688"/>
                  <a:gd name="connsiteY293" fmla="*/ 1392238 h 6677025"/>
                  <a:gd name="connsiteX294" fmla="*/ 3906839 w 8802688"/>
                  <a:gd name="connsiteY294" fmla="*/ 1355725 h 6677025"/>
                  <a:gd name="connsiteX295" fmla="*/ 3941764 w 8802688"/>
                  <a:gd name="connsiteY295" fmla="*/ 1327150 h 6677025"/>
                  <a:gd name="connsiteX296" fmla="*/ 3979864 w 8802688"/>
                  <a:gd name="connsiteY296" fmla="*/ 1296988 h 6677025"/>
                  <a:gd name="connsiteX297" fmla="*/ 4022726 w 8802688"/>
                  <a:gd name="connsiteY297" fmla="*/ 1273175 h 6677025"/>
                  <a:gd name="connsiteX298" fmla="*/ 4067176 w 8802688"/>
                  <a:gd name="connsiteY298" fmla="*/ 1249363 h 6677025"/>
                  <a:gd name="connsiteX299" fmla="*/ 4117976 w 8802688"/>
                  <a:gd name="connsiteY299" fmla="*/ 1231900 h 6677025"/>
                  <a:gd name="connsiteX300" fmla="*/ 4167189 w 8802688"/>
                  <a:gd name="connsiteY300" fmla="*/ 1216025 h 6677025"/>
                  <a:gd name="connsiteX301" fmla="*/ 4224339 w 8802688"/>
                  <a:gd name="connsiteY301" fmla="*/ 1201738 h 6677025"/>
                  <a:gd name="connsiteX302" fmla="*/ 4286251 w 8802688"/>
                  <a:gd name="connsiteY302" fmla="*/ 1195388 h 6677025"/>
                  <a:gd name="connsiteX303" fmla="*/ 4170364 w 8802688"/>
                  <a:gd name="connsiteY303" fmla="*/ 1184275 h 6677025"/>
                  <a:gd name="connsiteX304" fmla="*/ 4117976 w 8802688"/>
                  <a:gd name="connsiteY304" fmla="*/ 1181100 h 6677025"/>
                  <a:gd name="connsiteX305" fmla="*/ 5586413 w 8802688"/>
                  <a:gd name="connsiteY305" fmla="*/ 1166812 h 6677025"/>
                  <a:gd name="connsiteX306" fmla="*/ 5481638 w 8802688"/>
                  <a:gd name="connsiteY306" fmla="*/ 1204912 h 6677025"/>
                  <a:gd name="connsiteX307" fmla="*/ 5437188 w 8802688"/>
                  <a:gd name="connsiteY307" fmla="*/ 1225550 h 6677025"/>
                  <a:gd name="connsiteX308" fmla="*/ 5399088 w 8802688"/>
                  <a:gd name="connsiteY308" fmla="*/ 1243012 h 6677025"/>
                  <a:gd name="connsiteX309" fmla="*/ 5365751 w 8802688"/>
                  <a:gd name="connsiteY309" fmla="*/ 1260475 h 6677025"/>
                  <a:gd name="connsiteX310" fmla="*/ 5335588 w 8802688"/>
                  <a:gd name="connsiteY310" fmla="*/ 1282700 h 6677025"/>
                  <a:gd name="connsiteX311" fmla="*/ 5308601 w 8802688"/>
                  <a:gd name="connsiteY311" fmla="*/ 1300162 h 6677025"/>
                  <a:gd name="connsiteX312" fmla="*/ 5287963 w 8802688"/>
                  <a:gd name="connsiteY312" fmla="*/ 1320800 h 6677025"/>
                  <a:gd name="connsiteX313" fmla="*/ 5270501 w 8802688"/>
                  <a:gd name="connsiteY313" fmla="*/ 1341437 h 6677025"/>
                  <a:gd name="connsiteX314" fmla="*/ 5259388 w 8802688"/>
                  <a:gd name="connsiteY314" fmla="*/ 1362075 h 6677025"/>
                  <a:gd name="connsiteX315" fmla="*/ 5246688 w 8802688"/>
                  <a:gd name="connsiteY315" fmla="*/ 1385887 h 6677025"/>
                  <a:gd name="connsiteX316" fmla="*/ 5240338 w 8802688"/>
                  <a:gd name="connsiteY316" fmla="*/ 1409700 h 6677025"/>
                  <a:gd name="connsiteX317" fmla="*/ 5237163 w 8802688"/>
                  <a:gd name="connsiteY317" fmla="*/ 1436687 h 6677025"/>
                  <a:gd name="connsiteX318" fmla="*/ 5237163 w 8802688"/>
                  <a:gd name="connsiteY318" fmla="*/ 1463675 h 6677025"/>
                  <a:gd name="connsiteX319" fmla="*/ 5240338 w 8802688"/>
                  <a:gd name="connsiteY319" fmla="*/ 1492250 h 6677025"/>
                  <a:gd name="connsiteX320" fmla="*/ 5246688 w 8802688"/>
                  <a:gd name="connsiteY320" fmla="*/ 1525587 h 6677025"/>
                  <a:gd name="connsiteX321" fmla="*/ 5287963 w 8802688"/>
                  <a:gd name="connsiteY321" fmla="*/ 1484312 h 6677025"/>
                  <a:gd name="connsiteX322" fmla="*/ 5330826 w 8802688"/>
                  <a:gd name="connsiteY322" fmla="*/ 1439862 h 6677025"/>
                  <a:gd name="connsiteX323" fmla="*/ 5416551 w 8802688"/>
                  <a:gd name="connsiteY323" fmla="*/ 1347787 h 6677025"/>
                  <a:gd name="connsiteX324" fmla="*/ 5499101 w 8802688"/>
                  <a:gd name="connsiteY324" fmla="*/ 1252537 h 6677025"/>
                  <a:gd name="connsiteX325" fmla="*/ 5540376 w 8802688"/>
                  <a:gd name="connsiteY325" fmla="*/ 1208087 h 6677025"/>
                  <a:gd name="connsiteX326" fmla="*/ 5434013 w 8802688"/>
                  <a:gd name="connsiteY326" fmla="*/ 0 h 6677025"/>
                  <a:gd name="connsiteX327" fmla="*/ 5519738 w 8802688"/>
                  <a:gd name="connsiteY327" fmla="*/ 3175 h 6677025"/>
                  <a:gd name="connsiteX328" fmla="*/ 5610226 w 8802688"/>
                  <a:gd name="connsiteY328" fmla="*/ 12700 h 6677025"/>
                  <a:gd name="connsiteX329" fmla="*/ 5699126 w 8802688"/>
                  <a:gd name="connsiteY329" fmla="*/ 30163 h 6677025"/>
                  <a:gd name="connsiteX330" fmla="*/ 5788026 w 8802688"/>
                  <a:gd name="connsiteY330" fmla="*/ 50800 h 6677025"/>
                  <a:gd name="connsiteX331" fmla="*/ 5876926 w 8802688"/>
                  <a:gd name="connsiteY331" fmla="*/ 77788 h 6677025"/>
                  <a:gd name="connsiteX332" fmla="*/ 5965826 w 8802688"/>
                  <a:gd name="connsiteY332" fmla="*/ 111125 h 6677025"/>
                  <a:gd name="connsiteX333" fmla="*/ 6054726 w 8802688"/>
                  <a:gd name="connsiteY333" fmla="*/ 146050 h 6677025"/>
                  <a:gd name="connsiteX334" fmla="*/ 6142038 w 8802688"/>
                  <a:gd name="connsiteY334" fmla="*/ 187325 h 6677025"/>
                  <a:gd name="connsiteX335" fmla="*/ 6237288 w 8802688"/>
                  <a:gd name="connsiteY335" fmla="*/ 258763 h 6677025"/>
                  <a:gd name="connsiteX336" fmla="*/ 6329363 w 8802688"/>
                  <a:gd name="connsiteY336" fmla="*/ 333375 h 6677025"/>
                  <a:gd name="connsiteX337" fmla="*/ 6418263 w 8802688"/>
                  <a:gd name="connsiteY337" fmla="*/ 407988 h 6677025"/>
                  <a:gd name="connsiteX338" fmla="*/ 6507163 w 8802688"/>
                  <a:gd name="connsiteY338" fmla="*/ 485775 h 6677025"/>
                  <a:gd name="connsiteX339" fmla="*/ 6677026 w 8802688"/>
                  <a:gd name="connsiteY339" fmla="*/ 639763 h 6677025"/>
                  <a:gd name="connsiteX340" fmla="*/ 6762751 w 8802688"/>
                  <a:gd name="connsiteY340" fmla="*/ 714375 h 6677025"/>
                  <a:gd name="connsiteX341" fmla="*/ 6846888 w 8802688"/>
                  <a:gd name="connsiteY341" fmla="*/ 785813 h 6677025"/>
                  <a:gd name="connsiteX342" fmla="*/ 6846888 w 8802688"/>
                  <a:gd name="connsiteY342" fmla="*/ 796926 h 6677025"/>
                  <a:gd name="connsiteX343" fmla="*/ 6851651 w 8802688"/>
                  <a:gd name="connsiteY343" fmla="*/ 812801 h 6677025"/>
                  <a:gd name="connsiteX344" fmla="*/ 6858001 w 8802688"/>
                  <a:gd name="connsiteY344" fmla="*/ 823913 h 6677025"/>
                  <a:gd name="connsiteX345" fmla="*/ 6867526 w 8802688"/>
                  <a:gd name="connsiteY345" fmla="*/ 836613 h 6677025"/>
                  <a:gd name="connsiteX346" fmla="*/ 6878638 w 8802688"/>
                  <a:gd name="connsiteY346" fmla="*/ 844550 h 6677025"/>
                  <a:gd name="connsiteX347" fmla="*/ 6891338 w 8802688"/>
                  <a:gd name="connsiteY347" fmla="*/ 854075 h 6677025"/>
                  <a:gd name="connsiteX348" fmla="*/ 6905626 w 8802688"/>
                  <a:gd name="connsiteY348" fmla="*/ 857250 h 6677025"/>
                  <a:gd name="connsiteX349" fmla="*/ 6919913 w 8802688"/>
                  <a:gd name="connsiteY349" fmla="*/ 860425 h 6677025"/>
                  <a:gd name="connsiteX350" fmla="*/ 6973888 w 8802688"/>
                  <a:gd name="connsiteY350" fmla="*/ 868363 h 6677025"/>
                  <a:gd name="connsiteX351" fmla="*/ 7024688 w 8802688"/>
                  <a:gd name="connsiteY351" fmla="*/ 884238 h 6677025"/>
                  <a:gd name="connsiteX352" fmla="*/ 7072313 w 8802688"/>
                  <a:gd name="connsiteY352" fmla="*/ 901700 h 6677025"/>
                  <a:gd name="connsiteX353" fmla="*/ 7116763 w 8802688"/>
                  <a:gd name="connsiteY353" fmla="*/ 925513 h 6677025"/>
                  <a:gd name="connsiteX354" fmla="*/ 7158038 w 8802688"/>
                  <a:gd name="connsiteY354" fmla="*/ 952500 h 6677025"/>
                  <a:gd name="connsiteX355" fmla="*/ 7199313 w 8802688"/>
                  <a:gd name="connsiteY355" fmla="*/ 981075 h 6677025"/>
                  <a:gd name="connsiteX356" fmla="*/ 7235826 w 8802688"/>
                  <a:gd name="connsiteY356" fmla="*/ 1014413 h 6677025"/>
                  <a:gd name="connsiteX357" fmla="*/ 7270751 w 8802688"/>
                  <a:gd name="connsiteY357" fmla="*/ 1049338 h 6677025"/>
                  <a:gd name="connsiteX358" fmla="*/ 7307263 w 8802688"/>
                  <a:gd name="connsiteY358" fmla="*/ 1089025 h 6677025"/>
                  <a:gd name="connsiteX359" fmla="*/ 7337426 w 8802688"/>
                  <a:gd name="connsiteY359" fmla="*/ 1127125 h 6677025"/>
                  <a:gd name="connsiteX360" fmla="*/ 7399338 w 8802688"/>
                  <a:gd name="connsiteY360" fmla="*/ 1211263 h 6677025"/>
                  <a:gd name="connsiteX361" fmla="*/ 7454901 w 8802688"/>
                  <a:gd name="connsiteY361" fmla="*/ 1296988 h 6677025"/>
                  <a:gd name="connsiteX362" fmla="*/ 7512051 w 8802688"/>
                  <a:gd name="connsiteY362" fmla="*/ 1382713 h 6677025"/>
                  <a:gd name="connsiteX363" fmla="*/ 7069138 w 8802688"/>
                  <a:gd name="connsiteY363" fmla="*/ 1492250 h 6677025"/>
                  <a:gd name="connsiteX364" fmla="*/ 7083426 w 8802688"/>
                  <a:gd name="connsiteY364" fmla="*/ 1573213 h 6677025"/>
                  <a:gd name="connsiteX365" fmla="*/ 7092951 w 8802688"/>
                  <a:gd name="connsiteY365" fmla="*/ 1611313 h 6677025"/>
                  <a:gd name="connsiteX366" fmla="*/ 7104063 w 8802688"/>
                  <a:gd name="connsiteY366" fmla="*/ 1647826 h 6677025"/>
                  <a:gd name="connsiteX367" fmla="*/ 7116763 w 8802688"/>
                  <a:gd name="connsiteY367" fmla="*/ 1677988 h 6677025"/>
                  <a:gd name="connsiteX368" fmla="*/ 7131051 w 8802688"/>
                  <a:gd name="connsiteY368" fmla="*/ 1706563 h 6677025"/>
                  <a:gd name="connsiteX369" fmla="*/ 7150101 w 8802688"/>
                  <a:gd name="connsiteY369" fmla="*/ 1733550 h 6677025"/>
                  <a:gd name="connsiteX370" fmla="*/ 7170738 w 8802688"/>
                  <a:gd name="connsiteY370" fmla="*/ 1754188 h 6677025"/>
                  <a:gd name="connsiteX371" fmla="*/ 7191376 w 8802688"/>
                  <a:gd name="connsiteY371" fmla="*/ 1774825 h 6677025"/>
                  <a:gd name="connsiteX372" fmla="*/ 7218363 w 8802688"/>
                  <a:gd name="connsiteY372" fmla="*/ 1790700 h 6677025"/>
                  <a:gd name="connsiteX373" fmla="*/ 7243763 w 8802688"/>
                  <a:gd name="connsiteY373" fmla="*/ 1801813 h 6677025"/>
                  <a:gd name="connsiteX374" fmla="*/ 7277101 w 8802688"/>
                  <a:gd name="connsiteY374" fmla="*/ 1811338 h 6677025"/>
                  <a:gd name="connsiteX375" fmla="*/ 7310438 w 8802688"/>
                  <a:gd name="connsiteY375" fmla="*/ 1814513 h 6677025"/>
                  <a:gd name="connsiteX376" fmla="*/ 7348538 w 8802688"/>
                  <a:gd name="connsiteY376" fmla="*/ 1811338 h 6677025"/>
                  <a:gd name="connsiteX377" fmla="*/ 7392988 w 8802688"/>
                  <a:gd name="connsiteY377" fmla="*/ 1804988 h 6677025"/>
                  <a:gd name="connsiteX378" fmla="*/ 7437438 w 8802688"/>
                  <a:gd name="connsiteY378" fmla="*/ 1793875 h 6677025"/>
                  <a:gd name="connsiteX379" fmla="*/ 7550151 w 8802688"/>
                  <a:gd name="connsiteY379" fmla="*/ 1906588 h 6677025"/>
                  <a:gd name="connsiteX380" fmla="*/ 7362826 w 8802688"/>
                  <a:gd name="connsiteY380" fmla="*/ 1941513 h 6677025"/>
                  <a:gd name="connsiteX381" fmla="*/ 7221538 w 8802688"/>
                  <a:gd name="connsiteY381" fmla="*/ 1974850 h 6677025"/>
                  <a:gd name="connsiteX382" fmla="*/ 7164388 w 8802688"/>
                  <a:gd name="connsiteY382" fmla="*/ 1992313 h 6677025"/>
                  <a:gd name="connsiteX383" fmla="*/ 7116763 w 8802688"/>
                  <a:gd name="connsiteY383" fmla="*/ 2006600 h 6677025"/>
                  <a:gd name="connsiteX384" fmla="*/ 7075488 w 8802688"/>
                  <a:gd name="connsiteY384" fmla="*/ 2025650 h 6677025"/>
                  <a:gd name="connsiteX385" fmla="*/ 7038976 w 8802688"/>
                  <a:gd name="connsiteY385" fmla="*/ 2046288 h 6677025"/>
                  <a:gd name="connsiteX386" fmla="*/ 7011988 w 8802688"/>
                  <a:gd name="connsiteY386" fmla="*/ 2066925 h 6677025"/>
                  <a:gd name="connsiteX387" fmla="*/ 6988176 w 8802688"/>
                  <a:gd name="connsiteY387" fmla="*/ 2093913 h 6677025"/>
                  <a:gd name="connsiteX388" fmla="*/ 6970713 w 8802688"/>
                  <a:gd name="connsiteY388" fmla="*/ 2122488 h 6677025"/>
                  <a:gd name="connsiteX389" fmla="*/ 6956426 w 8802688"/>
                  <a:gd name="connsiteY389" fmla="*/ 2159000 h 6677025"/>
                  <a:gd name="connsiteX390" fmla="*/ 6943726 w 8802688"/>
                  <a:gd name="connsiteY390" fmla="*/ 2197100 h 6677025"/>
                  <a:gd name="connsiteX391" fmla="*/ 6935788 w 8802688"/>
                  <a:gd name="connsiteY391" fmla="*/ 2241550 h 6677025"/>
                  <a:gd name="connsiteX392" fmla="*/ 6926263 w 8802688"/>
                  <a:gd name="connsiteY392" fmla="*/ 2295525 h 6677025"/>
                  <a:gd name="connsiteX393" fmla="*/ 6919913 w 8802688"/>
                  <a:gd name="connsiteY393" fmla="*/ 2355850 h 6677025"/>
                  <a:gd name="connsiteX394" fmla="*/ 6946901 w 8802688"/>
                  <a:gd name="connsiteY394" fmla="*/ 2298700 h 6677025"/>
                  <a:gd name="connsiteX395" fmla="*/ 6973888 w 8802688"/>
                  <a:gd name="connsiteY395" fmla="*/ 2244725 h 6677025"/>
                  <a:gd name="connsiteX396" fmla="*/ 7004051 w 8802688"/>
                  <a:gd name="connsiteY396" fmla="*/ 2200275 h 6677025"/>
                  <a:gd name="connsiteX397" fmla="*/ 7015163 w 8802688"/>
                  <a:gd name="connsiteY397" fmla="*/ 2182813 h 6677025"/>
                  <a:gd name="connsiteX398" fmla="*/ 7031038 w 8802688"/>
                  <a:gd name="connsiteY398" fmla="*/ 2168525 h 6677025"/>
                  <a:gd name="connsiteX399" fmla="*/ 7081838 w 8802688"/>
                  <a:gd name="connsiteY399" fmla="*/ 2117725 h 6677025"/>
                  <a:gd name="connsiteX400" fmla="*/ 7127876 w 8802688"/>
                  <a:gd name="connsiteY400" fmla="*/ 2073276 h 6677025"/>
                  <a:gd name="connsiteX401" fmla="*/ 7181851 w 8802688"/>
                  <a:gd name="connsiteY401" fmla="*/ 2030413 h 6677025"/>
                  <a:gd name="connsiteX402" fmla="*/ 7253288 w 8802688"/>
                  <a:gd name="connsiteY402" fmla="*/ 1981200 h 6677025"/>
                  <a:gd name="connsiteX403" fmla="*/ 7226301 w 8802688"/>
                  <a:gd name="connsiteY403" fmla="*/ 2135188 h 6677025"/>
                  <a:gd name="connsiteX404" fmla="*/ 7197726 w 8802688"/>
                  <a:gd name="connsiteY404" fmla="*/ 2268538 h 6677025"/>
                  <a:gd name="connsiteX405" fmla="*/ 7170738 w 8802688"/>
                  <a:gd name="connsiteY405" fmla="*/ 2390775 h 6677025"/>
                  <a:gd name="connsiteX406" fmla="*/ 7140576 w 8802688"/>
                  <a:gd name="connsiteY406" fmla="*/ 2503488 h 6677025"/>
                  <a:gd name="connsiteX407" fmla="*/ 7178676 w 8802688"/>
                  <a:gd name="connsiteY407" fmla="*/ 2503488 h 6677025"/>
                  <a:gd name="connsiteX408" fmla="*/ 7235826 w 8802688"/>
                  <a:gd name="connsiteY408" fmla="*/ 2414588 h 6677025"/>
                  <a:gd name="connsiteX409" fmla="*/ 7289801 w 8802688"/>
                  <a:gd name="connsiteY409" fmla="*/ 2316163 h 6677025"/>
                  <a:gd name="connsiteX410" fmla="*/ 7345363 w 8802688"/>
                  <a:gd name="connsiteY410" fmla="*/ 2217738 h 6677025"/>
                  <a:gd name="connsiteX411" fmla="*/ 7402513 w 8802688"/>
                  <a:gd name="connsiteY411" fmla="*/ 2128838 h 6677025"/>
                  <a:gd name="connsiteX412" fmla="*/ 7405688 w 8802688"/>
                  <a:gd name="connsiteY412" fmla="*/ 2117725 h 6677025"/>
                  <a:gd name="connsiteX413" fmla="*/ 7413626 w 8802688"/>
                  <a:gd name="connsiteY413" fmla="*/ 2108200 h 6677025"/>
                  <a:gd name="connsiteX414" fmla="*/ 7426326 w 8802688"/>
                  <a:gd name="connsiteY414" fmla="*/ 2098675 h 6677025"/>
                  <a:gd name="connsiteX415" fmla="*/ 7443788 w 8802688"/>
                  <a:gd name="connsiteY415" fmla="*/ 2093913 h 6677025"/>
                  <a:gd name="connsiteX416" fmla="*/ 7478713 w 8802688"/>
                  <a:gd name="connsiteY416" fmla="*/ 2076451 h 6677025"/>
                  <a:gd name="connsiteX417" fmla="*/ 7497763 w 8802688"/>
                  <a:gd name="connsiteY417" fmla="*/ 2066925 h 6677025"/>
                  <a:gd name="connsiteX418" fmla="*/ 7512051 w 8802688"/>
                  <a:gd name="connsiteY418" fmla="*/ 2054225 h 6677025"/>
                  <a:gd name="connsiteX419" fmla="*/ 7539038 w 8802688"/>
                  <a:gd name="connsiteY419" fmla="*/ 2084388 h 6677025"/>
                  <a:gd name="connsiteX420" fmla="*/ 7553326 w 8802688"/>
                  <a:gd name="connsiteY420" fmla="*/ 2098675 h 6677025"/>
                  <a:gd name="connsiteX421" fmla="*/ 7562851 w 8802688"/>
                  <a:gd name="connsiteY421" fmla="*/ 2114550 h 6677025"/>
                  <a:gd name="connsiteX422" fmla="*/ 7573963 w 8802688"/>
                  <a:gd name="connsiteY422" fmla="*/ 2135188 h 6677025"/>
                  <a:gd name="connsiteX423" fmla="*/ 7580313 w 8802688"/>
                  <a:gd name="connsiteY423" fmla="*/ 2155825 h 6677025"/>
                  <a:gd name="connsiteX424" fmla="*/ 7586663 w 8802688"/>
                  <a:gd name="connsiteY424" fmla="*/ 2176463 h 6677025"/>
                  <a:gd name="connsiteX425" fmla="*/ 7586663 w 8802688"/>
                  <a:gd name="connsiteY425" fmla="*/ 2203450 h 6677025"/>
                  <a:gd name="connsiteX426" fmla="*/ 7586663 w 8802688"/>
                  <a:gd name="connsiteY426" fmla="*/ 2262188 h 6677025"/>
                  <a:gd name="connsiteX427" fmla="*/ 7580313 w 8802688"/>
                  <a:gd name="connsiteY427" fmla="*/ 2322513 h 6677025"/>
                  <a:gd name="connsiteX428" fmla="*/ 7569201 w 8802688"/>
                  <a:gd name="connsiteY428" fmla="*/ 2452688 h 6677025"/>
                  <a:gd name="connsiteX429" fmla="*/ 7556501 w 8802688"/>
                  <a:gd name="connsiteY429" fmla="*/ 2587625 h 6677025"/>
                  <a:gd name="connsiteX430" fmla="*/ 7550151 w 8802688"/>
                  <a:gd name="connsiteY430" fmla="*/ 2659063 h 6677025"/>
                  <a:gd name="connsiteX431" fmla="*/ 7550151 w 8802688"/>
                  <a:gd name="connsiteY431" fmla="*/ 2727325 h 6677025"/>
                  <a:gd name="connsiteX432" fmla="*/ 7589838 w 8802688"/>
                  <a:gd name="connsiteY432" fmla="*/ 2613025 h 6677025"/>
                  <a:gd name="connsiteX433" fmla="*/ 7624763 w 8802688"/>
                  <a:gd name="connsiteY433" fmla="*/ 2503488 h 6677025"/>
                  <a:gd name="connsiteX434" fmla="*/ 7654926 w 8802688"/>
                  <a:gd name="connsiteY434" fmla="*/ 2390775 h 6677025"/>
                  <a:gd name="connsiteX435" fmla="*/ 7666038 w 8802688"/>
                  <a:gd name="connsiteY435" fmla="*/ 2333625 h 6677025"/>
                  <a:gd name="connsiteX436" fmla="*/ 7675563 w 8802688"/>
                  <a:gd name="connsiteY436" fmla="*/ 2278063 h 6677025"/>
                  <a:gd name="connsiteX437" fmla="*/ 7681913 w 8802688"/>
                  <a:gd name="connsiteY437" fmla="*/ 2224088 h 6677025"/>
                  <a:gd name="connsiteX438" fmla="*/ 7688263 w 8802688"/>
                  <a:gd name="connsiteY438" fmla="*/ 2168525 h 6677025"/>
                  <a:gd name="connsiteX439" fmla="*/ 7689851 w 8802688"/>
                  <a:gd name="connsiteY439" fmla="*/ 2111375 h 6677025"/>
                  <a:gd name="connsiteX440" fmla="*/ 7689851 w 8802688"/>
                  <a:gd name="connsiteY440" fmla="*/ 2054225 h 6677025"/>
                  <a:gd name="connsiteX441" fmla="*/ 7688263 w 8802688"/>
                  <a:gd name="connsiteY441" fmla="*/ 1998663 h 6677025"/>
                  <a:gd name="connsiteX442" fmla="*/ 7681913 w 8802688"/>
                  <a:gd name="connsiteY442" fmla="*/ 1941513 h 6677025"/>
                  <a:gd name="connsiteX443" fmla="*/ 7672388 w 8802688"/>
                  <a:gd name="connsiteY443" fmla="*/ 1885950 h 6677025"/>
                  <a:gd name="connsiteX444" fmla="*/ 7661276 w 8802688"/>
                  <a:gd name="connsiteY444" fmla="*/ 1831975 h 6677025"/>
                  <a:gd name="connsiteX445" fmla="*/ 7654926 w 8802688"/>
                  <a:gd name="connsiteY445" fmla="*/ 1811338 h 6677025"/>
                  <a:gd name="connsiteX446" fmla="*/ 7651751 w 8802688"/>
                  <a:gd name="connsiteY446" fmla="*/ 1790700 h 6677025"/>
                  <a:gd name="connsiteX447" fmla="*/ 7651751 w 8802688"/>
                  <a:gd name="connsiteY447" fmla="*/ 1773238 h 6677025"/>
                  <a:gd name="connsiteX448" fmla="*/ 7651751 w 8802688"/>
                  <a:gd name="connsiteY448" fmla="*/ 1754188 h 6677025"/>
                  <a:gd name="connsiteX449" fmla="*/ 7654926 w 8802688"/>
                  <a:gd name="connsiteY449" fmla="*/ 1736725 h 6677025"/>
                  <a:gd name="connsiteX450" fmla="*/ 7661276 w 8802688"/>
                  <a:gd name="connsiteY450" fmla="*/ 1719263 h 6677025"/>
                  <a:gd name="connsiteX451" fmla="*/ 7675563 w 8802688"/>
                  <a:gd name="connsiteY451" fmla="*/ 1689100 h 6677025"/>
                  <a:gd name="connsiteX452" fmla="*/ 7696201 w 8802688"/>
                  <a:gd name="connsiteY452" fmla="*/ 1665288 h 6677025"/>
                  <a:gd name="connsiteX453" fmla="*/ 7720013 w 8802688"/>
                  <a:gd name="connsiteY453" fmla="*/ 1641476 h 6677025"/>
                  <a:gd name="connsiteX454" fmla="*/ 7743826 w 8802688"/>
                  <a:gd name="connsiteY454" fmla="*/ 1620838 h 6677025"/>
                  <a:gd name="connsiteX455" fmla="*/ 7773988 w 8802688"/>
                  <a:gd name="connsiteY455" fmla="*/ 1606550 h 6677025"/>
                  <a:gd name="connsiteX456" fmla="*/ 7805738 w 8802688"/>
                  <a:gd name="connsiteY456" fmla="*/ 1590675 h 6677025"/>
                  <a:gd name="connsiteX457" fmla="*/ 7839076 w 8802688"/>
                  <a:gd name="connsiteY457" fmla="*/ 1576388 h 6677025"/>
                  <a:gd name="connsiteX458" fmla="*/ 7904163 w 8802688"/>
                  <a:gd name="connsiteY458" fmla="*/ 1538288 h 6677025"/>
                  <a:gd name="connsiteX459" fmla="*/ 7967663 w 8802688"/>
                  <a:gd name="connsiteY459" fmla="*/ 1495425 h 6677025"/>
                  <a:gd name="connsiteX460" fmla="*/ 8026401 w 8802688"/>
                  <a:gd name="connsiteY460" fmla="*/ 1447801 h 6677025"/>
                  <a:gd name="connsiteX461" fmla="*/ 8085138 w 8802688"/>
                  <a:gd name="connsiteY461" fmla="*/ 1398588 h 6677025"/>
                  <a:gd name="connsiteX462" fmla="*/ 8142288 w 8802688"/>
                  <a:gd name="connsiteY462" fmla="*/ 1344613 h 6677025"/>
                  <a:gd name="connsiteX463" fmla="*/ 8255001 w 8802688"/>
                  <a:gd name="connsiteY463" fmla="*/ 1235076 h 6677025"/>
                  <a:gd name="connsiteX464" fmla="*/ 8275638 w 8802688"/>
                  <a:gd name="connsiteY464" fmla="*/ 1208088 h 6677025"/>
                  <a:gd name="connsiteX465" fmla="*/ 8296276 w 8802688"/>
                  <a:gd name="connsiteY465" fmla="*/ 1187450 h 6677025"/>
                  <a:gd name="connsiteX466" fmla="*/ 8318501 w 8802688"/>
                  <a:gd name="connsiteY466" fmla="*/ 1168400 h 6677025"/>
                  <a:gd name="connsiteX467" fmla="*/ 8339138 w 8802688"/>
                  <a:gd name="connsiteY467" fmla="*/ 1154113 h 6677025"/>
                  <a:gd name="connsiteX468" fmla="*/ 8359776 w 8802688"/>
                  <a:gd name="connsiteY468" fmla="*/ 1144588 h 6677025"/>
                  <a:gd name="connsiteX469" fmla="*/ 8377238 w 8802688"/>
                  <a:gd name="connsiteY469" fmla="*/ 1139825 h 6677025"/>
                  <a:gd name="connsiteX470" fmla="*/ 8397876 w 8802688"/>
                  <a:gd name="connsiteY470" fmla="*/ 1139825 h 6677025"/>
                  <a:gd name="connsiteX471" fmla="*/ 8415338 w 8802688"/>
                  <a:gd name="connsiteY471" fmla="*/ 1139825 h 6677025"/>
                  <a:gd name="connsiteX472" fmla="*/ 8435976 w 8802688"/>
                  <a:gd name="connsiteY472" fmla="*/ 1144588 h 6677025"/>
                  <a:gd name="connsiteX473" fmla="*/ 8455026 w 8802688"/>
                  <a:gd name="connsiteY473" fmla="*/ 1154113 h 6677025"/>
                  <a:gd name="connsiteX474" fmla="*/ 8472488 w 8802688"/>
                  <a:gd name="connsiteY474" fmla="*/ 1166813 h 6677025"/>
                  <a:gd name="connsiteX475" fmla="*/ 8489951 w 8802688"/>
                  <a:gd name="connsiteY475" fmla="*/ 1181100 h 6677025"/>
                  <a:gd name="connsiteX476" fmla="*/ 8504238 w 8802688"/>
                  <a:gd name="connsiteY476" fmla="*/ 1198563 h 6677025"/>
                  <a:gd name="connsiteX477" fmla="*/ 8523288 w 8802688"/>
                  <a:gd name="connsiteY477" fmla="*/ 1219201 h 6677025"/>
                  <a:gd name="connsiteX478" fmla="*/ 8537576 w 8802688"/>
                  <a:gd name="connsiteY478" fmla="*/ 1243013 h 6677025"/>
                  <a:gd name="connsiteX479" fmla="*/ 8551863 w 8802688"/>
                  <a:gd name="connsiteY479" fmla="*/ 1270000 h 6677025"/>
                  <a:gd name="connsiteX480" fmla="*/ 8605838 w 8802688"/>
                  <a:gd name="connsiteY480" fmla="*/ 1403350 h 6677025"/>
                  <a:gd name="connsiteX481" fmla="*/ 8659813 w 8802688"/>
                  <a:gd name="connsiteY481" fmla="*/ 1531938 h 6677025"/>
                  <a:gd name="connsiteX482" fmla="*/ 8680451 w 8802688"/>
                  <a:gd name="connsiteY482" fmla="*/ 1593850 h 6677025"/>
                  <a:gd name="connsiteX483" fmla="*/ 8704263 w 8802688"/>
                  <a:gd name="connsiteY483" fmla="*/ 1658938 h 6677025"/>
                  <a:gd name="connsiteX484" fmla="*/ 8721726 w 8802688"/>
                  <a:gd name="connsiteY484" fmla="*/ 1725613 h 6677025"/>
                  <a:gd name="connsiteX485" fmla="*/ 8737601 w 8802688"/>
                  <a:gd name="connsiteY485" fmla="*/ 1793875 h 6677025"/>
                  <a:gd name="connsiteX486" fmla="*/ 8763001 w 8802688"/>
                  <a:gd name="connsiteY486" fmla="*/ 1974850 h 6677025"/>
                  <a:gd name="connsiteX487" fmla="*/ 8785226 w 8802688"/>
                  <a:gd name="connsiteY487" fmla="*/ 2149475 h 6677025"/>
                  <a:gd name="connsiteX488" fmla="*/ 8789988 w 8802688"/>
                  <a:gd name="connsiteY488" fmla="*/ 2238375 h 6677025"/>
                  <a:gd name="connsiteX489" fmla="*/ 8796338 w 8802688"/>
                  <a:gd name="connsiteY489" fmla="*/ 2325688 h 6677025"/>
                  <a:gd name="connsiteX490" fmla="*/ 8802688 w 8802688"/>
                  <a:gd name="connsiteY490" fmla="*/ 2411413 h 6677025"/>
                  <a:gd name="connsiteX491" fmla="*/ 8802688 w 8802688"/>
                  <a:gd name="connsiteY491" fmla="*/ 2497138 h 6677025"/>
                  <a:gd name="connsiteX492" fmla="*/ 8802688 w 8802688"/>
                  <a:gd name="connsiteY492" fmla="*/ 2584450 h 6677025"/>
                  <a:gd name="connsiteX493" fmla="*/ 8796338 w 8802688"/>
                  <a:gd name="connsiteY493" fmla="*/ 2670175 h 6677025"/>
                  <a:gd name="connsiteX494" fmla="*/ 8789988 w 8802688"/>
                  <a:gd name="connsiteY494" fmla="*/ 2752725 h 6677025"/>
                  <a:gd name="connsiteX495" fmla="*/ 8778876 w 8802688"/>
                  <a:gd name="connsiteY495" fmla="*/ 2840038 h 6677025"/>
                  <a:gd name="connsiteX496" fmla="*/ 8763001 w 8802688"/>
                  <a:gd name="connsiteY496" fmla="*/ 2922588 h 6677025"/>
                  <a:gd name="connsiteX497" fmla="*/ 8748713 w 8802688"/>
                  <a:gd name="connsiteY497" fmla="*/ 3006725 h 6677025"/>
                  <a:gd name="connsiteX498" fmla="*/ 8724901 w 8802688"/>
                  <a:gd name="connsiteY498" fmla="*/ 3092450 h 6677025"/>
                  <a:gd name="connsiteX499" fmla="*/ 8701088 w 8802688"/>
                  <a:gd name="connsiteY499" fmla="*/ 3175000 h 6677025"/>
                  <a:gd name="connsiteX500" fmla="*/ 8670926 w 8802688"/>
                  <a:gd name="connsiteY500" fmla="*/ 3249613 h 6677025"/>
                  <a:gd name="connsiteX501" fmla="*/ 8642351 w 8802688"/>
                  <a:gd name="connsiteY501" fmla="*/ 3321050 h 6677025"/>
                  <a:gd name="connsiteX502" fmla="*/ 8609013 w 8802688"/>
                  <a:gd name="connsiteY502" fmla="*/ 3389313 h 6677025"/>
                  <a:gd name="connsiteX503" fmla="*/ 8575676 w 8802688"/>
                  <a:gd name="connsiteY503" fmla="*/ 3451225 h 6677025"/>
                  <a:gd name="connsiteX504" fmla="*/ 8543926 w 8802688"/>
                  <a:gd name="connsiteY504" fmla="*/ 3514725 h 6677025"/>
                  <a:gd name="connsiteX505" fmla="*/ 8507413 w 8802688"/>
                  <a:gd name="connsiteY505" fmla="*/ 3570288 h 6677025"/>
                  <a:gd name="connsiteX506" fmla="*/ 8469313 w 8802688"/>
                  <a:gd name="connsiteY506" fmla="*/ 3621088 h 6677025"/>
                  <a:gd name="connsiteX507" fmla="*/ 8431213 w 8802688"/>
                  <a:gd name="connsiteY507" fmla="*/ 3671888 h 6677025"/>
                  <a:gd name="connsiteX508" fmla="*/ 8391526 w 8802688"/>
                  <a:gd name="connsiteY508" fmla="*/ 3719513 h 6677025"/>
                  <a:gd name="connsiteX509" fmla="*/ 8350251 w 8802688"/>
                  <a:gd name="connsiteY509" fmla="*/ 3760788 h 6677025"/>
                  <a:gd name="connsiteX510" fmla="*/ 8305801 w 8802688"/>
                  <a:gd name="connsiteY510" fmla="*/ 3802063 h 6677025"/>
                  <a:gd name="connsiteX511" fmla="*/ 8261351 w 8802688"/>
                  <a:gd name="connsiteY511" fmla="*/ 3838575 h 6677025"/>
                  <a:gd name="connsiteX512" fmla="*/ 8216901 w 8802688"/>
                  <a:gd name="connsiteY512" fmla="*/ 3870325 h 6677025"/>
                  <a:gd name="connsiteX513" fmla="*/ 8172451 w 8802688"/>
                  <a:gd name="connsiteY513" fmla="*/ 3903663 h 6677025"/>
                  <a:gd name="connsiteX514" fmla="*/ 8124826 w 8802688"/>
                  <a:gd name="connsiteY514" fmla="*/ 3930650 h 6677025"/>
                  <a:gd name="connsiteX515" fmla="*/ 8074026 w 8802688"/>
                  <a:gd name="connsiteY515" fmla="*/ 3954463 h 6677025"/>
                  <a:gd name="connsiteX516" fmla="*/ 8023226 w 8802688"/>
                  <a:gd name="connsiteY516" fmla="*/ 3978275 h 6677025"/>
                  <a:gd name="connsiteX517" fmla="*/ 7972426 w 8802688"/>
                  <a:gd name="connsiteY517" fmla="*/ 3995738 h 6677025"/>
                  <a:gd name="connsiteX518" fmla="*/ 7920038 w 8802688"/>
                  <a:gd name="connsiteY518" fmla="*/ 4013200 h 6677025"/>
                  <a:gd name="connsiteX519" fmla="*/ 7866063 w 8802688"/>
                  <a:gd name="connsiteY519" fmla="*/ 4029075 h 6677025"/>
                  <a:gd name="connsiteX520" fmla="*/ 7812088 w 8802688"/>
                  <a:gd name="connsiteY520" fmla="*/ 4040188 h 6677025"/>
                  <a:gd name="connsiteX521" fmla="*/ 7756526 w 8802688"/>
                  <a:gd name="connsiteY521" fmla="*/ 4049713 h 6677025"/>
                  <a:gd name="connsiteX522" fmla="*/ 7699376 w 8802688"/>
                  <a:gd name="connsiteY522" fmla="*/ 4057650 h 6677025"/>
                  <a:gd name="connsiteX523" fmla="*/ 7640638 w 8802688"/>
                  <a:gd name="connsiteY523" fmla="*/ 4064000 h 6677025"/>
                  <a:gd name="connsiteX524" fmla="*/ 7583488 w 8802688"/>
                  <a:gd name="connsiteY524" fmla="*/ 4067175 h 6677025"/>
                  <a:gd name="connsiteX525" fmla="*/ 7521576 w 8802688"/>
                  <a:gd name="connsiteY525" fmla="*/ 4067175 h 6677025"/>
                  <a:gd name="connsiteX526" fmla="*/ 7461251 w 8802688"/>
                  <a:gd name="connsiteY526" fmla="*/ 4067175 h 6677025"/>
                  <a:gd name="connsiteX527" fmla="*/ 7399338 w 8802688"/>
                  <a:gd name="connsiteY527" fmla="*/ 4064000 h 6677025"/>
                  <a:gd name="connsiteX528" fmla="*/ 7270751 w 8802688"/>
                  <a:gd name="connsiteY528" fmla="*/ 4052888 h 6677025"/>
                  <a:gd name="connsiteX529" fmla="*/ 7140576 w 8802688"/>
                  <a:gd name="connsiteY529" fmla="*/ 4033838 h 6677025"/>
                  <a:gd name="connsiteX530" fmla="*/ 7018338 w 8802688"/>
                  <a:gd name="connsiteY530" fmla="*/ 4016375 h 6677025"/>
                  <a:gd name="connsiteX531" fmla="*/ 6896101 w 8802688"/>
                  <a:gd name="connsiteY531" fmla="*/ 3992563 h 6677025"/>
                  <a:gd name="connsiteX532" fmla="*/ 6780213 w 8802688"/>
                  <a:gd name="connsiteY532" fmla="*/ 3965575 h 6677025"/>
                  <a:gd name="connsiteX533" fmla="*/ 6664326 w 8802688"/>
                  <a:gd name="connsiteY533" fmla="*/ 3937000 h 6677025"/>
                  <a:gd name="connsiteX534" fmla="*/ 6438901 w 8802688"/>
                  <a:gd name="connsiteY534" fmla="*/ 3870325 h 6677025"/>
                  <a:gd name="connsiteX535" fmla="*/ 6326188 w 8802688"/>
                  <a:gd name="connsiteY535" fmla="*/ 3841750 h 6677025"/>
                  <a:gd name="connsiteX536" fmla="*/ 6216651 w 8802688"/>
                  <a:gd name="connsiteY536" fmla="*/ 3811588 h 6677025"/>
                  <a:gd name="connsiteX537" fmla="*/ 6186488 w 8802688"/>
                  <a:gd name="connsiteY537" fmla="*/ 3951288 h 6677025"/>
                  <a:gd name="connsiteX538" fmla="*/ 6162676 w 8802688"/>
                  <a:gd name="connsiteY538" fmla="*/ 4094163 h 6677025"/>
                  <a:gd name="connsiteX539" fmla="*/ 6153151 w 8802688"/>
                  <a:gd name="connsiteY539" fmla="*/ 4171950 h 6677025"/>
                  <a:gd name="connsiteX540" fmla="*/ 6148388 w 8802688"/>
                  <a:gd name="connsiteY540" fmla="*/ 4244975 h 6677025"/>
                  <a:gd name="connsiteX541" fmla="*/ 6142038 w 8802688"/>
                  <a:gd name="connsiteY541" fmla="*/ 4325938 h 6677025"/>
                  <a:gd name="connsiteX542" fmla="*/ 6142038 w 8802688"/>
                  <a:gd name="connsiteY542" fmla="*/ 4408488 h 6677025"/>
                  <a:gd name="connsiteX543" fmla="*/ 6142038 w 8802688"/>
                  <a:gd name="connsiteY543" fmla="*/ 4438650 h 6677025"/>
                  <a:gd name="connsiteX544" fmla="*/ 6148388 w 8802688"/>
                  <a:gd name="connsiteY544" fmla="*/ 4468813 h 6677025"/>
                  <a:gd name="connsiteX545" fmla="*/ 6156326 w 8802688"/>
                  <a:gd name="connsiteY545" fmla="*/ 4500563 h 6677025"/>
                  <a:gd name="connsiteX546" fmla="*/ 6169026 w 8802688"/>
                  <a:gd name="connsiteY546" fmla="*/ 4530725 h 6677025"/>
                  <a:gd name="connsiteX547" fmla="*/ 6183313 w 8802688"/>
                  <a:gd name="connsiteY547" fmla="*/ 4554538 h 6677025"/>
                  <a:gd name="connsiteX548" fmla="*/ 6203951 w 8802688"/>
                  <a:gd name="connsiteY548" fmla="*/ 4575175 h 6677025"/>
                  <a:gd name="connsiteX549" fmla="*/ 6213476 w 8802688"/>
                  <a:gd name="connsiteY549" fmla="*/ 4584700 h 6677025"/>
                  <a:gd name="connsiteX550" fmla="*/ 6224588 w 8802688"/>
                  <a:gd name="connsiteY550" fmla="*/ 4591050 h 6677025"/>
                  <a:gd name="connsiteX551" fmla="*/ 6237288 w 8802688"/>
                  <a:gd name="connsiteY551" fmla="*/ 4594225 h 6677025"/>
                  <a:gd name="connsiteX552" fmla="*/ 6251576 w 8802688"/>
                  <a:gd name="connsiteY552" fmla="*/ 4595813 h 6677025"/>
                  <a:gd name="connsiteX553" fmla="*/ 6281738 w 8802688"/>
                  <a:gd name="connsiteY553" fmla="*/ 4608513 h 6677025"/>
                  <a:gd name="connsiteX554" fmla="*/ 6313488 w 8802688"/>
                  <a:gd name="connsiteY554" fmla="*/ 4619625 h 6677025"/>
                  <a:gd name="connsiteX555" fmla="*/ 6350001 w 8802688"/>
                  <a:gd name="connsiteY555" fmla="*/ 4629150 h 6677025"/>
                  <a:gd name="connsiteX556" fmla="*/ 6384926 w 8802688"/>
                  <a:gd name="connsiteY556" fmla="*/ 4632325 h 6677025"/>
                  <a:gd name="connsiteX557" fmla="*/ 6405563 w 8802688"/>
                  <a:gd name="connsiteY557" fmla="*/ 4632325 h 6677025"/>
                  <a:gd name="connsiteX558" fmla="*/ 6424613 w 8802688"/>
                  <a:gd name="connsiteY558" fmla="*/ 4629150 h 6677025"/>
                  <a:gd name="connsiteX559" fmla="*/ 6445251 w 8802688"/>
                  <a:gd name="connsiteY559" fmla="*/ 4622800 h 6677025"/>
                  <a:gd name="connsiteX560" fmla="*/ 6465888 w 8802688"/>
                  <a:gd name="connsiteY560" fmla="*/ 4616450 h 6677025"/>
                  <a:gd name="connsiteX561" fmla="*/ 6486526 w 8802688"/>
                  <a:gd name="connsiteY561" fmla="*/ 4605338 h 6677025"/>
                  <a:gd name="connsiteX562" fmla="*/ 6507163 w 8802688"/>
                  <a:gd name="connsiteY562" fmla="*/ 4594225 h 6677025"/>
                  <a:gd name="connsiteX563" fmla="*/ 6527801 w 8802688"/>
                  <a:gd name="connsiteY563" fmla="*/ 4575175 h 6677025"/>
                  <a:gd name="connsiteX564" fmla="*/ 6548438 w 8802688"/>
                  <a:gd name="connsiteY564" fmla="*/ 4557713 h 6677025"/>
                  <a:gd name="connsiteX565" fmla="*/ 6578601 w 8802688"/>
                  <a:gd name="connsiteY565" fmla="*/ 4516438 h 6677025"/>
                  <a:gd name="connsiteX566" fmla="*/ 6608763 w 8802688"/>
                  <a:gd name="connsiteY566" fmla="*/ 4476750 h 6677025"/>
                  <a:gd name="connsiteX567" fmla="*/ 6673851 w 8802688"/>
                  <a:gd name="connsiteY567" fmla="*/ 4403725 h 6677025"/>
                  <a:gd name="connsiteX568" fmla="*/ 6704013 w 8802688"/>
                  <a:gd name="connsiteY568" fmla="*/ 4364038 h 6677025"/>
                  <a:gd name="connsiteX569" fmla="*/ 6731001 w 8802688"/>
                  <a:gd name="connsiteY569" fmla="*/ 4319588 h 6677025"/>
                  <a:gd name="connsiteX570" fmla="*/ 6754813 w 8802688"/>
                  <a:gd name="connsiteY570" fmla="*/ 4275138 h 6677025"/>
                  <a:gd name="connsiteX571" fmla="*/ 6762751 w 8802688"/>
                  <a:gd name="connsiteY571" fmla="*/ 4248150 h 6677025"/>
                  <a:gd name="connsiteX572" fmla="*/ 6772276 w 8802688"/>
                  <a:gd name="connsiteY572" fmla="*/ 4221163 h 6677025"/>
                  <a:gd name="connsiteX573" fmla="*/ 6775451 w 8802688"/>
                  <a:gd name="connsiteY573" fmla="*/ 4210050 h 6677025"/>
                  <a:gd name="connsiteX574" fmla="*/ 6783388 w 8802688"/>
                  <a:gd name="connsiteY574" fmla="*/ 4197350 h 6677025"/>
                  <a:gd name="connsiteX575" fmla="*/ 6796088 w 8802688"/>
                  <a:gd name="connsiteY575" fmla="*/ 4192588 h 6677025"/>
                  <a:gd name="connsiteX576" fmla="*/ 6813551 w 8802688"/>
                  <a:gd name="connsiteY576" fmla="*/ 4183063 h 6677025"/>
                  <a:gd name="connsiteX577" fmla="*/ 6848476 w 8802688"/>
                  <a:gd name="connsiteY577" fmla="*/ 4168775 h 6677025"/>
                  <a:gd name="connsiteX578" fmla="*/ 6867526 w 8802688"/>
                  <a:gd name="connsiteY578" fmla="*/ 4159250 h 6677025"/>
                  <a:gd name="connsiteX579" fmla="*/ 6881813 w 8802688"/>
                  <a:gd name="connsiteY579" fmla="*/ 4148138 h 6677025"/>
                  <a:gd name="connsiteX580" fmla="*/ 6881813 w 8802688"/>
                  <a:gd name="connsiteY580" fmla="*/ 4200525 h 6677025"/>
                  <a:gd name="connsiteX581" fmla="*/ 6875463 w 8802688"/>
                  <a:gd name="connsiteY581" fmla="*/ 4254500 h 6677025"/>
                  <a:gd name="connsiteX582" fmla="*/ 6867526 w 8802688"/>
                  <a:gd name="connsiteY582" fmla="*/ 4302125 h 6677025"/>
                  <a:gd name="connsiteX583" fmla="*/ 6854826 w 8802688"/>
                  <a:gd name="connsiteY583" fmla="*/ 4349750 h 6677025"/>
                  <a:gd name="connsiteX584" fmla="*/ 6840538 w 8802688"/>
                  <a:gd name="connsiteY584" fmla="*/ 4394200 h 6677025"/>
                  <a:gd name="connsiteX585" fmla="*/ 6823076 w 8802688"/>
                  <a:gd name="connsiteY585" fmla="*/ 4435475 h 6677025"/>
                  <a:gd name="connsiteX586" fmla="*/ 6800851 w 8802688"/>
                  <a:gd name="connsiteY586" fmla="*/ 4475163 h 6677025"/>
                  <a:gd name="connsiteX587" fmla="*/ 6775451 w 8802688"/>
                  <a:gd name="connsiteY587" fmla="*/ 4510088 h 6677025"/>
                  <a:gd name="connsiteX588" fmla="*/ 6748463 w 8802688"/>
                  <a:gd name="connsiteY588" fmla="*/ 4546600 h 6677025"/>
                  <a:gd name="connsiteX589" fmla="*/ 6718301 w 8802688"/>
                  <a:gd name="connsiteY589" fmla="*/ 4575175 h 6677025"/>
                  <a:gd name="connsiteX590" fmla="*/ 6683376 w 8802688"/>
                  <a:gd name="connsiteY590" fmla="*/ 4605338 h 6677025"/>
                  <a:gd name="connsiteX591" fmla="*/ 6646863 w 8802688"/>
                  <a:gd name="connsiteY591" fmla="*/ 4629150 h 6677025"/>
                  <a:gd name="connsiteX592" fmla="*/ 6608763 w 8802688"/>
                  <a:gd name="connsiteY592" fmla="*/ 4652963 h 6677025"/>
                  <a:gd name="connsiteX593" fmla="*/ 6567488 w 8802688"/>
                  <a:gd name="connsiteY593" fmla="*/ 4673600 h 6677025"/>
                  <a:gd name="connsiteX594" fmla="*/ 6521451 w 8802688"/>
                  <a:gd name="connsiteY594" fmla="*/ 4691063 h 6677025"/>
                  <a:gd name="connsiteX595" fmla="*/ 6473826 w 8802688"/>
                  <a:gd name="connsiteY595" fmla="*/ 4706938 h 6677025"/>
                  <a:gd name="connsiteX596" fmla="*/ 6438901 w 8802688"/>
                  <a:gd name="connsiteY596" fmla="*/ 4718050 h 6677025"/>
                  <a:gd name="connsiteX597" fmla="*/ 6403976 w 8802688"/>
                  <a:gd name="connsiteY597" fmla="*/ 4727575 h 6677025"/>
                  <a:gd name="connsiteX598" fmla="*/ 6370638 w 8802688"/>
                  <a:gd name="connsiteY598" fmla="*/ 4733925 h 6677025"/>
                  <a:gd name="connsiteX599" fmla="*/ 6334126 w 8802688"/>
                  <a:gd name="connsiteY599" fmla="*/ 4735513 h 6677025"/>
                  <a:gd name="connsiteX600" fmla="*/ 6302376 w 8802688"/>
                  <a:gd name="connsiteY600" fmla="*/ 4735513 h 6677025"/>
                  <a:gd name="connsiteX601" fmla="*/ 6265863 w 8802688"/>
                  <a:gd name="connsiteY601" fmla="*/ 4733925 h 6677025"/>
                  <a:gd name="connsiteX602" fmla="*/ 6234113 w 8802688"/>
                  <a:gd name="connsiteY602" fmla="*/ 4724400 h 6677025"/>
                  <a:gd name="connsiteX603" fmla="*/ 6200776 w 8802688"/>
                  <a:gd name="connsiteY603" fmla="*/ 4714875 h 6677025"/>
                  <a:gd name="connsiteX604" fmla="*/ 6169026 w 8802688"/>
                  <a:gd name="connsiteY604" fmla="*/ 4703763 h 6677025"/>
                  <a:gd name="connsiteX605" fmla="*/ 6135688 w 8802688"/>
                  <a:gd name="connsiteY605" fmla="*/ 4691063 h 6677025"/>
                  <a:gd name="connsiteX606" fmla="*/ 6102351 w 8802688"/>
                  <a:gd name="connsiteY606" fmla="*/ 4673600 h 6677025"/>
                  <a:gd name="connsiteX607" fmla="*/ 6073776 w 8802688"/>
                  <a:gd name="connsiteY607" fmla="*/ 4656138 h 6677025"/>
                  <a:gd name="connsiteX608" fmla="*/ 6040438 w 8802688"/>
                  <a:gd name="connsiteY608" fmla="*/ 4632325 h 6677025"/>
                  <a:gd name="connsiteX609" fmla="*/ 6010276 w 8802688"/>
                  <a:gd name="connsiteY609" fmla="*/ 4611688 h 6677025"/>
                  <a:gd name="connsiteX610" fmla="*/ 5984876 w 8802688"/>
                  <a:gd name="connsiteY610" fmla="*/ 4584700 h 6677025"/>
                  <a:gd name="connsiteX611" fmla="*/ 5954713 w 8802688"/>
                  <a:gd name="connsiteY611" fmla="*/ 4557713 h 6677025"/>
                  <a:gd name="connsiteX612" fmla="*/ 5903913 w 8802688"/>
                  <a:gd name="connsiteY612" fmla="*/ 4510088 h 6677025"/>
                  <a:gd name="connsiteX613" fmla="*/ 5853113 w 8802688"/>
                  <a:gd name="connsiteY613" fmla="*/ 4465638 h 6677025"/>
                  <a:gd name="connsiteX614" fmla="*/ 5802313 w 8802688"/>
                  <a:gd name="connsiteY614" fmla="*/ 4424363 h 6677025"/>
                  <a:gd name="connsiteX615" fmla="*/ 5746751 w 8802688"/>
                  <a:gd name="connsiteY615" fmla="*/ 4384675 h 6677025"/>
                  <a:gd name="connsiteX616" fmla="*/ 5692776 w 8802688"/>
                  <a:gd name="connsiteY616" fmla="*/ 4349750 h 6677025"/>
                  <a:gd name="connsiteX617" fmla="*/ 5635626 w 8802688"/>
                  <a:gd name="connsiteY617" fmla="*/ 4316413 h 6677025"/>
                  <a:gd name="connsiteX618" fmla="*/ 5576888 w 8802688"/>
                  <a:gd name="connsiteY618" fmla="*/ 4284663 h 6677025"/>
                  <a:gd name="connsiteX619" fmla="*/ 5519738 w 8802688"/>
                  <a:gd name="connsiteY619" fmla="*/ 4254500 h 6677025"/>
                  <a:gd name="connsiteX620" fmla="*/ 5399088 w 8802688"/>
                  <a:gd name="connsiteY620" fmla="*/ 4197350 h 6677025"/>
                  <a:gd name="connsiteX621" fmla="*/ 5276851 w 8802688"/>
                  <a:gd name="connsiteY621" fmla="*/ 4141788 h 6677025"/>
                  <a:gd name="connsiteX622" fmla="*/ 5027613 w 8802688"/>
                  <a:gd name="connsiteY622" fmla="*/ 4033838 h 6677025"/>
                  <a:gd name="connsiteX623" fmla="*/ 5110163 w 8802688"/>
                  <a:gd name="connsiteY623" fmla="*/ 4090988 h 6677025"/>
                  <a:gd name="connsiteX624" fmla="*/ 5151438 w 8802688"/>
                  <a:gd name="connsiteY624" fmla="*/ 4121150 h 6677025"/>
                  <a:gd name="connsiteX625" fmla="*/ 5191126 w 8802688"/>
                  <a:gd name="connsiteY625" fmla="*/ 4151313 h 6677025"/>
                  <a:gd name="connsiteX626" fmla="*/ 5226051 w 8802688"/>
                  <a:gd name="connsiteY626" fmla="*/ 4183063 h 6677025"/>
                  <a:gd name="connsiteX627" fmla="*/ 5260976 w 8802688"/>
                  <a:gd name="connsiteY627" fmla="*/ 4219575 h 6677025"/>
                  <a:gd name="connsiteX628" fmla="*/ 5294313 w 8802688"/>
                  <a:gd name="connsiteY628" fmla="*/ 4254500 h 6677025"/>
                  <a:gd name="connsiteX629" fmla="*/ 5324476 w 8802688"/>
                  <a:gd name="connsiteY629" fmla="*/ 4295775 h 6677025"/>
                  <a:gd name="connsiteX630" fmla="*/ 5356226 w 8802688"/>
                  <a:gd name="connsiteY630" fmla="*/ 4329113 h 6677025"/>
                  <a:gd name="connsiteX631" fmla="*/ 5392738 w 8802688"/>
                  <a:gd name="connsiteY631" fmla="*/ 4370388 h 6677025"/>
                  <a:gd name="connsiteX632" fmla="*/ 5410201 w 8802688"/>
                  <a:gd name="connsiteY632" fmla="*/ 4391025 h 6677025"/>
                  <a:gd name="connsiteX633" fmla="*/ 5422901 w 8802688"/>
                  <a:gd name="connsiteY633" fmla="*/ 4411663 h 6677025"/>
                  <a:gd name="connsiteX634" fmla="*/ 5430838 w 8802688"/>
                  <a:gd name="connsiteY634" fmla="*/ 4430713 h 6677025"/>
                  <a:gd name="connsiteX635" fmla="*/ 5434013 w 8802688"/>
                  <a:gd name="connsiteY635" fmla="*/ 4445000 h 6677025"/>
                  <a:gd name="connsiteX636" fmla="*/ 5376863 w 8802688"/>
                  <a:gd name="connsiteY636" fmla="*/ 4656138 h 6677025"/>
                  <a:gd name="connsiteX637" fmla="*/ 5348288 w 8802688"/>
                  <a:gd name="connsiteY637" fmla="*/ 4759325 h 6677025"/>
                  <a:gd name="connsiteX638" fmla="*/ 5314951 w 8802688"/>
                  <a:gd name="connsiteY638" fmla="*/ 4864100 h 6677025"/>
                  <a:gd name="connsiteX639" fmla="*/ 5280026 w 8802688"/>
                  <a:gd name="connsiteY639" fmla="*/ 4965700 h 6677025"/>
                  <a:gd name="connsiteX640" fmla="*/ 5243513 w 8802688"/>
                  <a:gd name="connsiteY640" fmla="*/ 5068888 h 6677025"/>
                  <a:gd name="connsiteX641" fmla="*/ 5205413 w 8802688"/>
                  <a:gd name="connsiteY641" fmla="*/ 5167313 h 6677025"/>
                  <a:gd name="connsiteX642" fmla="*/ 5160963 w 8802688"/>
                  <a:gd name="connsiteY642" fmla="*/ 5268913 h 6677025"/>
                  <a:gd name="connsiteX643" fmla="*/ 5116513 w 8802688"/>
                  <a:gd name="connsiteY643" fmla="*/ 5362575 h 6677025"/>
                  <a:gd name="connsiteX644" fmla="*/ 5068888 w 8802688"/>
                  <a:gd name="connsiteY644" fmla="*/ 5457825 h 6677025"/>
                  <a:gd name="connsiteX645" fmla="*/ 5014913 w 8802688"/>
                  <a:gd name="connsiteY645" fmla="*/ 5553075 h 6677025"/>
                  <a:gd name="connsiteX646" fmla="*/ 4960938 w 8802688"/>
                  <a:gd name="connsiteY646" fmla="*/ 5643563 h 6677025"/>
                  <a:gd name="connsiteX647" fmla="*/ 4902201 w 8802688"/>
                  <a:gd name="connsiteY647" fmla="*/ 5732463 h 6677025"/>
                  <a:gd name="connsiteX648" fmla="*/ 4837113 w 8802688"/>
                  <a:gd name="connsiteY648" fmla="*/ 5815013 h 6677025"/>
                  <a:gd name="connsiteX649" fmla="*/ 4768850 w 8802688"/>
                  <a:gd name="connsiteY649" fmla="*/ 5899150 h 6677025"/>
                  <a:gd name="connsiteX650" fmla="*/ 4694238 w 8802688"/>
                  <a:gd name="connsiteY650" fmla="*/ 5978525 h 6677025"/>
                  <a:gd name="connsiteX651" fmla="*/ 4581525 w 8802688"/>
                  <a:gd name="connsiteY651" fmla="*/ 6062663 h 6677025"/>
                  <a:gd name="connsiteX652" fmla="*/ 4470400 w 8802688"/>
                  <a:gd name="connsiteY652" fmla="*/ 6151563 h 6677025"/>
                  <a:gd name="connsiteX653" fmla="*/ 4360863 w 8802688"/>
                  <a:gd name="connsiteY653" fmla="*/ 6246813 h 6677025"/>
                  <a:gd name="connsiteX654" fmla="*/ 4303713 w 8802688"/>
                  <a:gd name="connsiteY654" fmla="*/ 6296025 h 6677025"/>
                  <a:gd name="connsiteX655" fmla="*/ 4248150 w 8802688"/>
                  <a:gd name="connsiteY655" fmla="*/ 6350000 h 6677025"/>
                  <a:gd name="connsiteX656" fmla="*/ 4221163 w 8802688"/>
                  <a:gd name="connsiteY656" fmla="*/ 6365875 h 6677025"/>
                  <a:gd name="connsiteX657" fmla="*/ 4194175 w 8802688"/>
                  <a:gd name="connsiteY657" fmla="*/ 6386513 h 6677025"/>
                  <a:gd name="connsiteX658" fmla="*/ 4167188 w 8802688"/>
                  <a:gd name="connsiteY658" fmla="*/ 6407150 h 6677025"/>
                  <a:gd name="connsiteX659" fmla="*/ 4140200 w 8802688"/>
                  <a:gd name="connsiteY659" fmla="*/ 6430963 h 6677025"/>
                  <a:gd name="connsiteX660" fmla="*/ 4117975 w 8802688"/>
                  <a:gd name="connsiteY660" fmla="*/ 6454775 h 6677025"/>
                  <a:gd name="connsiteX661" fmla="*/ 4095750 w 8802688"/>
                  <a:gd name="connsiteY661" fmla="*/ 6481763 h 6677025"/>
                  <a:gd name="connsiteX662" fmla="*/ 4078288 w 8802688"/>
                  <a:gd name="connsiteY662" fmla="*/ 6510338 h 6677025"/>
                  <a:gd name="connsiteX663" fmla="*/ 4064000 w 8802688"/>
                  <a:gd name="connsiteY663" fmla="*/ 6537325 h 6677025"/>
                  <a:gd name="connsiteX664" fmla="*/ 4033838 w 8802688"/>
                  <a:gd name="connsiteY664" fmla="*/ 6564313 h 6677025"/>
                  <a:gd name="connsiteX665" fmla="*/ 4003675 w 8802688"/>
                  <a:gd name="connsiteY665" fmla="*/ 6588125 h 6677025"/>
                  <a:gd name="connsiteX666" fmla="*/ 3975100 w 8802688"/>
                  <a:gd name="connsiteY666" fmla="*/ 6608763 h 6677025"/>
                  <a:gd name="connsiteX667" fmla="*/ 3944938 w 8802688"/>
                  <a:gd name="connsiteY667" fmla="*/ 6626225 h 6677025"/>
                  <a:gd name="connsiteX668" fmla="*/ 3914775 w 8802688"/>
                  <a:gd name="connsiteY668" fmla="*/ 6645275 h 6677025"/>
                  <a:gd name="connsiteX669" fmla="*/ 3884613 w 8802688"/>
                  <a:gd name="connsiteY669" fmla="*/ 6656388 h 6677025"/>
                  <a:gd name="connsiteX670" fmla="*/ 3852863 w 8802688"/>
                  <a:gd name="connsiteY670" fmla="*/ 6665913 h 6677025"/>
                  <a:gd name="connsiteX671" fmla="*/ 3822700 w 8802688"/>
                  <a:gd name="connsiteY671" fmla="*/ 6673850 h 6677025"/>
                  <a:gd name="connsiteX672" fmla="*/ 3790950 w 8802688"/>
                  <a:gd name="connsiteY672" fmla="*/ 6677025 h 6677025"/>
                  <a:gd name="connsiteX673" fmla="*/ 3760788 w 8802688"/>
                  <a:gd name="connsiteY673" fmla="*/ 6677025 h 6677025"/>
                  <a:gd name="connsiteX674" fmla="*/ 3727450 w 8802688"/>
                  <a:gd name="connsiteY674" fmla="*/ 6673850 h 6677025"/>
                  <a:gd name="connsiteX675" fmla="*/ 3697288 w 8802688"/>
                  <a:gd name="connsiteY675" fmla="*/ 6669088 h 6677025"/>
                  <a:gd name="connsiteX676" fmla="*/ 3668713 w 8802688"/>
                  <a:gd name="connsiteY676" fmla="*/ 6659563 h 6677025"/>
                  <a:gd name="connsiteX677" fmla="*/ 3638550 w 8802688"/>
                  <a:gd name="connsiteY677" fmla="*/ 6646863 h 6677025"/>
                  <a:gd name="connsiteX678" fmla="*/ 3608388 w 8802688"/>
                  <a:gd name="connsiteY678" fmla="*/ 6632575 h 6677025"/>
                  <a:gd name="connsiteX679" fmla="*/ 3579813 w 8802688"/>
                  <a:gd name="connsiteY679" fmla="*/ 6611938 h 6677025"/>
                  <a:gd name="connsiteX680" fmla="*/ 3525838 w 8802688"/>
                  <a:gd name="connsiteY680" fmla="*/ 6543675 h 6677025"/>
                  <a:gd name="connsiteX681" fmla="*/ 3475038 w 8802688"/>
                  <a:gd name="connsiteY681" fmla="*/ 6472238 h 6677025"/>
                  <a:gd name="connsiteX682" fmla="*/ 3427413 w 8802688"/>
                  <a:gd name="connsiteY682" fmla="*/ 6400800 h 6677025"/>
                  <a:gd name="connsiteX683" fmla="*/ 3379788 w 8802688"/>
                  <a:gd name="connsiteY683" fmla="*/ 6326188 h 6677025"/>
                  <a:gd name="connsiteX684" fmla="*/ 3335338 w 8802688"/>
                  <a:gd name="connsiteY684" fmla="*/ 6251575 h 6677025"/>
                  <a:gd name="connsiteX685" fmla="*/ 3294063 w 8802688"/>
                  <a:gd name="connsiteY685" fmla="*/ 6175375 h 6677025"/>
                  <a:gd name="connsiteX686" fmla="*/ 3252788 w 8802688"/>
                  <a:gd name="connsiteY686" fmla="*/ 6097588 h 6677025"/>
                  <a:gd name="connsiteX687" fmla="*/ 3209925 w 8802688"/>
                  <a:gd name="connsiteY687" fmla="*/ 6015038 h 6677025"/>
                  <a:gd name="connsiteX688" fmla="*/ 3195638 w 8802688"/>
                  <a:gd name="connsiteY688" fmla="*/ 5999163 h 6677025"/>
                  <a:gd name="connsiteX689" fmla="*/ 3186113 w 8802688"/>
                  <a:gd name="connsiteY689" fmla="*/ 5984875 h 6677025"/>
                  <a:gd name="connsiteX690" fmla="*/ 3181350 w 8802688"/>
                  <a:gd name="connsiteY690" fmla="*/ 5967413 h 6677025"/>
                  <a:gd name="connsiteX691" fmla="*/ 3175000 w 8802688"/>
                  <a:gd name="connsiteY691" fmla="*/ 5946775 h 6677025"/>
                  <a:gd name="connsiteX692" fmla="*/ 3171825 w 8802688"/>
                  <a:gd name="connsiteY692" fmla="*/ 5927725 h 6677025"/>
                  <a:gd name="connsiteX693" fmla="*/ 3171825 w 8802688"/>
                  <a:gd name="connsiteY693" fmla="*/ 5907088 h 6677025"/>
                  <a:gd name="connsiteX694" fmla="*/ 3175000 w 8802688"/>
                  <a:gd name="connsiteY694" fmla="*/ 5886450 h 6677025"/>
                  <a:gd name="connsiteX695" fmla="*/ 3181350 w 8802688"/>
                  <a:gd name="connsiteY695" fmla="*/ 5865813 h 6677025"/>
                  <a:gd name="connsiteX696" fmla="*/ 3189288 w 8802688"/>
                  <a:gd name="connsiteY696" fmla="*/ 5845175 h 6677025"/>
                  <a:gd name="connsiteX697" fmla="*/ 3201988 w 8802688"/>
                  <a:gd name="connsiteY697" fmla="*/ 5824538 h 6677025"/>
                  <a:gd name="connsiteX698" fmla="*/ 3213100 w 8802688"/>
                  <a:gd name="connsiteY698" fmla="*/ 5803900 h 6677025"/>
                  <a:gd name="connsiteX699" fmla="*/ 3230563 w 8802688"/>
                  <a:gd name="connsiteY699" fmla="*/ 5783263 h 6677025"/>
                  <a:gd name="connsiteX700" fmla="*/ 3249613 w 8802688"/>
                  <a:gd name="connsiteY700" fmla="*/ 5764213 h 6677025"/>
                  <a:gd name="connsiteX701" fmla="*/ 3270250 w 8802688"/>
                  <a:gd name="connsiteY701" fmla="*/ 5746750 h 6677025"/>
                  <a:gd name="connsiteX702" fmla="*/ 3294063 w 8802688"/>
                  <a:gd name="connsiteY702" fmla="*/ 5732463 h 6677025"/>
                  <a:gd name="connsiteX703" fmla="*/ 3321050 w 8802688"/>
                  <a:gd name="connsiteY703" fmla="*/ 5716588 h 6677025"/>
                  <a:gd name="connsiteX704" fmla="*/ 3362325 w 8802688"/>
                  <a:gd name="connsiteY704" fmla="*/ 5699125 h 6677025"/>
                  <a:gd name="connsiteX705" fmla="*/ 3403600 w 8802688"/>
                  <a:gd name="connsiteY705" fmla="*/ 5681663 h 6677025"/>
                  <a:gd name="connsiteX706" fmla="*/ 3492500 w 8802688"/>
                  <a:gd name="connsiteY706" fmla="*/ 5637213 h 6677025"/>
                  <a:gd name="connsiteX707" fmla="*/ 3587750 w 8802688"/>
                  <a:gd name="connsiteY707" fmla="*/ 5583238 h 6677025"/>
                  <a:gd name="connsiteX708" fmla="*/ 3692525 w 8802688"/>
                  <a:gd name="connsiteY708" fmla="*/ 5529263 h 6677025"/>
                  <a:gd name="connsiteX709" fmla="*/ 3692525 w 8802688"/>
                  <a:gd name="connsiteY709" fmla="*/ 5081588 h 6677025"/>
                  <a:gd name="connsiteX710" fmla="*/ 3683000 w 8802688"/>
                  <a:gd name="connsiteY710" fmla="*/ 5116513 h 6677025"/>
                  <a:gd name="connsiteX711" fmla="*/ 3673475 w 8802688"/>
                  <a:gd name="connsiteY711" fmla="*/ 5153025 h 6677025"/>
                  <a:gd name="connsiteX712" fmla="*/ 3665538 w 8802688"/>
                  <a:gd name="connsiteY712" fmla="*/ 5184775 h 6677025"/>
                  <a:gd name="connsiteX713" fmla="*/ 3652838 w 8802688"/>
                  <a:gd name="connsiteY713" fmla="*/ 5211763 h 6677025"/>
                  <a:gd name="connsiteX714" fmla="*/ 3641725 w 8802688"/>
                  <a:gd name="connsiteY714" fmla="*/ 5238750 h 6677025"/>
                  <a:gd name="connsiteX715" fmla="*/ 3629025 w 8802688"/>
                  <a:gd name="connsiteY715" fmla="*/ 5265738 h 6677025"/>
                  <a:gd name="connsiteX716" fmla="*/ 3614738 w 8802688"/>
                  <a:gd name="connsiteY716" fmla="*/ 5286375 h 6677025"/>
                  <a:gd name="connsiteX717" fmla="*/ 3600450 w 8802688"/>
                  <a:gd name="connsiteY717" fmla="*/ 5307013 h 6677025"/>
                  <a:gd name="connsiteX718" fmla="*/ 3581400 w 8802688"/>
                  <a:gd name="connsiteY718" fmla="*/ 5324475 h 6677025"/>
                  <a:gd name="connsiteX719" fmla="*/ 3567113 w 8802688"/>
                  <a:gd name="connsiteY719" fmla="*/ 5340350 h 6677025"/>
                  <a:gd name="connsiteX720" fmla="*/ 3549650 w 8802688"/>
                  <a:gd name="connsiteY720" fmla="*/ 5354638 h 6677025"/>
                  <a:gd name="connsiteX721" fmla="*/ 3529013 w 8802688"/>
                  <a:gd name="connsiteY721" fmla="*/ 5365750 h 6677025"/>
                  <a:gd name="connsiteX722" fmla="*/ 3489325 w 8802688"/>
                  <a:gd name="connsiteY722" fmla="*/ 5386388 h 6677025"/>
                  <a:gd name="connsiteX723" fmla="*/ 3451225 w 8802688"/>
                  <a:gd name="connsiteY723" fmla="*/ 5402263 h 6677025"/>
                  <a:gd name="connsiteX724" fmla="*/ 3406775 w 8802688"/>
                  <a:gd name="connsiteY724" fmla="*/ 5413375 h 6677025"/>
                  <a:gd name="connsiteX725" fmla="*/ 3365500 w 8802688"/>
                  <a:gd name="connsiteY725" fmla="*/ 5419725 h 6677025"/>
                  <a:gd name="connsiteX726" fmla="*/ 3321050 w 8802688"/>
                  <a:gd name="connsiteY726" fmla="*/ 5422900 h 6677025"/>
                  <a:gd name="connsiteX727" fmla="*/ 3273425 w 8802688"/>
                  <a:gd name="connsiteY727" fmla="*/ 5422900 h 6677025"/>
                  <a:gd name="connsiteX728" fmla="*/ 3182938 w 8802688"/>
                  <a:gd name="connsiteY728" fmla="*/ 5419725 h 6677025"/>
                  <a:gd name="connsiteX729" fmla="*/ 3097213 w 8802688"/>
                  <a:gd name="connsiteY729" fmla="*/ 5416550 h 6677025"/>
                  <a:gd name="connsiteX730" fmla="*/ 2838450 w 8802688"/>
                  <a:gd name="connsiteY730" fmla="*/ 5416550 h 6677025"/>
                  <a:gd name="connsiteX731" fmla="*/ 2770188 w 8802688"/>
                  <a:gd name="connsiteY731" fmla="*/ 5416550 h 6677025"/>
                  <a:gd name="connsiteX732" fmla="*/ 2708275 w 8802688"/>
                  <a:gd name="connsiteY732" fmla="*/ 5413375 h 6677025"/>
                  <a:gd name="connsiteX733" fmla="*/ 2678113 w 8802688"/>
                  <a:gd name="connsiteY733" fmla="*/ 5408613 h 6677025"/>
                  <a:gd name="connsiteX734" fmla="*/ 2647950 w 8802688"/>
                  <a:gd name="connsiteY734" fmla="*/ 5402263 h 6677025"/>
                  <a:gd name="connsiteX735" fmla="*/ 2622550 w 8802688"/>
                  <a:gd name="connsiteY735" fmla="*/ 5395913 h 6677025"/>
                  <a:gd name="connsiteX736" fmla="*/ 2598738 w 8802688"/>
                  <a:gd name="connsiteY736" fmla="*/ 5384800 h 6677025"/>
                  <a:gd name="connsiteX737" fmla="*/ 2574925 w 8802688"/>
                  <a:gd name="connsiteY737" fmla="*/ 5368925 h 6677025"/>
                  <a:gd name="connsiteX738" fmla="*/ 2554288 w 8802688"/>
                  <a:gd name="connsiteY738" fmla="*/ 5354638 h 6677025"/>
                  <a:gd name="connsiteX739" fmla="*/ 2532063 w 8802688"/>
                  <a:gd name="connsiteY739" fmla="*/ 5330825 h 6677025"/>
                  <a:gd name="connsiteX740" fmla="*/ 2514600 w 8802688"/>
                  <a:gd name="connsiteY740" fmla="*/ 5307013 h 6677025"/>
                  <a:gd name="connsiteX741" fmla="*/ 2500313 w 8802688"/>
                  <a:gd name="connsiteY741" fmla="*/ 5276850 h 6677025"/>
                  <a:gd name="connsiteX742" fmla="*/ 2484438 w 8802688"/>
                  <a:gd name="connsiteY742" fmla="*/ 5241925 h 6677025"/>
                  <a:gd name="connsiteX743" fmla="*/ 2476500 w 8802688"/>
                  <a:gd name="connsiteY743" fmla="*/ 5202238 h 6677025"/>
                  <a:gd name="connsiteX744" fmla="*/ 2466975 w 8802688"/>
                  <a:gd name="connsiteY744" fmla="*/ 5154613 h 6677025"/>
                  <a:gd name="connsiteX745" fmla="*/ 2466975 w 8802688"/>
                  <a:gd name="connsiteY745" fmla="*/ 5229225 h 6677025"/>
                  <a:gd name="connsiteX746" fmla="*/ 2466975 w 8802688"/>
                  <a:gd name="connsiteY746" fmla="*/ 5341938 h 6677025"/>
                  <a:gd name="connsiteX747" fmla="*/ 2466975 w 8802688"/>
                  <a:gd name="connsiteY747" fmla="*/ 5440363 h 6677025"/>
                  <a:gd name="connsiteX748" fmla="*/ 2463800 w 8802688"/>
                  <a:gd name="connsiteY748" fmla="*/ 5538788 h 6677025"/>
                  <a:gd name="connsiteX749" fmla="*/ 2459038 w 8802688"/>
                  <a:gd name="connsiteY749" fmla="*/ 5634038 h 6677025"/>
                  <a:gd name="connsiteX750" fmla="*/ 2452688 w 8802688"/>
                  <a:gd name="connsiteY750" fmla="*/ 5681663 h 6677025"/>
                  <a:gd name="connsiteX751" fmla="*/ 2443163 w 8802688"/>
                  <a:gd name="connsiteY751" fmla="*/ 5729288 h 6677025"/>
                  <a:gd name="connsiteX752" fmla="*/ 2435225 w 8802688"/>
                  <a:gd name="connsiteY752" fmla="*/ 5776913 h 6677025"/>
                  <a:gd name="connsiteX753" fmla="*/ 2422525 w 8802688"/>
                  <a:gd name="connsiteY753" fmla="*/ 5824538 h 6677025"/>
                  <a:gd name="connsiteX754" fmla="*/ 2408238 w 8802688"/>
                  <a:gd name="connsiteY754" fmla="*/ 5868988 h 6677025"/>
                  <a:gd name="connsiteX755" fmla="*/ 2390775 w 8802688"/>
                  <a:gd name="connsiteY755" fmla="*/ 5916613 h 6677025"/>
                  <a:gd name="connsiteX756" fmla="*/ 2368550 w 8802688"/>
                  <a:gd name="connsiteY756" fmla="*/ 5961063 h 6677025"/>
                  <a:gd name="connsiteX757" fmla="*/ 2343150 w 8802688"/>
                  <a:gd name="connsiteY757" fmla="*/ 6002338 h 6677025"/>
                  <a:gd name="connsiteX758" fmla="*/ 2316163 w 8802688"/>
                  <a:gd name="connsiteY758" fmla="*/ 6046788 h 6677025"/>
                  <a:gd name="connsiteX759" fmla="*/ 2282825 w 8802688"/>
                  <a:gd name="connsiteY759" fmla="*/ 6088063 h 6677025"/>
                  <a:gd name="connsiteX760" fmla="*/ 2268538 w 8802688"/>
                  <a:gd name="connsiteY760" fmla="*/ 6103938 h 6677025"/>
                  <a:gd name="connsiteX761" fmla="*/ 2255838 w 8802688"/>
                  <a:gd name="connsiteY761" fmla="*/ 6121400 h 6677025"/>
                  <a:gd name="connsiteX762" fmla="*/ 2238375 w 8802688"/>
                  <a:gd name="connsiteY762" fmla="*/ 6156325 h 6677025"/>
                  <a:gd name="connsiteX763" fmla="*/ 2224088 w 8802688"/>
                  <a:gd name="connsiteY763" fmla="*/ 6199188 h 6677025"/>
                  <a:gd name="connsiteX764" fmla="*/ 2211388 w 8802688"/>
                  <a:gd name="connsiteY764" fmla="*/ 6243638 h 6677025"/>
                  <a:gd name="connsiteX765" fmla="*/ 2193925 w 8802688"/>
                  <a:gd name="connsiteY765" fmla="*/ 6335713 h 6677025"/>
                  <a:gd name="connsiteX766" fmla="*/ 2181225 w 8802688"/>
                  <a:gd name="connsiteY766" fmla="*/ 6383338 h 6677025"/>
                  <a:gd name="connsiteX767" fmla="*/ 2170113 w 8802688"/>
                  <a:gd name="connsiteY767" fmla="*/ 6424613 h 6677025"/>
                  <a:gd name="connsiteX768" fmla="*/ 2166938 w 8802688"/>
                  <a:gd name="connsiteY768" fmla="*/ 6442075 h 6677025"/>
                  <a:gd name="connsiteX769" fmla="*/ 2157413 w 8802688"/>
                  <a:gd name="connsiteY769" fmla="*/ 6459538 h 6677025"/>
                  <a:gd name="connsiteX770" fmla="*/ 2143125 w 8802688"/>
                  <a:gd name="connsiteY770" fmla="*/ 6478588 h 6677025"/>
                  <a:gd name="connsiteX771" fmla="*/ 2125663 w 8802688"/>
                  <a:gd name="connsiteY771" fmla="*/ 6496050 h 6677025"/>
                  <a:gd name="connsiteX772" fmla="*/ 2101850 w 8802688"/>
                  <a:gd name="connsiteY772" fmla="*/ 6510338 h 6677025"/>
                  <a:gd name="connsiteX773" fmla="*/ 2078038 w 8802688"/>
                  <a:gd name="connsiteY773" fmla="*/ 6526213 h 6677025"/>
                  <a:gd name="connsiteX774" fmla="*/ 2051050 w 8802688"/>
                  <a:gd name="connsiteY774" fmla="*/ 6534150 h 6677025"/>
                  <a:gd name="connsiteX775" fmla="*/ 2020888 w 8802688"/>
                  <a:gd name="connsiteY775" fmla="*/ 6537325 h 6677025"/>
                  <a:gd name="connsiteX776" fmla="*/ 1828800 w 8802688"/>
                  <a:gd name="connsiteY776" fmla="*/ 6507163 h 6677025"/>
                  <a:gd name="connsiteX777" fmla="*/ 1628775 w 8802688"/>
                  <a:gd name="connsiteY777" fmla="*/ 6478588 h 6677025"/>
                  <a:gd name="connsiteX778" fmla="*/ 1525588 w 8802688"/>
                  <a:gd name="connsiteY778" fmla="*/ 6457950 h 6677025"/>
                  <a:gd name="connsiteX779" fmla="*/ 1420813 w 8802688"/>
                  <a:gd name="connsiteY779" fmla="*/ 6435725 h 6677025"/>
                  <a:gd name="connsiteX780" fmla="*/ 1316038 w 8802688"/>
                  <a:gd name="connsiteY780" fmla="*/ 6415088 h 6677025"/>
                  <a:gd name="connsiteX781" fmla="*/ 1206500 w 8802688"/>
                  <a:gd name="connsiteY781" fmla="*/ 6389688 h 6677025"/>
                  <a:gd name="connsiteX782" fmla="*/ 1168400 w 8802688"/>
                  <a:gd name="connsiteY782" fmla="*/ 6370638 h 6677025"/>
                  <a:gd name="connsiteX783" fmla="*/ 1150938 w 8802688"/>
                  <a:gd name="connsiteY783" fmla="*/ 6362700 h 6677025"/>
                  <a:gd name="connsiteX784" fmla="*/ 1135063 w 8802688"/>
                  <a:gd name="connsiteY784" fmla="*/ 6353175 h 6677025"/>
                  <a:gd name="connsiteX785" fmla="*/ 1123950 w 8802688"/>
                  <a:gd name="connsiteY785" fmla="*/ 6342063 h 6677025"/>
                  <a:gd name="connsiteX786" fmla="*/ 1111250 w 8802688"/>
                  <a:gd name="connsiteY786" fmla="*/ 6326188 h 6677025"/>
                  <a:gd name="connsiteX787" fmla="*/ 1103313 w 8802688"/>
                  <a:gd name="connsiteY787" fmla="*/ 6311900 h 6677025"/>
                  <a:gd name="connsiteX788" fmla="*/ 1093788 w 8802688"/>
                  <a:gd name="connsiteY788" fmla="*/ 6294438 h 6677025"/>
                  <a:gd name="connsiteX789" fmla="*/ 1087438 w 8802688"/>
                  <a:gd name="connsiteY789" fmla="*/ 6275388 h 6677025"/>
                  <a:gd name="connsiteX790" fmla="*/ 1084263 w 8802688"/>
                  <a:gd name="connsiteY790" fmla="*/ 6254750 h 6677025"/>
                  <a:gd name="connsiteX791" fmla="*/ 1082675 w 8802688"/>
                  <a:gd name="connsiteY791" fmla="*/ 6234113 h 6677025"/>
                  <a:gd name="connsiteX792" fmla="*/ 1082675 w 8802688"/>
                  <a:gd name="connsiteY792" fmla="*/ 6210300 h 6677025"/>
                  <a:gd name="connsiteX793" fmla="*/ 1084263 w 8802688"/>
                  <a:gd name="connsiteY793" fmla="*/ 6154738 h 6677025"/>
                  <a:gd name="connsiteX794" fmla="*/ 1093788 w 8802688"/>
                  <a:gd name="connsiteY794" fmla="*/ 6088063 h 6677025"/>
                  <a:gd name="connsiteX795" fmla="*/ 1120775 w 8802688"/>
                  <a:gd name="connsiteY795" fmla="*/ 6046788 h 6677025"/>
                  <a:gd name="connsiteX796" fmla="*/ 1144588 w 8802688"/>
                  <a:gd name="connsiteY796" fmla="*/ 5999163 h 6677025"/>
                  <a:gd name="connsiteX797" fmla="*/ 1162050 w 8802688"/>
                  <a:gd name="connsiteY797" fmla="*/ 5948363 h 6677025"/>
                  <a:gd name="connsiteX798" fmla="*/ 1176338 w 8802688"/>
                  <a:gd name="connsiteY798" fmla="*/ 5899150 h 6677025"/>
                  <a:gd name="connsiteX799" fmla="*/ 1189038 w 8802688"/>
                  <a:gd name="connsiteY799" fmla="*/ 5845175 h 6677025"/>
                  <a:gd name="connsiteX800" fmla="*/ 1198563 w 8802688"/>
                  <a:gd name="connsiteY800" fmla="*/ 5788025 h 6677025"/>
                  <a:gd name="connsiteX801" fmla="*/ 1203325 w 8802688"/>
                  <a:gd name="connsiteY801" fmla="*/ 5735638 h 6677025"/>
                  <a:gd name="connsiteX802" fmla="*/ 1206500 w 8802688"/>
                  <a:gd name="connsiteY802" fmla="*/ 5678488 h 6677025"/>
                  <a:gd name="connsiteX803" fmla="*/ 1212850 w 8802688"/>
                  <a:gd name="connsiteY803" fmla="*/ 5657850 h 6677025"/>
                  <a:gd name="connsiteX804" fmla="*/ 1216025 w 8802688"/>
                  <a:gd name="connsiteY804" fmla="*/ 5634038 h 6677025"/>
                  <a:gd name="connsiteX805" fmla="*/ 1216025 w 8802688"/>
                  <a:gd name="connsiteY805" fmla="*/ 5613400 h 6677025"/>
                  <a:gd name="connsiteX806" fmla="*/ 1216025 w 8802688"/>
                  <a:gd name="connsiteY806" fmla="*/ 5589588 h 6677025"/>
                  <a:gd name="connsiteX807" fmla="*/ 1209675 w 8802688"/>
                  <a:gd name="connsiteY807" fmla="*/ 5541963 h 6677025"/>
                  <a:gd name="connsiteX808" fmla="*/ 1198563 w 8802688"/>
                  <a:gd name="connsiteY808" fmla="*/ 5497513 h 6677025"/>
                  <a:gd name="connsiteX809" fmla="*/ 1179513 w 8802688"/>
                  <a:gd name="connsiteY809" fmla="*/ 5453063 h 6677025"/>
                  <a:gd name="connsiteX810" fmla="*/ 1165225 w 8802688"/>
                  <a:gd name="connsiteY810" fmla="*/ 5410200 h 6677025"/>
                  <a:gd name="connsiteX811" fmla="*/ 1131888 w 8802688"/>
                  <a:gd name="connsiteY811" fmla="*/ 5341938 h 6677025"/>
                  <a:gd name="connsiteX812" fmla="*/ 1069975 w 8802688"/>
                  <a:gd name="connsiteY812" fmla="*/ 5238750 h 6677025"/>
                  <a:gd name="connsiteX813" fmla="*/ 1012825 w 8802688"/>
                  <a:gd name="connsiteY813" fmla="*/ 5130800 h 6677025"/>
                  <a:gd name="connsiteX814" fmla="*/ 957263 w 8802688"/>
                  <a:gd name="connsiteY814" fmla="*/ 5027613 h 6677025"/>
                  <a:gd name="connsiteX815" fmla="*/ 903288 w 8802688"/>
                  <a:gd name="connsiteY815" fmla="*/ 4919663 h 6677025"/>
                  <a:gd name="connsiteX816" fmla="*/ 855663 w 8802688"/>
                  <a:gd name="connsiteY816" fmla="*/ 4813300 h 6677025"/>
                  <a:gd name="connsiteX817" fmla="*/ 811213 w 8802688"/>
                  <a:gd name="connsiteY817" fmla="*/ 4706938 h 6677025"/>
                  <a:gd name="connsiteX818" fmla="*/ 769938 w 8802688"/>
                  <a:gd name="connsiteY818" fmla="*/ 4598988 h 6677025"/>
                  <a:gd name="connsiteX819" fmla="*/ 733425 w 8802688"/>
                  <a:gd name="connsiteY819" fmla="*/ 4492625 h 6677025"/>
                  <a:gd name="connsiteX820" fmla="*/ 701675 w 8802688"/>
                  <a:gd name="connsiteY820" fmla="*/ 4383088 h 6677025"/>
                  <a:gd name="connsiteX821" fmla="*/ 671513 w 8802688"/>
                  <a:gd name="connsiteY821" fmla="*/ 4271963 h 6677025"/>
                  <a:gd name="connsiteX822" fmla="*/ 647700 w 8802688"/>
                  <a:gd name="connsiteY822" fmla="*/ 4162425 h 6677025"/>
                  <a:gd name="connsiteX823" fmla="*/ 630238 w 8802688"/>
                  <a:gd name="connsiteY823" fmla="*/ 4049713 h 6677025"/>
                  <a:gd name="connsiteX824" fmla="*/ 617538 w 8802688"/>
                  <a:gd name="connsiteY824" fmla="*/ 3937000 h 6677025"/>
                  <a:gd name="connsiteX825" fmla="*/ 609600 w 8802688"/>
                  <a:gd name="connsiteY825" fmla="*/ 3821113 h 6677025"/>
                  <a:gd name="connsiteX826" fmla="*/ 609600 w 8802688"/>
                  <a:gd name="connsiteY826" fmla="*/ 3705225 h 6677025"/>
                  <a:gd name="connsiteX827" fmla="*/ 612775 w 8802688"/>
                  <a:gd name="connsiteY827" fmla="*/ 3586163 h 6677025"/>
                  <a:gd name="connsiteX828" fmla="*/ 620713 w 8802688"/>
                  <a:gd name="connsiteY828" fmla="*/ 3470275 h 6677025"/>
                  <a:gd name="connsiteX829" fmla="*/ 636588 w 8802688"/>
                  <a:gd name="connsiteY829" fmla="*/ 3354388 h 6677025"/>
                  <a:gd name="connsiteX830" fmla="*/ 657225 w 8802688"/>
                  <a:gd name="connsiteY830" fmla="*/ 3243263 h 6677025"/>
                  <a:gd name="connsiteX831" fmla="*/ 681038 w 8802688"/>
                  <a:gd name="connsiteY831" fmla="*/ 3136900 h 6677025"/>
                  <a:gd name="connsiteX832" fmla="*/ 709613 w 8802688"/>
                  <a:gd name="connsiteY832" fmla="*/ 3032125 h 6677025"/>
                  <a:gd name="connsiteX833" fmla="*/ 746125 w 8802688"/>
                  <a:gd name="connsiteY833" fmla="*/ 2932113 h 6677025"/>
                  <a:gd name="connsiteX834" fmla="*/ 784225 w 8802688"/>
                  <a:gd name="connsiteY834" fmla="*/ 2833688 h 6677025"/>
                  <a:gd name="connsiteX835" fmla="*/ 828675 w 8802688"/>
                  <a:gd name="connsiteY835" fmla="*/ 2735263 h 6677025"/>
                  <a:gd name="connsiteX836" fmla="*/ 879475 w 8802688"/>
                  <a:gd name="connsiteY836" fmla="*/ 2643188 h 6677025"/>
                  <a:gd name="connsiteX837" fmla="*/ 933450 w 8802688"/>
                  <a:gd name="connsiteY837" fmla="*/ 2551113 h 6677025"/>
                  <a:gd name="connsiteX838" fmla="*/ 992188 w 8802688"/>
                  <a:gd name="connsiteY838" fmla="*/ 2465388 h 6677025"/>
                  <a:gd name="connsiteX839" fmla="*/ 1055688 w 8802688"/>
                  <a:gd name="connsiteY839" fmla="*/ 2379663 h 6677025"/>
                  <a:gd name="connsiteX840" fmla="*/ 1123950 w 8802688"/>
                  <a:gd name="connsiteY840" fmla="*/ 2295525 h 6677025"/>
                  <a:gd name="connsiteX841" fmla="*/ 1195388 w 8802688"/>
                  <a:gd name="connsiteY841" fmla="*/ 2212975 h 6677025"/>
                  <a:gd name="connsiteX842" fmla="*/ 1271588 w 8802688"/>
                  <a:gd name="connsiteY842" fmla="*/ 2132013 h 6677025"/>
                  <a:gd name="connsiteX843" fmla="*/ 1355725 w 8802688"/>
                  <a:gd name="connsiteY843" fmla="*/ 2054225 h 6677025"/>
                  <a:gd name="connsiteX844" fmla="*/ 1423988 w 8802688"/>
                  <a:gd name="connsiteY844" fmla="*/ 2001838 h 6677025"/>
                  <a:gd name="connsiteX845" fmla="*/ 1495425 w 8802688"/>
                  <a:gd name="connsiteY845" fmla="*/ 1951038 h 6677025"/>
                  <a:gd name="connsiteX846" fmla="*/ 1566863 w 8802688"/>
                  <a:gd name="connsiteY846" fmla="*/ 1900238 h 6677025"/>
                  <a:gd name="connsiteX847" fmla="*/ 1641475 w 8802688"/>
                  <a:gd name="connsiteY847" fmla="*/ 1855788 h 6677025"/>
                  <a:gd name="connsiteX848" fmla="*/ 1714500 w 8802688"/>
                  <a:gd name="connsiteY848" fmla="*/ 1814513 h 6677025"/>
                  <a:gd name="connsiteX849" fmla="*/ 1789113 w 8802688"/>
                  <a:gd name="connsiteY849" fmla="*/ 1774825 h 6677025"/>
                  <a:gd name="connsiteX850" fmla="*/ 1866900 w 8802688"/>
                  <a:gd name="connsiteY850" fmla="*/ 1739900 h 6677025"/>
                  <a:gd name="connsiteX851" fmla="*/ 1944688 w 8802688"/>
                  <a:gd name="connsiteY851" fmla="*/ 1703388 h 6677025"/>
                  <a:gd name="connsiteX852" fmla="*/ 2020888 w 8802688"/>
                  <a:gd name="connsiteY852" fmla="*/ 1671638 h 6677025"/>
                  <a:gd name="connsiteX853" fmla="*/ 2101850 w 8802688"/>
                  <a:gd name="connsiteY853" fmla="*/ 1641476 h 6677025"/>
                  <a:gd name="connsiteX854" fmla="*/ 2184400 w 8802688"/>
                  <a:gd name="connsiteY854" fmla="*/ 1614488 h 6677025"/>
                  <a:gd name="connsiteX855" fmla="*/ 2268538 w 8802688"/>
                  <a:gd name="connsiteY855" fmla="*/ 1587500 h 6677025"/>
                  <a:gd name="connsiteX856" fmla="*/ 2351088 w 8802688"/>
                  <a:gd name="connsiteY856" fmla="*/ 1562100 h 6677025"/>
                  <a:gd name="connsiteX857" fmla="*/ 2436813 w 8802688"/>
                  <a:gd name="connsiteY857" fmla="*/ 1538288 h 6677025"/>
                  <a:gd name="connsiteX858" fmla="*/ 2616200 w 8802688"/>
                  <a:gd name="connsiteY858" fmla="*/ 1492250 h 6677025"/>
                  <a:gd name="connsiteX859" fmla="*/ 2725738 w 8802688"/>
                  <a:gd name="connsiteY859" fmla="*/ 1492250 h 6677025"/>
                  <a:gd name="connsiteX860" fmla="*/ 2654300 w 8802688"/>
                  <a:gd name="connsiteY860" fmla="*/ 1590675 h 6677025"/>
                  <a:gd name="connsiteX861" fmla="*/ 2582863 w 8802688"/>
                  <a:gd name="connsiteY861" fmla="*/ 1682750 h 6677025"/>
                  <a:gd name="connsiteX862" fmla="*/ 2435225 w 8802688"/>
                  <a:gd name="connsiteY862" fmla="*/ 1866901 h 6677025"/>
                  <a:gd name="connsiteX863" fmla="*/ 2363788 w 8802688"/>
                  <a:gd name="connsiteY863" fmla="*/ 1958975 h 6677025"/>
                  <a:gd name="connsiteX864" fmla="*/ 2295525 w 8802688"/>
                  <a:gd name="connsiteY864" fmla="*/ 2052638 h 6677025"/>
                  <a:gd name="connsiteX865" fmla="*/ 2228850 w 8802688"/>
                  <a:gd name="connsiteY865" fmla="*/ 2144713 h 6677025"/>
                  <a:gd name="connsiteX866" fmla="*/ 2200275 w 8802688"/>
                  <a:gd name="connsiteY866" fmla="*/ 2192338 h 6677025"/>
                  <a:gd name="connsiteX867" fmla="*/ 2170113 w 8802688"/>
                  <a:gd name="connsiteY867" fmla="*/ 2241550 h 6677025"/>
                  <a:gd name="connsiteX868" fmla="*/ 2089150 w 8802688"/>
                  <a:gd name="connsiteY868" fmla="*/ 2355850 h 6677025"/>
                  <a:gd name="connsiteX869" fmla="*/ 2047875 w 8802688"/>
                  <a:gd name="connsiteY869" fmla="*/ 2411413 h 6677025"/>
                  <a:gd name="connsiteX870" fmla="*/ 2012950 w 8802688"/>
                  <a:gd name="connsiteY870" fmla="*/ 2471738 h 6677025"/>
                  <a:gd name="connsiteX871" fmla="*/ 1979613 w 8802688"/>
                  <a:gd name="connsiteY871" fmla="*/ 2530475 h 6677025"/>
                  <a:gd name="connsiteX872" fmla="*/ 1952625 w 8802688"/>
                  <a:gd name="connsiteY872" fmla="*/ 2592388 h 6677025"/>
                  <a:gd name="connsiteX873" fmla="*/ 1928813 w 8802688"/>
                  <a:gd name="connsiteY873" fmla="*/ 2659063 h 6677025"/>
                  <a:gd name="connsiteX874" fmla="*/ 1917700 w 8802688"/>
                  <a:gd name="connsiteY874" fmla="*/ 2693988 h 6677025"/>
                  <a:gd name="connsiteX875" fmla="*/ 1911350 w 8802688"/>
                  <a:gd name="connsiteY875" fmla="*/ 2727325 h 6677025"/>
                  <a:gd name="connsiteX876" fmla="*/ 1893888 w 8802688"/>
                  <a:gd name="connsiteY876" fmla="*/ 2776538 h 6677025"/>
                  <a:gd name="connsiteX877" fmla="*/ 1881188 w 8802688"/>
                  <a:gd name="connsiteY877" fmla="*/ 2824163 h 6677025"/>
                  <a:gd name="connsiteX878" fmla="*/ 1873250 w 8802688"/>
                  <a:gd name="connsiteY878" fmla="*/ 2868613 h 6677025"/>
                  <a:gd name="connsiteX879" fmla="*/ 1873250 w 8802688"/>
                  <a:gd name="connsiteY879" fmla="*/ 2916238 h 6677025"/>
                  <a:gd name="connsiteX880" fmla="*/ 1876425 w 8802688"/>
                  <a:gd name="connsiteY880" fmla="*/ 2962275 h 6677025"/>
                  <a:gd name="connsiteX881" fmla="*/ 1881188 w 8802688"/>
                  <a:gd name="connsiteY881" fmla="*/ 3006725 h 6677025"/>
                  <a:gd name="connsiteX882" fmla="*/ 1893888 w 8802688"/>
                  <a:gd name="connsiteY882" fmla="*/ 3048000 h 6677025"/>
                  <a:gd name="connsiteX883" fmla="*/ 1905000 w 8802688"/>
                  <a:gd name="connsiteY883" fmla="*/ 3092450 h 6677025"/>
                  <a:gd name="connsiteX884" fmla="*/ 1924050 w 8802688"/>
                  <a:gd name="connsiteY884" fmla="*/ 3133725 h 6677025"/>
                  <a:gd name="connsiteX885" fmla="*/ 1944688 w 8802688"/>
                  <a:gd name="connsiteY885" fmla="*/ 3171825 h 6677025"/>
                  <a:gd name="connsiteX886" fmla="*/ 1965325 w 8802688"/>
                  <a:gd name="connsiteY886" fmla="*/ 3214688 h 6677025"/>
                  <a:gd name="connsiteX887" fmla="*/ 1989138 w 8802688"/>
                  <a:gd name="connsiteY887" fmla="*/ 3252788 h 6677025"/>
                  <a:gd name="connsiteX888" fmla="*/ 2041525 w 8802688"/>
                  <a:gd name="connsiteY888" fmla="*/ 3327400 h 6677025"/>
                  <a:gd name="connsiteX889" fmla="*/ 2095500 w 8802688"/>
                  <a:gd name="connsiteY889" fmla="*/ 3398838 h 6677025"/>
                  <a:gd name="connsiteX890" fmla="*/ 2149475 w 8802688"/>
                  <a:gd name="connsiteY890" fmla="*/ 3470275 h 6677025"/>
                  <a:gd name="connsiteX891" fmla="*/ 2197100 w 8802688"/>
                  <a:gd name="connsiteY891" fmla="*/ 3541713 h 6677025"/>
                  <a:gd name="connsiteX892" fmla="*/ 2217738 w 8802688"/>
                  <a:gd name="connsiteY892" fmla="*/ 3576638 h 6677025"/>
                  <a:gd name="connsiteX893" fmla="*/ 2238375 w 8802688"/>
                  <a:gd name="connsiteY893" fmla="*/ 3613150 h 6677025"/>
                  <a:gd name="connsiteX894" fmla="*/ 2252663 w 8802688"/>
                  <a:gd name="connsiteY894" fmla="*/ 3648075 h 6677025"/>
                  <a:gd name="connsiteX895" fmla="*/ 2268538 w 8802688"/>
                  <a:gd name="connsiteY895" fmla="*/ 3684588 h 6677025"/>
                  <a:gd name="connsiteX896" fmla="*/ 2279650 w 8802688"/>
                  <a:gd name="connsiteY896" fmla="*/ 3722688 h 6677025"/>
                  <a:gd name="connsiteX897" fmla="*/ 2286000 w 8802688"/>
                  <a:gd name="connsiteY897" fmla="*/ 3757613 h 6677025"/>
                  <a:gd name="connsiteX898" fmla="*/ 2289175 w 8802688"/>
                  <a:gd name="connsiteY898" fmla="*/ 3797300 h 6677025"/>
                  <a:gd name="connsiteX899" fmla="*/ 2289175 w 8802688"/>
                  <a:gd name="connsiteY899" fmla="*/ 3835400 h 6677025"/>
                  <a:gd name="connsiteX900" fmla="*/ 2286000 w 8802688"/>
                  <a:gd name="connsiteY900" fmla="*/ 3873500 h 6677025"/>
                  <a:gd name="connsiteX901" fmla="*/ 2276475 w 8802688"/>
                  <a:gd name="connsiteY901" fmla="*/ 3916363 h 6677025"/>
                  <a:gd name="connsiteX902" fmla="*/ 2262188 w 8802688"/>
                  <a:gd name="connsiteY902" fmla="*/ 3954463 h 6677025"/>
                  <a:gd name="connsiteX903" fmla="*/ 2244725 w 8802688"/>
                  <a:gd name="connsiteY903" fmla="*/ 3995738 h 6677025"/>
                  <a:gd name="connsiteX904" fmla="*/ 2232025 w 8802688"/>
                  <a:gd name="connsiteY904" fmla="*/ 4013200 h 6677025"/>
                  <a:gd name="connsiteX905" fmla="*/ 2224088 w 8802688"/>
                  <a:gd name="connsiteY905" fmla="*/ 4037013 h 6677025"/>
                  <a:gd name="connsiteX906" fmla="*/ 2217738 w 8802688"/>
                  <a:gd name="connsiteY906" fmla="*/ 4064000 h 6677025"/>
                  <a:gd name="connsiteX907" fmla="*/ 2217738 w 8802688"/>
                  <a:gd name="connsiteY907" fmla="*/ 4090988 h 6677025"/>
                  <a:gd name="connsiteX908" fmla="*/ 2217738 w 8802688"/>
                  <a:gd name="connsiteY908" fmla="*/ 4117975 h 6677025"/>
                  <a:gd name="connsiteX909" fmla="*/ 2224088 w 8802688"/>
                  <a:gd name="connsiteY909" fmla="*/ 4144963 h 6677025"/>
                  <a:gd name="connsiteX910" fmla="*/ 2232025 w 8802688"/>
                  <a:gd name="connsiteY910" fmla="*/ 4168775 h 6677025"/>
                  <a:gd name="connsiteX911" fmla="*/ 2244725 w 8802688"/>
                  <a:gd name="connsiteY911" fmla="*/ 4183063 h 6677025"/>
                  <a:gd name="connsiteX912" fmla="*/ 2306638 w 8802688"/>
                  <a:gd name="connsiteY912" fmla="*/ 4251325 h 6677025"/>
                  <a:gd name="connsiteX913" fmla="*/ 2368550 w 8802688"/>
                  <a:gd name="connsiteY913" fmla="*/ 4313238 h 6677025"/>
                  <a:gd name="connsiteX914" fmla="*/ 2435225 w 8802688"/>
                  <a:gd name="connsiteY914" fmla="*/ 4373563 h 6677025"/>
                  <a:gd name="connsiteX915" fmla="*/ 2497138 w 8802688"/>
                  <a:gd name="connsiteY915" fmla="*/ 4424363 h 6677025"/>
                  <a:gd name="connsiteX916" fmla="*/ 2562225 w 8802688"/>
                  <a:gd name="connsiteY916" fmla="*/ 4471988 h 6677025"/>
                  <a:gd name="connsiteX917" fmla="*/ 2627313 w 8802688"/>
                  <a:gd name="connsiteY917" fmla="*/ 4510088 h 6677025"/>
                  <a:gd name="connsiteX918" fmla="*/ 2660650 w 8802688"/>
                  <a:gd name="connsiteY918" fmla="*/ 4527550 h 6677025"/>
                  <a:gd name="connsiteX919" fmla="*/ 2695575 w 8802688"/>
                  <a:gd name="connsiteY919" fmla="*/ 4543425 h 6677025"/>
                  <a:gd name="connsiteX920" fmla="*/ 2728913 w 8802688"/>
                  <a:gd name="connsiteY920" fmla="*/ 4554538 h 6677025"/>
                  <a:gd name="connsiteX921" fmla="*/ 2763838 w 8802688"/>
                  <a:gd name="connsiteY921" fmla="*/ 4567238 h 6677025"/>
                  <a:gd name="connsiteX922" fmla="*/ 2800350 w 8802688"/>
                  <a:gd name="connsiteY922" fmla="*/ 4575175 h 6677025"/>
                  <a:gd name="connsiteX923" fmla="*/ 2835275 w 8802688"/>
                  <a:gd name="connsiteY923" fmla="*/ 4584700 h 6677025"/>
                  <a:gd name="connsiteX924" fmla="*/ 2871788 w 8802688"/>
                  <a:gd name="connsiteY924" fmla="*/ 4591050 h 6677025"/>
                  <a:gd name="connsiteX925" fmla="*/ 2906713 w 8802688"/>
                  <a:gd name="connsiteY925" fmla="*/ 4594225 h 6677025"/>
                  <a:gd name="connsiteX926" fmla="*/ 2943225 w 8802688"/>
                  <a:gd name="connsiteY926" fmla="*/ 4594225 h 6677025"/>
                  <a:gd name="connsiteX927" fmla="*/ 2981325 w 8802688"/>
                  <a:gd name="connsiteY927" fmla="*/ 4594225 h 6677025"/>
                  <a:gd name="connsiteX928" fmla="*/ 3021013 w 8802688"/>
                  <a:gd name="connsiteY928" fmla="*/ 4591050 h 6677025"/>
                  <a:gd name="connsiteX929" fmla="*/ 3059113 w 8802688"/>
                  <a:gd name="connsiteY929" fmla="*/ 4584700 h 6677025"/>
                  <a:gd name="connsiteX930" fmla="*/ 3097213 w 8802688"/>
                  <a:gd name="connsiteY930" fmla="*/ 4575175 h 6677025"/>
                  <a:gd name="connsiteX931" fmla="*/ 3138488 w 8802688"/>
                  <a:gd name="connsiteY931" fmla="*/ 4564063 h 6677025"/>
                  <a:gd name="connsiteX932" fmla="*/ 3178175 w 8802688"/>
                  <a:gd name="connsiteY932" fmla="*/ 4551363 h 6677025"/>
                  <a:gd name="connsiteX933" fmla="*/ 3219450 w 8802688"/>
                  <a:gd name="connsiteY933" fmla="*/ 4537075 h 6677025"/>
                  <a:gd name="connsiteX934" fmla="*/ 3263900 w 8802688"/>
                  <a:gd name="connsiteY934" fmla="*/ 4516438 h 6677025"/>
                  <a:gd name="connsiteX935" fmla="*/ 3305175 w 8802688"/>
                  <a:gd name="connsiteY935" fmla="*/ 4495800 h 6677025"/>
                  <a:gd name="connsiteX936" fmla="*/ 3349625 w 8802688"/>
                  <a:gd name="connsiteY936" fmla="*/ 4471988 h 6677025"/>
                  <a:gd name="connsiteX937" fmla="*/ 3394075 w 8802688"/>
                  <a:gd name="connsiteY937" fmla="*/ 4445000 h 6677025"/>
                  <a:gd name="connsiteX938" fmla="*/ 3617913 w 8802688"/>
                  <a:gd name="connsiteY938" fmla="*/ 4329113 h 6677025"/>
                  <a:gd name="connsiteX939" fmla="*/ 3730625 w 8802688"/>
                  <a:gd name="connsiteY939" fmla="*/ 4271963 h 6677025"/>
                  <a:gd name="connsiteX940" fmla="*/ 3843338 w 8802688"/>
                  <a:gd name="connsiteY940" fmla="*/ 4216400 h 6677025"/>
                  <a:gd name="connsiteX941" fmla="*/ 3959225 w 8802688"/>
                  <a:gd name="connsiteY941" fmla="*/ 4168775 h 6677025"/>
                  <a:gd name="connsiteX942" fmla="*/ 4019550 w 8802688"/>
                  <a:gd name="connsiteY942" fmla="*/ 4144963 h 6677025"/>
                  <a:gd name="connsiteX943" fmla="*/ 4078288 w 8802688"/>
                  <a:gd name="connsiteY943" fmla="*/ 4124325 h 6677025"/>
                  <a:gd name="connsiteX944" fmla="*/ 4138613 w 8802688"/>
                  <a:gd name="connsiteY944" fmla="*/ 4108450 h 6677025"/>
                  <a:gd name="connsiteX945" fmla="*/ 4197350 w 8802688"/>
                  <a:gd name="connsiteY945" fmla="*/ 4094163 h 6677025"/>
                  <a:gd name="connsiteX946" fmla="*/ 4259263 w 8802688"/>
                  <a:gd name="connsiteY946" fmla="*/ 4081463 h 6677025"/>
                  <a:gd name="connsiteX947" fmla="*/ 4322763 w 8802688"/>
                  <a:gd name="connsiteY947" fmla="*/ 4073525 h 6677025"/>
                  <a:gd name="connsiteX948" fmla="*/ 4337050 w 8802688"/>
                  <a:gd name="connsiteY948" fmla="*/ 4067175 h 6677025"/>
                  <a:gd name="connsiteX949" fmla="*/ 4354513 w 8802688"/>
                  <a:gd name="connsiteY949" fmla="*/ 4057650 h 6677025"/>
                  <a:gd name="connsiteX950" fmla="*/ 4375150 w 8802688"/>
                  <a:gd name="connsiteY950" fmla="*/ 4043363 h 6677025"/>
                  <a:gd name="connsiteX951" fmla="*/ 4397375 w 8802688"/>
                  <a:gd name="connsiteY951" fmla="*/ 4025900 h 6677025"/>
                  <a:gd name="connsiteX952" fmla="*/ 4418013 w 8802688"/>
                  <a:gd name="connsiteY952" fmla="*/ 4002088 h 6677025"/>
                  <a:gd name="connsiteX953" fmla="*/ 4438650 w 8802688"/>
                  <a:gd name="connsiteY953" fmla="*/ 3978275 h 6677025"/>
                  <a:gd name="connsiteX954" fmla="*/ 4456113 w 8802688"/>
                  <a:gd name="connsiteY954" fmla="*/ 3951288 h 6677025"/>
                  <a:gd name="connsiteX955" fmla="*/ 4470400 w 8802688"/>
                  <a:gd name="connsiteY955" fmla="*/ 3921125 h 6677025"/>
                  <a:gd name="connsiteX956" fmla="*/ 4497388 w 8802688"/>
                  <a:gd name="connsiteY956" fmla="*/ 3844925 h 6677025"/>
                  <a:gd name="connsiteX957" fmla="*/ 4518025 w 8802688"/>
                  <a:gd name="connsiteY957" fmla="*/ 3767138 h 6677025"/>
                  <a:gd name="connsiteX958" fmla="*/ 4537075 w 8802688"/>
                  <a:gd name="connsiteY958" fmla="*/ 3689350 h 6677025"/>
                  <a:gd name="connsiteX959" fmla="*/ 4548188 w 8802688"/>
                  <a:gd name="connsiteY959" fmla="*/ 3613150 h 6677025"/>
                  <a:gd name="connsiteX960" fmla="*/ 4560888 w 8802688"/>
                  <a:gd name="connsiteY960" fmla="*/ 3535363 h 6677025"/>
                  <a:gd name="connsiteX961" fmla="*/ 4565650 w 8802688"/>
                  <a:gd name="connsiteY961" fmla="*/ 3457575 h 6677025"/>
                  <a:gd name="connsiteX962" fmla="*/ 4572000 w 8802688"/>
                  <a:gd name="connsiteY962" fmla="*/ 3381375 h 6677025"/>
                  <a:gd name="connsiteX963" fmla="*/ 4572000 w 8802688"/>
                  <a:gd name="connsiteY963" fmla="*/ 3300413 h 6677025"/>
                  <a:gd name="connsiteX964" fmla="*/ 4572000 w 8802688"/>
                  <a:gd name="connsiteY964" fmla="*/ 3222625 h 6677025"/>
                  <a:gd name="connsiteX965" fmla="*/ 4568825 w 8802688"/>
                  <a:gd name="connsiteY965" fmla="*/ 3143250 h 6677025"/>
                  <a:gd name="connsiteX966" fmla="*/ 4562475 w 8802688"/>
                  <a:gd name="connsiteY966" fmla="*/ 3062288 h 6677025"/>
                  <a:gd name="connsiteX967" fmla="*/ 4554538 w 8802688"/>
                  <a:gd name="connsiteY967" fmla="*/ 2982913 h 6677025"/>
                  <a:gd name="connsiteX968" fmla="*/ 4533900 w 8802688"/>
                  <a:gd name="connsiteY968" fmla="*/ 2819400 h 6677025"/>
                  <a:gd name="connsiteX969" fmla="*/ 4506913 w 8802688"/>
                  <a:gd name="connsiteY969" fmla="*/ 2652713 h 6677025"/>
                  <a:gd name="connsiteX970" fmla="*/ 4479925 w 8802688"/>
                  <a:gd name="connsiteY970" fmla="*/ 2476500 h 6677025"/>
                  <a:gd name="connsiteX971" fmla="*/ 4446588 w 8802688"/>
                  <a:gd name="connsiteY971" fmla="*/ 2292351 h 6677025"/>
                  <a:gd name="connsiteX972" fmla="*/ 4429125 w 8802688"/>
                  <a:gd name="connsiteY972" fmla="*/ 2197100 h 6677025"/>
                  <a:gd name="connsiteX973" fmla="*/ 4408488 w 8802688"/>
                  <a:gd name="connsiteY973" fmla="*/ 2098675 h 6677025"/>
                  <a:gd name="connsiteX974" fmla="*/ 4384675 w 8802688"/>
                  <a:gd name="connsiteY974" fmla="*/ 2005013 h 6677025"/>
                  <a:gd name="connsiteX975" fmla="*/ 4360863 w 8802688"/>
                  <a:gd name="connsiteY975" fmla="*/ 1906588 h 6677025"/>
                  <a:gd name="connsiteX976" fmla="*/ 4360863 w 8802688"/>
                  <a:gd name="connsiteY976" fmla="*/ 2765425 h 6677025"/>
                  <a:gd name="connsiteX977" fmla="*/ 4360863 w 8802688"/>
                  <a:gd name="connsiteY977" fmla="*/ 3698875 h 6677025"/>
                  <a:gd name="connsiteX978" fmla="*/ 4357688 w 8802688"/>
                  <a:gd name="connsiteY978" fmla="*/ 3725863 h 6677025"/>
                  <a:gd name="connsiteX979" fmla="*/ 4354513 w 8802688"/>
                  <a:gd name="connsiteY979" fmla="*/ 3752850 h 6677025"/>
                  <a:gd name="connsiteX980" fmla="*/ 4349750 w 8802688"/>
                  <a:gd name="connsiteY980" fmla="*/ 3776663 h 6677025"/>
                  <a:gd name="connsiteX981" fmla="*/ 4340225 w 8802688"/>
                  <a:gd name="connsiteY981" fmla="*/ 3797300 h 6677025"/>
                  <a:gd name="connsiteX982" fmla="*/ 4327525 w 8802688"/>
                  <a:gd name="connsiteY982" fmla="*/ 3817938 h 6677025"/>
                  <a:gd name="connsiteX983" fmla="*/ 4316413 w 8802688"/>
                  <a:gd name="connsiteY983" fmla="*/ 3838575 h 6677025"/>
                  <a:gd name="connsiteX984" fmla="*/ 4302125 w 8802688"/>
                  <a:gd name="connsiteY984" fmla="*/ 3856038 h 6677025"/>
                  <a:gd name="connsiteX985" fmla="*/ 4286250 w 8802688"/>
                  <a:gd name="connsiteY985" fmla="*/ 3870325 h 6677025"/>
                  <a:gd name="connsiteX986" fmla="*/ 4265613 w 8802688"/>
                  <a:gd name="connsiteY986" fmla="*/ 3886200 h 6677025"/>
                  <a:gd name="connsiteX987" fmla="*/ 4248150 w 8802688"/>
                  <a:gd name="connsiteY987" fmla="*/ 3900488 h 6677025"/>
                  <a:gd name="connsiteX988" fmla="*/ 4203700 w 8802688"/>
                  <a:gd name="connsiteY988" fmla="*/ 3924300 h 6677025"/>
                  <a:gd name="connsiteX989" fmla="*/ 4152900 w 8802688"/>
                  <a:gd name="connsiteY989" fmla="*/ 3944938 h 6677025"/>
                  <a:gd name="connsiteX990" fmla="*/ 4098925 w 8802688"/>
                  <a:gd name="connsiteY990" fmla="*/ 3960813 h 6677025"/>
                  <a:gd name="connsiteX991" fmla="*/ 4000500 w 8802688"/>
                  <a:gd name="connsiteY991" fmla="*/ 3989388 h 6677025"/>
                  <a:gd name="connsiteX992" fmla="*/ 3906838 w 8802688"/>
                  <a:gd name="connsiteY992" fmla="*/ 4022725 h 6677025"/>
                  <a:gd name="connsiteX993" fmla="*/ 3811588 w 8802688"/>
                  <a:gd name="connsiteY993" fmla="*/ 4057650 h 6677025"/>
                  <a:gd name="connsiteX994" fmla="*/ 3716338 w 8802688"/>
                  <a:gd name="connsiteY994" fmla="*/ 4100513 h 6677025"/>
                  <a:gd name="connsiteX995" fmla="*/ 3621088 w 8802688"/>
                  <a:gd name="connsiteY995" fmla="*/ 4144963 h 6677025"/>
                  <a:gd name="connsiteX996" fmla="*/ 3532188 w 8802688"/>
                  <a:gd name="connsiteY996" fmla="*/ 4192588 h 6677025"/>
                  <a:gd name="connsiteX997" fmla="*/ 3441700 w 8802688"/>
                  <a:gd name="connsiteY997" fmla="*/ 4243388 h 6677025"/>
                  <a:gd name="connsiteX998" fmla="*/ 3359150 w 8802688"/>
                  <a:gd name="connsiteY998" fmla="*/ 4295775 h 6677025"/>
                  <a:gd name="connsiteX999" fmla="*/ 3287713 w 8802688"/>
                  <a:gd name="connsiteY999" fmla="*/ 4329113 h 6677025"/>
                  <a:gd name="connsiteX1000" fmla="*/ 3222625 w 8802688"/>
                  <a:gd name="connsiteY1000" fmla="*/ 4359275 h 6677025"/>
                  <a:gd name="connsiteX1001" fmla="*/ 3157538 w 8802688"/>
                  <a:gd name="connsiteY1001" fmla="*/ 4379913 h 6677025"/>
                  <a:gd name="connsiteX1002" fmla="*/ 3094038 w 8802688"/>
                  <a:gd name="connsiteY1002" fmla="*/ 4400550 h 6677025"/>
                  <a:gd name="connsiteX1003" fmla="*/ 3032125 w 8802688"/>
                  <a:gd name="connsiteY1003" fmla="*/ 4411663 h 6677025"/>
                  <a:gd name="connsiteX1004" fmla="*/ 2973388 w 8802688"/>
                  <a:gd name="connsiteY1004" fmla="*/ 4421188 h 6677025"/>
                  <a:gd name="connsiteX1005" fmla="*/ 2913063 w 8802688"/>
                  <a:gd name="connsiteY1005" fmla="*/ 4421188 h 6677025"/>
                  <a:gd name="connsiteX1006" fmla="*/ 2857500 w 8802688"/>
                  <a:gd name="connsiteY1006" fmla="*/ 4418013 h 6677025"/>
                  <a:gd name="connsiteX1007" fmla="*/ 2803525 w 8802688"/>
                  <a:gd name="connsiteY1007" fmla="*/ 4406900 h 6677025"/>
                  <a:gd name="connsiteX1008" fmla="*/ 2749550 w 8802688"/>
                  <a:gd name="connsiteY1008" fmla="*/ 4391025 h 6677025"/>
                  <a:gd name="connsiteX1009" fmla="*/ 2698750 w 8802688"/>
                  <a:gd name="connsiteY1009" fmla="*/ 4367213 h 6677025"/>
                  <a:gd name="connsiteX1010" fmla="*/ 2647950 w 8802688"/>
                  <a:gd name="connsiteY1010" fmla="*/ 4337050 h 6677025"/>
                  <a:gd name="connsiteX1011" fmla="*/ 2600325 w 8802688"/>
                  <a:gd name="connsiteY1011" fmla="*/ 4302125 h 6677025"/>
                  <a:gd name="connsiteX1012" fmla="*/ 2554288 w 8802688"/>
                  <a:gd name="connsiteY1012" fmla="*/ 4257675 h 6677025"/>
                  <a:gd name="connsiteX1013" fmla="*/ 2508250 w 8802688"/>
                  <a:gd name="connsiteY1013" fmla="*/ 4206875 h 6677025"/>
                  <a:gd name="connsiteX1014" fmla="*/ 2466975 w 8802688"/>
                  <a:gd name="connsiteY1014" fmla="*/ 4148138 h 6677025"/>
                  <a:gd name="connsiteX1015" fmla="*/ 2452688 w 8802688"/>
                  <a:gd name="connsiteY1015" fmla="*/ 4117975 h 6677025"/>
                  <a:gd name="connsiteX1016" fmla="*/ 2439988 w 8802688"/>
                  <a:gd name="connsiteY1016" fmla="*/ 4084638 h 6677025"/>
                  <a:gd name="connsiteX1017" fmla="*/ 2428875 w 8802688"/>
                  <a:gd name="connsiteY1017" fmla="*/ 4049713 h 6677025"/>
                  <a:gd name="connsiteX1018" fmla="*/ 2419350 w 8802688"/>
                  <a:gd name="connsiteY1018" fmla="*/ 4016375 h 6677025"/>
                  <a:gd name="connsiteX1019" fmla="*/ 2416175 w 8802688"/>
                  <a:gd name="connsiteY1019" fmla="*/ 3981450 h 6677025"/>
                  <a:gd name="connsiteX1020" fmla="*/ 2416175 w 8802688"/>
                  <a:gd name="connsiteY1020" fmla="*/ 3948113 h 6677025"/>
                  <a:gd name="connsiteX1021" fmla="*/ 2419350 w 8802688"/>
                  <a:gd name="connsiteY1021" fmla="*/ 3916363 h 6677025"/>
                  <a:gd name="connsiteX1022" fmla="*/ 2425700 w 8802688"/>
                  <a:gd name="connsiteY1022" fmla="*/ 3900488 h 6677025"/>
                  <a:gd name="connsiteX1023" fmla="*/ 2432050 w 8802688"/>
                  <a:gd name="connsiteY1023" fmla="*/ 3886200 h 6677025"/>
                  <a:gd name="connsiteX1024" fmla="*/ 2446338 w 8802688"/>
                  <a:gd name="connsiteY1024" fmla="*/ 3829050 h 6677025"/>
                  <a:gd name="connsiteX1025" fmla="*/ 2463800 w 8802688"/>
                  <a:gd name="connsiteY1025" fmla="*/ 3778250 h 6677025"/>
                  <a:gd name="connsiteX1026" fmla="*/ 2484438 w 8802688"/>
                  <a:gd name="connsiteY1026" fmla="*/ 3730625 h 6677025"/>
                  <a:gd name="connsiteX1027" fmla="*/ 2508250 w 8802688"/>
                  <a:gd name="connsiteY1027" fmla="*/ 3684588 h 6677025"/>
                  <a:gd name="connsiteX1028" fmla="*/ 2535238 w 8802688"/>
                  <a:gd name="connsiteY1028" fmla="*/ 3638550 h 6677025"/>
                  <a:gd name="connsiteX1029" fmla="*/ 2559050 w 8802688"/>
                  <a:gd name="connsiteY1029" fmla="*/ 3597275 h 6677025"/>
                  <a:gd name="connsiteX1030" fmla="*/ 2616200 w 8802688"/>
                  <a:gd name="connsiteY1030" fmla="*/ 3511550 h 6677025"/>
                  <a:gd name="connsiteX1031" fmla="*/ 2667000 w 8802688"/>
                  <a:gd name="connsiteY1031" fmla="*/ 3406775 h 6677025"/>
                  <a:gd name="connsiteX1032" fmla="*/ 2705100 w 8802688"/>
                  <a:gd name="connsiteY1032" fmla="*/ 3311525 h 6677025"/>
                  <a:gd name="connsiteX1033" fmla="*/ 2735263 w 8802688"/>
                  <a:gd name="connsiteY1033" fmla="*/ 3222625 h 6677025"/>
                  <a:gd name="connsiteX1034" fmla="*/ 2763838 w 8802688"/>
                  <a:gd name="connsiteY1034" fmla="*/ 3136900 h 6677025"/>
                  <a:gd name="connsiteX1035" fmla="*/ 2722563 w 8802688"/>
                  <a:gd name="connsiteY1035" fmla="*/ 3181350 h 6677025"/>
                  <a:gd name="connsiteX1036" fmla="*/ 2681288 w 8802688"/>
                  <a:gd name="connsiteY1036" fmla="*/ 3228975 h 6677025"/>
                  <a:gd name="connsiteX1037" fmla="*/ 2598738 w 8802688"/>
                  <a:gd name="connsiteY1037" fmla="*/ 3330575 h 6677025"/>
                  <a:gd name="connsiteX1038" fmla="*/ 2514600 w 8802688"/>
                  <a:gd name="connsiteY1038" fmla="*/ 3436938 h 6677025"/>
                  <a:gd name="connsiteX1039" fmla="*/ 2432050 w 8802688"/>
                  <a:gd name="connsiteY1039" fmla="*/ 3549650 h 6677025"/>
                  <a:gd name="connsiteX1040" fmla="*/ 2374900 w 8802688"/>
                  <a:gd name="connsiteY1040" fmla="*/ 3478213 h 6677025"/>
                  <a:gd name="connsiteX1041" fmla="*/ 2324100 w 8802688"/>
                  <a:gd name="connsiteY1041" fmla="*/ 3409950 h 6677025"/>
                  <a:gd name="connsiteX1042" fmla="*/ 2276475 w 8802688"/>
                  <a:gd name="connsiteY1042" fmla="*/ 3338513 h 6677025"/>
                  <a:gd name="connsiteX1043" fmla="*/ 2228850 w 8802688"/>
                  <a:gd name="connsiteY1043" fmla="*/ 3267075 h 6677025"/>
                  <a:gd name="connsiteX1044" fmla="*/ 2143125 w 8802688"/>
                  <a:gd name="connsiteY1044" fmla="*/ 3127375 h 6677025"/>
                  <a:gd name="connsiteX1045" fmla="*/ 2060575 w 8802688"/>
                  <a:gd name="connsiteY1045" fmla="*/ 2987675 h 6677025"/>
                  <a:gd name="connsiteX1046" fmla="*/ 2047875 w 8802688"/>
                  <a:gd name="connsiteY1046" fmla="*/ 2973388 h 6677025"/>
                  <a:gd name="connsiteX1047" fmla="*/ 2039938 w 8802688"/>
                  <a:gd name="connsiteY1047" fmla="*/ 2955925 h 6677025"/>
                  <a:gd name="connsiteX1048" fmla="*/ 2030413 w 8802688"/>
                  <a:gd name="connsiteY1048" fmla="*/ 2935288 h 6677025"/>
                  <a:gd name="connsiteX1049" fmla="*/ 2027238 w 8802688"/>
                  <a:gd name="connsiteY1049" fmla="*/ 2914650 h 6677025"/>
                  <a:gd name="connsiteX1050" fmla="*/ 2020888 w 8802688"/>
                  <a:gd name="connsiteY1050" fmla="*/ 2871788 h 6677025"/>
                  <a:gd name="connsiteX1051" fmla="*/ 2020888 w 8802688"/>
                  <a:gd name="connsiteY1051" fmla="*/ 2840038 h 6677025"/>
                  <a:gd name="connsiteX1052" fmla="*/ 2063750 w 8802688"/>
                  <a:gd name="connsiteY1052" fmla="*/ 2755900 h 6677025"/>
                  <a:gd name="connsiteX1053" fmla="*/ 2101850 w 8802688"/>
                  <a:gd name="connsiteY1053" fmla="*/ 2673350 h 6677025"/>
                  <a:gd name="connsiteX1054" fmla="*/ 2176463 w 8802688"/>
                  <a:gd name="connsiteY1054" fmla="*/ 2506663 h 6677025"/>
                  <a:gd name="connsiteX1055" fmla="*/ 2214563 w 8802688"/>
                  <a:gd name="connsiteY1055" fmla="*/ 2428875 h 6677025"/>
                  <a:gd name="connsiteX1056" fmla="*/ 2255838 w 8802688"/>
                  <a:gd name="connsiteY1056" fmla="*/ 2352675 h 6677025"/>
                  <a:gd name="connsiteX1057" fmla="*/ 2303463 w 8802688"/>
                  <a:gd name="connsiteY1057" fmla="*/ 2274888 h 6677025"/>
                  <a:gd name="connsiteX1058" fmla="*/ 2330450 w 8802688"/>
                  <a:gd name="connsiteY1058" fmla="*/ 2238375 h 6677025"/>
                  <a:gd name="connsiteX1059" fmla="*/ 2357438 w 8802688"/>
                  <a:gd name="connsiteY1059" fmla="*/ 2203450 h 6677025"/>
                  <a:gd name="connsiteX1060" fmla="*/ 2482850 w 8802688"/>
                  <a:gd name="connsiteY1060" fmla="*/ 2054225 h 6677025"/>
                  <a:gd name="connsiteX1061" fmla="*/ 2613025 w 8802688"/>
                  <a:gd name="connsiteY1061" fmla="*/ 1909763 h 6677025"/>
                  <a:gd name="connsiteX1062" fmla="*/ 2743200 w 8802688"/>
                  <a:gd name="connsiteY1062" fmla="*/ 1766888 h 6677025"/>
                  <a:gd name="connsiteX1063" fmla="*/ 2874963 w 8802688"/>
                  <a:gd name="connsiteY1063" fmla="*/ 1630363 h 6677025"/>
                  <a:gd name="connsiteX1064" fmla="*/ 3138488 w 8802688"/>
                  <a:gd name="connsiteY1064" fmla="*/ 1358900 h 6677025"/>
                  <a:gd name="connsiteX1065" fmla="*/ 3267075 w 8802688"/>
                  <a:gd name="connsiteY1065" fmla="*/ 1222376 h 6677025"/>
                  <a:gd name="connsiteX1066" fmla="*/ 3394075 w 8802688"/>
                  <a:gd name="connsiteY1066" fmla="*/ 1082675 h 6677025"/>
                  <a:gd name="connsiteX1067" fmla="*/ 3430588 w 8802688"/>
                  <a:gd name="connsiteY1067" fmla="*/ 1044576 h 6677025"/>
                  <a:gd name="connsiteX1068" fmla="*/ 3468688 w 8802688"/>
                  <a:gd name="connsiteY1068" fmla="*/ 1011238 h 6677025"/>
                  <a:gd name="connsiteX1069" fmla="*/ 3508375 w 8802688"/>
                  <a:gd name="connsiteY1069" fmla="*/ 984250 h 6677025"/>
                  <a:gd name="connsiteX1070" fmla="*/ 3546475 w 8802688"/>
                  <a:gd name="connsiteY1070" fmla="*/ 963613 h 6677025"/>
                  <a:gd name="connsiteX1071" fmla="*/ 3587750 w 8802688"/>
                  <a:gd name="connsiteY1071" fmla="*/ 946150 h 6677025"/>
                  <a:gd name="connsiteX1072" fmla="*/ 3629025 w 8802688"/>
                  <a:gd name="connsiteY1072" fmla="*/ 933450 h 6677025"/>
                  <a:gd name="connsiteX1073" fmla="*/ 3671888 w 8802688"/>
                  <a:gd name="connsiteY1073" fmla="*/ 922338 h 6677025"/>
                  <a:gd name="connsiteX1074" fmla="*/ 3716338 w 8802688"/>
                  <a:gd name="connsiteY1074" fmla="*/ 915988 h 6677025"/>
                  <a:gd name="connsiteX1075" fmla="*/ 3802063 w 8802688"/>
                  <a:gd name="connsiteY1075" fmla="*/ 904875 h 6677025"/>
                  <a:gd name="connsiteX1076" fmla="*/ 3890963 w 8802688"/>
                  <a:gd name="connsiteY1076" fmla="*/ 895350 h 6677025"/>
                  <a:gd name="connsiteX1077" fmla="*/ 3932238 w 8802688"/>
                  <a:gd name="connsiteY1077" fmla="*/ 889000 h 6677025"/>
                  <a:gd name="connsiteX1078" fmla="*/ 3976688 w 8802688"/>
                  <a:gd name="connsiteY1078" fmla="*/ 881063 h 6677025"/>
                  <a:gd name="connsiteX1079" fmla="*/ 4022725 w 8802688"/>
                  <a:gd name="connsiteY1079" fmla="*/ 871538 h 6677025"/>
                  <a:gd name="connsiteX1080" fmla="*/ 4064000 w 8802688"/>
                  <a:gd name="connsiteY1080" fmla="*/ 860425 h 6677025"/>
                  <a:gd name="connsiteX1081" fmla="*/ 4090988 w 8802688"/>
                  <a:gd name="connsiteY1081" fmla="*/ 857250 h 6677025"/>
                  <a:gd name="connsiteX1082" fmla="*/ 4117975 w 8802688"/>
                  <a:gd name="connsiteY1082" fmla="*/ 854075 h 6677025"/>
                  <a:gd name="connsiteX1083" fmla="*/ 4143375 w 8802688"/>
                  <a:gd name="connsiteY1083" fmla="*/ 844550 h 6677025"/>
                  <a:gd name="connsiteX1084" fmla="*/ 4170363 w 8802688"/>
                  <a:gd name="connsiteY1084" fmla="*/ 836613 h 6677025"/>
                  <a:gd name="connsiteX1085" fmla="*/ 4191000 w 8802688"/>
                  <a:gd name="connsiteY1085" fmla="*/ 823913 h 6677025"/>
                  <a:gd name="connsiteX1086" fmla="*/ 4214813 w 8802688"/>
                  <a:gd name="connsiteY1086" fmla="*/ 812801 h 6677025"/>
                  <a:gd name="connsiteX1087" fmla="*/ 4233863 w 8802688"/>
                  <a:gd name="connsiteY1087" fmla="*/ 796926 h 6677025"/>
                  <a:gd name="connsiteX1088" fmla="*/ 4248150 w 8802688"/>
                  <a:gd name="connsiteY1088" fmla="*/ 785813 h 6677025"/>
                  <a:gd name="connsiteX1089" fmla="*/ 3876675 w 8802688"/>
                  <a:gd name="connsiteY1089" fmla="*/ 785813 h 6677025"/>
                  <a:gd name="connsiteX1090" fmla="*/ 3906838 w 8802688"/>
                  <a:gd name="connsiteY1090" fmla="*/ 728663 h 6677025"/>
                  <a:gd name="connsiteX1091" fmla="*/ 3938588 w 8802688"/>
                  <a:gd name="connsiteY1091" fmla="*/ 677863 h 6677025"/>
                  <a:gd name="connsiteX1092" fmla="*/ 3971925 w 8802688"/>
                  <a:gd name="connsiteY1092" fmla="*/ 630238 h 6677025"/>
                  <a:gd name="connsiteX1093" fmla="*/ 4006850 w 8802688"/>
                  <a:gd name="connsiteY1093" fmla="*/ 585788 h 6677025"/>
                  <a:gd name="connsiteX1094" fmla="*/ 4046538 w 8802688"/>
                  <a:gd name="connsiteY1094" fmla="*/ 544513 h 6677025"/>
                  <a:gd name="connsiteX1095" fmla="*/ 4084638 w 8802688"/>
                  <a:gd name="connsiteY1095" fmla="*/ 506413 h 6677025"/>
                  <a:gd name="connsiteX1096" fmla="*/ 4125913 w 8802688"/>
                  <a:gd name="connsiteY1096" fmla="*/ 466725 h 6677025"/>
                  <a:gd name="connsiteX1097" fmla="*/ 4170363 w 8802688"/>
                  <a:gd name="connsiteY1097" fmla="*/ 434975 h 6677025"/>
                  <a:gd name="connsiteX1098" fmla="*/ 4211638 w 8802688"/>
                  <a:gd name="connsiteY1098" fmla="*/ 401638 h 6677025"/>
                  <a:gd name="connsiteX1099" fmla="*/ 4259263 w 8802688"/>
                  <a:gd name="connsiteY1099" fmla="*/ 373063 h 6677025"/>
                  <a:gd name="connsiteX1100" fmla="*/ 4303713 w 8802688"/>
                  <a:gd name="connsiteY1100" fmla="*/ 342900 h 6677025"/>
                  <a:gd name="connsiteX1101" fmla="*/ 4351338 w 8802688"/>
                  <a:gd name="connsiteY1101" fmla="*/ 315913 h 6677025"/>
                  <a:gd name="connsiteX1102" fmla="*/ 4446588 w 8802688"/>
                  <a:gd name="connsiteY1102" fmla="*/ 268288 h 6677025"/>
                  <a:gd name="connsiteX1103" fmla="*/ 4545013 w 8802688"/>
                  <a:gd name="connsiteY1103" fmla="*/ 223838 h 6677025"/>
                  <a:gd name="connsiteX1104" fmla="*/ 4654550 w 8802688"/>
                  <a:gd name="connsiteY1104" fmla="*/ 193675 h 6677025"/>
                  <a:gd name="connsiteX1105" fmla="*/ 4768850 w 8802688"/>
                  <a:gd name="connsiteY1105" fmla="*/ 163513 h 6677025"/>
                  <a:gd name="connsiteX1106" fmla="*/ 4991101 w 8802688"/>
                  <a:gd name="connsiteY1106" fmla="*/ 98425 h 6677025"/>
                  <a:gd name="connsiteX1107" fmla="*/ 5100638 w 8802688"/>
                  <a:gd name="connsiteY1107" fmla="*/ 69850 h 6677025"/>
                  <a:gd name="connsiteX1108" fmla="*/ 5213351 w 8802688"/>
                  <a:gd name="connsiteY1108" fmla="*/ 39688 h 6677025"/>
                  <a:gd name="connsiteX1109" fmla="*/ 5324476 w 8802688"/>
                  <a:gd name="connsiteY1109" fmla="*/ 19050 h 6677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Lst>
                <a:rect l="l" t="t" r="r" b="b"/>
                <a:pathLst>
                  <a:path w="8802688" h="6677025">
                    <a:moveTo>
                      <a:pt x="5546725" y="4819650"/>
                    </a:moveTo>
                    <a:lnTo>
                      <a:pt x="5573713" y="4926013"/>
                    </a:lnTo>
                    <a:lnTo>
                      <a:pt x="5603875" y="5024438"/>
                    </a:lnTo>
                    <a:lnTo>
                      <a:pt x="5630863" y="5122863"/>
                    </a:lnTo>
                    <a:lnTo>
                      <a:pt x="5657850" y="5229225"/>
                    </a:lnTo>
                    <a:lnTo>
                      <a:pt x="5668963" y="5313363"/>
                    </a:lnTo>
                    <a:lnTo>
                      <a:pt x="5681663" y="5399088"/>
                    </a:lnTo>
                    <a:lnTo>
                      <a:pt x="5686425" y="5484813"/>
                    </a:lnTo>
                    <a:lnTo>
                      <a:pt x="5689600" y="5572126"/>
                    </a:lnTo>
                    <a:lnTo>
                      <a:pt x="5695950" y="5749926"/>
                    </a:lnTo>
                    <a:lnTo>
                      <a:pt x="5695950" y="5940426"/>
                    </a:lnTo>
                    <a:lnTo>
                      <a:pt x="5692775" y="5957888"/>
                    </a:lnTo>
                    <a:lnTo>
                      <a:pt x="5689600" y="5978526"/>
                    </a:lnTo>
                    <a:lnTo>
                      <a:pt x="5681663" y="6002338"/>
                    </a:lnTo>
                    <a:lnTo>
                      <a:pt x="5672138" y="6029326"/>
                    </a:lnTo>
                    <a:lnTo>
                      <a:pt x="5659438" y="6053138"/>
                    </a:lnTo>
                    <a:lnTo>
                      <a:pt x="5648325" y="6070601"/>
                    </a:lnTo>
                    <a:lnTo>
                      <a:pt x="5634038" y="6086476"/>
                    </a:lnTo>
                    <a:lnTo>
                      <a:pt x="5627688" y="6088063"/>
                    </a:lnTo>
                    <a:lnTo>
                      <a:pt x="5621338" y="6088063"/>
                    </a:lnTo>
                    <a:lnTo>
                      <a:pt x="5526088" y="6100763"/>
                    </a:lnTo>
                    <a:lnTo>
                      <a:pt x="5430838" y="6107113"/>
                    </a:lnTo>
                    <a:lnTo>
                      <a:pt x="5338763" y="6107113"/>
                    </a:lnTo>
                    <a:lnTo>
                      <a:pt x="5249862" y="6103938"/>
                    </a:lnTo>
                    <a:lnTo>
                      <a:pt x="5068887" y="6094413"/>
                    </a:lnTo>
                    <a:lnTo>
                      <a:pt x="4973637" y="6091238"/>
                    </a:lnTo>
                    <a:lnTo>
                      <a:pt x="4878387" y="6088063"/>
                    </a:lnTo>
                    <a:lnTo>
                      <a:pt x="5045075" y="5780088"/>
                    </a:lnTo>
                    <a:lnTo>
                      <a:pt x="5213350" y="5467350"/>
                    </a:lnTo>
                    <a:lnTo>
                      <a:pt x="5380038" y="5149850"/>
                    </a:lnTo>
                    <a:close/>
                    <a:moveTo>
                      <a:pt x="576262" y="4632325"/>
                    </a:moveTo>
                    <a:lnTo>
                      <a:pt x="685799" y="4827588"/>
                    </a:lnTo>
                    <a:lnTo>
                      <a:pt x="796925" y="5030788"/>
                    </a:lnTo>
                    <a:lnTo>
                      <a:pt x="909637" y="5235575"/>
                    </a:lnTo>
                    <a:lnTo>
                      <a:pt x="1019175" y="5456238"/>
                    </a:lnTo>
                    <a:lnTo>
                      <a:pt x="1031875" y="5481638"/>
                    </a:lnTo>
                    <a:lnTo>
                      <a:pt x="1039812" y="5508626"/>
                    </a:lnTo>
                    <a:lnTo>
                      <a:pt x="1046162" y="5532438"/>
                    </a:lnTo>
                    <a:lnTo>
                      <a:pt x="1049337" y="5559426"/>
                    </a:lnTo>
                    <a:lnTo>
                      <a:pt x="1049337" y="5580063"/>
                    </a:lnTo>
                    <a:lnTo>
                      <a:pt x="1046162" y="5600701"/>
                    </a:lnTo>
                    <a:lnTo>
                      <a:pt x="1039812" y="5621338"/>
                    </a:lnTo>
                    <a:lnTo>
                      <a:pt x="1028699" y="5640388"/>
                    </a:lnTo>
                    <a:lnTo>
                      <a:pt x="1019175" y="5657851"/>
                    </a:lnTo>
                    <a:lnTo>
                      <a:pt x="1004887" y="5672138"/>
                    </a:lnTo>
                    <a:lnTo>
                      <a:pt x="987425" y="5684838"/>
                    </a:lnTo>
                    <a:lnTo>
                      <a:pt x="968375" y="5695951"/>
                    </a:lnTo>
                    <a:lnTo>
                      <a:pt x="947737" y="5705476"/>
                    </a:lnTo>
                    <a:lnTo>
                      <a:pt x="923925" y="5711826"/>
                    </a:lnTo>
                    <a:lnTo>
                      <a:pt x="896937" y="5713413"/>
                    </a:lnTo>
                    <a:lnTo>
                      <a:pt x="871537" y="5716588"/>
                    </a:lnTo>
                    <a:lnTo>
                      <a:pt x="844549" y="5716588"/>
                    </a:lnTo>
                    <a:lnTo>
                      <a:pt x="814387" y="5716588"/>
                    </a:lnTo>
                    <a:lnTo>
                      <a:pt x="787399" y="5713413"/>
                    </a:lnTo>
                    <a:lnTo>
                      <a:pt x="757237" y="5711826"/>
                    </a:lnTo>
                    <a:lnTo>
                      <a:pt x="728662" y="5702301"/>
                    </a:lnTo>
                    <a:lnTo>
                      <a:pt x="695325" y="5692776"/>
                    </a:lnTo>
                    <a:lnTo>
                      <a:pt x="636587" y="5668963"/>
                    </a:lnTo>
                    <a:lnTo>
                      <a:pt x="576262" y="5637213"/>
                    </a:lnTo>
                    <a:lnTo>
                      <a:pt x="520699" y="5600701"/>
                    </a:lnTo>
                    <a:lnTo>
                      <a:pt x="463549" y="5556251"/>
                    </a:lnTo>
                    <a:lnTo>
                      <a:pt x="406399" y="5508626"/>
                    </a:lnTo>
                    <a:lnTo>
                      <a:pt x="360362" y="5457826"/>
                    </a:lnTo>
                    <a:lnTo>
                      <a:pt x="312737" y="5405438"/>
                    </a:lnTo>
                    <a:lnTo>
                      <a:pt x="269875" y="5351463"/>
                    </a:lnTo>
                    <a:lnTo>
                      <a:pt x="234949" y="5294313"/>
                    </a:lnTo>
                    <a:lnTo>
                      <a:pt x="207962" y="5238750"/>
                    </a:lnTo>
                    <a:lnTo>
                      <a:pt x="184149" y="5184775"/>
                    </a:lnTo>
                    <a:lnTo>
                      <a:pt x="177799" y="5157788"/>
                    </a:lnTo>
                    <a:lnTo>
                      <a:pt x="173037" y="5130800"/>
                    </a:lnTo>
                    <a:lnTo>
                      <a:pt x="169862" y="5105400"/>
                    </a:lnTo>
                    <a:lnTo>
                      <a:pt x="166687" y="5081588"/>
                    </a:lnTo>
                    <a:lnTo>
                      <a:pt x="169862" y="5054600"/>
                    </a:lnTo>
                    <a:lnTo>
                      <a:pt x="173037" y="5024438"/>
                    </a:lnTo>
                    <a:lnTo>
                      <a:pt x="180975" y="4997450"/>
                    </a:lnTo>
                    <a:lnTo>
                      <a:pt x="190499" y="4973638"/>
                    </a:lnTo>
                    <a:lnTo>
                      <a:pt x="201612" y="4949825"/>
                    </a:lnTo>
                    <a:lnTo>
                      <a:pt x="214312" y="4929188"/>
                    </a:lnTo>
                    <a:lnTo>
                      <a:pt x="228599" y="4908550"/>
                    </a:lnTo>
                    <a:lnTo>
                      <a:pt x="241299" y="4894263"/>
                    </a:lnTo>
                    <a:lnTo>
                      <a:pt x="285749" y="4851400"/>
                    </a:lnTo>
                    <a:lnTo>
                      <a:pt x="330199" y="4816475"/>
                    </a:lnTo>
                    <a:lnTo>
                      <a:pt x="377825" y="4779963"/>
                    </a:lnTo>
                    <a:lnTo>
                      <a:pt x="422275" y="4748213"/>
                    </a:lnTo>
                    <a:lnTo>
                      <a:pt x="507999" y="4687888"/>
                    </a:lnTo>
                    <a:lnTo>
                      <a:pt x="544512" y="4662488"/>
                    </a:lnTo>
                    <a:close/>
                    <a:moveTo>
                      <a:pt x="6180138" y="3546475"/>
                    </a:moveTo>
                    <a:lnTo>
                      <a:pt x="6124576" y="3562350"/>
                    </a:lnTo>
                    <a:lnTo>
                      <a:pt x="6076951" y="3579813"/>
                    </a:lnTo>
                    <a:lnTo>
                      <a:pt x="6037263" y="3600450"/>
                    </a:lnTo>
                    <a:lnTo>
                      <a:pt x="6002338" y="3624263"/>
                    </a:lnTo>
                    <a:lnTo>
                      <a:pt x="5978526" y="3651250"/>
                    </a:lnTo>
                    <a:lnTo>
                      <a:pt x="5961063" y="3678238"/>
                    </a:lnTo>
                    <a:lnTo>
                      <a:pt x="5948363" y="3705225"/>
                    </a:lnTo>
                    <a:lnTo>
                      <a:pt x="5945188" y="3719513"/>
                    </a:lnTo>
                    <a:lnTo>
                      <a:pt x="5945188" y="3733800"/>
                    </a:lnTo>
                    <a:lnTo>
                      <a:pt x="5986463" y="3698875"/>
                    </a:lnTo>
                    <a:lnTo>
                      <a:pt x="6046788" y="3654425"/>
                    </a:lnTo>
                    <a:lnTo>
                      <a:pt x="6115051" y="3600450"/>
                    </a:lnTo>
                    <a:lnTo>
                      <a:pt x="6148388" y="3573463"/>
                    </a:lnTo>
                    <a:close/>
                    <a:moveTo>
                      <a:pt x="279400" y="2203450"/>
                    </a:moveTo>
                    <a:lnTo>
                      <a:pt x="354013" y="2203450"/>
                    </a:lnTo>
                    <a:lnTo>
                      <a:pt x="327025" y="2274888"/>
                    </a:lnTo>
                    <a:lnTo>
                      <a:pt x="303213" y="2343150"/>
                    </a:lnTo>
                    <a:lnTo>
                      <a:pt x="261938" y="2482850"/>
                    </a:lnTo>
                    <a:lnTo>
                      <a:pt x="217488" y="2625726"/>
                    </a:lnTo>
                    <a:lnTo>
                      <a:pt x="193675" y="2693988"/>
                    </a:lnTo>
                    <a:lnTo>
                      <a:pt x="166688" y="2765425"/>
                    </a:lnTo>
                    <a:lnTo>
                      <a:pt x="169863" y="2792413"/>
                    </a:lnTo>
                    <a:lnTo>
                      <a:pt x="173038" y="2819400"/>
                    </a:lnTo>
                    <a:lnTo>
                      <a:pt x="180975" y="2844801"/>
                    </a:lnTo>
                    <a:lnTo>
                      <a:pt x="190500" y="2871788"/>
                    </a:lnTo>
                    <a:lnTo>
                      <a:pt x="201613" y="2895601"/>
                    </a:lnTo>
                    <a:lnTo>
                      <a:pt x="214313" y="2916238"/>
                    </a:lnTo>
                    <a:lnTo>
                      <a:pt x="228600" y="2935288"/>
                    </a:lnTo>
                    <a:lnTo>
                      <a:pt x="241300" y="2952751"/>
                    </a:lnTo>
                    <a:lnTo>
                      <a:pt x="242888" y="2959101"/>
                    </a:lnTo>
                    <a:lnTo>
                      <a:pt x="242888" y="2963863"/>
                    </a:lnTo>
                    <a:lnTo>
                      <a:pt x="255588" y="2973388"/>
                    </a:lnTo>
                    <a:lnTo>
                      <a:pt x="266700" y="2979738"/>
                    </a:lnTo>
                    <a:lnTo>
                      <a:pt x="288925" y="2984501"/>
                    </a:lnTo>
                    <a:lnTo>
                      <a:pt x="336550" y="2987676"/>
                    </a:lnTo>
                    <a:lnTo>
                      <a:pt x="388938" y="2987676"/>
                    </a:lnTo>
                    <a:lnTo>
                      <a:pt x="404813" y="2987676"/>
                    </a:lnTo>
                    <a:lnTo>
                      <a:pt x="425450" y="2982913"/>
                    </a:lnTo>
                    <a:lnTo>
                      <a:pt x="469900" y="2963863"/>
                    </a:lnTo>
                    <a:lnTo>
                      <a:pt x="520700" y="2940051"/>
                    </a:lnTo>
                    <a:lnTo>
                      <a:pt x="576263" y="2914651"/>
                    </a:lnTo>
                    <a:lnTo>
                      <a:pt x="573088" y="2946401"/>
                    </a:lnTo>
                    <a:lnTo>
                      <a:pt x="568325" y="2979738"/>
                    </a:lnTo>
                    <a:lnTo>
                      <a:pt x="558801" y="3008313"/>
                    </a:lnTo>
                    <a:lnTo>
                      <a:pt x="544513" y="3038476"/>
                    </a:lnTo>
                    <a:lnTo>
                      <a:pt x="528638" y="3062288"/>
                    </a:lnTo>
                    <a:lnTo>
                      <a:pt x="508000" y="3086101"/>
                    </a:lnTo>
                    <a:lnTo>
                      <a:pt x="487363" y="3106738"/>
                    </a:lnTo>
                    <a:lnTo>
                      <a:pt x="463550" y="3124201"/>
                    </a:lnTo>
                    <a:lnTo>
                      <a:pt x="439738" y="3136901"/>
                    </a:lnTo>
                    <a:lnTo>
                      <a:pt x="412750" y="3148013"/>
                    </a:lnTo>
                    <a:lnTo>
                      <a:pt x="382588" y="3157538"/>
                    </a:lnTo>
                    <a:lnTo>
                      <a:pt x="357188" y="3160713"/>
                    </a:lnTo>
                    <a:lnTo>
                      <a:pt x="327025" y="3160713"/>
                    </a:lnTo>
                    <a:lnTo>
                      <a:pt x="296863" y="3157538"/>
                    </a:lnTo>
                    <a:lnTo>
                      <a:pt x="269875" y="3148013"/>
                    </a:lnTo>
                    <a:lnTo>
                      <a:pt x="241300" y="3136901"/>
                    </a:lnTo>
                    <a:lnTo>
                      <a:pt x="228600" y="3130551"/>
                    </a:lnTo>
                    <a:lnTo>
                      <a:pt x="214313" y="3119438"/>
                    </a:lnTo>
                    <a:lnTo>
                      <a:pt x="187325" y="3092451"/>
                    </a:lnTo>
                    <a:lnTo>
                      <a:pt x="160338" y="3055938"/>
                    </a:lnTo>
                    <a:lnTo>
                      <a:pt x="133350" y="3017838"/>
                    </a:lnTo>
                    <a:lnTo>
                      <a:pt x="109538" y="2970213"/>
                    </a:lnTo>
                    <a:lnTo>
                      <a:pt x="85725" y="2922588"/>
                    </a:lnTo>
                    <a:lnTo>
                      <a:pt x="65088" y="2868613"/>
                    </a:lnTo>
                    <a:lnTo>
                      <a:pt x="47625" y="2816225"/>
                    </a:lnTo>
                    <a:lnTo>
                      <a:pt x="30163" y="2762250"/>
                    </a:lnTo>
                    <a:lnTo>
                      <a:pt x="17463" y="2708275"/>
                    </a:lnTo>
                    <a:lnTo>
                      <a:pt x="9525" y="2655888"/>
                    </a:lnTo>
                    <a:lnTo>
                      <a:pt x="3175" y="2608263"/>
                    </a:lnTo>
                    <a:lnTo>
                      <a:pt x="0" y="2563813"/>
                    </a:lnTo>
                    <a:lnTo>
                      <a:pt x="0" y="2524125"/>
                    </a:lnTo>
                    <a:lnTo>
                      <a:pt x="9525" y="2492375"/>
                    </a:lnTo>
                    <a:lnTo>
                      <a:pt x="11113" y="2476500"/>
                    </a:lnTo>
                    <a:lnTo>
                      <a:pt x="17463" y="2465388"/>
                    </a:lnTo>
                    <a:lnTo>
                      <a:pt x="47625" y="2425700"/>
                    </a:lnTo>
                    <a:lnTo>
                      <a:pt x="79375" y="2387600"/>
                    </a:lnTo>
                    <a:lnTo>
                      <a:pt x="112713" y="2352675"/>
                    </a:lnTo>
                    <a:lnTo>
                      <a:pt x="149225" y="2322513"/>
                    </a:lnTo>
                    <a:lnTo>
                      <a:pt x="217488" y="2260600"/>
                    </a:lnTo>
                    <a:close/>
                    <a:moveTo>
                      <a:pt x="5886450" y="2019300"/>
                    </a:moveTo>
                    <a:lnTo>
                      <a:pt x="5907087" y="2022475"/>
                    </a:lnTo>
                    <a:lnTo>
                      <a:pt x="5930900" y="2028825"/>
                    </a:lnTo>
                    <a:lnTo>
                      <a:pt x="5957888" y="2036763"/>
                    </a:lnTo>
                    <a:lnTo>
                      <a:pt x="5984875" y="2049463"/>
                    </a:lnTo>
                    <a:lnTo>
                      <a:pt x="6010275" y="2060575"/>
                    </a:lnTo>
                    <a:lnTo>
                      <a:pt x="6034088" y="2078038"/>
                    </a:lnTo>
                    <a:lnTo>
                      <a:pt x="6057900" y="2093913"/>
                    </a:lnTo>
                    <a:lnTo>
                      <a:pt x="5951538" y="2170113"/>
                    </a:lnTo>
                    <a:lnTo>
                      <a:pt x="5897562" y="2209800"/>
                    </a:lnTo>
                    <a:lnTo>
                      <a:pt x="5838825" y="2244725"/>
                    </a:lnTo>
                    <a:lnTo>
                      <a:pt x="5811837" y="2216150"/>
                    </a:lnTo>
                    <a:lnTo>
                      <a:pt x="5788025" y="2182813"/>
                    </a:lnTo>
                    <a:lnTo>
                      <a:pt x="5775325" y="2165350"/>
                    </a:lnTo>
                    <a:lnTo>
                      <a:pt x="5770562" y="2146300"/>
                    </a:lnTo>
                    <a:lnTo>
                      <a:pt x="5764212" y="2132013"/>
                    </a:lnTo>
                    <a:lnTo>
                      <a:pt x="5764212" y="2117725"/>
                    </a:lnTo>
                    <a:lnTo>
                      <a:pt x="5770562" y="2101850"/>
                    </a:lnTo>
                    <a:lnTo>
                      <a:pt x="5778500" y="2087563"/>
                    </a:lnTo>
                    <a:lnTo>
                      <a:pt x="5791200" y="2073275"/>
                    </a:lnTo>
                    <a:lnTo>
                      <a:pt x="5805487" y="2057400"/>
                    </a:lnTo>
                    <a:lnTo>
                      <a:pt x="5821362" y="2046288"/>
                    </a:lnTo>
                    <a:lnTo>
                      <a:pt x="5838825" y="2033588"/>
                    </a:lnTo>
                    <a:lnTo>
                      <a:pt x="5853112" y="2025650"/>
                    </a:lnTo>
                    <a:lnTo>
                      <a:pt x="5870575" y="2022475"/>
                    </a:lnTo>
                    <a:close/>
                    <a:moveTo>
                      <a:pt x="6169026" y="1685925"/>
                    </a:moveTo>
                    <a:lnTo>
                      <a:pt x="6076951" y="1712913"/>
                    </a:lnTo>
                    <a:lnTo>
                      <a:pt x="5984875" y="1739900"/>
                    </a:lnTo>
                    <a:lnTo>
                      <a:pt x="5938838" y="1757363"/>
                    </a:lnTo>
                    <a:lnTo>
                      <a:pt x="5894388" y="1774825"/>
                    </a:lnTo>
                    <a:lnTo>
                      <a:pt x="5849938" y="1798638"/>
                    </a:lnTo>
                    <a:lnTo>
                      <a:pt x="5805488" y="1828800"/>
                    </a:lnTo>
                    <a:lnTo>
                      <a:pt x="5764213" y="1862138"/>
                    </a:lnTo>
                    <a:lnTo>
                      <a:pt x="5722938" y="1897063"/>
                    </a:lnTo>
                    <a:lnTo>
                      <a:pt x="5683250" y="1933575"/>
                    </a:lnTo>
                    <a:lnTo>
                      <a:pt x="5648325" y="1971675"/>
                    </a:lnTo>
                    <a:lnTo>
                      <a:pt x="5576888" y="2052638"/>
                    </a:lnTo>
                    <a:lnTo>
                      <a:pt x="5502275" y="2128838"/>
                    </a:lnTo>
                    <a:lnTo>
                      <a:pt x="5522913" y="2122488"/>
                    </a:lnTo>
                    <a:lnTo>
                      <a:pt x="5543550" y="2117725"/>
                    </a:lnTo>
                    <a:lnTo>
                      <a:pt x="5586413" y="2098675"/>
                    </a:lnTo>
                    <a:lnTo>
                      <a:pt x="5607050" y="2093913"/>
                    </a:lnTo>
                    <a:lnTo>
                      <a:pt x="5624513" y="2087563"/>
                    </a:lnTo>
                    <a:lnTo>
                      <a:pt x="5641975" y="2087563"/>
                    </a:lnTo>
                    <a:lnTo>
                      <a:pt x="5657850" y="2093913"/>
                    </a:lnTo>
                    <a:lnTo>
                      <a:pt x="5832475" y="2357438"/>
                    </a:lnTo>
                    <a:lnTo>
                      <a:pt x="5975350" y="2265363"/>
                    </a:lnTo>
                    <a:lnTo>
                      <a:pt x="6115051" y="2170113"/>
                    </a:lnTo>
                    <a:lnTo>
                      <a:pt x="6264276" y="2078038"/>
                    </a:lnTo>
                    <a:lnTo>
                      <a:pt x="6340476" y="2030413"/>
                    </a:lnTo>
                    <a:lnTo>
                      <a:pt x="6424613" y="1982788"/>
                    </a:lnTo>
                    <a:lnTo>
                      <a:pt x="6400801" y="1981200"/>
                    </a:lnTo>
                    <a:lnTo>
                      <a:pt x="6364288" y="1971675"/>
                    </a:lnTo>
                    <a:lnTo>
                      <a:pt x="6323013" y="1958975"/>
                    </a:lnTo>
                    <a:lnTo>
                      <a:pt x="6302376" y="1947863"/>
                    </a:lnTo>
                    <a:lnTo>
                      <a:pt x="6281738" y="1935163"/>
                    </a:lnTo>
                    <a:lnTo>
                      <a:pt x="6261101" y="1917700"/>
                    </a:lnTo>
                    <a:lnTo>
                      <a:pt x="6240463" y="1900238"/>
                    </a:lnTo>
                    <a:lnTo>
                      <a:pt x="6221413" y="1876425"/>
                    </a:lnTo>
                    <a:lnTo>
                      <a:pt x="6203951" y="1849438"/>
                    </a:lnTo>
                    <a:lnTo>
                      <a:pt x="6192838" y="1817688"/>
                    </a:lnTo>
                    <a:lnTo>
                      <a:pt x="6180138" y="1778000"/>
                    </a:lnTo>
                    <a:lnTo>
                      <a:pt x="6170613" y="1736725"/>
                    </a:lnTo>
                    <a:close/>
                    <a:moveTo>
                      <a:pt x="8401050" y="1338262"/>
                    </a:moveTo>
                    <a:lnTo>
                      <a:pt x="8332788" y="1382712"/>
                    </a:lnTo>
                    <a:lnTo>
                      <a:pt x="8264525" y="1430337"/>
                    </a:lnTo>
                    <a:lnTo>
                      <a:pt x="8131175" y="1531937"/>
                    </a:lnTo>
                    <a:lnTo>
                      <a:pt x="8002588" y="1630363"/>
                    </a:lnTo>
                    <a:lnTo>
                      <a:pt x="7886700" y="1722438"/>
                    </a:lnTo>
                    <a:lnTo>
                      <a:pt x="7920038" y="1727200"/>
                    </a:lnTo>
                    <a:lnTo>
                      <a:pt x="7954963" y="1727200"/>
                    </a:lnTo>
                    <a:lnTo>
                      <a:pt x="7993063" y="1725613"/>
                    </a:lnTo>
                    <a:lnTo>
                      <a:pt x="8029575" y="1716088"/>
                    </a:lnTo>
                    <a:lnTo>
                      <a:pt x="8064500" y="1703388"/>
                    </a:lnTo>
                    <a:lnTo>
                      <a:pt x="8101013" y="1689100"/>
                    </a:lnTo>
                    <a:lnTo>
                      <a:pt x="8135938" y="1668463"/>
                    </a:lnTo>
                    <a:lnTo>
                      <a:pt x="8172450" y="1644650"/>
                    </a:lnTo>
                    <a:lnTo>
                      <a:pt x="8204200" y="1617662"/>
                    </a:lnTo>
                    <a:lnTo>
                      <a:pt x="8237538" y="1587500"/>
                    </a:lnTo>
                    <a:lnTo>
                      <a:pt x="8270875" y="1555750"/>
                    </a:lnTo>
                    <a:lnTo>
                      <a:pt x="8299450" y="1516062"/>
                    </a:lnTo>
                    <a:lnTo>
                      <a:pt x="8329613" y="1477963"/>
                    </a:lnTo>
                    <a:lnTo>
                      <a:pt x="8356600" y="1433512"/>
                    </a:lnTo>
                    <a:lnTo>
                      <a:pt x="8380413" y="1389062"/>
                    </a:lnTo>
                    <a:close/>
                    <a:moveTo>
                      <a:pt x="4067176" y="1181100"/>
                    </a:moveTo>
                    <a:lnTo>
                      <a:pt x="3979864" y="1184275"/>
                    </a:lnTo>
                    <a:lnTo>
                      <a:pt x="3900489" y="1192213"/>
                    </a:lnTo>
                    <a:lnTo>
                      <a:pt x="3860801" y="1201738"/>
                    </a:lnTo>
                    <a:lnTo>
                      <a:pt x="3825876" y="1211263"/>
                    </a:lnTo>
                    <a:lnTo>
                      <a:pt x="3790951" y="1219200"/>
                    </a:lnTo>
                    <a:lnTo>
                      <a:pt x="3757613" y="1231900"/>
                    </a:lnTo>
                    <a:lnTo>
                      <a:pt x="3724276" y="1246188"/>
                    </a:lnTo>
                    <a:lnTo>
                      <a:pt x="3695701" y="1260475"/>
                    </a:lnTo>
                    <a:lnTo>
                      <a:pt x="3665538" y="1279525"/>
                    </a:lnTo>
                    <a:lnTo>
                      <a:pt x="3635376" y="1296988"/>
                    </a:lnTo>
                    <a:lnTo>
                      <a:pt x="3608388" y="1317625"/>
                    </a:lnTo>
                    <a:lnTo>
                      <a:pt x="3581401" y="1341438"/>
                    </a:lnTo>
                    <a:lnTo>
                      <a:pt x="3557588" y="1365250"/>
                    </a:lnTo>
                    <a:lnTo>
                      <a:pt x="3533776" y="1392238"/>
                    </a:lnTo>
                    <a:lnTo>
                      <a:pt x="3509963" y="1419225"/>
                    </a:lnTo>
                    <a:lnTo>
                      <a:pt x="3489326" y="1450975"/>
                    </a:lnTo>
                    <a:lnTo>
                      <a:pt x="3468688" y="1481138"/>
                    </a:lnTo>
                    <a:lnTo>
                      <a:pt x="3448051" y="1516063"/>
                    </a:lnTo>
                    <a:lnTo>
                      <a:pt x="3413126" y="1590675"/>
                    </a:lnTo>
                    <a:lnTo>
                      <a:pt x="3379788" y="1671638"/>
                    </a:lnTo>
                    <a:lnTo>
                      <a:pt x="3349626" y="1763713"/>
                    </a:lnTo>
                    <a:lnTo>
                      <a:pt x="3325813" y="1865313"/>
                    </a:lnTo>
                    <a:lnTo>
                      <a:pt x="3302001" y="1971676"/>
                    </a:lnTo>
                    <a:lnTo>
                      <a:pt x="3281363" y="2090738"/>
                    </a:lnTo>
                    <a:lnTo>
                      <a:pt x="3368676" y="1944688"/>
                    </a:lnTo>
                    <a:lnTo>
                      <a:pt x="3451226" y="1787526"/>
                    </a:lnTo>
                    <a:lnTo>
                      <a:pt x="3533776" y="1624013"/>
                    </a:lnTo>
                    <a:lnTo>
                      <a:pt x="3617913" y="1454150"/>
                    </a:lnTo>
                    <a:lnTo>
                      <a:pt x="3652838" y="1454150"/>
                    </a:lnTo>
                    <a:lnTo>
                      <a:pt x="3656013" y="1495425"/>
                    </a:lnTo>
                    <a:lnTo>
                      <a:pt x="3659188" y="1531938"/>
                    </a:lnTo>
                    <a:lnTo>
                      <a:pt x="3673476" y="1600200"/>
                    </a:lnTo>
                    <a:lnTo>
                      <a:pt x="3686176" y="1658938"/>
                    </a:lnTo>
                    <a:lnTo>
                      <a:pt x="3689351" y="1689100"/>
                    </a:lnTo>
                    <a:lnTo>
                      <a:pt x="3692526" y="1716088"/>
                    </a:lnTo>
                    <a:lnTo>
                      <a:pt x="3713163" y="1662113"/>
                    </a:lnTo>
                    <a:lnTo>
                      <a:pt x="3736976" y="1609725"/>
                    </a:lnTo>
                    <a:lnTo>
                      <a:pt x="3757613" y="1562101"/>
                    </a:lnTo>
                    <a:lnTo>
                      <a:pt x="3784601" y="1514475"/>
                    </a:lnTo>
                    <a:lnTo>
                      <a:pt x="3811588" y="1471613"/>
                    </a:lnTo>
                    <a:lnTo>
                      <a:pt x="3840163" y="1430338"/>
                    </a:lnTo>
                    <a:lnTo>
                      <a:pt x="3870326" y="1392238"/>
                    </a:lnTo>
                    <a:lnTo>
                      <a:pt x="3906839" y="1355725"/>
                    </a:lnTo>
                    <a:lnTo>
                      <a:pt x="3941764" y="1327150"/>
                    </a:lnTo>
                    <a:lnTo>
                      <a:pt x="3979864" y="1296988"/>
                    </a:lnTo>
                    <a:lnTo>
                      <a:pt x="4022726" y="1273175"/>
                    </a:lnTo>
                    <a:lnTo>
                      <a:pt x="4067176" y="1249363"/>
                    </a:lnTo>
                    <a:lnTo>
                      <a:pt x="4117976" y="1231900"/>
                    </a:lnTo>
                    <a:lnTo>
                      <a:pt x="4167189" y="1216025"/>
                    </a:lnTo>
                    <a:lnTo>
                      <a:pt x="4224339" y="1201738"/>
                    </a:lnTo>
                    <a:lnTo>
                      <a:pt x="4286251" y="1195388"/>
                    </a:lnTo>
                    <a:lnTo>
                      <a:pt x="4170364" y="1184275"/>
                    </a:lnTo>
                    <a:lnTo>
                      <a:pt x="4117976" y="1181100"/>
                    </a:lnTo>
                    <a:close/>
                    <a:moveTo>
                      <a:pt x="5586413" y="1166812"/>
                    </a:moveTo>
                    <a:lnTo>
                      <a:pt x="5481638" y="1204912"/>
                    </a:lnTo>
                    <a:lnTo>
                      <a:pt x="5437188" y="1225550"/>
                    </a:lnTo>
                    <a:lnTo>
                      <a:pt x="5399088" y="1243012"/>
                    </a:lnTo>
                    <a:lnTo>
                      <a:pt x="5365751" y="1260475"/>
                    </a:lnTo>
                    <a:lnTo>
                      <a:pt x="5335588" y="1282700"/>
                    </a:lnTo>
                    <a:lnTo>
                      <a:pt x="5308601" y="1300162"/>
                    </a:lnTo>
                    <a:lnTo>
                      <a:pt x="5287963" y="1320800"/>
                    </a:lnTo>
                    <a:lnTo>
                      <a:pt x="5270501" y="1341437"/>
                    </a:lnTo>
                    <a:lnTo>
                      <a:pt x="5259388" y="1362075"/>
                    </a:lnTo>
                    <a:lnTo>
                      <a:pt x="5246688" y="1385887"/>
                    </a:lnTo>
                    <a:lnTo>
                      <a:pt x="5240338" y="1409700"/>
                    </a:lnTo>
                    <a:lnTo>
                      <a:pt x="5237163" y="1436687"/>
                    </a:lnTo>
                    <a:lnTo>
                      <a:pt x="5237163" y="1463675"/>
                    </a:lnTo>
                    <a:lnTo>
                      <a:pt x="5240338" y="1492250"/>
                    </a:lnTo>
                    <a:lnTo>
                      <a:pt x="5246688" y="1525587"/>
                    </a:lnTo>
                    <a:lnTo>
                      <a:pt x="5287963" y="1484312"/>
                    </a:lnTo>
                    <a:lnTo>
                      <a:pt x="5330826" y="1439862"/>
                    </a:lnTo>
                    <a:lnTo>
                      <a:pt x="5416551" y="1347787"/>
                    </a:lnTo>
                    <a:lnTo>
                      <a:pt x="5499101" y="1252537"/>
                    </a:lnTo>
                    <a:lnTo>
                      <a:pt x="5540376" y="1208087"/>
                    </a:lnTo>
                    <a:close/>
                    <a:moveTo>
                      <a:pt x="5434013" y="0"/>
                    </a:moveTo>
                    <a:lnTo>
                      <a:pt x="5519738" y="3175"/>
                    </a:lnTo>
                    <a:lnTo>
                      <a:pt x="5610226" y="12700"/>
                    </a:lnTo>
                    <a:lnTo>
                      <a:pt x="5699126" y="30163"/>
                    </a:lnTo>
                    <a:lnTo>
                      <a:pt x="5788026" y="50800"/>
                    </a:lnTo>
                    <a:lnTo>
                      <a:pt x="5876926" y="77788"/>
                    </a:lnTo>
                    <a:lnTo>
                      <a:pt x="5965826" y="111125"/>
                    </a:lnTo>
                    <a:lnTo>
                      <a:pt x="6054726" y="146050"/>
                    </a:lnTo>
                    <a:lnTo>
                      <a:pt x="6142038" y="187325"/>
                    </a:lnTo>
                    <a:lnTo>
                      <a:pt x="6237288" y="258763"/>
                    </a:lnTo>
                    <a:lnTo>
                      <a:pt x="6329363" y="333375"/>
                    </a:lnTo>
                    <a:lnTo>
                      <a:pt x="6418263" y="407988"/>
                    </a:lnTo>
                    <a:lnTo>
                      <a:pt x="6507163" y="485775"/>
                    </a:lnTo>
                    <a:lnTo>
                      <a:pt x="6677026" y="639763"/>
                    </a:lnTo>
                    <a:lnTo>
                      <a:pt x="6762751" y="714375"/>
                    </a:lnTo>
                    <a:lnTo>
                      <a:pt x="6846888" y="785813"/>
                    </a:lnTo>
                    <a:lnTo>
                      <a:pt x="6846888" y="796926"/>
                    </a:lnTo>
                    <a:lnTo>
                      <a:pt x="6851651" y="812801"/>
                    </a:lnTo>
                    <a:lnTo>
                      <a:pt x="6858001" y="823913"/>
                    </a:lnTo>
                    <a:lnTo>
                      <a:pt x="6867526" y="836613"/>
                    </a:lnTo>
                    <a:lnTo>
                      <a:pt x="6878638" y="844550"/>
                    </a:lnTo>
                    <a:lnTo>
                      <a:pt x="6891338" y="854075"/>
                    </a:lnTo>
                    <a:lnTo>
                      <a:pt x="6905626" y="857250"/>
                    </a:lnTo>
                    <a:lnTo>
                      <a:pt x="6919913" y="860425"/>
                    </a:lnTo>
                    <a:lnTo>
                      <a:pt x="6973888" y="868363"/>
                    </a:lnTo>
                    <a:lnTo>
                      <a:pt x="7024688" y="884238"/>
                    </a:lnTo>
                    <a:lnTo>
                      <a:pt x="7072313" y="901700"/>
                    </a:lnTo>
                    <a:lnTo>
                      <a:pt x="7116763" y="925513"/>
                    </a:lnTo>
                    <a:lnTo>
                      <a:pt x="7158038" y="952500"/>
                    </a:lnTo>
                    <a:lnTo>
                      <a:pt x="7199313" y="981075"/>
                    </a:lnTo>
                    <a:lnTo>
                      <a:pt x="7235826" y="1014413"/>
                    </a:lnTo>
                    <a:lnTo>
                      <a:pt x="7270751" y="1049338"/>
                    </a:lnTo>
                    <a:lnTo>
                      <a:pt x="7307263" y="1089025"/>
                    </a:lnTo>
                    <a:lnTo>
                      <a:pt x="7337426" y="1127125"/>
                    </a:lnTo>
                    <a:lnTo>
                      <a:pt x="7399338" y="1211263"/>
                    </a:lnTo>
                    <a:lnTo>
                      <a:pt x="7454901" y="1296988"/>
                    </a:lnTo>
                    <a:lnTo>
                      <a:pt x="7512051" y="1382713"/>
                    </a:lnTo>
                    <a:lnTo>
                      <a:pt x="7069138" y="1492250"/>
                    </a:lnTo>
                    <a:lnTo>
                      <a:pt x="7083426" y="1573213"/>
                    </a:lnTo>
                    <a:lnTo>
                      <a:pt x="7092951" y="1611313"/>
                    </a:lnTo>
                    <a:lnTo>
                      <a:pt x="7104063" y="1647826"/>
                    </a:lnTo>
                    <a:lnTo>
                      <a:pt x="7116763" y="1677988"/>
                    </a:lnTo>
                    <a:lnTo>
                      <a:pt x="7131051" y="1706563"/>
                    </a:lnTo>
                    <a:lnTo>
                      <a:pt x="7150101" y="1733550"/>
                    </a:lnTo>
                    <a:lnTo>
                      <a:pt x="7170738" y="1754188"/>
                    </a:lnTo>
                    <a:lnTo>
                      <a:pt x="7191376" y="1774825"/>
                    </a:lnTo>
                    <a:lnTo>
                      <a:pt x="7218363" y="1790700"/>
                    </a:lnTo>
                    <a:lnTo>
                      <a:pt x="7243763" y="1801813"/>
                    </a:lnTo>
                    <a:lnTo>
                      <a:pt x="7277101" y="1811338"/>
                    </a:lnTo>
                    <a:lnTo>
                      <a:pt x="7310438" y="1814513"/>
                    </a:lnTo>
                    <a:lnTo>
                      <a:pt x="7348538" y="1811338"/>
                    </a:lnTo>
                    <a:lnTo>
                      <a:pt x="7392988" y="1804988"/>
                    </a:lnTo>
                    <a:lnTo>
                      <a:pt x="7437438" y="1793875"/>
                    </a:lnTo>
                    <a:lnTo>
                      <a:pt x="7550151" y="1906588"/>
                    </a:lnTo>
                    <a:lnTo>
                      <a:pt x="7362826" y="1941513"/>
                    </a:lnTo>
                    <a:lnTo>
                      <a:pt x="7221538" y="1974850"/>
                    </a:lnTo>
                    <a:lnTo>
                      <a:pt x="7164388" y="1992313"/>
                    </a:lnTo>
                    <a:lnTo>
                      <a:pt x="7116763" y="2006600"/>
                    </a:lnTo>
                    <a:lnTo>
                      <a:pt x="7075488" y="2025650"/>
                    </a:lnTo>
                    <a:lnTo>
                      <a:pt x="7038976" y="2046288"/>
                    </a:lnTo>
                    <a:lnTo>
                      <a:pt x="7011988" y="2066925"/>
                    </a:lnTo>
                    <a:lnTo>
                      <a:pt x="6988176" y="2093913"/>
                    </a:lnTo>
                    <a:lnTo>
                      <a:pt x="6970713" y="2122488"/>
                    </a:lnTo>
                    <a:lnTo>
                      <a:pt x="6956426" y="2159000"/>
                    </a:lnTo>
                    <a:lnTo>
                      <a:pt x="6943726" y="2197100"/>
                    </a:lnTo>
                    <a:lnTo>
                      <a:pt x="6935788" y="2241550"/>
                    </a:lnTo>
                    <a:lnTo>
                      <a:pt x="6926263" y="2295525"/>
                    </a:lnTo>
                    <a:lnTo>
                      <a:pt x="6919913" y="2355850"/>
                    </a:lnTo>
                    <a:lnTo>
                      <a:pt x="6946901" y="2298700"/>
                    </a:lnTo>
                    <a:lnTo>
                      <a:pt x="6973888" y="2244725"/>
                    </a:lnTo>
                    <a:lnTo>
                      <a:pt x="7004051" y="2200275"/>
                    </a:lnTo>
                    <a:lnTo>
                      <a:pt x="7015163" y="2182813"/>
                    </a:lnTo>
                    <a:lnTo>
                      <a:pt x="7031038" y="2168525"/>
                    </a:lnTo>
                    <a:lnTo>
                      <a:pt x="7081838" y="2117725"/>
                    </a:lnTo>
                    <a:lnTo>
                      <a:pt x="7127876" y="2073276"/>
                    </a:lnTo>
                    <a:lnTo>
                      <a:pt x="7181851" y="2030413"/>
                    </a:lnTo>
                    <a:lnTo>
                      <a:pt x="7253288" y="1981200"/>
                    </a:lnTo>
                    <a:lnTo>
                      <a:pt x="7226301" y="2135188"/>
                    </a:lnTo>
                    <a:lnTo>
                      <a:pt x="7197726" y="2268538"/>
                    </a:lnTo>
                    <a:lnTo>
                      <a:pt x="7170738" y="2390775"/>
                    </a:lnTo>
                    <a:lnTo>
                      <a:pt x="7140576" y="2503488"/>
                    </a:lnTo>
                    <a:lnTo>
                      <a:pt x="7178676" y="2503488"/>
                    </a:lnTo>
                    <a:lnTo>
                      <a:pt x="7235826" y="2414588"/>
                    </a:lnTo>
                    <a:lnTo>
                      <a:pt x="7289801" y="2316163"/>
                    </a:lnTo>
                    <a:lnTo>
                      <a:pt x="7345363" y="2217738"/>
                    </a:lnTo>
                    <a:lnTo>
                      <a:pt x="7402513" y="2128838"/>
                    </a:lnTo>
                    <a:lnTo>
                      <a:pt x="7405688" y="2117725"/>
                    </a:lnTo>
                    <a:lnTo>
                      <a:pt x="7413626" y="2108200"/>
                    </a:lnTo>
                    <a:lnTo>
                      <a:pt x="7426326" y="2098675"/>
                    </a:lnTo>
                    <a:lnTo>
                      <a:pt x="7443788" y="2093913"/>
                    </a:lnTo>
                    <a:lnTo>
                      <a:pt x="7478713" y="2076451"/>
                    </a:lnTo>
                    <a:lnTo>
                      <a:pt x="7497763" y="2066925"/>
                    </a:lnTo>
                    <a:lnTo>
                      <a:pt x="7512051" y="2054225"/>
                    </a:lnTo>
                    <a:lnTo>
                      <a:pt x="7539038" y="2084388"/>
                    </a:lnTo>
                    <a:lnTo>
                      <a:pt x="7553326" y="2098675"/>
                    </a:lnTo>
                    <a:lnTo>
                      <a:pt x="7562851" y="2114550"/>
                    </a:lnTo>
                    <a:lnTo>
                      <a:pt x="7573963" y="2135188"/>
                    </a:lnTo>
                    <a:lnTo>
                      <a:pt x="7580313" y="2155825"/>
                    </a:lnTo>
                    <a:lnTo>
                      <a:pt x="7586663" y="2176463"/>
                    </a:lnTo>
                    <a:lnTo>
                      <a:pt x="7586663" y="2203450"/>
                    </a:lnTo>
                    <a:lnTo>
                      <a:pt x="7586663" y="2262188"/>
                    </a:lnTo>
                    <a:lnTo>
                      <a:pt x="7580313" y="2322513"/>
                    </a:lnTo>
                    <a:lnTo>
                      <a:pt x="7569201" y="2452688"/>
                    </a:lnTo>
                    <a:lnTo>
                      <a:pt x="7556501" y="2587625"/>
                    </a:lnTo>
                    <a:lnTo>
                      <a:pt x="7550151" y="2659063"/>
                    </a:lnTo>
                    <a:lnTo>
                      <a:pt x="7550151" y="2727325"/>
                    </a:lnTo>
                    <a:lnTo>
                      <a:pt x="7589838" y="2613025"/>
                    </a:lnTo>
                    <a:lnTo>
                      <a:pt x="7624763" y="2503488"/>
                    </a:lnTo>
                    <a:lnTo>
                      <a:pt x="7654926" y="2390775"/>
                    </a:lnTo>
                    <a:lnTo>
                      <a:pt x="7666038" y="2333625"/>
                    </a:lnTo>
                    <a:lnTo>
                      <a:pt x="7675563" y="2278063"/>
                    </a:lnTo>
                    <a:lnTo>
                      <a:pt x="7681913" y="2224088"/>
                    </a:lnTo>
                    <a:lnTo>
                      <a:pt x="7688263" y="2168525"/>
                    </a:lnTo>
                    <a:lnTo>
                      <a:pt x="7689851" y="2111375"/>
                    </a:lnTo>
                    <a:lnTo>
                      <a:pt x="7689851" y="2054225"/>
                    </a:lnTo>
                    <a:lnTo>
                      <a:pt x="7688263" y="1998663"/>
                    </a:lnTo>
                    <a:lnTo>
                      <a:pt x="7681913" y="1941513"/>
                    </a:lnTo>
                    <a:lnTo>
                      <a:pt x="7672388" y="1885950"/>
                    </a:lnTo>
                    <a:lnTo>
                      <a:pt x="7661276" y="1831975"/>
                    </a:lnTo>
                    <a:lnTo>
                      <a:pt x="7654926" y="1811338"/>
                    </a:lnTo>
                    <a:lnTo>
                      <a:pt x="7651751" y="1790700"/>
                    </a:lnTo>
                    <a:lnTo>
                      <a:pt x="7651751" y="1773238"/>
                    </a:lnTo>
                    <a:lnTo>
                      <a:pt x="7651751" y="1754188"/>
                    </a:lnTo>
                    <a:lnTo>
                      <a:pt x="7654926" y="1736725"/>
                    </a:lnTo>
                    <a:lnTo>
                      <a:pt x="7661276" y="1719263"/>
                    </a:lnTo>
                    <a:lnTo>
                      <a:pt x="7675563" y="1689100"/>
                    </a:lnTo>
                    <a:lnTo>
                      <a:pt x="7696201" y="1665288"/>
                    </a:lnTo>
                    <a:lnTo>
                      <a:pt x="7720013" y="1641476"/>
                    </a:lnTo>
                    <a:lnTo>
                      <a:pt x="7743826" y="1620838"/>
                    </a:lnTo>
                    <a:lnTo>
                      <a:pt x="7773988" y="1606550"/>
                    </a:lnTo>
                    <a:lnTo>
                      <a:pt x="7805738" y="1590675"/>
                    </a:lnTo>
                    <a:lnTo>
                      <a:pt x="7839076" y="1576388"/>
                    </a:lnTo>
                    <a:lnTo>
                      <a:pt x="7904163" y="1538288"/>
                    </a:lnTo>
                    <a:lnTo>
                      <a:pt x="7967663" y="1495425"/>
                    </a:lnTo>
                    <a:lnTo>
                      <a:pt x="8026401" y="1447801"/>
                    </a:lnTo>
                    <a:lnTo>
                      <a:pt x="8085138" y="1398588"/>
                    </a:lnTo>
                    <a:lnTo>
                      <a:pt x="8142288" y="1344613"/>
                    </a:lnTo>
                    <a:lnTo>
                      <a:pt x="8255001" y="1235076"/>
                    </a:lnTo>
                    <a:lnTo>
                      <a:pt x="8275638" y="1208088"/>
                    </a:lnTo>
                    <a:lnTo>
                      <a:pt x="8296276" y="1187450"/>
                    </a:lnTo>
                    <a:lnTo>
                      <a:pt x="8318501" y="1168400"/>
                    </a:lnTo>
                    <a:lnTo>
                      <a:pt x="8339138" y="1154113"/>
                    </a:lnTo>
                    <a:lnTo>
                      <a:pt x="8359776" y="1144588"/>
                    </a:lnTo>
                    <a:lnTo>
                      <a:pt x="8377238" y="1139825"/>
                    </a:lnTo>
                    <a:lnTo>
                      <a:pt x="8397876" y="1139825"/>
                    </a:lnTo>
                    <a:lnTo>
                      <a:pt x="8415338" y="1139825"/>
                    </a:lnTo>
                    <a:lnTo>
                      <a:pt x="8435976" y="1144588"/>
                    </a:lnTo>
                    <a:lnTo>
                      <a:pt x="8455026" y="1154113"/>
                    </a:lnTo>
                    <a:lnTo>
                      <a:pt x="8472488" y="1166813"/>
                    </a:lnTo>
                    <a:lnTo>
                      <a:pt x="8489951" y="1181100"/>
                    </a:lnTo>
                    <a:lnTo>
                      <a:pt x="8504238" y="1198563"/>
                    </a:lnTo>
                    <a:lnTo>
                      <a:pt x="8523288" y="1219201"/>
                    </a:lnTo>
                    <a:lnTo>
                      <a:pt x="8537576" y="1243013"/>
                    </a:lnTo>
                    <a:lnTo>
                      <a:pt x="8551863" y="1270000"/>
                    </a:lnTo>
                    <a:lnTo>
                      <a:pt x="8605838" y="1403350"/>
                    </a:lnTo>
                    <a:lnTo>
                      <a:pt x="8659813" y="1531938"/>
                    </a:lnTo>
                    <a:lnTo>
                      <a:pt x="8680451" y="1593850"/>
                    </a:lnTo>
                    <a:lnTo>
                      <a:pt x="8704263" y="1658938"/>
                    </a:lnTo>
                    <a:lnTo>
                      <a:pt x="8721726" y="1725613"/>
                    </a:lnTo>
                    <a:lnTo>
                      <a:pt x="8737601" y="1793875"/>
                    </a:lnTo>
                    <a:lnTo>
                      <a:pt x="8763001" y="1974850"/>
                    </a:lnTo>
                    <a:lnTo>
                      <a:pt x="8785226" y="2149475"/>
                    </a:lnTo>
                    <a:lnTo>
                      <a:pt x="8789988" y="2238375"/>
                    </a:lnTo>
                    <a:lnTo>
                      <a:pt x="8796338" y="2325688"/>
                    </a:lnTo>
                    <a:lnTo>
                      <a:pt x="8802688" y="2411413"/>
                    </a:lnTo>
                    <a:lnTo>
                      <a:pt x="8802688" y="2497138"/>
                    </a:lnTo>
                    <a:lnTo>
                      <a:pt x="8802688" y="2584450"/>
                    </a:lnTo>
                    <a:lnTo>
                      <a:pt x="8796338" y="2670175"/>
                    </a:lnTo>
                    <a:lnTo>
                      <a:pt x="8789988" y="2752725"/>
                    </a:lnTo>
                    <a:lnTo>
                      <a:pt x="8778876" y="2840038"/>
                    </a:lnTo>
                    <a:lnTo>
                      <a:pt x="8763001" y="2922588"/>
                    </a:lnTo>
                    <a:lnTo>
                      <a:pt x="8748713" y="3006725"/>
                    </a:lnTo>
                    <a:lnTo>
                      <a:pt x="8724901" y="3092450"/>
                    </a:lnTo>
                    <a:lnTo>
                      <a:pt x="8701088" y="3175000"/>
                    </a:lnTo>
                    <a:lnTo>
                      <a:pt x="8670926" y="3249613"/>
                    </a:lnTo>
                    <a:lnTo>
                      <a:pt x="8642351" y="3321050"/>
                    </a:lnTo>
                    <a:lnTo>
                      <a:pt x="8609013" y="3389313"/>
                    </a:lnTo>
                    <a:lnTo>
                      <a:pt x="8575676" y="3451225"/>
                    </a:lnTo>
                    <a:lnTo>
                      <a:pt x="8543926" y="3514725"/>
                    </a:lnTo>
                    <a:lnTo>
                      <a:pt x="8507413" y="3570288"/>
                    </a:lnTo>
                    <a:lnTo>
                      <a:pt x="8469313" y="3621088"/>
                    </a:lnTo>
                    <a:lnTo>
                      <a:pt x="8431213" y="3671888"/>
                    </a:lnTo>
                    <a:lnTo>
                      <a:pt x="8391526" y="3719513"/>
                    </a:lnTo>
                    <a:lnTo>
                      <a:pt x="8350251" y="3760788"/>
                    </a:lnTo>
                    <a:lnTo>
                      <a:pt x="8305801" y="3802063"/>
                    </a:lnTo>
                    <a:lnTo>
                      <a:pt x="8261351" y="3838575"/>
                    </a:lnTo>
                    <a:lnTo>
                      <a:pt x="8216901" y="3870325"/>
                    </a:lnTo>
                    <a:lnTo>
                      <a:pt x="8172451" y="3903663"/>
                    </a:lnTo>
                    <a:lnTo>
                      <a:pt x="8124826" y="3930650"/>
                    </a:lnTo>
                    <a:lnTo>
                      <a:pt x="8074026" y="3954463"/>
                    </a:lnTo>
                    <a:lnTo>
                      <a:pt x="8023226" y="3978275"/>
                    </a:lnTo>
                    <a:lnTo>
                      <a:pt x="7972426" y="3995738"/>
                    </a:lnTo>
                    <a:lnTo>
                      <a:pt x="7920038" y="4013200"/>
                    </a:lnTo>
                    <a:lnTo>
                      <a:pt x="7866063" y="4029075"/>
                    </a:lnTo>
                    <a:lnTo>
                      <a:pt x="7812088" y="4040188"/>
                    </a:lnTo>
                    <a:lnTo>
                      <a:pt x="7756526" y="4049713"/>
                    </a:lnTo>
                    <a:lnTo>
                      <a:pt x="7699376" y="4057650"/>
                    </a:lnTo>
                    <a:lnTo>
                      <a:pt x="7640638" y="4064000"/>
                    </a:lnTo>
                    <a:lnTo>
                      <a:pt x="7583488" y="4067175"/>
                    </a:lnTo>
                    <a:lnTo>
                      <a:pt x="7521576" y="4067175"/>
                    </a:lnTo>
                    <a:lnTo>
                      <a:pt x="7461251" y="4067175"/>
                    </a:lnTo>
                    <a:lnTo>
                      <a:pt x="7399338" y="4064000"/>
                    </a:lnTo>
                    <a:lnTo>
                      <a:pt x="7270751" y="4052888"/>
                    </a:lnTo>
                    <a:lnTo>
                      <a:pt x="7140576" y="4033838"/>
                    </a:lnTo>
                    <a:lnTo>
                      <a:pt x="7018338" y="4016375"/>
                    </a:lnTo>
                    <a:lnTo>
                      <a:pt x="6896101" y="3992563"/>
                    </a:lnTo>
                    <a:lnTo>
                      <a:pt x="6780213" y="3965575"/>
                    </a:lnTo>
                    <a:lnTo>
                      <a:pt x="6664326" y="3937000"/>
                    </a:lnTo>
                    <a:lnTo>
                      <a:pt x="6438901" y="3870325"/>
                    </a:lnTo>
                    <a:lnTo>
                      <a:pt x="6326188" y="3841750"/>
                    </a:lnTo>
                    <a:lnTo>
                      <a:pt x="6216651" y="3811588"/>
                    </a:lnTo>
                    <a:lnTo>
                      <a:pt x="6186488" y="3951288"/>
                    </a:lnTo>
                    <a:lnTo>
                      <a:pt x="6162676" y="4094163"/>
                    </a:lnTo>
                    <a:lnTo>
                      <a:pt x="6153151" y="4171950"/>
                    </a:lnTo>
                    <a:lnTo>
                      <a:pt x="6148388" y="4244975"/>
                    </a:lnTo>
                    <a:lnTo>
                      <a:pt x="6142038" y="4325938"/>
                    </a:lnTo>
                    <a:lnTo>
                      <a:pt x="6142038" y="4408488"/>
                    </a:lnTo>
                    <a:lnTo>
                      <a:pt x="6142038" y="4438650"/>
                    </a:lnTo>
                    <a:lnTo>
                      <a:pt x="6148388" y="4468813"/>
                    </a:lnTo>
                    <a:lnTo>
                      <a:pt x="6156326" y="4500563"/>
                    </a:lnTo>
                    <a:lnTo>
                      <a:pt x="6169026" y="4530725"/>
                    </a:lnTo>
                    <a:lnTo>
                      <a:pt x="6183313" y="4554538"/>
                    </a:lnTo>
                    <a:lnTo>
                      <a:pt x="6203951" y="4575175"/>
                    </a:lnTo>
                    <a:lnTo>
                      <a:pt x="6213476" y="4584700"/>
                    </a:lnTo>
                    <a:lnTo>
                      <a:pt x="6224588" y="4591050"/>
                    </a:lnTo>
                    <a:lnTo>
                      <a:pt x="6237288" y="4594225"/>
                    </a:lnTo>
                    <a:lnTo>
                      <a:pt x="6251576" y="4595813"/>
                    </a:lnTo>
                    <a:lnTo>
                      <a:pt x="6281738" y="4608513"/>
                    </a:lnTo>
                    <a:lnTo>
                      <a:pt x="6313488" y="4619625"/>
                    </a:lnTo>
                    <a:lnTo>
                      <a:pt x="6350001" y="4629150"/>
                    </a:lnTo>
                    <a:lnTo>
                      <a:pt x="6384926" y="4632325"/>
                    </a:lnTo>
                    <a:lnTo>
                      <a:pt x="6405563" y="4632325"/>
                    </a:lnTo>
                    <a:lnTo>
                      <a:pt x="6424613" y="4629150"/>
                    </a:lnTo>
                    <a:lnTo>
                      <a:pt x="6445251" y="4622800"/>
                    </a:lnTo>
                    <a:lnTo>
                      <a:pt x="6465888" y="4616450"/>
                    </a:lnTo>
                    <a:lnTo>
                      <a:pt x="6486526" y="4605338"/>
                    </a:lnTo>
                    <a:lnTo>
                      <a:pt x="6507163" y="4594225"/>
                    </a:lnTo>
                    <a:lnTo>
                      <a:pt x="6527801" y="4575175"/>
                    </a:lnTo>
                    <a:lnTo>
                      <a:pt x="6548438" y="4557713"/>
                    </a:lnTo>
                    <a:lnTo>
                      <a:pt x="6578601" y="4516438"/>
                    </a:lnTo>
                    <a:lnTo>
                      <a:pt x="6608763" y="4476750"/>
                    </a:lnTo>
                    <a:lnTo>
                      <a:pt x="6673851" y="4403725"/>
                    </a:lnTo>
                    <a:lnTo>
                      <a:pt x="6704013" y="4364038"/>
                    </a:lnTo>
                    <a:lnTo>
                      <a:pt x="6731001" y="4319588"/>
                    </a:lnTo>
                    <a:lnTo>
                      <a:pt x="6754813" y="4275138"/>
                    </a:lnTo>
                    <a:lnTo>
                      <a:pt x="6762751" y="4248150"/>
                    </a:lnTo>
                    <a:lnTo>
                      <a:pt x="6772276" y="4221163"/>
                    </a:lnTo>
                    <a:lnTo>
                      <a:pt x="6775451" y="4210050"/>
                    </a:lnTo>
                    <a:lnTo>
                      <a:pt x="6783388" y="4197350"/>
                    </a:lnTo>
                    <a:lnTo>
                      <a:pt x="6796088" y="4192588"/>
                    </a:lnTo>
                    <a:lnTo>
                      <a:pt x="6813551" y="4183063"/>
                    </a:lnTo>
                    <a:lnTo>
                      <a:pt x="6848476" y="4168775"/>
                    </a:lnTo>
                    <a:lnTo>
                      <a:pt x="6867526" y="4159250"/>
                    </a:lnTo>
                    <a:lnTo>
                      <a:pt x="6881813" y="4148138"/>
                    </a:lnTo>
                    <a:lnTo>
                      <a:pt x="6881813" y="4200525"/>
                    </a:lnTo>
                    <a:lnTo>
                      <a:pt x="6875463" y="4254500"/>
                    </a:lnTo>
                    <a:lnTo>
                      <a:pt x="6867526" y="4302125"/>
                    </a:lnTo>
                    <a:lnTo>
                      <a:pt x="6854826" y="4349750"/>
                    </a:lnTo>
                    <a:lnTo>
                      <a:pt x="6840538" y="4394200"/>
                    </a:lnTo>
                    <a:lnTo>
                      <a:pt x="6823076" y="4435475"/>
                    </a:lnTo>
                    <a:lnTo>
                      <a:pt x="6800851" y="4475163"/>
                    </a:lnTo>
                    <a:lnTo>
                      <a:pt x="6775451" y="4510088"/>
                    </a:lnTo>
                    <a:lnTo>
                      <a:pt x="6748463" y="4546600"/>
                    </a:lnTo>
                    <a:lnTo>
                      <a:pt x="6718301" y="4575175"/>
                    </a:lnTo>
                    <a:lnTo>
                      <a:pt x="6683376" y="4605338"/>
                    </a:lnTo>
                    <a:lnTo>
                      <a:pt x="6646863" y="4629150"/>
                    </a:lnTo>
                    <a:lnTo>
                      <a:pt x="6608763" y="4652963"/>
                    </a:lnTo>
                    <a:lnTo>
                      <a:pt x="6567488" y="4673600"/>
                    </a:lnTo>
                    <a:lnTo>
                      <a:pt x="6521451" y="4691063"/>
                    </a:lnTo>
                    <a:lnTo>
                      <a:pt x="6473826" y="4706938"/>
                    </a:lnTo>
                    <a:lnTo>
                      <a:pt x="6438901" y="4718050"/>
                    </a:lnTo>
                    <a:lnTo>
                      <a:pt x="6403976" y="4727575"/>
                    </a:lnTo>
                    <a:lnTo>
                      <a:pt x="6370638" y="4733925"/>
                    </a:lnTo>
                    <a:lnTo>
                      <a:pt x="6334126" y="4735513"/>
                    </a:lnTo>
                    <a:lnTo>
                      <a:pt x="6302376" y="4735513"/>
                    </a:lnTo>
                    <a:lnTo>
                      <a:pt x="6265863" y="4733925"/>
                    </a:lnTo>
                    <a:lnTo>
                      <a:pt x="6234113" y="4724400"/>
                    </a:lnTo>
                    <a:lnTo>
                      <a:pt x="6200776" y="4714875"/>
                    </a:lnTo>
                    <a:lnTo>
                      <a:pt x="6169026" y="4703763"/>
                    </a:lnTo>
                    <a:lnTo>
                      <a:pt x="6135688" y="4691063"/>
                    </a:lnTo>
                    <a:lnTo>
                      <a:pt x="6102351" y="4673600"/>
                    </a:lnTo>
                    <a:lnTo>
                      <a:pt x="6073776" y="4656138"/>
                    </a:lnTo>
                    <a:lnTo>
                      <a:pt x="6040438" y="4632325"/>
                    </a:lnTo>
                    <a:lnTo>
                      <a:pt x="6010276" y="4611688"/>
                    </a:lnTo>
                    <a:lnTo>
                      <a:pt x="5984876" y="4584700"/>
                    </a:lnTo>
                    <a:lnTo>
                      <a:pt x="5954713" y="4557713"/>
                    </a:lnTo>
                    <a:lnTo>
                      <a:pt x="5903913" y="4510088"/>
                    </a:lnTo>
                    <a:lnTo>
                      <a:pt x="5853113" y="4465638"/>
                    </a:lnTo>
                    <a:lnTo>
                      <a:pt x="5802313" y="4424363"/>
                    </a:lnTo>
                    <a:lnTo>
                      <a:pt x="5746751" y="4384675"/>
                    </a:lnTo>
                    <a:lnTo>
                      <a:pt x="5692776" y="4349750"/>
                    </a:lnTo>
                    <a:lnTo>
                      <a:pt x="5635626" y="4316413"/>
                    </a:lnTo>
                    <a:lnTo>
                      <a:pt x="5576888" y="4284663"/>
                    </a:lnTo>
                    <a:lnTo>
                      <a:pt x="5519738" y="4254500"/>
                    </a:lnTo>
                    <a:lnTo>
                      <a:pt x="5399088" y="4197350"/>
                    </a:lnTo>
                    <a:lnTo>
                      <a:pt x="5276851" y="4141788"/>
                    </a:lnTo>
                    <a:lnTo>
                      <a:pt x="5027613" y="4033838"/>
                    </a:lnTo>
                    <a:lnTo>
                      <a:pt x="5110163" y="4090988"/>
                    </a:lnTo>
                    <a:lnTo>
                      <a:pt x="5151438" y="4121150"/>
                    </a:lnTo>
                    <a:lnTo>
                      <a:pt x="5191126" y="4151313"/>
                    </a:lnTo>
                    <a:lnTo>
                      <a:pt x="5226051" y="4183063"/>
                    </a:lnTo>
                    <a:lnTo>
                      <a:pt x="5260976" y="4219575"/>
                    </a:lnTo>
                    <a:lnTo>
                      <a:pt x="5294313" y="4254500"/>
                    </a:lnTo>
                    <a:lnTo>
                      <a:pt x="5324476" y="4295775"/>
                    </a:lnTo>
                    <a:lnTo>
                      <a:pt x="5356226" y="4329113"/>
                    </a:lnTo>
                    <a:lnTo>
                      <a:pt x="5392738" y="4370388"/>
                    </a:lnTo>
                    <a:lnTo>
                      <a:pt x="5410201" y="4391025"/>
                    </a:lnTo>
                    <a:lnTo>
                      <a:pt x="5422901" y="4411663"/>
                    </a:lnTo>
                    <a:lnTo>
                      <a:pt x="5430838" y="4430713"/>
                    </a:lnTo>
                    <a:lnTo>
                      <a:pt x="5434013" y="4445000"/>
                    </a:lnTo>
                    <a:lnTo>
                      <a:pt x="5376863" y="4656138"/>
                    </a:lnTo>
                    <a:lnTo>
                      <a:pt x="5348288" y="4759325"/>
                    </a:lnTo>
                    <a:lnTo>
                      <a:pt x="5314951" y="4864100"/>
                    </a:lnTo>
                    <a:lnTo>
                      <a:pt x="5280026" y="4965700"/>
                    </a:lnTo>
                    <a:lnTo>
                      <a:pt x="5243513" y="5068888"/>
                    </a:lnTo>
                    <a:lnTo>
                      <a:pt x="5205413" y="5167313"/>
                    </a:lnTo>
                    <a:lnTo>
                      <a:pt x="5160963" y="5268913"/>
                    </a:lnTo>
                    <a:lnTo>
                      <a:pt x="5116513" y="5362575"/>
                    </a:lnTo>
                    <a:lnTo>
                      <a:pt x="5068888" y="5457825"/>
                    </a:lnTo>
                    <a:lnTo>
                      <a:pt x="5014913" y="5553075"/>
                    </a:lnTo>
                    <a:lnTo>
                      <a:pt x="4960938" y="5643563"/>
                    </a:lnTo>
                    <a:lnTo>
                      <a:pt x="4902201" y="5732463"/>
                    </a:lnTo>
                    <a:lnTo>
                      <a:pt x="4837113" y="5815013"/>
                    </a:lnTo>
                    <a:lnTo>
                      <a:pt x="4768850" y="5899150"/>
                    </a:lnTo>
                    <a:lnTo>
                      <a:pt x="4694238" y="5978525"/>
                    </a:lnTo>
                    <a:lnTo>
                      <a:pt x="4581525" y="6062663"/>
                    </a:lnTo>
                    <a:lnTo>
                      <a:pt x="4470400" y="6151563"/>
                    </a:lnTo>
                    <a:lnTo>
                      <a:pt x="4360863" y="6246813"/>
                    </a:lnTo>
                    <a:lnTo>
                      <a:pt x="4303713" y="6296025"/>
                    </a:lnTo>
                    <a:lnTo>
                      <a:pt x="4248150" y="6350000"/>
                    </a:lnTo>
                    <a:lnTo>
                      <a:pt x="4221163" y="6365875"/>
                    </a:lnTo>
                    <a:lnTo>
                      <a:pt x="4194175" y="6386513"/>
                    </a:lnTo>
                    <a:lnTo>
                      <a:pt x="4167188" y="6407150"/>
                    </a:lnTo>
                    <a:lnTo>
                      <a:pt x="4140200" y="6430963"/>
                    </a:lnTo>
                    <a:lnTo>
                      <a:pt x="4117975" y="6454775"/>
                    </a:lnTo>
                    <a:lnTo>
                      <a:pt x="4095750" y="6481763"/>
                    </a:lnTo>
                    <a:lnTo>
                      <a:pt x="4078288" y="6510338"/>
                    </a:lnTo>
                    <a:lnTo>
                      <a:pt x="4064000" y="6537325"/>
                    </a:lnTo>
                    <a:lnTo>
                      <a:pt x="4033838" y="6564313"/>
                    </a:lnTo>
                    <a:lnTo>
                      <a:pt x="4003675" y="6588125"/>
                    </a:lnTo>
                    <a:lnTo>
                      <a:pt x="3975100" y="6608763"/>
                    </a:lnTo>
                    <a:lnTo>
                      <a:pt x="3944938" y="6626225"/>
                    </a:lnTo>
                    <a:lnTo>
                      <a:pt x="3914775" y="6645275"/>
                    </a:lnTo>
                    <a:lnTo>
                      <a:pt x="3884613" y="6656388"/>
                    </a:lnTo>
                    <a:lnTo>
                      <a:pt x="3852863" y="6665913"/>
                    </a:lnTo>
                    <a:lnTo>
                      <a:pt x="3822700" y="6673850"/>
                    </a:lnTo>
                    <a:lnTo>
                      <a:pt x="3790950" y="6677025"/>
                    </a:lnTo>
                    <a:lnTo>
                      <a:pt x="3760788" y="6677025"/>
                    </a:lnTo>
                    <a:lnTo>
                      <a:pt x="3727450" y="6673850"/>
                    </a:lnTo>
                    <a:lnTo>
                      <a:pt x="3697288" y="6669088"/>
                    </a:lnTo>
                    <a:lnTo>
                      <a:pt x="3668713" y="6659563"/>
                    </a:lnTo>
                    <a:lnTo>
                      <a:pt x="3638550" y="6646863"/>
                    </a:lnTo>
                    <a:lnTo>
                      <a:pt x="3608388" y="6632575"/>
                    </a:lnTo>
                    <a:lnTo>
                      <a:pt x="3579813" y="6611938"/>
                    </a:lnTo>
                    <a:lnTo>
                      <a:pt x="3525838" y="6543675"/>
                    </a:lnTo>
                    <a:lnTo>
                      <a:pt x="3475038" y="6472238"/>
                    </a:lnTo>
                    <a:lnTo>
                      <a:pt x="3427413" y="6400800"/>
                    </a:lnTo>
                    <a:lnTo>
                      <a:pt x="3379788" y="6326188"/>
                    </a:lnTo>
                    <a:lnTo>
                      <a:pt x="3335338" y="6251575"/>
                    </a:lnTo>
                    <a:lnTo>
                      <a:pt x="3294063" y="6175375"/>
                    </a:lnTo>
                    <a:lnTo>
                      <a:pt x="3252788" y="6097588"/>
                    </a:lnTo>
                    <a:lnTo>
                      <a:pt x="3209925" y="6015038"/>
                    </a:lnTo>
                    <a:lnTo>
                      <a:pt x="3195638" y="5999163"/>
                    </a:lnTo>
                    <a:lnTo>
                      <a:pt x="3186113" y="5984875"/>
                    </a:lnTo>
                    <a:lnTo>
                      <a:pt x="3181350" y="5967413"/>
                    </a:lnTo>
                    <a:lnTo>
                      <a:pt x="3175000" y="5946775"/>
                    </a:lnTo>
                    <a:lnTo>
                      <a:pt x="3171825" y="5927725"/>
                    </a:lnTo>
                    <a:lnTo>
                      <a:pt x="3171825" y="5907088"/>
                    </a:lnTo>
                    <a:lnTo>
                      <a:pt x="3175000" y="5886450"/>
                    </a:lnTo>
                    <a:lnTo>
                      <a:pt x="3181350" y="5865813"/>
                    </a:lnTo>
                    <a:lnTo>
                      <a:pt x="3189288" y="5845175"/>
                    </a:lnTo>
                    <a:lnTo>
                      <a:pt x="3201988" y="5824538"/>
                    </a:lnTo>
                    <a:lnTo>
                      <a:pt x="3213100" y="5803900"/>
                    </a:lnTo>
                    <a:lnTo>
                      <a:pt x="3230563" y="5783263"/>
                    </a:lnTo>
                    <a:lnTo>
                      <a:pt x="3249613" y="5764213"/>
                    </a:lnTo>
                    <a:lnTo>
                      <a:pt x="3270250" y="5746750"/>
                    </a:lnTo>
                    <a:lnTo>
                      <a:pt x="3294063" y="5732463"/>
                    </a:lnTo>
                    <a:lnTo>
                      <a:pt x="3321050" y="5716588"/>
                    </a:lnTo>
                    <a:lnTo>
                      <a:pt x="3362325" y="5699125"/>
                    </a:lnTo>
                    <a:lnTo>
                      <a:pt x="3403600" y="5681663"/>
                    </a:lnTo>
                    <a:lnTo>
                      <a:pt x="3492500" y="5637213"/>
                    </a:lnTo>
                    <a:lnTo>
                      <a:pt x="3587750" y="5583238"/>
                    </a:lnTo>
                    <a:lnTo>
                      <a:pt x="3692525" y="5529263"/>
                    </a:lnTo>
                    <a:lnTo>
                      <a:pt x="3692525" y="5081588"/>
                    </a:lnTo>
                    <a:lnTo>
                      <a:pt x="3683000" y="5116513"/>
                    </a:lnTo>
                    <a:lnTo>
                      <a:pt x="3673475" y="5153025"/>
                    </a:lnTo>
                    <a:lnTo>
                      <a:pt x="3665538" y="5184775"/>
                    </a:lnTo>
                    <a:lnTo>
                      <a:pt x="3652838" y="5211763"/>
                    </a:lnTo>
                    <a:lnTo>
                      <a:pt x="3641725" y="5238750"/>
                    </a:lnTo>
                    <a:lnTo>
                      <a:pt x="3629025" y="5265738"/>
                    </a:lnTo>
                    <a:lnTo>
                      <a:pt x="3614738" y="5286375"/>
                    </a:lnTo>
                    <a:lnTo>
                      <a:pt x="3600450" y="5307013"/>
                    </a:lnTo>
                    <a:lnTo>
                      <a:pt x="3581400" y="5324475"/>
                    </a:lnTo>
                    <a:lnTo>
                      <a:pt x="3567113" y="5340350"/>
                    </a:lnTo>
                    <a:lnTo>
                      <a:pt x="3549650" y="5354638"/>
                    </a:lnTo>
                    <a:lnTo>
                      <a:pt x="3529013" y="5365750"/>
                    </a:lnTo>
                    <a:lnTo>
                      <a:pt x="3489325" y="5386388"/>
                    </a:lnTo>
                    <a:lnTo>
                      <a:pt x="3451225" y="5402263"/>
                    </a:lnTo>
                    <a:lnTo>
                      <a:pt x="3406775" y="5413375"/>
                    </a:lnTo>
                    <a:lnTo>
                      <a:pt x="3365500" y="5419725"/>
                    </a:lnTo>
                    <a:lnTo>
                      <a:pt x="3321050" y="5422900"/>
                    </a:lnTo>
                    <a:lnTo>
                      <a:pt x="3273425" y="5422900"/>
                    </a:lnTo>
                    <a:lnTo>
                      <a:pt x="3182938" y="5419725"/>
                    </a:lnTo>
                    <a:lnTo>
                      <a:pt x="3097213" y="5416550"/>
                    </a:lnTo>
                    <a:lnTo>
                      <a:pt x="2838450" y="5416550"/>
                    </a:lnTo>
                    <a:lnTo>
                      <a:pt x="2770188" y="5416550"/>
                    </a:lnTo>
                    <a:lnTo>
                      <a:pt x="2708275" y="5413375"/>
                    </a:lnTo>
                    <a:lnTo>
                      <a:pt x="2678113" y="5408613"/>
                    </a:lnTo>
                    <a:lnTo>
                      <a:pt x="2647950" y="5402263"/>
                    </a:lnTo>
                    <a:lnTo>
                      <a:pt x="2622550" y="5395913"/>
                    </a:lnTo>
                    <a:lnTo>
                      <a:pt x="2598738" y="5384800"/>
                    </a:lnTo>
                    <a:lnTo>
                      <a:pt x="2574925" y="5368925"/>
                    </a:lnTo>
                    <a:lnTo>
                      <a:pt x="2554288" y="5354638"/>
                    </a:lnTo>
                    <a:lnTo>
                      <a:pt x="2532063" y="5330825"/>
                    </a:lnTo>
                    <a:lnTo>
                      <a:pt x="2514600" y="5307013"/>
                    </a:lnTo>
                    <a:lnTo>
                      <a:pt x="2500313" y="5276850"/>
                    </a:lnTo>
                    <a:lnTo>
                      <a:pt x="2484438" y="5241925"/>
                    </a:lnTo>
                    <a:lnTo>
                      <a:pt x="2476500" y="5202238"/>
                    </a:lnTo>
                    <a:lnTo>
                      <a:pt x="2466975" y="5154613"/>
                    </a:lnTo>
                    <a:lnTo>
                      <a:pt x="2466975" y="5229225"/>
                    </a:lnTo>
                    <a:lnTo>
                      <a:pt x="2466975" y="5341938"/>
                    </a:lnTo>
                    <a:lnTo>
                      <a:pt x="2466975" y="5440363"/>
                    </a:lnTo>
                    <a:lnTo>
                      <a:pt x="2463800" y="5538788"/>
                    </a:lnTo>
                    <a:lnTo>
                      <a:pt x="2459038" y="5634038"/>
                    </a:lnTo>
                    <a:lnTo>
                      <a:pt x="2452688" y="5681663"/>
                    </a:lnTo>
                    <a:lnTo>
                      <a:pt x="2443163" y="5729288"/>
                    </a:lnTo>
                    <a:lnTo>
                      <a:pt x="2435225" y="5776913"/>
                    </a:lnTo>
                    <a:lnTo>
                      <a:pt x="2422525" y="5824538"/>
                    </a:lnTo>
                    <a:lnTo>
                      <a:pt x="2408238" y="5868988"/>
                    </a:lnTo>
                    <a:lnTo>
                      <a:pt x="2390775" y="5916613"/>
                    </a:lnTo>
                    <a:lnTo>
                      <a:pt x="2368550" y="5961063"/>
                    </a:lnTo>
                    <a:lnTo>
                      <a:pt x="2343150" y="6002338"/>
                    </a:lnTo>
                    <a:lnTo>
                      <a:pt x="2316163" y="6046788"/>
                    </a:lnTo>
                    <a:lnTo>
                      <a:pt x="2282825" y="6088063"/>
                    </a:lnTo>
                    <a:lnTo>
                      <a:pt x="2268538" y="6103938"/>
                    </a:lnTo>
                    <a:lnTo>
                      <a:pt x="2255838" y="6121400"/>
                    </a:lnTo>
                    <a:lnTo>
                      <a:pt x="2238375" y="6156325"/>
                    </a:lnTo>
                    <a:lnTo>
                      <a:pt x="2224088" y="6199188"/>
                    </a:lnTo>
                    <a:lnTo>
                      <a:pt x="2211388" y="6243638"/>
                    </a:lnTo>
                    <a:lnTo>
                      <a:pt x="2193925" y="6335713"/>
                    </a:lnTo>
                    <a:lnTo>
                      <a:pt x="2181225" y="6383338"/>
                    </a:lnTo>
                    <a:lnTo>
                      <a:pt x="2170113" y="6424613"/>
                    </a:lnTo>
                    <a:lnTo>
                      <a:pt x="2166938" y="6442075"/>
                    </a:lnTo>
                    <a:lnTo>
                      <a:pt x="2157413" y="6459538"/>
                    </a:lnTo>
                    <a:lnTo>
                      <a:pt x="2143125" y="6478588"/>
                    </a:lnTo>
                    <a:lnTo>
                      <a:pt x="2125663" y="6496050"/>
                    </a:lnTo>
                    <a:lnTo>
                      <a:pt x="2101850" y="6510338"/>
                    </a:lnTo>
                    <a:lnTo>
                      <a:pt x="2078038" y="6526213"/>
                    </a:lnTo>
                    <a:lnTo>
                      <a:pt x="2051050" y="6534150"/>
                    </a:lnTo>
                    <a:lnTo>
                      <a:pt x="2020888" y="6537325"/>
                    </a:lnTo>
                    <a:lnTo>
                      <a:pt x="1828800" y="6507163"/>
                    </a:lnTo>
                    <a:lnTo>
                      <a:pt x="1628775" y="6478588"/>
                    </a:lnTo>
                    <a:lnTo>
                      <a:pt x="1525588" y="6457950"/>
                    </a:lnTo>
                    <a:lnTo>
                      <a:pt x="1420813" y="6435725"/>
                    </a:lnTo>
                    <a:lnTo>
                      <a:pt x="1316038" y="6415088"/>
                    </a:lnTo>
                    <a:lnTo>
                      <a:pt x="1206500" y="6389688"/>
                    </a:lnTo>
                    <a:lnTo>
                      <a:pt x="1168400" y="6370638"/>
                    </a:lnTo>
                    <a:lnTo>
                      <a:pt x="1150938" y="6362700"/>
                    </a:lnTo>
                    <a:lnTo>
                      <a:pt x="1135063" y="6353175"/>
                    </a:lnTo>
                    <a:lnTo>
                      <a:pt x="1123950" y="6342063"/>
                    </a:lnTo>
                    <a:lnTo>
                      <a:pt x="1111250" y="6326188"/>
                    </a:lnTo>
                    <a:lnTo>
                      <a:pt x="1103313" y="6311900"/>
                    </a:lnTo>
                    <a:lnTo>
                      <a:pt x="1093788" y="6294438"/>
                    </a:lnTo>
                    <a:lnTo>
                      <a:pt x="1087438" y="6275388"/>
                    </a:lnTo>
                    <a:lnTo>
                      <a:pt x="1084263" y="6254750"/>
                    </a:lnTo>
                    <a:lnTo>
                      <a:pt x="1082675" y="6234113"/>
                    </a:lnTo>
                    <a:lnTo>
                      <a:pt x="1082675" y="6210300"/>
                    </a:lnTo>
                    <a:lnTo>
                      <a:pt x="1084263" y="6154738"/>
                    </a:lnTo>
                    <a:lnTo>
                      <a:pt x="1093788" y="6088063"/>
                    </a:lnTo>
                    <a:lnTo>
                      <a:pt x="1120775" y="6046788"/>
                    </a:lnTo>
                    <a:lnTo>
                      <a:pt x="1144588" y="5999163"/>
                    </a:lnTo>
                    <a:lnTo>
                      <a:pt x="1162050" y="5948363"/>
                    </a:lnTo>
                    <a:lnTo>
                      <a:pt x="1176338" y="5899150"/>
                    </a:lnTo>
                    <a:lnTo>
                      <a:pt x="1189038" y="5845175"/>
                    </a:lnTo>
                    <a:lnTo>
                      <a:pt x="1198563" y="5788025"/>
                    </a:lnTo>
                    <a:lnTo>
                      <a:pt x="1203325" y="5735638"/>
                    </a:lnTo>
                    <a:lnTo>
                      <a:pt x="1206500" y="5678488"/>
                    </a:lnTo>
                    <a:lnTo>
                      <a:pt x="1212850" y="5657850"/>
                    </a:lnTo>
                    <a:lnTo>
                      <a:pt x="1216025" y="5634038"/>
                    </a:lnTo>
                    <a:lnTo>
                      <a:pt x="1216025" y="5613400"/>
                    </a:lnTo>
                    <a:lnTo>
                      <a:pt x="1216025" y="5589588"/>
                    </a:lnTo>
                    <a:lnTo>
                      <a:pt x="1209675" y="5541963"/>
                    </a:lnTo>
                    <a:lnTo>
                      <a:pt x="1198563" y="5497513"/>
                    </a:lnTo>
                    <a:lnTo>
                      <a:pt x="1179513" y="5453063"/>
                    </a:lnTo>
                    <a:lnTo>
                      <a:pt x="1165225" y="5410200"/>
                    </a:lnTo>
                    <a:lnTo>
                      <a:pt x="1131888" y="5341938"/>
                    </a:lnTo>
                    <a:lnTo>
                      <a:pt x="1069975" y="5238750"/>
                    </a:lnTo>
                    <a:lnTo>
                      <a:pt x="1012825" y="5130800"/>
                    </a:lnTo>
                    <a:lnTo>
                      <a:pt x="957263" y="5027613"/>
                    </a:lnTo>
                    <a:lnTo>
                      <a:pt x="903288" y="4919663"/>
                    </a:lnTo>
                    <a:lnTo>
                      <a:pt x="855663" y="4813300"/>
                    </a:lnTo>
                    <a:lnTo>
                      <a:pt x="811213" y="4706938"/>
                    </a:lnTo>
                    <a:lnTo>
                      <a:pt x="769938" y="4598988"/>
                    </a:lnTo>
                    <a:lnTo>
                      <a:pt x="733425" y="4492625"/>
                    </a:lnTo>
                    <a:lnTo>
                      <a:pt x="701675" y="4383088"/>
                    </a:lnTo>
                    <a:lnTo>
                      <a:pt x="671513" y="4271963"/>
                    </a:lnTo>
                    <a:lnTo>
                      <a:pt x="647700" y="4162425"/>
                    </a:lnTo>
                    <a:lnTo>
                      <a:pt x="630238" y="4049713"/>
                    </a:lnTo>
                    <a:lnTo>
                      <a:pt x="617538" y="3937000"/>
                    </a:lnTo>
                    <a:lnTo>
                      <a:pt x="609600" y="3821113"/>
                    </a:lnTo>
                    <a:lnTo>
                      <a:pt x="609600" y="3705225"/>
                    </a:lnTo>
                    <a:lnTo>
                      <a:pt x="612775" y="3586163"/>
                    </a:lnTo>
                    <a:lnTo>
                      <a:pt x="620713" y="3470275"/>
                    </a:lnTo>
                    <a:lnTo>
                      <a:pt x="636588" y="3354388"/>
                    </a:lnTo>
                    <a:lnTo>
                      <a:pt x="657225" y="3243263"/>
                    </a:lnTo>
                    <a:lnTo>
                      <a:pt x="681038" y="3136900"/>
                    </a:lnTo>
                    <a:lnTo>
                      <a:pt x="709613" y="3032125"/>
                    </a:lnTo>
                    <a:lnTo>
                      <a:pt x="746125" y="2932113"/>
                    </a:lnTo>
                    <a:lnTo>
                      <a:pt x="784225" y="2833688"/>
                    </a:lnTo>
                    <a:lnTo>
                      <a:pt x="828675" y="2735263"/>
                    </a:lnTo>
                    <a:lnTo>
                      <a:pt x="879475" y="2643188"/>
                    </a:lnTo>
                    <a:lnTo>
                      <a:pt x="933450" y="2551113"/>
                    </a:lnTo>
                    <a:lnTo>
                      <a:pt x="992188" y="2465388"/>
                    </a:lnTo>
                    <a:lnTo>
                      <a:pt x="1055688" y="2379663"/>
                    </a:lnTo>
                    <a:lnTo>
                      <a:pt x="1123950" y="2295525"/>
                    </a:lnTo>
                    <a:lnTo>
                      <a:pt x="1195388" y="2212975"/>
                    </a:lnTo>
                    <a:lnTo>
                      <a:pt x="1271588" y="2132013"/>
                    </a:lnTo>
                    <a:lnTo>
                      <a:pt x="1355725" y="2054225"/>
                    </a:lnTo>
                    <a:lnTo>
                      <a:pt x="1423988" y="2001838"/>
                    </a:lnTo>
                    <a:lnTo>
                      <a:pt x="1495425" y="1951038"/>
                    </a:lnTo>
                    <a:lnTo>
                      <a:pt x="1566863" y="1900238"/>
                    </a:lnTo>
                    <a:lnTo>
                      <a:pt x="1641475" y="1855788"/>
                    </a:lnTo>
                    <a:lnTo>
                      <a:pt x="1714500" y="1814513"/>
                    </a:lnTo>
                    <a:lnTo>
                      <a:pt x="1789113" y="1774825"/>
                    </a:lnTo>
                    <a:lnTo>
                      <a:pt x="1866900" y="1739900"/>
                    </a:lnTo>
                    <a:lnTo>
                      <a:pt x="1944688" y="1703388"/>
                    </a:lnTo>
                    <a:lnTo>
                      <a:pt x="2020888" y="1671638"/>
                    </a:lnTo>
                    <a:lnTo>
                      <a:pt x="2101850" y="1641476"/>
                    </a:lnTo>
                    <a:lnTo>
                      <a:pt x="2184400" y="1614488"/>
                    </a:lnTo>
                    <a:lnTo>
                      <a:pt x="2268538" y="1587500"/>
                    </a:lnTo>
                    <a:lnTo>
                      <a:pt x="2351088" y="1562100"/>
                    </a:lnTo>
                    <a:lnTo>
                      <a:pt x="2436813" y="1538288"/>
                    </a:lnTo>
                    <a:lnTo>
                      <a:pt x="2616200" y="1492250"/>
                    </a:lnTo>
                    <a:lnTo>
                      <a:pt x="2725738" y="1492250"/>
                    </a:lnTo>
                    <a:lnTo>
                      <a:pt x="2654300" y="1590675"/>
                    </a:lnTo>
                    <a:lnTo>
                      <a:pt x="2582863" y="1682750"/>
                    </a:lnTo>
                    <a:lnTo>
                      <a:pt x="2435225" y="1866901"/>
                    </a:lnTo>
                    <a:lnTo>
                      <a:pt x="2363788" y="1958975"/>
                    </a:lnTo>
                    <a:lnTo>
                      <a:pt x="2295525" y="2052638"/>
                    </a:lnTo>
                    <a:lnTo>
                      <a:pt x="2228850" y="2144713"/>
                    </a:lnTo>
                    <a:lnTo>
                      <a:pt x="2200275" y="2192338"/>
                    </a:lnTo>
                    <a:lnTo>
                      <a:pt x="2170113" y="2241550"/>
                    </a:lnTo>
                    <a:lnTo>
                      <a:pt x="2089150" y="2355850"/>
                    </a:lnTo>
                    <a:lnTo>
                      <a:pt x="2047875" y="2411413"/>
                    </a:lnTo>
                    <a:lnTo>
                      <a:pt x="2012950" y="2471738"/>
                    </a:lnTo>
                    <a:lnTo>
                      <a:pt x="1979613" y="2530475"/>
                    </a:lnTo>
                    <a:lnTo>
                      <a:pt x="1952625" y="2592388"/>
                    </a:lnTo>
                    <a:lnTo>
                      <a:pt x="1928813" y="2659063"/>
                    </a:lnTo>
                    <a:lnTo>
                      <a:pt x="1917700" y="2693988"/>
                    </a:lnTo>
                    <a:lnTo>
                      <a:pt x="1911350" y="2727325"/>
                    </a:lnTo>
                    <a:lnTo>
                      <a:pt x="1893888" y="2776538"/>
                    </a:lnTo>
                    <a:lnTo>
                      <a:pt x="1881188" y="2824163"/>
                    </a:lnTo>
                    <a:lnTo>
                      <a:pt x="1873250" y="2868613"/>
                    </a:lnTo>
                    <a:lnTo>
                      <a:pt x="1873250" y="2916238"/>
                    </a:lnTo>
                    <a:lnTo>
                      <a:pt x="1876425" y="2962275"/>
                    </a:lnTo>
                    <a:lnTo>
                      <a:pt x="1881188" y="3006725"/>
                    </a:lnTo>
                    <a:lnTo>
                      <a:pt x="1893888" y="3048000"/>
                    </a:lnTo>
                    <a:lnTo>
                      <a:pt x="1905000" y="3092450"/>
                    </a:lnTo>
                    <a:lnTo>
                      <a:pt x="1924050" y="3133725"/>
                    </a:lnTo>
                    <a:lnTo>
                      <a:pt x="1944688" y="3171825"/>
                    </a:lnTo>
                    <a:lnTo>
                      <a:pt x="1965325" y="3214688"/>
                    </a:lnTo>
                    <a:lnTo>
                      <a:pt x="1989138" y="3252788"/>
                    </a:lnTo>
                    <a:lnTo>
                      <a:pt x="2041525" y="3327400"/>
                    </a:lnTo>
                    <a:lnTo>
                      <a:pt x="2095500" y="3398838"/>
                    </a:lnTo>
                    <a:lnTo>
                      <a:pt x="2149475" y="3470275"/>
                    </a:lnTo>
                    <a:lnTo>
                      <a:pt x="2197100" y="3541713"/>
                    </a:lnTo>
                    <a:lnTo>
                      <a:pt x="2217738" y="3576638"/>
                    </a:lnTo>
                    <a:lnTo>
                      <a:pt x="2238375" y="3613150"/>
                    </a:lnTo>
                    <a:lnTo>
                      <a:pt x="2252663" y="3648075"/>
                    </a:lnTo>
                    <a:lnTo>
                      <a:pt x="2268538" y="3684588"/>
                    </a:lnTo>
                    <a:lnTo>
                      <a:pt x="2279650" y="3722688"/>
                    </a:lnTo>
                    <a:lnTo>
                      <a:pt x="2286000" y="3757613"/>
                    </a:lnTo>
                    <a:lnTo>
                      <a:pt x="2289175" y="3797300"/>
                    </a:lnTo>
                    <a:lnTo>
                      <a:pt x="2289175" y="3835400"/>
                    </a:lnTo>
                    <a:lnTo>
                      <a:pt x="2286000" y="3873500"/>
                    </a:lnTo>
                    <a:lnTo>
                      <a:pt x="2276475" y="3916363"/>
                    </a:lnTo>
                    <a:lnTo>
                      <a:pt x="2262188" y="3954463"/>
                    </a:lnTo>
                    <a:lnTo>
                      <a:pt x="2244725" y="3995738"/>
                    </a:lnTo>
                    <a:lnTo>
                      <a:pt x="2232025" y="4013200"/>
                    </a:lnTo>
                    <a:lnTo>
                      <a:pt x="2224088" y="4037013"/>
                    </a:lnTo>
                    <a:lnTo>
                      <a:pt x="2217738" y="4064000"/>
                    </a:lnTo>
                    <a:lnTo>
                      <a:pt x="2217738" y="4090988"/>
                    </a:lnTo>
                    <a:lnTo>
                      <a:pt x="2217738" y="4117975"/>
                    </a:lnTo>
                    <a:lnTo>
                      <a:pt x="2224088" y="4144963"/>
                    </a:lnTo>
                    <a:lnTo>
                      <a:pt x="2232025" y="4168775"/>
                    </a:lnTo>
                    <a:lnTo>
                      <a:pt x="2244725" y="4183063"/>
                    </a:lnTo>
                    <a:lnTo>
                      <a:pt x="2306638" y="4251325"/>
                    </a:lnTo>
                    <a:lnTo>
                      <a:pt x="2368550" y="4313238"/>
                    </a:lnTo>
                    <a:lnTo>
                      <a:pt x="2435225" y="4373563"/>
                    </a:lnTo>
                    <a:lnTo>
                      <a:pt x="2497138" y="4424363"/>
                    </a:lnTo>
                    <a:lnTo>
                      <a:pt x="2562225" y="4471988"/>
                    </a:lnTo>
                    <a:lnTo>
                      <a:pt x="2627313" y="4510088"/>
                    </a:lnTo>
                    <a:lnTo>
                      <a:pt x="2660650" y="4527550"/>
                    </a:lnTo>
                    <a:lnTo>
                      <a:pt x="2695575" y="4543425"/>
                    </a:lnTo>
                    <a:lnTo>
                      <a:pt x="2728913" y="4554538"/>
                    </a:lnTo>
                    <a:lnTo>
                      <a:pt x="2763838" y="4567238"/>
                    </a:lnTo>
                    <a:lnTo>
                      <a:pt x="2800350" y="4575175"/>
                    </a:lnTo>
                    <a:lnTo>
                      <a:pt x="2835275" y="4584700"/>
                    </a:lnTo>
                    <a:lnTo>
                      <a:pt x="2871788" y="4591050"/>
                    </a:lnTo>
                    <a:lnTo>
                      <a:pt x="2906713" y="4594225"/>
                    </a:lnTo>
                    <a:lnTo>
                      <a:pt x="2943225" y="4594225"/>
                    </a:lnTo>
                    <a:lnTo>
                      <a:pt x="2981325" y="4594225"/>
                    </a:lnTo>
                    <a:lnTo>
                      <a:pt x="3021013" y="4591050"/>
                    </a:lnTo>
                    <a:lnTo>
                      <a:pt x="3059113" y="4584700"/>
                    </a:lnTo>
                    <a:lnTo>
                      <a:pt x="3097213" y="4575175"/>
                    </a:lnTo>
                    <a:lnTo>
                      <a:pt x="3138488" y="4564063"/>
                    </a:lnTo>
                    <a:lnTo>
                      <a:pt x="3178175" y="4551363"/>
                    </a:lnTo>
                    <a:lnTo>
                      <a:pt x="3219450" y="4537075"/>
                    </a:lnTo>
                    <a:lnTo>
                      <a:pt x="3263900" y="4516438"/>
                    </a:lnTo>
                    <a:lnTo>
                      <a:pt x="3305175" y="4495800"/>
                    </a:lnTo>
                    <a:lnTo>
                      <a:pt x="3349625" y="4471988"/>
                    </a:lnTo>
                    <a:lnTo>
                      <a:pt x="3394075" y="4445000"/>
                    </a:lnTo>
                    <a:lnTo>
                      <a:pt x="3617913" y="4329113"/>
                    </a:lnTo>
                    <a:lnTo>
                      <a:pt x="3730625" y="4271963"/>
                    </a:lnTo>
                    <a:lnTo>
                      <a:pt x="3843338" y="4216400"/>
                    </a:lnTo>
                    <a:lnTo>
                      <a:pt x="3959225" y="4168775"/>
                    </a:lnTo>
                    <a:lnTo>
                      <a:pt x="4019550" y="4144963"/>
                    </a:lnTo>
                    <a:lnTo>
                      <a:pt x="4078288" y="4124325"/>
                    </a:lnTo>
                    <a:lnTo>
                      <a:pt x="4138613" y="4108450"/>
                    </a:lnTo>
                    <a:lnTo>
                      <a:pt x="4197350" y="4094163"/>
                    </a:lnTo>
                    <a:lnTo>
                      <a:pt x="4259263" y="4081463"/>
                    </a:lnTo>
                    <a:lnTo>
                      <a:pt x="4322763" y="4073525"/>
                    </a:lnTo>
                    <a:lnTo>
                      <a:pt x="4337050" y="4067175"/>
                    </a:lnTo>
                    <a:lnTo>
                      <a:pt x="4354513" y="4057650"/>
                    </a:lnTo>
                    <a:lnTo>
                      <a:pt x="4375150" y="4043363"/>
                    </a:lnTo>
                    <a:lnTo>
                      <a:pt x="4397375" y="4025900"/>
                    </a:lnTo>
                    <a:lnTo>
                      <a:pt x="4418013" y="4002088"/>
                    </a:lnTo>
                    <a:lnTo>
                      <a:pt x="4438650" y="3978275"/>
                    </a:lnTo>
                    <a:lnTo>
                      <a:pt x="4456113" y="3951288"/>
                    </a:lnTo>
                    <a:lnTo>
                      <a:pt x="4470400" y="3921125"/>
                    </a:lnTo>
                    <a:lnTo>
                      <a:pt x="4497388" y="3844925"/>
                    </a:lnTo>
                    <a:lnTo>
                      <a:pt x="4518025" y="3767138"/>
                    </a:lnTo>
                    <a:lnTo>
                      <a:pt x="4537075" y="3689350"/>
                    </a:lnTo>
                    <a:lnTo>
                      <a:pt x="4548188" y="3613150"/>
                    </a:lnTo>
                    <a:lnTo>
                      <a:pt x="4560888" y="3535363"/>
                    </a:lnTo>
                    <a:lnTo>
                      <a:pt x="4565650" y="3457575"/>
                    </a:lnTo>
                    <a:lnTo>
                      <a:pt x="4572000" y="3381375"/>
                    </a:lnTo>
                    <a:lnTo>
                      <a:pt x="4572000" y="3300413"/>
                    </a:lnTo>
                    <a:lnTo>
                      <a:pt x="4572000" y="3222625"/>
                    </a:lnTo>
                    <a:lnTo>
                      <a:pt x="4568825" y="3143250"/>
                    </a:lnTo>
                    <a:lnTo>
                      <a:pt x="4562475" y="3062288"/>
                    </a:lnTo>
                    <a:lnTo>
                      <a:pt x="4554538" y="2982913"/>
                    </a:lnTo>
                    <a:lnTo>
                      <a:pt x="4533900" y="2819400"/>
                    </a:lnTo>
                    <a:lnTo>
                      <a:pt x="4506913" y="2652713"/>
                    </a:lnTo>
                    <a:lnTo>
                      <a:pt x="4479925" y="2476500"/>
                    </a:lnTo>
                    <a:lnTo>
                      <a:pt x="4446588" y="2292351"/>
                    </a:lnTo>
                    <a:lnTo>
                      <a:pt x="4429125" y="2197100"/>
                    </a:lnTo>
                    <a:lnTo>
                      <a:pt x="4408488" y="2098675"/>
                    </a:lnTo>
                    <a:lnTo>
                      <a:pt x="4384675" y="2005013"/>
                    </a:lnTo>
                    <a:lnTo>
                      <a:pt x="4360863" y="1906588"/>
                    </a:lnTo>
                    <a:lnTo>
                      <a:pt x="4360863" y="2765425"/>
                    </a:lnTo>
                    <a:lnTo>
                      <a:pt x="4360863" y="3698875"/>
                    </a:lnTo>
                    <a:lnTo>
                      <a:pt x="4357688" y="3725863"/>
                    </a:lnTo>
                    <a:lnTo>
                      <a:pt x="4354513" y="3752850"/>
                    </a:lnTo>
                    <a:lnTo>
                      <a:pt x="4349750" y="3776663"/>
                    </a:lnTo>
                    <a:lnTo>
                      <a:pt x="4340225" y="3797300"/>
                    </a:lnTo>
                    <a:lnTo>
                      <a:pt x="4327525" y="3817938"/>
                    </a:lnTo>
                    <a:lnTo>
                      <a:pt x="4316413" y="3838575"/>
                    </a:lnTo>
                    <a:lnTo>
                      <a:pt x="4302125" y="3856038"/>
                    </a:lnTo>
                    <a:lnTo>
                      <a:pt x="4286250" y="3870325"/>
                    </a:lnTo>
                    <a:lnTo>
                      <a:pt x="4265613" y="3886200"/>
                    </a:lnTo>
                    <a:lnTo>
                      <a:pt x="4248150" y="3900488"/>
                    </a:lnTo>
                    <a:lnTo>
                      <a:pt x="4203700" y="3924300"/>
                    </a:lnTo>
                    <a:lnTo>
                      <a:pt x="4152900" y="3944938"/>
                    </a:lnTo>
                    <a:lnTo>
                      <a:pt x="4098925" y="3960813"/>
                    </a:lnTo>
                    <a:lnTo>
                      <a:pt x="4000500" y="3989388"/>
                    </a:lnTo>
                    <a:lnTo>
                      <a:pt x="3906838" y="4022725"/>
                    </a:lnTo>
                    <a:lnTo>
                      <a:pt x="3811588" y="4057650"/>
                    </a:lnTo>
                    <a:lnTo>
                      <a:pt x="3716338" y="4100513"/>
                    </a:lnTo>
                    <a:lnTo>
                      <a:pt x="3621088" y="4144963"/>
                    </a:lnTo>
                    <a:lnTo>
                      <a:pt x="3532188" y="4192588"/>
                    </a:lnTo>
                    <a:lnTo>
                      <a:pt x="3441700" y="4243388"/>
                    </a:lnTo>
                    <a:lnTo>
                      <a:pt x="3359150" y="4295775"/>
                    </a:lnTo>
                    <a:lnTo>
                      <a:pt x="3287713" y="4329113"/>
                    </a:lnTo>
                    <a:lnTo>
                      <a:pt x="3222625" y="4359275"/>
                    </a:lnTo>
                    <a:lnTo>
                      <a:pt x="3157538" y="4379913"/>
                    </a:lnTo>
                    <a:lnTo>
                      <a:pt x="3094038" y="4400550"/>
                    </a:lnTo>
                    <a:lnTo>
                      <a:pt x="3032125" y="4411663"/>
                    </a:lnTo>
                    <a:lnTo>
                      <a:pt x="2973388" y="4421188"/>
                    </a:lnTo>
                    <a:lnTo>
                      <a:pt x="2913063" y="4421188"/>
                    </a:lnTo>
                    <a:lnTo>
                      <a:pt x="2857500" y="4418013"/>
                    </a:lnTo>
                    <a:lnTo>
                      <a:pt x="2803525" y="4406900"/>
                    </a:lnTo>
                    <a:lnTo>
                      <a:pt x="2749550" y="4391025"/>
                    </a:lnTo>
                    <a:lnTo>
                      <a:pt x="2698750" y="4367213"/>
                    </a:lnTo>
                    <a:lnTo>
                      <a:pt x="2647950" y="4337050"/>
                    </a:lnTo>
                    <a:lnTo>
                      <a:pt x="2600325" y="4302125"/>
                    </a:lnTo>
                    <a:lnTo>
                      <a:pt x="2554288" y="4257675"/>
                    </a:lnTo>
                    <a:lnTo>
                      <a:pt x="2508250" y="4206875"/>
                    </a:lnTo>
                    <a:lnTo>
                      <a:pt x="2466975" y="4148138"/>
                    </a:lnTo>
                    <a:lnTo>
                      <a:pt x="2452688" y="4117975"/>
                    </a:lnTo>
                    <a:lnTo>
                      <a:pt x="2439988" y="4084638"/>
                    </a:lnTo>
                    <a:lnTo>
                      <a:pt x="2428875" y="4049713"/>
                    </a:lnTo>
                    <a:lnTo>
                      <a:pt x="2419350" y="4016375"/>
                    </a:lnTo>
                    <a:lnTo>
                      <a:pt x="2416175" y="3981450"/>
                    </a:lnTo>
                    <a:lnTo>
                      <a:pt x="2416175" y="3948113"/>
                    </a:lnTo>
                    <a:lnTo>
                      <a:pt x="2419350" y="3916363"/>
                    </a:lnTo>
                    <a:lnTo>
                      <a:pt x="2425700" y="3900488"/>
                    </a:lnTo>
                    <a:lnTo>
                      <a:pt x="2432050" y="3886200"/>
                    </a:lnTo>
                    <a:lnTo>
                      <a:pt x="2446338" y="3829050"/>
                    </a:lnTo>
                    <a:lnTo>
                      <a:pt x="2463800" y="3778250"/>
                    </a:lnTo>
                    <a:lnTo>
                      <a:pt x="2484438" y="3730625"/>
                    </a:lnTo>
                    <a:lnTo>
                      <a:pt x="2508250" y="3684588"/>
                    </a:lnTo>
                    <a:lnTo>
                      <a:pt x="2535238" y="3638550"/>
                    </a:lnTo>
                    <a:lnTo>
                      <a:pt x="2559050" y="3597275"/>
                    </a:lnTo>
                    <a:lnTo>
                      <a:pt x="2616200" y="3511550"/>
                    </a:lnTo>
                    <a:lnTo>
                      <a:pt x="2667000" y="3406775"/>
                    </a:lnTo>
                    <a:lnTo>
                      <a:pt x="2705100" y="3311525"/>
                    </a:lnTo>
                    <a:lnTo>
                      <a:pt x="2735263" y="3222625"/>
                    </a:lnTo>
                    <a:lnTo>
                      <a:pt x="2763838" y="3136900"/>
                    </a:lnTo>
                    <a:lnTo>
                      <a:pt x="2722563" y="3181350"/>
                    </a:lnTo>
                    <a:lnTo>
                      <a:pt x="2681288" y="3228975"/>
                    </a:lnTo>
                    <a:lnTo>
                      <a:pt x="2598738" y="3330575"/>
                    </a:lnTo>
                    <a:lnTo>
                      <a:pt x="2514600" y="3436938"/>
                    </a:lnTo>
                    <a:lnTo>
                      <a:pt x="2432050" y="3549650"/>
                    </a:lnTo>
                    <a:lnTo>
                      <a:pt x="2374900" y="3478213"/>
                    </a:lnTo>
                    <a:lnTo>
                      <a:pt x="2324100" y="3409950"/>
                    </a:lnTo>
                    <a:lnTo>
                      <a:pt x="2276475" y="3338513"/>
                    </a:lnTo>
                    <a:lnTo>
                      <a:pt x="2228850" y="3267075"/>
                    </a:lnTo>
                    <a:lnTo>
                      <a:pt x="2143125" y="3127375"/>
                    </a:lnTo>
                    <a:lnTo>
                      <a:pt x="2060575" y="2987675"/>
                    </a:lnTo>
                    <a:lnTo>
                      <a:pt x="2047875" y="2973388"/>
                    </a:lnTo>
                    <a:lnTo>
                      <a:pt x="2039938" y="2955925"/>
                    </a:lnTo>
                    <a:lnTo>
                      <a:pt x="2030413" y="2935288"/>
                    </a:lnTo>
                    <a:lnTo>
                      <a:pt x="2027238" y="2914650"/>
                    </a:lnTo>
                    <a:lnTo>
                      <a:pt x="2020888" y="2871788"/>
                    </a:lnTo>
                    <a:lnTo>
                      <a:pt x="2020888" y="2840038"/>
                    </a:lnTo>
                    <a:lnTo>
                      <a:pt x="2063750" y="2755900"/>
                    </a:lnTo>
                    <a:lnTo>
                      <a:pt x="2101850" y="2673350"/>
                    </a:lnTo>
                    <a:lnTo>
                      <a:pt x="2176463" y="2506663"/>
                    </a:lnTo>
                    <a:lnTo>
                      <a:pt x="2214563" y="2428875"/>
                    </a:lnTo>
                    <a:lnTo>
                      <a:pt x="2255838" y="2352675"/>
                    </a:lnTo>
                    <a:lnTo>
                      <a:pt x="2303463" y="2274888"/>
                    </a:lnTo>
                    <a:lnTo>
                      <a:pt x="2330450" y="2238375"/>
                    </a:lnTo>
                    <a:lnTo>
                      <a:pt x="2357438" y="2203450"/>
                    </a:lnTo>
                    <a:lnTo>
                      <a:pt x="2482850" y="2054225"/>
                    </a:lnTo>
                    <a:lnTo>
                      <a:pt x="2613025" y="1909763"/>
                    </a:lnTo>
                    <a:lnTo>
                      <a:pt x="2743200" y="1766888"/>
                    </a:lnTo>
                    <a:lnTo>
                      <a:pt x="2874963" y="1630363"/>
                    </a:lnTo>
                    <a:lnTo>
                      <a:pt x="3138488" y="1358900"/>
                    </a:lnTo>
                    <a:lnTo>
                      <a:pt x="3267075" y="1222376"/>
                    </a:lnTo>
                    <a:lnTo>
                      <a:pt x="3394075" y="1082675"/>
                    </a:lnTo>
                    <a:lnTo>
                      <a:pt x="3430588" y="1044576"/>
                    </a:lnTo>
                    <a:lnTo>
                      <a:pt x="3468688" y="1011238"/>
                    </a:lnTo>
                    <a:lnTo>
                      <a:pt x="3508375" y="984250"/>
                    </a:lnTo>
                    <a:lnTo>
                      <a:pt x="3546475" y="963613"/>
                    </a:lnTo>
                    <a:lnTo>
                      <a:pt x="3587750" y="946150"/>
                    </a:lnTo>
                    <a:lnTo>
                      <a:pt x="3629025" y="933450"/>
                    </a:lnTo>
                    <a:lnTo>
                      <a:pt x="3671888" y="922338"/>
                    </a:lnTo>
                    <a:lnTo>
                      <a:pt x="3716338" y="915988"/>
                    </a:lnTo>
                    <a:lnTo>
                      <a:pt x="3802063" y="904875"/>
                    </a:lnTo>
                    <a:lnTo>
                      <a:pt x="3890963" y="895350"/>
                    </a:lnTo>
                    <a:lnTo>
                      <a:pt x="3932238" y="889000"/>
                    </a:lnTo>
                    <a:lnTo>
                      <a:pt x="3976688" y="881063"/>
                    </a:lnTo>
                    <a:lnTo>
                      <a:pt x="4022725" y="871538"/>
                    </a:lnTo>
                    <a:lnTo>
                      <a:pt x="4064000" y="860425"/>
                    </a:lnTo>
                    <a:lnTo>
                      <a:pt x="4090988" y="857250"/>
                    </a:lnTo>
                    <a:lnTo>
                      <a:pt x="4117975" y="854075"/>
                    </a:lnTo>
                    <a:lnTo>
                      <a:pt x="4143375" y="844550"/>
                    </a:lnTo>
                    <a:lnTo>
                      <a:pt x="4170363" y="836613"/>
                    </a:lnTo>
                    <a:lnTo>
                      <a:pt x="4191000" y="823913"/>
                    </a:lnTo>
                    <a:lnTo>
                      <a:pt x="4214813" y="812801"/>
                    </a:lnTo>
                    <a:lnTo>
                      <a:pt x="4233863" y="796926"/>
                    </a:lnTo>
                    <a:lnTo>
                      <a:pt x="4248150" y="785813"/>
                    </a:lnTo>
                    <a:lnTo>
                      <a:pt x="3876675" y="785813"/>
                    </a:lnTo>
                    <a:lnTo>
                      <a:pt x="3906838" y="728663"/>
                    </a:lnTo>
                    <a:lnTo>
                      <a:pt x="3938588" y="677863"/>
                    </a:lnTo>
                    <a:lnTo>
                      <a:pt x="3971925" y="630238"/>
                    </a:lnTo>
                    <a:lnTo>
                      <a:pt x="4006850" y="585788"/>
                    </a:lnTo>
                    <a:lnTo>
                      <a:pt x="4046538" y="544513"/>
                    </a:lnTo>
                    <a:lnTo>
                      <a:pt x="4084638" y="506413"/>
                    </a:lnTo>
                    <a:lnTo>
                      <a:pt x="4125913" y="466725"/>
                    </a:lnTo>
                    <a:lnTo>
                      <a:pt x="4170363" y="434975"/>
                    </a:lnTo>
                    <a:lnTo>
                      <a:pt x="4211638" y="401638"/>
                    </a:lnTo>
                    <a:lnTo>
                      <a:pt x="4259263" y="373063"/>
                    </a:lnTo>
                    <a:lnTo>
                      <a:pt x="4303713" y="342900"/>
                    </a:lnTo>
                    <a:lnTo>
                      <a:pt x="4351338" y="315913"/>
                    </a:lnTo>
                    <a:lnTo>
                      <a:pt x="4446588" y="268288"/>
                    </a:lnTo>
                    <a:lnTo>
                      <a:pt x="4545013" y="223838"/>
                    </a:lnTo>
                    <a:lnTo>
                      <a:pt x="4654550" y="193675"/>
                    </a:lnTo>
                    <a:lnTo>
                      <a:pt x="4768850" y="163513"/>
                    </a:lnTo>
                    <a:lnTo>
                      <a:pt x="4991101" y="98425"/>
                    </a:lnTo>
                    <a:lnTo>
                      <a:pt x="5100638" y="69850"/>
                    </a:lnTo>
                    <a:lnTo>
                      <a:pt x="5213351" y="39688"/>
                    </a:lnTo>
                    <a:lnTo>
                      <a:pt x="5324476" y="19050"/>
                    </a:lnTo>
                    <a:close/>
                  </a:path>
                </a:pathLst>
              </a:custGeom>
              <a:solidFill>
                <a:srgbClr val="FFFFFF"/>
              </a:solidFill>
              <a:ln w="6350">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rgbClr val="FFFFFF"/>
                  </a:solidFill>
                  <a:effectLst/>
                  <a:uLnTx/>
                  <a:uFillTx/>
                </a:endParaRPr>
              </a:p>
            </p:txBody>
          </p:sp>
          <p:sp>
            <p:nvSpPr>
              <p:cNvPr id="203" name="Freeform 559"/>
              <p:cNvSpPr/>
              <p:nvPr/>
            </p:nvSpPr>
            <p:spPr bwMode="auto">
              <a:xfrm flipH="1">
                <a:off x="6027271" y="2158754"/>
                <a:ext cx="267252" cy="282819"/>
              </a:xfrm>
              <a:custGeom>
                <a:avLst/>
                <a:gdLst>
                  <a:gd name="connsiteX0" fmla="*/ 1820774 w 3146654"/>
                  <a:gd name="connsiteY0" fmla="*/ 396240 h 3329940"/>
                  <a:gd name="connsiteX1" fmla="*/ 1820774 w 3146654"/>
                  <a:gd name="connsiteY1" fmla="*/ 1062990 h 3329940"/>
                  <a:gd name="connsiteX2" fmla="*/ 2760574 w 3146654"/>
                  <a:gd name="connsiteY2" fmla="*/ 2815590 h 3329940"/>
                  <a:gd name="connsiteX3" fmla="*/ 2722474 w 3146654"/>
                  <a:gd name="connsiteY3" fmla="*/ 2923540 h 3329940"/>
                  <a:gd name="connsiteX4" fmla="*/ 2455774 w 3146654"/>
                  <a:gd name="connsiteY4" fmla="*/ 2923540 h 3329940"/>
                  <a:gd name="connsiteX5" fmla="*/ 1693774 w 3146654"/>
                  <a:gd name="connsiteY5" fmla="*/ 1418590 h 3329940"/>
                  <a:gd name="connsiteX6" fmla="*/ 1141324 w 3146654"/>
                  <a:gd name="connsiteY6" fmla="*/ 1418590 h 3329940"/>
                  <a:gd name="connsiteX7" fmla="*/ 1331824 w 3146654"/>
                  <a:gd name="connsiteY7" fmla="*/ 999490 h 3329940"/>
                  <a:gd name="connsiteX8" fmla="*/ 1331824 w 3146654"/>
                  <a:gd name="connsiteY8" fmla="*/ 396240 h 3329940"/>
                  <a:gd name="connsiteX9" fmla="*/ 2415134 w 3146654"/>
                  <a:gd name="connsiteY9" fmla="*/ 0 h 3329940"/>
                  <a:gd name="connsiteX10" fmla="*/ 2369414 w 3146654"/>
                  <a:gd name="connsiteY10" fmla="*/ 0 h 3329940"/>
                  <a:gd name="connsiteX11" fmla="*/ 1607414 w 3146654"/>
                  <a:gd name="connsiteY11" fmla="*/ 0 h 3329940"/>
                  <a:gd name="connsiteX12" fmla="*/ 1584960 w 3146654"/>
                  <a:gd name="connsiteY12" fmla="*/ 0 h 3329940"/>
                  <a:gd name="connsiteX13" fmla="*/ 1561694 w 3146654"/>
                  <a:gd name="connsiteY13" fmla="*/ 0 h 3329940"/>
                  <a:gd name="connsiteX14" fmla="*/ 1539240 w 3146654"/>
                  <a:gd name="connsiteY14" fmla="*/ 0 h 3329940"/>
                  <a:gd name="connsiteX15" fmla="*/ 777240 w 3146654"/>
                  <a:gd name="connsiteY15" fmla="*/ 0 h 3329940"/>
                  <a:gd name="connsiteX16" fmla="*/ 731520 w 3146654"/>
                  <a:gd name="connsiteY16" fmla="*/ 0 h 3329940"/>
                  <a:gd name="connsiteX17" fmla="*/ 731520 w 3146654"/>
                  <a:gd name="connsiteY17" fmla="*/ 381000 h 3329940"/>
                  <a:gd name="connsiteX18" fmla="*/ 784860 w 3146654"/>
                  <a:gd name="connsiteY18" fmla="*/ 381000 h 3329940"/>
                  <a:gd name="connsiteX19" fmla="*/ 960120 w 3146654"/>
                  <a:gd name="connsiteY19" fmla="*/ 381000 h 3329940"/>
                  <a:gd name="connsiteX20" fmla="*/ 960120 w 3146654"/>
                  <a:gd name="connsiteY20" fmla="*/ 899160 h 3329940"/>
                  <a:gd name="connsiteX21" fmla="*/ 0 w 3146654"/>
                  <a:gd name="connsiteY21" fmla="*/ 2834640 h 3329940"/>
                  <a:gd name="connsiteX22" fmla="*/ 297180 w 3146654"/>
                  <a:gd name="connsiteY22" fmla="*/ 3329940 h 3329940"/>
                  <a:gd name="connsiteX23" fmla="*/ 1561694 w 3146654"/>
                  <a:gd name="connsiteY23" fmla="*/ 3329940 h 3329940"/>
                  <a:gd name="connsiteX24" fmla="*/ 1584960 w 3146654"/>
                  <a:gd name="connsiteY24" fmla="*/ 3329940 h 3329940"/>
                  <a:gd name="connsiteX25" fmla="*/ 2849474 w 3146654"/>
                  <a:gd name="connsiteY25" fmla="*/ 3329940 h 3329940"/>
                  <a:gd name="connsiteX26" fmla="*/ 3146654 w 3146654"/>
                  <a:gd name="connsiteY26" fmla="*/ 2834640 h 3329940"/>
                  <a:gd name="connsiteX27" fmla="*/ 2186534 w 3146654"/>
                  <a:gd name="connsiteY27" fmla="*/ 899160 h 3329940"/>
                  <a:gd name="connsiteX28" fmla="*/ 2186534 w 3146654"/>
                  <a:gd name="connsiteY28" fmla="*/ 381000 h 3329940"/>
                  <a:gd name="connsiteX29" fmla="*/ 2361794 w 3146654"/>
                  <a:gd name="connsiteY29" fmla="*/ 381000 h 3329940"/>
                  <a:gd name="connsiteX30" fmla="*/ 2415134 w 3146654"/>
                  <a:gd name="connsiteY30" fmla="*/ 381000 h 3329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3146654" h="3329940">
                    <a:moveTo>
                      <a:pt x="1820774" y="396240"/>
                    </a:moveTo>
                    <a:lnTo>
                      <a:pt x="1820774" y="1062990"/>
                    </a:lnTo>
                    <a:lnTo>
                      <a:pt x="2760574" y="2815590"/>
                    </a:lnTo>
                    <a:lnTo>
                      <a:pt x="2722474" y="2923540"/>
                    </a:lnTo>
                    <a:lnTo>
                      <a:pt x="2455774" y="2923540"/>
                    </a:lnTo>
                    <a:lnTo>
                      <a:pt x="1693774" y="1418590"/>
                    </a:lnTo>
                    <a:lnTo>
                      <a:pt x="1141324" y="1418590"/>
                    </a:lnTo>
                    <a:lnTo>
                      <a:pt x="1331824" y="999490"/>
                    </a:lnTo>
                    <a:lnTo>
                      <a:pt x="1331824" y="396240"/>
                    </a:lnTo>
                    <a:close/>
                    <a:moveTo>
                      <a:pt x="2415134" y="0"/>
                    </a:moveTo>
                    <a:lnTo>
                      <a:pt x="2369414" y="0"/>
                    </a:lnTo>
                    <a:lnTo>
                      <a:pt x="1607414" y="0"/>
                    </a:lnTo>
                    <a:lnTo>
                      <a:pt x="1584960" y="0"/>
                    </a:lnTo>
                    <a:lnTo>
                      <a:pt x="1561694" y="0"/>
                    </a:lnTo>
                    <a:lnTo>
                      <a:pt x="1539240" y="0"/>
                    </a:lnTo>
                    <a:lnTo>
                      <a:pt x="777240" y="0"/>
                    </a:lnTo>
                    <a:lnTo>
                      <a:pt x="731520" y="0"/>
                    </a:lnTo>
                    <a:lnTo>
                      <a:pt x="731520" y="381000"/>
                    </a:lnTo>
                    <a:lnTo>
                      <a:pt x="784860" y="381000"/>
                    </a:lnTo>
                    <a:lnTo>
                      <a:pt x="960120" y="381000"/>
                    </a:lnTo>
                    <a:lnTo>
                      <a:pt x="960120" y="899160"/>
                    </a:lnTo>
                    <a:lnTo>
                      <a:pt x="0" y="2834640"/>
                    </a:lnTo>
                    <a:lnTo>
                      <a:pt x="297180" y="3329940"/>
                    </a:lnTo>
                    <a:lnTo>
                      <a:pt x="1561694" y="3329940"/>
                    </a:lnTo>
                    <a:lnTo>
                      <a:pt x="1584960" y="3329940"/>
                    </a:lnTo>
                    <a:lnTo>
                      <a:pt x="2849474" y="3329940"/>
                    </a:lnTo>
                    <a:lnTo>
                      <a:pt x="3146654" y="2834640"/>
                    </a:lnTo>
                    <a:lnTo>
                      <a:pt x="2186534" y="899160"/>
                    </a:lnTo>
                    <a:lnTo>
                      <a:pt x="2186534" y="381000"/>
                    </a:lnTo>
                    <a:lnTo>
                      <a:pt x="2361794" y="381000"/>
                    </a:lnTo>
                    <a:lnTo>
                      <a:pt x="2415134" y="381000"/>
                    </a:lnTo>
                    <a:close/>
                  </a:path>
                </a:pathLst>
              </a:cu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defRPr/>
                </a:pPr>
                <a:endParaRPr lang="en-US" sz="2400" kern="0" dirty="0">
                  <a:solidFill>
                    <a:srgbClr val="FFFFFF"/>
                  </a:solidFill>
                  <a:ea typeface="Segoe UI" pitchFamily="34" charset="0"/>
                  <a:cs typeface="Segoe UI" pitchFamily="34" charset="0"/>
                </a:endParaRPr>
              </a:p>
            </p:txBody>
          </p:sp>
          <p:grpSp>
            <p:nvGrpSpPr>
              <p:cNvPr id="204" name="Group 203"/>
              <p:cNvGrpSpPr>
                <a:grpSpLocks noChangeAspect="1"/>
              </p:cNvGrpSpPr>
              <p:nvPr/>
            </p:nvGrpSpPr>
            <p:grpSpPr>
              <a:xfrm>
                <a:off x="6008529" y="2775918"/>
                <a:ext cx="294051" cy="292608"/>
                <a:chOff x="8580718" y="793097"/>
                <a:chExt cx="2587625" cy="2574925"/>
              </a:xfrm>
            </p:grpSpPr>
            <p:sp>
              <p:nvSpPr>
                <p:cNvPr id="205" name="Freeform 34"/>
                <p:cNvSpPr>
                  <a:spLocks/>
                </p:cNvSpPr>
                <p:nvPr/>
              </p:nvSpPr>
              <p:spPr bwMode="auto">
                <a:xfrm>
                  <a:off x="9477655" y="1434447"/>
                  <a:ext cx="792163" cy="1312862"/>
                </a:xfrm>
                <a:custGeom>
                  <a:avLst/>
                  <a:gdLst>
                    <a:gd name="T0" fmla="*/ 1459 w 1508"/>
                    <a:gd name="T1" fmla="*/ 930 h 2501"/>
                    <a:gd name="T2" fmla="*/ 837 w 1508"/>
                    <a:gd name="T3" fmla="*/ 930 h 2501"/>
                    <a:gd name="T4" fmla="*/ 1097 w 1508"/>
                    <a:gd name="T5" fmla="*/ 63 h 2501"/>
                    <a:gd name="T6" fmla="*/ 1072 w 1508"/>
                    <a:gd name="T7" fmla="*/ 4 h 2501"/>
                    <a:gd name="T8" fmla="*/ 1053 w 1508"/>
                    <a:gd name="T9" fmla="*/ 0 h 2501"/>
                    <a:gd name="T10" fmla="*/ 1014 w 1508"/>
                    <a:gd name="T11" fmla="*/ 19 h 2501"/>
                    <a:gd name="T12" fmla="*/ 10 w 1508"/>
                    <a:gd name="T13" fmla="*/ 1483 h 2501"/>
                    <a:gd name="T14" fmla="*/ 5 w 1508"/>
                    <a:gd name="T15" fmla="*/ 1532 h 2501"/>
                    <a:gd name="T16" fmla="*/ 49 w 1508"/>
                    <a:gd name="T17" fmla="*/ 1556 h 2501"/>
                    <a:gd name="T18" fmla="*/ 651 w 1508"/>
                    <a:gd name="T19" fmla="*/ 1556 h 2501"/>
                    <a:gd name="T20" fmla="*/ 382 w 1508"/>
                    <a:gd name="T21" fmla="*/ 2438 h 2501"/>
                    <a:gd name="T22" fmla="*/ 407 w 1508"/>
                    <a:gd name="T23" fmla="*/ 2497 h 2501"/>
                    <a:gd name="T24" fmla="*/ 426 w 1508"/>
                    <a:gd name="T25" fmla="*/ 2501 h 2501"/>
                    <a:gd name="T26" fmla="*/ 465 w 1508"/>
                    <a:gd name="T27" fmla="*/ 2482 h 2501"/>
                    <a:gd name="T28" fmla="*/ 1498 w 1508"/>
                    <a:gd name="T29" fmla="*/ 1003 h 2501"/>
                    <a:gd name="T30" fmla="*/ 1508 w 1508"/>
                    <a:gd name="T31" fmla="*/ 974 h 2501"/>
                    <a:gd name="T32" fmla="*/ 1459 w 1508"/>
                    <a:gd name="T33" fmla="*/ 930 h 2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508" h="2501">
                      <a:moveTo>
                        <a:pt x="1459" y="930"/>
                      </a:moveTo>
                      <a:lnTo>
                        <a:pt x="837" y="930"/>
                      </a:lnTo>
                      <a:lnTo>
                        <a:pt x="1097" y="63"/>
                      </a:lnTo>
                      <a:cubicBezTo>
                        <a:pt x="1102" y="39"/>
                        <a:pt x="1092" y="14"/>
                        <a:pt x="1072" y="4"/>
                      </a:cubicBezTo>
                      <a:cubicBezTo>
                        <a:pt x="1068" y="0"/>
                        <a:pt x="1058" y="0"/>
                        <a:pt x="1053" y="0"/>
                      </a:cubicBezTo>
                      <a:cubicBezTo>
                        <a:pt x="1038" y="0"/>
                        <a:pt x="1024" y="9"/>
                        <a:pt x="1014" y="19"/>
                      </a:cubicBezTo>
                      <a:lnTo>
                        <a:pt x="10" y="1483"/>
                      </a:lnTo>
                      <a:cubicBezTo>
                        <a:pt x="0" y="1498"/>
                        <a:pt x="0" y="1517"/>
                        <a:pt x="5" y="1532"/>
                      </a:cubicBezTo>
                      <a:cubicBezTo>
                        <a:pt x="15" y="1547"/>
                        <a:pt x="30" y="1556"/>
                        <a:pt x="49" y="1556"/>
                      </a:cubicBezTo>
                      <a:lnTo>
                        <a:pt x="651" y="1556"/>
                      </a:lnTo>
                      <a:lnTo>
                        <a:pt x="382" y="2438"/>
                      </a:lnTo>
                      <a:cubicBezTo>
                        <a:pt x="377" y="2462"/>
                        <a:pt x="387" y="2487"/>
                        <a:pt x="407" y="2497"/>
                      </a:cubicBezTo>
                      <a:cubicBezTo>
                        <a:pt x="412" y="2501"/>
                        <a:pt x="421" y="2501"/>
                        <a:pt x="426" y="2501"/>
                      </a:cubicBezTo>
                      <a:cubicBezTo>
                        <a:pt x="441" y="2501"/>
                        <a:pt x="456" y="2492"/>
                        <a:pt x="465" y="2482"/>
                      </a:cubicBezTo>
                      <a:lnTo>
                        <a:pt x="1498" y="1003"/>
                      </a:lnTo>
                      <a:cubicBezTo>
                        <a:pt x="1503" y="993"/>
                        <a:pt x="1508" y="984"/>
                        <a:pt x="1508" y="974"/>
                      </a:cubicBezTo>
                      <a:cubicBezTo>
                        <a:pt x="1508" y="949"/>
                        <a:pt x="1484" y="930"/>
                        <a:pt x="1459" y="930"/>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206" name="Freeform 35"/>
                <p:cNvSpPr>
                  <a:spLocks noEditPoints="1"/>
                </p:cNvSpPr>
                <p:nvPr/>
              </p:nvSpPr>
              <p:spPr bwMode="auto">
                <a:xfrm>
                  <a:off x="8580718" y="793097"/>
                  <a:ext cx="2587625" cy="2574925"/>
                </a:xfrm>
                <a:custGeom>
                  <a:avLst/>
                  <a:gdLst>
                    <a:gd name="T0" fmla="*/ 3231 w 4925"/>
                    <a:gd name="T1" fmla="*/ 4866 h 4910"/>
                    <a:gd name="T2" fmla="*/ 3422 w 4925"/>
                    <a:gd name="T3" fmla="*/ 4910 h 4910"/>
                    <a:gd name="T4" fmla="*/ 3579 w 4925"/>
                    <a:gd name="T5" fmla="*/ 4881 h 4910"/>
                    <a:gd name="T6" fmla="*/ 3833 w 4925"/>
                    <a:gd name="T7" fmla="*/ 4646 h 4910"/>
                    <a:gd name="T8" fmla="*/ 3899 w 4925"/>
                    <a:gd name="T9" fmla="*/ 4509 h 4910"/>
                    <a:gd name="T10" fmla="*/ 4063 w 4925"/>
                    <a:gd name="T11" fmla="*/ 4509 h 4910"/>
                    <a:gd name="T12" fmla="*/ 4509 w 4925"/>
                    <a:gd name="T13" fmla="*/ 4063 h 4910"/>
                    <a:gd name="T14" fmla="*/ 4509 w 4925"/>
                    <a:gd name="T15" fmla="*/ 2794 h 4910"/>
                    <a:gd name="T16" fmla="*/ 4866 w 4925"/>
                    <a:gd name="T17" fmla="*/ 2031 h 4910"/>
                    <a:gd name="T18" fmla="*/ 4881 w 4925"/>
                    <a:gd name="T19" fmla="*/ 1679 h 4910"/>
                    <a:gd name="T20" fmla="*/ 4646 w 4925"/>
                    <a:gd name="T21" fmla="*/ 1424 h 4910"/>
                    <a:gd name="T22" fmla="*/ 4509 w 4925"/>
                    <a:gd name="T23" fmla="*/ 1358 h 4910"/>
                    <a:gd name="T24" fmla="*/ 4509 w 4925"/>
                    <a:gd name="T25" fmla="*/ 856 h 4910"/>
                    <a:gd name="T26" fmla="*/ 4063 w 4925"/>
                    <a:gd name="T27" fmla="*/ 411 h 4910"/>
                    <a:gd name="T28" fmla="*/ 2779 w 4925"/>
                    <a:gd name="T29" fmla="*/ 411 h 4910"/>
                    <a:gd name="T30" fmla="*/ 2026 w 4925"/>
                    <a:gd name="T31" fmla="*/ 58 h 4910"/>
                    <a:gd name="T32" fmla="*/ 1679 w 4925"/>
                    <a:gd name="T33" fmla="*/ 44 h 4910"/>
                    <a:gd name="T34" fmla="*/ 1424 w 4925"/>
                    <a:gd name="T35" fmla="*/ 279 h 4910"/>
                    <a:gd name="T36" fmla="*/ 1360 w 4925"/>
                    <a:gd name="T37" fmla="*/ 411 h 4910"/>
                    <a:gd name="T38" fmla="*/ 856 w 4925"/>
                    <a:gd name="T39" fmla="*/ 411 h 4910"/>
                    <a:gd name="T40" fmla="*/ 411 w 4925"/>
                    <a:gd name="T41" fmla="*/ 856 h 4910"/>
                    <a:gd name="T42" fmla="*/ 411 w 4925"/>
                    <a:gd name="T43" fmla="*/ 2478 h 4910"/>
                    <a:gd name="T44" fmla="*/ 58 w 4925"/>
                    <a:gd name="T45" fmla="*/ 3231 h 4910"/>
                    <a:gd name="T46" fmla="*/ 44 w 4925"/>
                    <a:gd name="T47" fmla="*/ 3579 h 4910"/>
                    <a:gd name="T48" fmla="*/ 279 w 4925"/>
                    <a:gd name="T49" fmla="*/ 3833 h 4910"/>
                    <a:gd name="T50" fmla="*/ 411 w 4925"/>
                    <a:gd name="T51" fmla="*/ 3897 h 4910"/>
                    <a:gd name="T52" fmla="*/ 411 w 4925"/>
                    <a:gd name="T53" fmla="*/ 4063 h 4910"/>
                    <a:gd name="T54" fmla="*/ 856 w 4925"/>
                    <a:gd name="T55" fmla="*/ 4509 h 4910"/>
                    <a:gd name="T56" fmla="*/ 2468 w 4925"/>
                    <a:gd name="T57" fmla="*/ 4509 h 4910"/>
                    <a:gd name="T58" fmla="*/ 3231 w 4925"/>
                    <a:gd name="T59" fmla="*/ 4866 h 4910"/>
                    <a:gd name="T60" fmla="*/ 856 w 4925"/>
                    <a:gd name="T61" fmla="*/ 705 h 4910"/>
                    <a:gd name="T62" fmla="*/ 4063 w 4925"/>
                    <a:gd name="T63" fmla="*/ 705 h 4910"/>
                    <a:gd name="T64" fmla="*/ 4210 w 4925"/>
                    <a:gd name="T65" fmla="*/ 851 h 4910"/>
                    <a:gd name="T66" fmla="*/ 4210 w 4925"/>
                    <a:gd name="T67" fmla="*/ 4058 h 4910"/>
                    <a:gd name="T68" fmla="*/ 4063 w 4925"/>
                    <a:gd name="T69" fmla="*/ 4205 h 4910"/>
                    <a:gd name="T70" fmla="*/ 856 w 4925"/>
                    <a:gd name="T71" fmla="*/ 4205 h 4910"/>
                    <a:gd name="T72" fmla="*/ 709 w 4925"/>
                    <a:gd name="T73" fmla="*/ 4058 h 4910"/>
                    <a:gd name="T74" fmla="*/ 709 w 4925"/>
                    <a:gd name="T75" fmla="*/ 851 h 4910"/>
                    <a:gd name="T76" fmla="*/ 856 w 4925"/>
                    <a:gd name="T77" fmla="*/ 705 h 49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925" h="4910">
                      <a:moveTo>
                        <a:pt x="3231" y="4866"/>
                      </a:moveTo>
                      <a:cubicBezTo>
                        <a:pt x="3290" y="4896"/>
                        <a:pt x="3358" y="4910"/>
                        <a:pt x="3422" y="4910"/>
                      </a:cubicBezTo>
                      <a:cubicBezTo>
                        <a:pt x="3476" y="4910"/>
                        <a:pt x="3525" y="4900"/>
                        <a:pt x="3579" y="4881"/>
                      </a:cubicBezTo>
                      <a:cubicBezTo>
                        <a:pt x="3691" y="4842"/>
                        <a:pt x="3784" y="4758"/>
                        <a:pt x="3833" y="4646"/>
                      </a:cubicBezTo>
                      <a:lnTo>
                        <a:pt x="3899" y="4509"/>
                      </a:lnTo>
                      <a:lnTo>
                        <a:pt x="4063" y="4509"/>
                      </a:lnTo>
                      <a:cubicBezTo>
                        <a:pt x="4308" y="4509"/>
                        <a:pt x="4509" y="4308"/>
                        <a:pt x="4509" y="4063"/>
                      </a:cubicBezTo>
                      <a:lnTo>
                        <a:pt x="4509" y="2794"/>
                      </a:lnTo>
                      <a:lnTo>
                        <a:pt x="4866" y="2031"/>
                      </a:lnTo>
                      <a:cubicBezTo>
                        <a:pt x="4920" y="1919"/>
                        <a:pt x="4925" y="1796"/>
                        <a:pt x="4881" y="1679"/>
                      </a:cubicBezTo>
                      <a:cubicBezTo>
                        <a:pt x="4842" y="1566"/>
                        <a:pt x="4758" y="1473"/>
                        <a:pt x="4646" y="1424"/>
                      </a:cubicBezTo>
                      <a:lnTo>
                        <a:pt x="4509" y="1358"/>
                      </a:lnTo>
                      <a:lnTo>
                        <a:pt x="4509" y="856"/>
                      </a:lnTo>
                      <a:cubicBezTo>
                        <a:pt x="4509" y="612"/>
                        <a:pt x="4308" y="411"/>
                        <a:pt x="4063" y="411"/>
                      </a:cubicBezTo>
                      <a:lnTo>
                        <a:pt x="2779" y="411"/>
                      </a:lnTo>
                      <a:lnTo>
                        <a:pt x="2026" y="58"/>
                      </a:lnTo>
                      <a:cubicBezTo>
                        <a:pt x="1919" y="9"/>
                        <a:pt x="1791" y="0"/>
                        <a:pt x="1679" y="44"/>
                      </a:cubicBezTo>
                      <a:cubicBezTo>
                        <a:pt x="1566" y="83"/>
                        <a:pt x="1473" y="166"/>
                        <a:pt x="1424" y="279"/>
                      </a:cubicBezTo>
                      <a:lnTo>
                        <a:pt x="1360" y="411"/>
                      </a:lnTo>
                      <a:lnTo>
                        <a:pt x="856" y="411"/>
                      </a:lnTo>
                      <a:cubicBezTo>
                        <a:pt x="612" y="411"/>
                        <a:pt x="411" y="612"/>
                        <a:pt x="411" y="856"/>
                      </a:cubicBezTo>
                      <a:lnTo>
                        <a:pt x="411" y="2478"/>
                      </a:lnTo>
                      <a:lnTo>
                        <a:pt x="58" y="3231"/>
                      </a:lnTo>
                      <a:cubicBezTo>
                        <a:pt x="9" y="3339"/>
                        <a:pt x="0" y="3466"/>
                        <a:pt x="44" y="3579"/>
                      </a:cubicBezTo>
                      <a:cubicBezTo>
                        <a:pt x="83" y="3691"/>
                        <a:pt x="166" y="3784"/>
                        <a:pt x="279" y="3833"/>
                      </a:cubicBezTo>
                      <a:lnTo>
                        <a:pt x="411" y="3897"/>
                      </a:lnTo>
                      <a:lnTo>
                        <a:pt x="411" y="4063"/>
                      </a:lnTo>
                      <a:cubicBezTo>
                        <a:pt x="411" y="4308"/>
                        <a:pt x="612" y="4509"/>
                        <a:pt x="856" y="4509"/>
                      </a:cubicBezTo>
                      <a:lnTo>
                        <a:pt x="2468" y="4509"/>
                      </a:lnTo>
                      <a:lnTo>
                        <a:pt x="3231" y="4866"/>
                      </a:lnTo>
                      <a:close/>
                      <a:moveTo>
                        <a:pt x="856" y="705"/>
                      </a:moveTo>
                      <a:lnTo>
                        <a:pt x="4063" y="705"/>
                      </a:lnTo>
                      <a:cubicBezTo>
                        <a:pt x="4142" y="705"/>
                        <a:pt x="4210" y="768"/>
                        <a:pt x="4210" y="851"/>
                      </a:cubicBezTo>
                      <a:lnTo>
                        <a:pt x="4210" y="4058"/>
                      </a:lnTo>
                      <a:cubicBezTo>
                        <a:pt x="4210" y="4137"/>
                        <a:pt x="4146" y="4205"/>
                        <a:pt x="4063" y="4205"/>
                      </a:cubicBezTo>
                      <a:lnTo>
                        <a:pt x="856" y="4205"/>
                      </a:lnTo>
                      <a:cubicBezTo>
                        <a:pt x="778" y="4205"/>
                        <a:pt x="709" y="4142"/>
                        <a:pt x="709" y="4058"/>
                      </a:cubicBezTo>
                      <a:lnTo>
                        <a:pt x="709" y="851"/>
                      </a:lnTo>
                      <a:cubicBezTo>
                        <a:pt x="709" y="773"/>
                        <a:pt x="773" y="705"/>
                        <a:pt x="856" y="705"/>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grpSp>
        </p:grpSp>
        <p:grpSp>
          <p:nvGrpSpPr>
            <p:cNvPr id="186" name="Group 185"/>
            <p:cNvGrpSpPr/>
            <p:nvPr/>
          </p:nvGrpSpPr>
          <p:grpSpPr>
            <a:xfrm>
              <a:off x="4043785" y="1425785"/>
              <a:ext cx="1737360" cy="4187396"/>
              <a:chOff x="4043785" y="1293980"/>
              <a:chExt cx="1737360" cy="4187396"/>
            </a:xfrm>
          </p:grpSpPr>
          <p:sp>
            <p:nvSpPr>
              <p:cNvPr id="187" name="Rectangle 186"/>
              <p:cNvSpPr/>
              <p:nvPr/>
            </p:nvSpPr>
            <p:spPr bwMode="auto">
              <a:xfrm>
                <a:off x="4043785" y="1293980"/>
                <a:ext cx="1737360" cy="4187396"/>
              </a:xfrm>
              <a:prstGeom prst="rect">
                <a:avLst/>
              </a:prstGeom>
              <a:solidFill>
                <a:srgbClr val="0078D7"/>
              </a:solidFill>
              <a:ln w="3175">
                <a:noFill/>
              </a:ln>
              <a:effectLst/>
            </p:spPr>
            <p:txBody>
              <a:bodyPr spcFirstLastPara="0" vert="horz" wrap="square" lIns="18281" tIns="91440" rIns="18281" bIns="91401" numCol="1" spcCol="1270" anchor="t" anchorCtr="0">
                <a:noAutofit/>
              </a:bodyPr>
              <a:lstStyle/>
              <a:p>
                <a:pPr algn="ctr" defTabSz="725012">
                  <a:spcBef>
                    <a:spcPct val="0"/>
                  </a:spcBef>
                  <a:spcAft>
                    <a:spcPct val="35000"/>
                  </a:spcAft>
                  <a:defRPr/>
                </a:pPr>
                <a:r>
                  <a:rPr lang="en-US" sz="1400" kern="0" dirty="0">
                    <a:solidFill>
                      <a:srgbClr val="FFFFFF"/>
                    </a:solidFill>
                    <a:latin typeface="Segoe UI Semibold" panose="020B0702040204020203" pitchFamily="34" charset="0"/>
                    <a:cs typeface="Segoe UI Semibold" panose="020B0702040204020203" pitchFamily="34" charset="0"/>
                  </a:rPr>
                  <a:t>Big Data Stores</a:t>
                </a:r>
              </a:p>
            </p:txBody>
          </p:sp>
          <p:sp>
            <p:nvSpPr>
              <p:cNvPr id="188" name="Rectangle 187"/>
              <p:cNvSpPr/>
              <p:nvPr/>
            </p:nvSpPr>
            <p:spPr>
              <a:xfrm>
                <a:off x="4508692" y="2692870"/>
                <a:ext cx="1271016" cy="430887"/>
              </a:xfrm>
              <a:prstGeom prst="rect">
                <a:avLst/>
              </a:prstGeom>
            </p:spPr>
            <p:txBody>
              <a:bodyPr wrap="square">
                <a:spAutoFit/>
              </a:bodyPr>
              <a:lstStyle/>
              <a:p>
                <a:r>
                  <a:rPr lang="en-US" sz="1100" dirty="0">
                    <a:solidFill>
                      <a:srgbClr val="FFFFFF"/>
                    </a:solidFill>
                    <a:cs typeface="Segoe UI Semilight" panose="020B0402040204020203" pitchFamily="34" charset="0"/>
                  </a:rPr>
                  <a:t>SQL Data </a:t>
                </a:r>
              </a:p>
              <a:p>
                <a:r>
                  <a:rPr lang="en-US" sz="1100" dirty="0">
                    <a:solidFill>
                      <a:srgbClr val="FFFFFF"/>
                    </a:solidFill>
                    <a:cs typeface="Segoe UI Semilight" panose="020B0402040204020203" pitchFamily="34" charset="0"/>
                  </a:rPr>
                  <a:t>Warehouse</a:t>
                </a:r>
              </a:p>
            </p:txBody>
          </p:sp>
          <p:sp>
            <p:nvSpPr>
              <p:cNvPr id="189" name="Rectangle 188"/>
              <p:cNvSpPr/>
              <p:nvPr/>
            </p:nvSpPr>
            <p:spPr>
              <a:xfrm>
                <a:off x="4494875" y="2165158"/>
                <a:ext cx="1271016" cy="261610"/>
              </a:xfrm>
              <a:prstGeom prst="rect">
                <a:avLst/>
              </a:prstGeom>
            </p:spPr>
            <p:txBody>
              <a:bodyPr wrap="square">
                <a:spAutoFit/>
              </a:bodyPr>
              <a:lstStyle/>
              <a:p>
                <a:r>
                  <a:rPr lang="en-US" sz="1100" dirty="0">
                    <a:solidFill>
                      <a:srgbClr val="FFFFFF"/>
                    </a:solidFill>
                    <a:cs typeface="Segoe UI Semilight" panose="020B0402040204020203" pitchFamily="34" charset="0"/>
                  </a:rPr>
                  <a:t>Data Lake Store</a:t>
                </a:r>
              </a:p>
            </p:txBody>
          </p:sp>
          <p:grpSp>
            <p:nvGrpSpPr>
              <p:cNvPr id="190" name="Group 189"/>
              <p:cNvGrpSpPr/>
              <p:nvPr/>
            </p:nvGrpSpPr>
            <p:grpSpPr>
              <a:xfrm>
                <a:off x="4186988" y="2756286"/>
                <a:ext cx="248256" cy="304055"/>
                <a:chOff x="-3084513" y="3390510"/>
                <a:chExt cx="2716213" cy="3363913"/>
              </a:xfrm>
              <a:solidFill>
                <a:srgbClr val="FFFFFF"/>
              </a:solidFill>
            </p:grpSpPr>
            <p:sp>
              <p:nvSpPr>
                <p:cNvPr id="194" name="Freeform 40"/>
                <p:cNvSpPr>
                  <a:spLocks noEditPoints="1"/>
                </p:cNvSpPr>
                <p:nvPr/>
              </p:nvSpPr>
              <p:spPr bwMode="auto">
                <a:xfrm>
                  <a:off x="-3084513" y="3390510"/>
                  <a:ext cx="2716213" cy="3363913"/>
                </a:xfrm>
                <a:custGeom>
                  <a:avLst/>
                  <a:gdLst>
                    <a:gd name="T0" fmla="*/ 896 w 896"/>
                    <a:gd name="T1" fmla="*/ 212 h 1107"/>
                    <a:gd name="T2" fmla="*/ 448 w 896"/>
                    <a:gd name="T3" fmla="*/ 0 h 1107"/>
                    <a:gd name="T4" fmla="*/ 0 w 896"/>
                    <a:gd name="T5" fmla="*/ 212 h 1107"/>
                    <a:gd name="T6" fmla="*/ 1 w 896"/>
                    <a:gd name="T7" fmla="*/ 219 h 1107"/>
                    <a:gd name="T8" fmla="*/ 0 w 896"/>
                    <a:gd name="T9" fmla="*/ 894 h 1107"/>
                    <a:gd name="T10" fmla="*/ 448 w 896"/>
                    <a:gd name="T11" fmla="*/ 1107 h 1107"/>
                    <a:gd name="T12" fmla="*/ 896 w 896"/>
                    <a:gd name="T13" fmla="*/ 894 h 1107"/>
                    <a:gd name="T14" fmla="*/ 895 w 896"/>
                    <a:gd name="T15" fmla="*/ 219 h 1107"/>
                    <a:gd name="T16" fmla="*/ 305 w 896"/>
                    <a:gd name="T17" fmla="*/ 679 h 1107"/>
                    <a:gd name="T18" fmla="*/ 253 w 896"/>
                    <a:gd name="T19" fmla="*/ 716 h 1107"/>
                    <a:gd name="T20" fmla="*/ 178 w 896"/>
                    <a:gd name="T21" fmla="*/ 717 h 1107"/>
                    <a:gd name="T22" fmla="*/ 146 w 896"/>
                    <a:gd name="T23" fmla="*/ 648 h 1107"/>
                    <a:gd name="T24" fmla="*/ 213 w 896"/>
                    <a:gd name="T25" fmla="*/ 674 h 1107"/>
                    <a:gd name="T26" fmla="*/ 244 w 896"/>
                    <a:gd name="T27" fmla="*/ 667 h 1107"/>
                    <a:gd name="T28" fmla="*/ 255 w 896"/>
                    <a:gd name="T29" fmla="*/ 648 h 1107"/>
                    <a:gd name="T30" fmla="*/ 240 w 896"/>
                    <a:gd name="T31" fmla="*/ 623 h 1107"/>
                    <a:gd name="T32" fmla="*/ 202 w 896"/>
                    <a:gd name="T33" fmla="*/ 604 h 1107"/>
                    <a:gd name="T34" fmla="*/ 145 w 896"/>
                    <a:gd name="T35" fmla="*/ 529 h 1107"/>
                    <a:gd name="T36" fmla="*/ 174 w 896"/>
                    <a:gd name="T37" fmla="*/ 470 h 1107"/>
                    <a:gd name="T38" fmla="*/ 241 w 896"/>
                    <a:gd name="T39" fmla="*/ 452 h 1107"/>
                    <a:gd name="T40" fmla="*/ 302 w 896"/>
                    <a:gd name="T41" fmla="*/ 462 h 1107"/>
                    <a:gd name="T42" fmla="*/ 288 w 896"/>
                    <a:gd name="T43" fmla="*/ 508 h 1107"/>
                    <a:gd name="T44" fmla="*/ 258 w 896"/>
                    <a:gd name="T45" fmla="*/ 499 h 1107"/>
                    <a:gd name="T46" fmla="*/ 227 w 896"/>
                    <a:gd name="T47" fmla="*/ 500 h 1107"/>
                    <a:gd name="T48" fmla="*/ 206 w 896"/>
                    <a:gd name="T49" fmla="*/ 513 h 1107"/>
                    <a:gd name="T50" fmla="*/ 206 w 896"/>
                    <a:gd name="T51" fmla="*/ 536 h 1107"/>
                    <a:gd name="T52" fmla="*/ 230 w 896"/>
                    <a:gd name="T53" fmla="*/ 555 h 1107"/>
                    <a:gd name="T54" fmla="*/ 275 w 896"/>
                    <a:gd name="T55" fmla="*/ 578 h 1107"/>
                    <a:gd name="T56" fmla="*/ 308 w 896"/>
                    <a:gd name="T57" fmla="*/ 615 h 1107"/>
                    <a:gd name="T58" fmla="*/ 305 w 896"/>
                    <a:gd name="T59" fmla="*/ 679 h 1107"/>
                    <a:gd name="T60" fmla="*/ 491 w 896"/>
                    <a:gd name="T61" fmla="*/ 716 h 1107"/>
                    <a:gd name="T62" fmla="*/ 370 w 896"/>
                    <a:gd name="T63" fmla="*/ 684 h 1107"/>
                    <a:gd name="T64" fmla="*/ 371 w 896"/>
                    <a:gd name="T65" fmla="*/ 490 h 1107"/>
                    <a:gd name="T66" fmla="*/ 544 w 896"/>
                    <a:gd name="T67" fmla="*/ 488 h 1107"/>
                    <a:gd name="T68" fmla="*/ 543 w 896"/>
                    <a:gd name="T69" fmla="*/ 683 h 1107"/>
                    <a:gd name="T70" fmla="*/ 538 w 896"/>
                    <a:gd name="T71" fmla="*/ 687 h 1107"/>
                    <a:gd name="T72" fmla="*/ 523 w 896"/>
                    <a:gd name="T73" fmla="*/ 751 h 1107"/>
                    <a:gd name="T74" fmla="*/ 617 w 896"/>
                    <a:gd name="T75" fmla="*/ 716 h 1107"/>
                    <a:gd name="T76" fmla="*/ 671 w 896"/>
                    <a:gd name="T77" fmla="*/ 456 h 1107"/>
                    <a:gd name="T78" fmla="*/ 762 w 896"/>
                    <a:gd name="T79" fmla="*/ 668 h 1107"/>
                    <a:gd name="T80" fmla="*/ 448 w 896"/>
                    <a:gd name="T81" fmla="*/ 329 h 1107"/>
                    <a:gd name="T82" fmla="*/ 448 w 896"/>
                    <a:gd name="T83" fmla="*/ 73 h 1107"/>
                    <a:gd name="T84" fmla="*/ 448 w 896"/>
                    <a:gd name="T85" fmla="*/ 329 h 1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896" h="1107">
                      <a:moveTo>
                        <a:pt x="896" y="215"/>
                      </a:moveTo>
                      <a:cubicBezTo>
                        <a:pt x="896" y="214"/>
                        <a:pt x="896" y="213"/>
                        <a:pt x="896" y="212"/>
                      </a:cubicBezTo>
                      <a:cubicBezTo>
                        <a:pt x="896" y="148"/>
                        <a:pt x="844" y="91"/>
                        <a:pt x="751" y="53"/>
                      </a:cubicBezTo>
                      <a:cubicBezTo>
                        <a:pt x="669" y="18"/>
                        <a:pt x="561" y="0"/>
                        <a:pt x="448" y="0"/>
                      </a:cubicBezTo>
                      <a:cubicBezTo>
                        <a:pt x="335" y="0"/>
                        <a:pt x="227" y="18"/>
                        <a:pt x="146" y="52"/>
                      </a:cubicBezTo>
                      <a:cubicBezTo>
                        <a:pt x="52" y="91"/>
                        <a:pt x="0" y="148"/>
                        <a:pt x="0" y="212"/>
                      </a:cubicBezTo>
                      <a:cubicBezTo>
                        <a:pt x="0" y="213"/>
                        <a:pt x="0" y="214"/>
                        <a:pt x="1" y="215"/>
                      </a:cubicBezTo>
                      <a:cubicBezTo>
                        <a:pt x="1" y="219"/>
                        <a:pt x="1" y="219"/>
                        <a:pt x="1" y="219"/>
                      </a:cubicBezTo>
                      <a:cubicBezTo>
                        <a:pt x="1" y="220"/>
                        <a:pt x="0" y="222"/>
                        <a:pt x="0" y="224"/>
                      </a:cubicBezTo>
                      <a:cubicBezTo>
                        <a:pt x="0" y="894"/>
                        <a:pt x="0" y="894"/>
                        <a:pt x="0" y="894"/>
                      </a:cubicBezTo>
                      <a:cubicBezTo>
                        <a:pt x="0" y="959"/>
                        <a:pt x="52" y="1016"/>
                        <a:pt x="146" y="1054"/>
                      </a:cubicBezTo>
                      <a:cubicBezTo>
                        <a:pt x="227" y="1088"/>
                        <a:pt x="335" y="1107"/>
                        <a:pt x="448" y="1107"/>
                      </a:cubicBezTo>
                      <a:cubicBezTo>
                        <a:pt x="561" y="1107"/>
                        <a:pt x="669" y="1088"/>
                        <a:pt x="751" y="1054"/>
                      </a:cubicBezTo>
                      <a:cubicBezTo>
                        <a:pt x="844" y="1016"/>
                        <a:pt x="896" y="959"/>
                        <a:pt x="896" y="894"/>
                      </a:cubicBezTo>
                      <a:cubicBezTo>
                        <a:pt x="896" y="224"/>
                        <a:pt x="896" y="224"/>
                        <a:pt x="896" y="224"/>
                      </a:cubicBezTo>
                      <a:cubicBezTo>
                        <a:pt x="896" y="222"/>
                        <a:pt x="896" y="220"/>
                        <a:pt x="895" y="219"/>
                      </a:cubicBezTo>
                      <a:lnTo>
                        <a:pt x="896" y="215"/>
                      </a:lnTo>
                      <a:close/>
                      <a:moveTo>
                        <a:pt x="305" y="679"/>
                      </a:moveTo>
                      <a:cubicBezTo>
                        <a:pt x="300" y="689"/>
                        <a:pt x="293" y="697"/>
                        <a:pt x="284" y="703"/>
                      </a:cubicBezTo>
                      <a:cubicBezTo>
                        <a:pt x="275" y="709"/>
                        <a:pt x="265" y="714"/>
                        <a:pt x="253" y="716"/>
                      </a:cubicBezTo>
                      <a:cubicBezTo>
                        <a:pt x="241" y="719"/>
                        <a:pt x="229" y="720"/>
                        <a:pt x="216" y="720"/>
                      </a:cubicBezTo>
                      <a:cubicBezTo>
                        <a:pt x="202" y="720"/>
                        <a:pt x="190" y="719"/>
                        <a:pt x="178" y="717"/>
                      </a:cubicBezTo>
                      <a:cubicBezTo>
                        <a:pt x="166" y="714"/>
                        <a:pt x="155" y="711"/>
                        <a:pt x="146" y="706"/>
                      </a:cubicBezTo>
                      <a:cubicBezTo>
                        <a:pt x="146" y="648"/>
                        <a:pt x="146" y="648"/>
                        <a:pt x="146" y="648"/>
                      </a:cubicBezTo>
                      <a:cubicBezTo>
                        <a:pt x="156" y="657"/>
                        <a:pt x="167" y="663"/>
                        <a:pt x="178" y="668"/>
                      </a:cubicBezTo>
                      <a:cubicBezTo>
                        <a:pt x="190" y="672"/>
                        <a:pt x="202" y="674"/>
                        <a:pt x="213" y="674"/>
                      </a:cubicBezTo>
                      <a:cubicBezTo>
                        <a:pt x="220" y="674"/>
                        <a:pt x="226" y="674"/>
                        <a:pt x="232" y="672"/>
                      </a:cubicBezTo>
                      <a:cubicBezTo>
                        <a:pt x="237" y="671"/>
                        <a:pt x="241" y="669"/>
                        <a:pt x="244" y="667"/>
                      </a:cubicBezTo>
                      <a:cubicBezTo>
                        <a:pt x="248" y="664"/>
                        <a:pt x="251" y="662"/>
                        <a:pt x="252" y="658"/>
                      </a:cubicBezTo>
                      <a:cubicBezTo>
                        <a:pt x="254" y="655"/>
                        <a:pt x="255" y="652"/>
                        <a:pt x="255" y="648"/>
                      </a:cubicBezTo>
                      <a:cubicBezTo>
                        <a:pt x="255" y="643"/>
                        <a:pt x="253" y="638"/>
                        <a:pt x="251" y="634"/>
                      </a:cubicBezTo>
                      <a:cubicBezTo>
                        <a:pt x="248" y="630"/>
                        <a:pt x="244" y="627"/>
                        <a:pt x="240" y="623"/>
                      </a:cubicBezTo>
                      <a:cubicBezTo>
                        <a:pt x="235" y="620"/>
                        <a:pt x="229" y="617"/>
                        <a:pt x="223" y="614"/>
                      </a:cubicBezTo>
                      <a:cubicBezTo>
                        <a:pt x="216" y="610"/>
                        <a:pt x="209" y="607"/>
                        <a:pt x="202" y="604"/>
                      </a:cubicBezTo>
                      <a:cubicBezTo>
                        <a:pt x="183" y="596"/>
                        <a:pt x="169" y="585"/>
                        <a:pt x="159" y="573"/>
                      </a:cubicBezTo>
                      <a:cubicBezTo>
                        <a:pt x="150" y="561"/>
                        <a:pt x="145" y="546"/>
                        <a:pt x="145" y="529"/>
                      </a:cubicBezTo>
                      <a:cubicBezTo>
                        <a:pt x="145" y="515"/>
                        <a:pt x="148" y="504"/>
                        <a:pt x="153" y="494"/>
                      </a:cubicBezTo>
                      <a:cubicBezTo>
                        <a:pt x="158" y="484"/>
                        <a:pt x="165" y="476"/>
                        <a:pt x="174" y="470"/>
                      </a:cubicBezTo>
                      <a:cubicBezTo>
                        <a:pt x="183" y="464"/>
                        <a:pt x="193" y="459"/>
                        <a:pt x="204" y="456"/>
                      </a:cubicBezTo>
                      <a:cubicBezTo>
                        <a:pt x="216" y="453"/>
                        <a:pt x="228" y="452"/>
                        <a:pt x="241" y="452"/>
                      </a:cubicBezTo>
                      <a:cubicBezTo>
                        <a:pt x="254" y="452"/>
                        <a:pt x="265" y="453"/>
                        <a:pt x="275" y="454"/>
                      </a:cubicBezTo>
                      <a:cubicBezTo>
                        <a:pt x="285" y="456"/>
                        <a:pt x="294" y="458"/>
                        <a:pt x="302" y="462"/>
                      </a:cubicBezTo>
                      <a:cubicBezTo>
                        <a:pt x="302" y="516"/>
                        <a:pt x="302" y="516"/>
                        <a:pt x="302" y="516"/>
                      </a:cubicBezTo>
                      <a:cubicBezTo>
                        <a:pt x="298" y="513"/>
                        <a:pt x="293" y="510"/>
                        <a:pt x="288" y="508"/>
                      </a:cubicBezTo>
                      <a:cubicBezTo>
                        <a:pt x="284" y="506"/>
                        <a:pt x="279" y="504"/>
                        <a:pt x="274" y="502"/>
                      </a:cubicBezTo>
                      <a:cubicBezTo>
                        <a:pt x="269" y="501"/>
                        <a:pt x="263" y="500"/>
                        <a:pt x="258" y="499"/>
                      </a:cubicBezTo>
                      <a:cubicBezTo>
                        <a:pt x="253" y="498"/>
                        <a:pt x="249" y="498"/>
                        <a:pt x="244" y="498"/>
                      </a:cubicBezTo>
                      <a:cubicBezTo>
                        <a:pt x="238" y="498"/>
                        <a:pt x="232" y="498"/>
                        <a:pt x="227" y="500"/>
                      </a:cubicBezTo>
                      <a:cubicBezTo>
                        <a:pt x="222" y="501"/>
                        <a:pt x="218" y="503"/>
                        <a:pt x="214" y="505"/>
                      </a:cubicBezTo>
                      <a:cubicBezTo>
                        <a:pt x="211" y="507"/>
                        <a:pt x="208" y="510"/>
                        <a:pt x="206" y="513"/>
                      </a:cubicBezTo>
                      <a:cubicBezTo>
                        <a:pt x="204" y="517"/>
                        <a:pt x="203" y="520"/>
                        <a:pt x="203" y="524"/>
                      </a:cubicBezTo>
                      <a:cubicBezTo>
                        <a:pt x="203" y="528"/>
                        <a:pt x="204" y="532"/>
                        <a:pt x="206" y="536"/>
                      </a:cubicBezTo>
                      <a:cubicBezTo>
                        <a:pt x="208" y="539"/>
                        <a:pt x="212" y="542"/>
                        <a:pt x="216" y="546"/>
                      </a:cubicBezTo>
                      <a:cubicBezTo>
                        <a:pt x="219" y="549"/>
                        <a:pt x="224" y="552"/>
                        <a:pt x="230" y="555"/>
                      </a:cubicBezTo>
                      <a:cubicBezTo>
                        <a:pt x="236" y="558"/>
                        <a:pt x="242" y="561"/>
                        <a:pt x="249" y="564"/>
                      </a:cubicBezTo>
                      <a:cubicBezTo>
                        <a:pt x="259" y="568"/>
                        <a:pt x="268" y="573"/>
                        <a:pt x="275" y="578"/>
                      </a:cubicBezTo>
                      <a:cubicBezTo>
                        <a:pt x="283" y="582"/>
                        <a:pt x="290" y="588"/>
                        <a:pt x="295" y="594"/>
                      </a:cubicBezTo>
                      <a:cubicBezTo>
                        <a:pt x="301" y="600"/>
                        <a:pt x="305" y="607"/>
                        <a:pt x="308" y="615"/>
                      </a:cubicBezTo>
                      <a:cubicBezTo>
                        <a:pt x="311" y="623"/>
                        <a:pt x="313" y="632"/>
                        <a:pt x="313" y="643"/>
                      </a:cubicBezTo>
                      <a:cubicBezTo>
                        <a:pt x="313" y="657"/>
                        <a:pt x="310" y="669"/>
                        <a:pt x="305" y="679"/>
                      </a:cubicBezTo>
                      <a:close/>
                      <a:moveTo>
                        <a:pt x="523" y="751"/>
                      </a:moveTo>
                      <a:cubicBezTo>
                        <a:pt x="491" y="716"/>
                        <a:pt x="491" y="716"/>
                        <a:pt x="491" y="716"/>
                      </a:cubicBezTo>
                      <a:cubicBezTo>
                        <a:pt x="480" y="719"/>
                        <a:pt x="468" y="720"/>
                        <a:pt x="456" y="720"/>
                      </a:cubicBezTo>
                      <a:cubicBezTo>
                        <a:pt x="421" y="720"/>
                        <a:pt x="392" y="708"/>
                        <a:pt x="370" y="684"/>
                      </a:cubicBezTo>
                      <a:cubicBezTo>
                        <a:pt x="348" y="660"/>
                        <a:pt x="337" y="628"/>
                        <a:pt x="337" y="589"/>
                      </a:cubicBezTo>
                      <a:cubicBezTo>
                        <a:pt x="337" y="549"/>
                        <a:pt x="349" y="515"/>
                        <a:pt x="371" y="490"/>
                      </a:cubicBezTo>
                      <a:cubicBezTo>
                        <a:pt x="393" y="465"/>
                        <a:pt x="423" y="452"/>
                        <a:pt x="460" y="452"/>
                      </a:cubicBezTo>
                      <a:cubicBezTo>
                        <a:pt x="494" y="452"/>
                        <a:pt x="522" y="464"/>
                        <a:pt x="544" y="488"/>
                      </a:cubicBezTo>
                      <a:cubicBezTo>
                        <a:pt x="565" y="512"/>
                        <a:pt x="576" y="544"/>
                        <a:pt x="576" y="584"/>
                      </a:cubicBezTo>
                      <a:cubicBezTo>
                        <a:pt x="576" y="625"/>
                        <a:pt x="565" y="658"/>
                        <a:pt x="543" y="683"/>
                      </a:cubicBezTo>
                      <a:cubicBezTo>
                        <a:pt x="542" y="684"/>
                        <a:pt x="541" y="684"/>
                        <a:pt x="540" y="685"/>
                      </a:cubicBezTo>
                      <a:cubicBezTo>
                        <a:pt x="540" y="686"/>
                        <a:pt x="539" y="687"/>
                        <a:pt x="538" y="687"/>
                      </a:cubicBezTo>
                      <a:cubicBezTo>
                        <a:pt x="600" y="751"/>
                        <a:pt x="600" y="751"/>
                        <a:pt x="600" y="751"/>
                      </a:cubicBezTo>
                      <a:lnTo>
                        <a:pt x="523" y="751"/>
                      </a:lnTo>
                      <a:close/>
                      <a:moveTo>
                        <a:pt x="762" y="716"/>
                      </a:moveTo>
                      <a:cubicBezTo>
                        <a:pt x="617" y="716"/>
                        <a:pt x="617" y="716"/>
                        <a:pt x="617" y="716"/>
                      </a:cubicBezTo>
                      <a:cubicBezTo>
                        <a:pt x="617" y="456"/>
                        <a:pt x="617" y="456"/>
                        <a:pt x="617" y="456"/>
                      </a:cubicBezTo>
                      <a:cubicBezTo>
                        <a:pt x="671" y="456"/>
                        <a:pt x="671" y="456"/>
                        <a:pt x="671" y="456"/>
                      </a:cubicBezTo>
                      <a:cubicBezTo>
                        <a:pt x="671" y="668"/>
                        <a:pt x="671" y="668"/>
                        <a:pt x="671" y="668"/>
                      </a:cubicBezTo>
                      <a:cubicBezTo>
                        <a:pt x="762" y="668"/>
                        <a:pt x="762" y="668"/>
                        <a:pt x="762" y="668"/>
                      </a:cubicBezTo>
                      <a:lnTo>
                        <a:pt x="762" y="716"/>
                      </a:lnTo>
                      <a:close/>
                      <a:moveTo>
                        <a:pt x="448" y="329"/>
                      </a:moveTo>
                      <a:cubicBezTo>
                        <a:pt x="250" y="329"/>
                        <a:pt x="89" y="272"/>
                        <a:pt x="89" y="201"/>
                      </a:cubicBezTo>
                      <a:cubicBezTo>
                        <a:pt x="89" y="131"/>
                        <a:pt x="250" y="73"/>
                        <a:pt x="448" y="73"/>
                      </a:cubicBezTo>
                      <a:cubicBezTo>
                        <a:pt x="646" y="73"/>
                        <a:pt x="807" y="131"/>
                        <a:pt x="807" y="201"/>
                      </a:cubicBezTo>
                      <a:cubicBezTo>
                        <a:pt x="807" y="272"/>
                        <a:pt x="646" y="329"/>
                        <a:pt x="448" y="3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195" name="Freeform 41"/>
                <p:cNvSpPr>
                  <a:spLocks/>
                </p:cNvSpPr>
                <p:nvPr/>
              </p:nvSpPr>
              <p:spPr bwMode="auto">
                <a:xfrm>
                  <a:off x="-1887538" y="4916098"/>
                  <a:ext cx="373063" cy="511175"/>
                </a:xfrm>
                <a:custGeom>
                  <a:avLst/>
                  <a:gdLst>
                    <a:gd name="T0" fmla="*/ 63 w 123"/>
                    <a:gd name="T1" fmla="*/ 0 h 168"/>
                    <a:gd name="T2" fmla="*/ 17 w 123"/>
                    <a:gd name="T3" fmla="*/ 23 h 168"/>
                    <a:gd name="T4" fmla="*/ 0 w 123"/>
                    <a:gd name="T5" fmla="*/ 84 h 168"/>
                    <a:gd name="T6" fmla="*/ 17 w 123"/>
                    <a:gd name="T7" fmla="*/ 145 h 168"/>
                    <a:gd name="T8" fmla="*/ 62 w 123"/>
                    <a:gd name="T9" fmla="*/ 168 h 168"/>
                    <a:gd name="T10" fmla="*/ 107 w 123"/>
                    <a:gd name="T11" fmla="*/ 146 h 168"/>
                    <a:gd name="T12" fmla="*/ 123 w 123"/>
                    <a:gd name="T13" fmla="*/ 85 h 168"/>
                    <a:gd name="T14" fmla="*/ 107 w 123"/>
                    <a:gd name="T15" fmla="*/ 23 h 168"/>
                    <a:gd name="T16" fmla="*/ 63 w 123"/>
                    <a:gd name="T17" fmla="*/ 0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3" h="168">
                      <a:moveTo>
                        <a:pt x="63" y="0"/>
                      </a:moveTo>
                      <a:cubicBezTo>
                        <a:pt x="44" y="0"/>
                        <a:pt x="29" y="8"/>
                        <a:pt x="17" y="23"/>
                      </a:cubicBezTo>
                      <a:cubicBezTo>
                        <a:pt x="6" y="39"/>
                        <a:pt x="0" y="59"/>
                        <a:pt x="0" y="84"/>
                      </a:cubicBezTo>
                      <a:cubicBezTo>
                        <a:pt x="0" y="110"/>
                        <a:pt x="6" y="130"/>
                        <a:pt x="17" y="145"/>
                      </a:cubicBezTo>
                      <a:cubicBezTo>
                        <a:pt x="28" y="160"/>
                        <a:pt x="43" y="168"/>
                        <a:pt x="62" y="168"/>
                      </a:cubicBezTo>
                      <a:cubicBezTo>
                        <a:pt x="81" y="168"/>
                        <a:pt x="96" y="160"/>
                        <a:pt x="107" y="146"/>
                      </a:cubicBezTo>
                      <a:cubicBezTo>
                        <a:pt x="118" y="131"/>
                        <a:pt x="123" y="111"/>
                        <a:pt x="123" y="85"/>
                      </a:cubicBezTo>
                      <a:cubicBezTo>
                        <a:pt x="123" y="59"/>
                        <a:pt x="118" y="38"/>
                        <a:pt x="107" y="23"/>
                      </a:cubicBezTo>
                      <a:cubicBezTo>
                        <a:pt x="97" y="8"/>
                        <a:pt x="82" y="0"/>
                        <a:pt x="6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grpSp>
          <p:grpSp>
            <p:nvGrpSpPr>
              <p:cNvPr id="191" name="Group 190"/>
              <p:cNvGrpSpPr>
                <a:grpSpLocks noChangeAspect="1"/>
              </p:cNvGrpSpPr>
              <p:nvPr/>
            </p:nvGrpSpPr>
            <p:grpSpPr>
              <a:xfrm>
                <a:off x="4165572" y="2158754"/>
                <a:ext cx="292608" cy="229390"/>
                <a:chOff x="8588655" y="3482322"/>
                <a:chExt cx="2571750" cy="2016125"/>
              </a:xfrm>
            </p:grpSpPr>
            <p:sp>
              <p:nvSpPr>
                <p:cNvPr id="192" name="Freeform 36"/>
                <p:cNvSpPr>
                  <a:spLocks/>
                </p:cNvSpPr>
                <p:nvPr/>
              </p:nvSpPr>
              <p:spPr bwMode="auto">
                <a:xfrm>
                  <a:off x="8588655" y="3482322"/>
                  <a:ext cx="1547813" cy="241300"/>
                </a:xfrm>
                <a:custGeom>
                  <a:avLst/>
                  <a:gdLst>
                    <a:gd name="T0" fmla="*/ 2894 w 2948"/>
                    <a:gd name="T1" fmla="*/ 397 h 460"/>
                    <a:gd name="T2" fmla="*/ 2752 w 2948"/>
                    <a:gd name="T3" fmla="*/ 152 h 460"/>
                    <a:gd name="T4" fmla="*/ 2488 w 2948"/>
                    <a:gd name="T5" fmla="*/ 0 h 460"/>
                    <a:gd name="T6" fmla="*/ 304 w 2948"/>
                    <a:gd name="T7" fmla="*/ 0 h 460"/>
                    <a:gd name="T8" fmla="*/ 0 w 2948"/>
                    <a:gd name="T9" fmla="*/ 304 h 460"/>
                    <a:gd name="T10" fmla="*/ 0 w 2948"/>
                    <a:gd name="T11" fmla="*/ 460 h 460"/>
                    <a:gd name="T12" fmla="*/ 2948 w 2948"/>
                    <a:gd name="T13" fmla="*/ 460 h 460"/>
                    <a:gd name="T14" fmla="*/ 2894 w 2948"/>
                    <a:gd name="T15" fmla="*/ 397 h 46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48" h="460">
                      <a:moveTo>
                        <a:pt x="2894" y="397"/>
                      </a:moveTo>
                      <a:lnTo>
                        <a:pt x="2752" y="152"/>
                      </a:lnTo>
                      <a:cubicBezTo>
                        <a:pt x="2698" y="59"/>
                        <a:pt x="2595" y="0"/>
                        <a:pt x="2488" y="0"/>
                      </a:cubicBezTo>
                      <a:lnTo>
                        <a:pt x="304" y="0"/>
                      </a:lnTo>
                      <a:cubicBezTo>
                        <a:pt x="138" y="0"/>
                        <a:pt x="0" y="137"/>
                        <a:pt x="0" y="304"/>
                      </a:cubicBezTo>
                      <a:lnTo>
                        <a:pt x="0" y="460"/>
                      </a:lnTo>
                      <a:lnTo>
                        <a:pt x="2948" y="460"/>
                      </a:lnTo>
                      <a:cubicBezTo>
                        <a:pt x="2923" y="446"/>
                        <a:pt x="2909" y="421"/>
                        <a:pt x="2894" y="397"/>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193" name="Freeform 37"/>
                <p:cNvSpPr>
                  <a:spLocks noEditPoints="1"/>
                </p:cNvSpPr>
                <p:nvPr/>
              </p:nvSpPr>
              <p:spPr bwMode="auto">
                <a:xfrm>
                  <a:off x="8588655" y="3804585"/>
                  <a:ext cx="2571750" cy="1693862"/>
                </a:xfrm>
                <a:custGeom>
                  <a:avLst/>
                  <a:gdLst>
                    <a:gd name="T0" fmla="*/ 4706 w 4896"/>
                    <a:gd name="T1" fmla="*/ 0 h 3227"/>
                    <a:gd name="T2" fmla="*/ 0 w 4896"/>
                    <a:gd name="T3" fmla="*/ 0 h 3227"/>
                    <a:gd name="T4" fmla="*/ 0 w 4896"/>
                    <a:gd name="T5" fmla="*/ 2923 h 3227"/>
                    <a:gd name="T6" fmla="*/ 304 w 4896"/>
                    <a:gd name="T7" fmla="*/ 3227 h 3227"/>
                    <a:gd name="T8" fmla="*/ 4593 w 4896"/>
                    <a:gd name="T9" fmla="*/ 3227 h 3227"/>
                    <a:gd name="T10" fmla="*/ 4896 w 4896"/>
                    <a:gd name="T11" fmla="*/ 2923 h 3227"/>
                    <a:gd name="T12" fmla="*/ 4896 w 4896"/>
                    <a:gd name="T13" fmla="*/ 279 h 3227"/>
                    <a:gd name="T14" fmla="*/ 4706 w 4896"/>
                    <a:gd name="T15" fmla="*/ 0 h 3227"/>
                    <a:gd name="T16" fmla="*/ 3070 w 4896"/>
                    <a:gd name="T17" fmla="*/ 1469 h 3227"/>
                    <a:gd name="T18" fmla="*/ 2204 w 4896"/>
                    <a:gd name="T19" fmla="*/ 2708 h 3227"/>
                    <a:gd name="T20" fmla="*/ 2169 w 4896"/>
                    <a:gd name="T21" fmla="*/ 2727 h 3227"/>
                    <a:gd name="T22" fmla="*/ 2150 w 4896"/>
                    <a:gd name="T23" fmla="*/ 2722 h 3227"/>
                    <a:gd name="T24" fmla="*/ 2130 w 4896"/>
                    <a:gd name="T25" fmla="*/ 2673 h 3227"/>
                    <a:gd name="T26" fmla="*/ 2355 w 4896"/>
                    <a:gd name="T27" fmla="*/ 1934 h 3227"/>
                    <a:gd name="T28" fmla="*/ 1851 w 4896"/>
                    <a:gd name="T29" fmla="*/ 1934 h 3227"/>
                    <a:gd name="T30" fmla="*/ 1812 w 4896"/>
                    <a:gd name="T31" fmla="*/ 1910 h 3227"/>
                    <a:gd name="T32" fmla="*/ 1817 w 4896"/>
                    <a:gd name="T33" fmla="*/ 1866 h 3227"/>
                    <a:gd name="T34" fmla="*/ 2659 w 4896"/>
                    <a:gd name="T35" fmla="*/ 642 h 3227"/>
                    <a:gd name="T36" fmla="*/ 2693 w 4896"/>
                    <a:gd name="T37" fmla="*/ 622 h 3227"/>
                    <a:gd name="T38" fmla="*/ 2713 w 4896"/>
                    <a:gd name="T39" fmla="*/ 627 h 3227"/>
                    <a:gd name="T40" fmla="*/ 2732 w 4896"/>
                    <a:gd name="T41" fmla="*/ 676 h 3227"/>
                    <a:gd name="T42" fmla="*/ 2517 w 4896"/>
                    <a:gd name="T43" fmla="*/ 1400 h 3227"/>
                    <a:gd name="T44" fmla="*/ 3036 w 4896"/>
                    <a:gd name="T45" fmla="*/ 1400 h 3227"/>
                    <a:gd name="T46" fmla="*/ 3080 w 4896"/>
                    <a:gd name="T47" fmla="*/ 1444 h 3227"/>
                    <a:gd name="T48" fmla="*/ 3070 w 4896"/>
                    <a:gd name="T49" fmla="*/ 1469 h 3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896" h="3227">
                      <a:moveTo>
                        <a:pt x="4706" y="0"/>
                      </a:moveTo>
                      <a:lnTo>
                        <a:pt x="0" y="0"/>
                      </a:lnTo>
                      <a:lnTo>
                        <a:pt x="0" y="2923"/>
                      </a:lnTo>
                      <a:cubicBezTo>
                        <a:pt x="0" y="3090"/>
                        <a:pt x="138" y="3227"/>
                        <a:pt x="304" y="3227"/>
                      </a:cubicBezTo>
                      <a:lnTo>
                        <a:pt x="4593" y="3227"/>
                      </a:lnTo>
                      <a:cubicBezTo>
                        <a:pt x="4759" y="3227"/>
                        <a:pt x="4896" y="3090"/>
                        <a:pt x="4896" y="2923"/>
                      </a:cubicBezTo>
                      <a:lnTo>
                        <a:pt x="4896" y="279"/>
                      </a:lnTo>
                      <a:cubicBezTo>
                        <a:pt x="4896" y="157"/>
                        <a:pt x="4818" y="49"/>
                        <a:pt x="4706" y="0"/>
                      </a:cubicBezTo>
                      <a:close/>
                      <a:moveTo>
                        <a:pt x="3070" y="1469"/>
                      </a:moveTo>
                      <a:lnTo>
                        <a:pt x="2204" y="2708"/>
                      </a:lnTo>
                      <a:cubicBezTo>
                        <a:pt x="2194" y="2717"/>
                        <a:pt x="2184" y="2727"/>
                        <a:pt x="2169" y="2727"/>
                      </a:cubicBezTo>
                      <a:cubicBezTo>
                        <a:pt x="2164" y="2727"/>
                        <a:pt x="2155" y="2727"/>
                        <a:pt x="2150" y="2722"/>
                      </a:cubicBezTo>
                      <a:cubicBezTo>
                        <a:pt x="2130" y="2713"/>
                        <a:pt x="2120" y="2693"/>
                        <a:pt x="2130" y="2673"/>
                      </a:cubicBezTo>
                      <a:lnTo>
                        <a:pt x="2355" y="1934"/>
                      </a:lnTo>
                      <a:lnTo>
                        <a:pt x="1851" y="1934"/>
                      </a:lnTo>
                      <a:cubicBezTo>
                        <a:pt x="1836" y="1934"/>
                        <a:pt x="1822" y="1924"/>
                        <a:pt x="1812" y="1910"/>
                      </a:cubicBezTo>
                      <a:cubicBezTo>
                        <a:pt x="1807" y="1895"/>
                        <a:pt x="1807" y="1880"/>
                        <a:pt x="1817" y="1866"/>
                      </a:cubicBezTo>
                      <a:lnTo>
                        <a:pt x="2659" y="642"/>
                      </a:lnTo>
                      <a:cubicBezTo>
                        <a:pt x="2669" y="632"/>
                        <a:pt x="2679" y="622"/>
                        <a:pt x="2693" y="622"/>
                      </a:cubicBezTo>
                      <a:cubicBezTo>
                        <a:pt x="2698" y="622"/>
                        <a:pt x="2703" y="622"/>
                        <a:pt x="2713" y="627"/>
                      </a:cubicBezTo>
                      <a:cubicBezTo>
                        <a:pt x="2732" y="637"/>
                        <a:pt x="2742" y="656"/>
                        <a:pt x="2732" y="676"/>
                      </a:cubicBezTo>
                      <a:lnTo>
                        <a:pt x="2517" y="1400"/>
                      </a:lnTo>
                      <a:lnTo>
                        <a:pt x="3036" y="1400"/>
                      </a:lnTo>
                      <a:cubicBezTo>
                        <a:pt x="3060" y="1400"/>
                        <a:pt x="3080" y="1420"/>
                        <a:pt x="3080" y="1444"/>
                      </a:cubicBezTo>
                      <a:cubicBezTo>
                        <a:pt x="3080" y="1454"/>
                        <a:pt x="3075" y="1459"/>
                        <a:pt x="3070" y="1469"/>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grpSp>
        </p:grpSp>
      </p:grpSp>
      <p:grpSp>
        <p:nvGrpSpPr>
          <p:cNvPr id="5" name="Group 4"/>
          <p:cNvGrpSpPr/>
          <p:nvPr/>
        </p:nvGrpSpPr>
        <p:grpSpPr>
          <a:xfrm>
            <a:off x="496692" y="1434930"/>
            <a:ext cx="1600799" cy="4611909"/>
            <a:chOff x="496692" y="1434930"/>
            <a:chExt cx="1600799" cy="4611909"/>
          </a:xfrm>
        </p:grpSpPr>
        <p:sp>
          <p:nvSpPr>
            <p:cNvPr id="164" name="Rectangle 163"/>
            <p:cNvSpPr/>
            <p:nvPr/>
          </p:nvSpPr>
          <p:spPr>
            <a:xfrm>
              <a:off x="813890" y="5725695"/>
              <a:ext cx="933597" cy="321144"/>
            </a:xfrm>
            <a:prstGeom prst="rect">
              <a:avLst/>
            </a:prstGeom>
          </p:spPr>
          <p:txBody>
            <a:bodyPr wrap="none" lIns="0" tIns="0" rIns="0" bIns="0" anchor="ctr">
              <a:noAutofit/>
            </a:bodyPr>
            <a:lstStyle/>
            <a:p>
              <a:pPr marL="0" marR="0" lvl="0" indent="0" defTabSz="914400" eaLnBrk="1" fontAlgn="auto" latinLnBrk="0" hangingPunct="1">
                <a:lnSpc>
                  <a:spcPct val="90000"/>
                </a:lnSpc>
                <a:spcBef>
                  <a:spcPts val="0"/>
                </a:spcBef>
                <a:spcAft>
                  <a:spcPts val="0"/>
                </a:spcAft>
                <a:buClrTx/>
                <a:buSzTx/>
                <a:buFontTx/>
                <a:buNone/>
                <a:tabLst/>
                <a:defRPr/>
              </a:pPr>
              <a:r>
                <a:rPr kumimoji="0" lang="en-US" sz="2400" b="0" i="0" u="none" strike="noStrike" kern="0" cap="none" spc="0" normalizeH="0" baseline="0" noProof="0" dirty="0">
                  <a:ln>
                    <a:noFill/>
                  </a:ln>
                  <a:solidFill>
                    <a:srgbClr val="002050"/>
                  </a:solidFill>
                  <a:effectLst/>
                  <a:uLnTx/>
                  <a:uFillTx/>
                  <a:latin typeface="Segoe UI Light"/>
                </a:rPr>
                <a:t>Data</a:t>
              </a:r>
            </a:p>
          </p:txBody>
        </p:sp>
        <p:grpSp>
          <p:nvGrpSpPr>
            <p:cNvPr id="165" name="Group 164"/>
            <p:cNvGrpSpPr/>
            <p:nvPr/>
          </p:nvGrpSpPr>
          <p:grpSpPr>
            <a:xfrm>
              <a:off x="1789019" y="1434930"/>
              <a:ext cx="308472" cy="4199169"/>
              <a:chOff x="1776319" y="1369399"/>
              <a:chExt cx="308472" cy="3830198"/>
            </a:xfrm>
          </p:grpSpPr>
          <p:sp>
            <p:nvSpPr>
              <p:cNvPr id="181" name="Freeform 586"/>
              <p:cNvSpPr/>
              <p:nvPr/>
            </p:nvSpPr>
            <p:spPr bwMode="auto">
              <a:xfrm>
                <a:off x="1960934" y="1369399"/>
                <a:ext cx="123857" cy="3830198"/>
              </a:xfrm>
              <a:custGeom>
                <a:avLst/>
                <a:gdLst>
                  <a:gd name="connsiteX0" fmla="*/ 247650 w 247650"/>
                  <a:gd name="connsiteY0" fmla="*/ 0 h 295275"/>
                  <a:gd name="connsiteX1" fmla="*/ 0 w 247650"/>
                  <a:gd name="connsiteY1" fmla="*/ 0 h 295275"/>
                  <a:gd name="connsiteX2" fmla="*/ 0 w 247650"/>
                  <a:gd name="connsiteY2" fmla="*/ 295275 h 295275"/>
                  <a:gd name="connsiteX3" fmla="*/ 238125 w 247650"/>
                  <a:gd name="connsiteY3" fmla="*/ 295275 h 295275"/>
                </a:gdLst>
                <a:ahLst/>
                <a:cxnLst>
                  <a:cxn ang="0">
                    <a:pos x="connsiteX0" y="connsiteY0"/>
                  </a:cxn>
                  <a:cxn ang="0">
                    <a:pos x="connsiteX1" y="connsiteY1"/>
                  </a:cxn>
                  <a:cxn ang="0">
                    <a:pos x="connsiteX2" y="connsiteY2"/>
                  </a:cxn>
                  <a:cxn ang="0">
                    <a:pos x="connsiteX3" y="connsiteY3"/>
                  </a:cxn>
                </a:cxnLst>
                <a:rect l="l" t="t" r="r" b="b"/>
                <a:pathLst>
                  <a:path w="247650" h="295275">
                    <a:moveTo>
                      <a:pt x="247650" y="0"/>
                    </a:moveTo>
                    <a:lnTo>
                      <a:pt x="0" y="0"/>
                    </a:lnTo>
                    <a:lnTo>
                      <a:pt x="0" y="295275"/>
                    </a:lnTo>
                    <a:lnTo>
                      <a:pt x="238125" y="295275"/>
                    </a:lnTo>
                  </a:path>
                </a:pathLst>
              </a:custGeom>
              <a:noFill/>
              <a:ln w="12700" cap="flat" cmpd="sng" algn="ctr">
                <a:solidFill>
                  <a:srgbClr val="0078D7"/>
                </a:solidFill>
                <a:prstDash val="solid"/>
                <a:headEnd type="none" w="med" len="med"/>
                <a:tailEnd type="none" w="med" len="me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cxnSp>
            <p:nvCxnSpPr>
              <p:cNvPr id="182" name="Straight Connector 181"/>
              <p:cNvCxnSpPr/>
              <p:nvPr/>
            </p:nvCxnSpPr>
            <p:spPr>
              <a:xfrm>
                <a:off x="1776319" y="3284498"/>
                <a:ext cx="308472" cy="0"/>
              </a:xfrm>
              <a:prstGeom prst="line">
                <a:avLst/>
              </a:prstGeom>
              <a:noFill/>
              <a:ln w="12700" cap="flat" cmpd="sng" algn="ctr">
                <a:solidFill>
                  <a:srgbClr val="0078D7"/>
                </a:solidFill>
                <a:prstDash val="solid"/>
                <a:headEnd type="none"/>
                <a:tailEnd type="none"/>
              </a:ln>
              <a:effectLst/>
            </p:spPr>
          </p:cxnSp>
        </p:grpSp>
        <p:grpSp>
          <p:nvGrpSpPr>
            <p:cNvPr id="3" name="Group 2"/>
            <p:cNvGrpSpPr/>
            <p:nvPr/>
          </p:nvGrpSpPr>
          <p:grpSpPr>
            <a:xfrm>
              <a:off x="496692" y="1654968"/>
              <a:ext cx="1439175" cy="563250"/>
              <a:chOff x="496692" y="2081186"/>
              <a:chExt cx="1439175" cy="563250"/>
            </a:xfrm>
          </p:grpSpPr>
          <p:sp>
            <p:nvSpPr>
              <p:cNvPr id="161" name="TextBox 160"/>
              <p:cNvSpPr txBox="1"/>
              <p:nvPr/>
            </p:nvSpPr>
            <p:spPr>
              <a:xfrm>
                <a:off x="1261371" y="2081186"/>
                <a:ext cx="674496" cy="563250"/>
              </a:xfrm>
              <a:prstGeom prst="rect">
                <a:avLst/>
              </a:prstGeom>
              <a:noFill/>
            </p:spPr>
            <p:txBody>
              <a:bodyPr wrap="square" lIns="0" tIns="146283" rIns="182854" bIns="146283" rtlCol="0">
                <a:noAutofit/>
              </a:bodyPr>
              <a:lstStyle/>
              <a:p>
                <a:pPr marL="0" marR="0" lvl="0" indent="0" defTabSz="932563" eaLnBrk="1" fontAlgn="auto" latinLnBrk="0" hangingPunct="1">
                  <a:lnSpc>
                    <a:spcPct val="90000"/>
                  </a:lnSpc>
                  <a:spcBef>
                    <a:spcPts val="0"/>
                  </a:spcBef>
                  <a:spcAft>
                    <a:spcPts val="600"/>
                  </a:spcAft>
                  <a:buClrTx/>
                  <a:buSzTx/>
                  <a:buFontTx/>
                  <a:buNone/>
                  <a:tabLst/>
                  <a:defRPr/>
                </a:pPr>
                <a:r>
                  <a:rPr kumimoji="0" lang="en-US" sz="1200" b="0" i="0" u="none" strike="noStrike" kern="0" cap="none" spc="-30" normalizeH="0" baseline="0" noProof="0" dirty="0">
                    <a:ln>
                      <a:noFill/>
                    </a:ln>
                    <a:solidFill>
                      <a:srgbClr val="002050"/>
                    </a:solidFill>
                    <a:effectLst/>
                    <a:uLnTx/>
                    <a:uFillTx/>
                    <a:latin typeface="Segoe UI Semilight" panose="020B0402040204020203" pitchFamily="34" charset="0"/>
                    <a:cs typeface="Segoe UI Semilight" panose="020B0402040204020203" pitchFamily="34" charset="0"/>
                  </a:rPr>
                  <a:t>Data </a:t>
                </a:r>
                <a:br>
                  <a:rPr kumimoji="0" lang="en-US" sz="1200" b="0" i="0" u="none" strike="noStrike" kern="0" cap="none" spc="-30" normalizeH="0" baseline="0" noProof="0" dirty="0">
                    <a:ln>
                      <a:noFill/>
                    </a:ln>
                    <a:solidFill>
                      <a:srgbClr val="002050"/>
                    </a:solidFill>
                    <a:effectLst/>
                    <a:uLnTx/>
                    <a:uFillTx/>
                    <a:latin typeface="Segoe UI Semilight" panose="020B0402040204020203" pitchFamily="34" charset="0"/>
                    <a:cs typeface="Segoe UI Semilight" panose="020B0402040204020203" pitchFamily="34" charset="0"/>
                  </a:rPr>
                </a:br>
                <a:r>
                  <a:rPr kumimoji="0" lang="en-US" sz="1200" b="0" i="0" u="none" strike="noStrike" kern="0" cap="none" spc="-30" normalizeH="0" baseline="0" noProof="0" dirty="0">
                    <a:ln>
                      <a:noFill/>
                    </a:ln>
                    <a:solidFill>
                      <a:srgbClr val="002050"/>
                    </a:solidFill>
                    <a:effectLst/>
                    <a:uLnTx/>
                    <a:uFillTx/>
                    <a:latin typeface="Segoe UI Semilight" panose="020B0402040204020203" pitchFamily="34" charset="0"/>
                    <a:cs typeface="Segoe UI Semilight" panose="020B0402040204020203" pitchFamily="34" charset="0"/>
                  </a:rPr>
                  <a:t>Sources</a:t>
                </a:r>
              </a:p>
            </p:txBody>
          </p:sp>
          <p:sp>
            <p:nvSpPr>
              <p:cNvPr id="166" name="Freeform 34"/>
              <p:cNvSpPr>
                <a:spLocks noChangeAspect="1" noEditPoints="1"/>
              </p:cNvSpPr>
              <p:nvPr/>
            </p:nvSpPr>
            <p:spPr bwMode="auto">
              <a:xfrm>
                <a:off x="496692" y="2203651"/>
                <a:ext cx="530352" cy="419571"/>
              </a:xfrm>
              <a:custGeom>
                <a:avLst/>
                <a:gdLst>
                  <a:gd name="T0" fmla="*/ 234 w 1464"/>
                  <a:gd name="T1" fmla="*/ 815 h 1158"/>
                  <a:gd name="T2" fmla="*/ 206 w 1464"/>
                  <a:gd name="T3" fmla="*/ 1158 h 1158"/>
                  <a:gd name="T4" fmla="*/ 33 w 1464"/>
                  <a:gd name="T5" fmla="*/ 1131 h 1158"/>
                  <a:gd name="T6" fmla="*/ 89 w 1464"/>
                  <a:gd name="T7" fmla="*/ 876 h 1158"/>
                  <a:gd name="T8" fmla="*/ 183 w 1464"/>
                  <a:gd name="T9" fmla="*/ 876 h 1158"/>
                  <a:gd name="T10" fmla="*/ 323 w 1464"/>
                  <a:gd name="T11" fmla="*/ 1158 h 1158"/>
                  <a:gd name="T12" fmla="*/ 495 w 1464"/>
                  <a:gd name="T13" fmla="*/ 1131 h 1158"/>
                  <a:gd name="T14" fmla="*/ 295 w 1464"/>
                  <a:gd name="T15" fmla="*/ 748 h 1158"/>
                  <a:gd name="T16" fmla="*/ 295 w 1464"/>
                  <a:gd name="T17" fmla="*/ 1131 h 1158"/>
                  <a:gd name="T18" fmla="*/ 584 w 1464"/>
                  <a:gd name="T19" fmla="*/ 1158 h 1158"/>
                  <a:gd name="T20" fmla="*/ 757 w 1464"/>
                  <a:gd name="T21" fmla="*/ 1131 h 1158"/>
                  <a:gd name="T22" fmla="*/ 557 w 1464"/>
                  <a:gd name="T23" fmla="*/ 493 h 1158"/>
                  <a:gd name="T24" fmla="*/ 557 w 1464"/>
                  <a:gd name="T25" fmla="*/ 1131 h 1158"/>
                  <a:gd name="T26" fmla="*/ 863 w 1464"/>
                  <a:gd name="T27" fmla="*/ 676 h 1158"/>
                  <a:gd name="T28" fmla="*/ 813 w 1464"/>
                  <a:gd name="T29" fmla="*/ 1131 h 1158"/>
                  <a:gd name="T30" fmla="*/ 991 w 1464"/>
                  <a:gd name="T31" fmla="*/ 1158 h 1158"/>
                  <a:gd name="T32" fmla="*/ 1013 w 1464"/>
                  <a:gd name="T33" fmla="*/ 610 h 1158"/>
                  <a:gd name="T34" fmla="*/ 902 w 1464"/>
                  <a:gd name="T35" fmla="*/ 687 h 1158"/>
                  <a:gd name="T36" fmla="*/ 1074 w 1464"/>
                  <a:gd name="T37" fmla="*/ 1131 h 1158"/>
                  <a:gd name="T38" fmla="*/ 1247 w 1464"/>
                  <a:gd name="T39" fmla="*/ 1158 h 1158"/>
                  <a:gd name="T40" fmla="*/ 1275 w 1464"/>
                  <a:gd name="T41" fmla="*/ 366 h 1158"/>
                  <a:gd name="T42" fmla="*/ 1074 w 1464"/>
                  <a:gd name="T43" fmla="*/ 549 h 1158"/>
                  <a:gd name="T44" fmla="*/ 1442 w 1464"/>
                  <a:gd name="T45" fmla="*/ 0 h 1158"/>
                  <a:gd name="T46" fmla="*/ 1024 w 1464"/>
                  <a:gd name="T47" fmla="*/ 33 h 1158"/>
                  <a:gd name="T48" fmla="*/ 1130 w 1464"/>
                  <a:gd name="T49" fmla="*/ 166 h 1158"/>
                  <a:gd name="T50" fmla="*/ 935 w 1464"/>
                  <a:gd name="T51" fmla="*/ 410 h 1158"/>
                  <a:gd name="T52" fmla="*/ 896 w 1464"/>
                  <a:gd name="T53" fmla="*/ 416 h 1158"/>
                  <a:gd name="T54" fmla="*/ 540 w 1464"/>
                  <a:gd name="T55" fmla="*/ 94 h 1158"/>
                  <a:gd name="T56" fmla="*/ 11 w 1464"/>
                  <a:gd name="T57" fmla="*/ 704 h 1158"/>
                  <a:gd name="T58" fmla="*/ 117 w 1464"/>
                  <a:gd name="T59" fmla="*/ 848 h 1158"/>
                  <a:gd name="T60" fmla="*/ 156 w 1464"/>
                  <a:gd name="T61" fmla="*/ 848 h 1158"/>
                  <a:gd name="T62" fmla="*/ 534 w 1464"/>
                  <a:gd name="T63" fmla="*/ 443 h 1158"/>
                  <a:gd name="T64" fmla="*/ 885 w 1464"/>
                  <a:gd name="T65" fmla="*/ 649 h 1158"/>
                  <a:gd name="T66" fmla="*/ 930 w 1464"/>
                  <a:gd name="T67" fmla="*/ 643 h 1158"/>
                  <a:gd name="T68" fmla="*/ 1269 w 1464"/>
                  <a:gd name="T69" fmla="*/ 321 h 1158"/>
                  <a:gd name="T70" fmla="*/ 1420 w 1464"/>
                  <a:gd name="T71" fmla="*/ 460 h 1158"/>
                  <a:gd name="T72" fmla="*/ 1442 w 1464"/>
                  <a:gd name="T73" fmla="*/ 449 h 1158"/>
                  <a:gd name="T74" fmla="*/ 1442 w 1464"/>
                  <a:gd name="T75" fmla="*/ 0 h 1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64" h="1158">
                    <a:moveTo>
                      <a:pt x="183" y="876"/>
                    </a:moveTo>
                    <a:cubicBezTo>
                      <a:pt x="234" y="815"/>
                      <a:pt x="234" y="815"/>
                      <a:pt x="234" y="815"/>
                    </a:cubicBezTo>
                    <a:cubicBezTo>
                      <a:pt x="234" y="1131"/>
                      <a:pt x="234" y="1131"/>
                      <a:pt x="234" y="1131"/>
                    </a:cubicBezTo>
                    <a:cubicBezTo>
                      <a:pt x="234" y="1147"/>
                      <a:pt x="222" y="1158"/>
                      <a:pt x="206" y="1158"/>
                    </a:cubicBezTo>
                    <a:cubicBezTo>
                      <a:pt x="61" y="1158"/>
                      <a:pt x="61" y="1158"/>
                      <a:pt x="61" y="1158"/>
                    </a:cubicBezTo>
                    <a:cubicBezTo>
                      <a:pt x="50" y="1158"/>
                      <a:pt x="33" y="1147"/>
                      <a:pt x="33" y="1131"/>
                    </a:cubicBezTo>
                    <a:cubicBezTo>
                      <a:pt x="33" y="820"/>
                      <a:pt x="33" y="820"/>
                      <a:pt x="33" y="820"/>
                    </a:cubicBezTo>
                    <a:cubicBezTo>
                      <a:pt x="89" y="876"/>
                      <a:pt x="89" y="876"/>
                      <a:pt x="89" y="876"/>
                    </a:cubicBezTo>
                    <a:cubicBezTo>
                      <a:pt x="100" y="887"/>
                      <a:pt x="117" y="898"/>
                      <a:pt x="133" y="898"/>
                    </a:cubicBezTo>
                    <a:cubicBezTo>
                      <a:pt x="150" y="898"/>
                      <a:pt x="172" y="887"/>
                      <a:pt x="183" y="876"/>
                    </a:cubicBezTo>
                    <a:close/>
                    <a:moveTo>
                      <a:pt x="295" y="1131"/>
                    </a:moveTo>
                    <a:cubicBezTo>
                      <a:pt x="295" y="1147"/>
                      <a:pt x="306" y="1158"/>
                      <a:pt x="323" y="1158"/>
                    </a:cubicBezTo>
                    <a:cubicBezTo>
                      <a:pt x="467" y="1158"/>
                      <a:pt x="467" y="1158"/>
                      <a:pt x="467" y="1158"/>
                    </a:cubicBezTo>
                    <a:cubicBezTo>
                      <a:pt x="484" y="1158"/>
                      <a:pt x="495" y="1147"/>
                      <a:pt x="495" y="1131"/>
                    </a:cubicBezTo>
                    <a:cubicBezTo>
                      <a:pt x="495" y="527"/>
                      <a:pt x="495" y="527"/>
                      <a:pt x="495" y="527"/>
                    </a:cubicBezTo>
                    <a:cubicBezTo>
                      <a:pt x="295" y="748"/>
                      <a:pt x="295" y="748"/>
                      <a:pt x="295" y="748"/>
                    </a:cubicBezTo>
                    <a:cubicBezTo>
                      <a:pt x="295" y="1131"/>
                      <a:pt x="295" y="1131"/>
                      <a:pt x="295" y="1131"/>
                    </a:cubicBezTo>
                    <a:cubicBezTo>
                      <a:pt x="295" y="1131"/>
                      <a:pt x="295" y="1131"/>
                      <a:pt x="295" y="1131"/>
                    </a:cubicBezTo>
                    <a:close/>
                    <a:moveTo>
                      <a:pt x="557" y="1131"/>
                    </a:moveTo>
                    <a:cubicBezTo>
                      <a:pt x="557" y="1147"/>
                      <a:pt x="568" y="1158"/>
                      <a:pt x="584" y="1158"/>
                    </a:cubicBezTo>
                    <a:cubicBezTo>
                      <a:pt x="729" y="1158"/>
                      <a:pt x="729" y="1158"/>
                      <a:pt x="729" y="1158"/>
                    </a:cubicBezTo>
                    <a:cubicBezTo>
                      <a:pt x="746" y="1158"/>
                      <a:pt x="757" y="1147"/>
                      <a:pt x="757" y="1131"/>
                    </a:cubicBezTo>
                    <a:cubicBezTo>
                      <a:pt x="757" y="615"/>
                      <a:pt x="757" y="615"/>
                      <a:pt x="757" y="615"/>
                    </a:cubicBezTo>
                    <a:cubicBezTo>
                      <a:pt x="557" y="493"/>
                      <a:pt x="557" y="493"/>
                      <a:pt x="557" y="493"/>
                    </a:cubicBezTo>
                    <a:cubicBezTo>
                      <a:pt x="557" y="1131"/>
                      <a:pt x="557" y="1131"/>
                      <a:pt x="557" y="1131"/>
                    </a:cubicBezTo>
                    <a:cubicBezTo>
                      <a:pt x="557" y="1131"/>
                      <a:pt x="557" y="1131"/>
                      <a:pt x="557" y="1131"/>
                    </a:cubicBezTo>
                    <a:close/>
                    <a:moveTo>
                      <a:pt x="902" y="687"/>
                    </a:moveTo>
                    <a:cubicBezTo>
                      <a:pt x="891" y="687"/>
                      <a:pt x="874" y="687"/>
                      <a:pt x="863" y="676"/>
                    </a:cubicBezTo>
                    <a:cubicBezTo>
                      <a:pt x="813" y="649"/>
                      <a:pt x="813" y="649"/>
                      <a:pt x="813" y="649"/>
                    </a:cubicBezTo>
                    <a:cubicBezTo>
                      <a:pt x="813" y="1131"/>
                      <a:pt x="813" y="1131"/>
                      <a:pt x="813" y="1131"/>
                    </a:cubicBezTo>
                    <a:cubicBezTo>
                      <a:pt x="813" y="1147"/>
                      <a:pt x="829" y="1158"/>
                      <a:pt x="841" y="1158"/>
                    </a:cubicBezTo>
                    <a:cubicBezTo>
                      <a:pt x="991" y="1158"/>
                      <a:pt x="991" y="1158"/>
                      <a:pt x="991" y="1158"/>
                    </a:cubicBezTo>
                    <a:cubicBezTo>
                      <a:pt x="1002" y="1158"/>
                      <a:pt x="1013" y="1147"/>
                      <a:pt x="1013" y="1131"/>
                    </a:cubicBezTo>
                    <a:cubicBezTo>
                      <a:pt x="1013" y="610"/>
                      <a:pt x="1013" y="610"/>
                      <a:pt x="1013" y="610"/>
                    </a:cubicBezTo>
                    <a:cubicBezTo>
                      <a:pt x="958" y="671"/>
                      <a:pt x="958" y="671"/>
                      <a:pt x="958" y="671"/>
                    </a:cubicBezTo>
                    <a:cubicBezTo>
                      <a:pt x="941" y="682"/>
                      <a:pt x="924" y="687"/>
                      <a:pt x="902" y="687"/>
                    </a:cubicBezTo>
                    <a:close/>
                    <a:moveTo>
                      <a:pt x="1074" y="549"/>
                    </a:moveTo>
                    <a:cubicBezTo>
                      <a:pt x="1074" y="1131"/>
                      <a:pt x="1074" y="1131"/>
                      <a:pt x="1074" y="1131"/>
                    </a:cubicBezTo>
                    <a:cubicBezTo>
                      <a:pt x="1074" y="1147"/>
                      <a:pt x="1086" y="1158"/>
                      <a:pt x="1102" y="1158"/>
                    </a:cubicBezTo>
                    <a:cubicBezTo>
                      <a:pt x="1247" y="1158"/>
                      <a:pt x="1247" y="1158"/>
                      <a:pt x="1247" y="1158"/>
                    </a:cubicBezTo>
                    <a:cubicBezTo>
                      <a:pt x="1264" y="1158"/>
                      <a:pt x="1275" y="1147"/>
                      <a:pt x="1275" y="1131"/>
                    </a:cubicBezTo>
                    <a:cubicBezTo>
                      <a:pt x="1275" y="366"/>
                      <a:pt x="1275" y="366"/>
                      <a:pt x="1275" y="366"/>
                    </a:cubicBezTo>
                    <a:cubicBezTo>
                      <a:pt x="1269" y="360"/>
                      <a:pt x="1269" y="360"/>
                      <a:pt x="1269" y="360"/>
                    </a:cubicBezTo>
                    <a:cubicBezTo>
                      <a:pt x="1074" y="549"/>
                      <a:pt x="1074" y="549"/>
                      <a:pt x="1074" y="549"/>
                    </a:cubicBezTo>
                    <a:cubicBezTo>
                      <a:pt x="1074" y="549"/>
                      <a:pt x="1074" y="549"/>
                      <a:pt x="1074" y="549"/>
                    </a:cubicBezTo>
                    <a:close/>
                    <a:moveTo>
                      <a:pt x="1442" y="0"/>
                    </a:moveTo>
                    <a:cubicBezTo>
                      <a:pt x="1442" y="0"/>
                      <a:pt x="1442" y="0"/>
                      <a:pt x="1442" y="0"/>
                    </a:cubicBezTo>
                    <a:cubicBezTo>
                      <a:pt x="1024" y="33"/>
                      <a:pt x="1024" y="33"/>
                      <a:pt x="1024" y="33"/>
                    </a:cubicBezTo>
                    <a:cubicBezTo>
                      <a:pt x="1008" y="33"/>
                      <a:pt x="1002" y="44"/>
                      <a:pt x="1013" y="50"/>
                    </a:cubicBezTo>
                    <a:cubicBezTo>
                      <a:pt x="1130" y="166"/>
                      <a:pt x="1130" y="166"/>
                      <a:pt x="1130" y="166"/>
                    </a:cubicBezTo>
                    <a:cubicBezTo>
                      <a:pt x="1141" y="177"/>
                      <a:pt x="1141" y="194"/>
                      <a:pt x="1130" y="205"/>
                    </a:cubicBezTo>
                    <a:cubicBezTo>
                      <a:pt x="935" y="410"/>
                      <a:pt x="935" y="410"/>
                      <a:pt x="935" y="410"/>
                    </a:cubicBezTo>
                    <a:cubicBezTo>
                      <a:pt x="930" y="416"/>
                      <a:pt x="924" y="421"/>
                      <a:pt x="919" y="421"/>
                    </a:cubicBezTo>
                    <a:cubicBezTo>
                      <a:pt x="907" y="421"/>
                      <a:pt x="902" y="416"/>
                      <a:pt x="896" y="416"/>
                    </a:cubicBezTo>
                    <a:cubicBezTo>
                      <a:pt x="557" y="100"/>
                      <a:pt x="557" y="100"/>
                      <a:pt x="557" y="100"/>
                    </a:cubicBezTo>
                    <a:cubicBezTo>
                      <a:pt x="551" y="94"/>
                      <a:pt x="545" y="94"/>
                      <a:pt x="540" y="94"/>
                    </a:cubicBezTo>
                    <a:cubicBezTo>
                      <a:pt x="529" y="94"/>
                      <a:pt x="523" y="94"/>
                      <a:pt x="518" y="100"/>
                    </a:cubicBezTo>
                    <a:cubicBezTo>
                      <a:pt x="11" y="704"/>
                      <a:pt x="11" y="704"/>
                      <a:pt x="11" y="704"/>
                    </a:cubicBezTo>
                    <a:cubicBezTo>
                      <a:pt x="0" y="715"/>
                      <a:pt x="0" y="737"/>
                      <a:pt x="11" y="748"/>
                    </a:cubicBezTo>
                    <a:cubicBezTo>
                      <a:pt x="117" y="848"/>
                      <a:pt x="117" y="848"/>
                      <a:pt x="117" y="848"/>
                    </a:cubicBezTo>
                    <a:cubicBezTo>
                      <a:pt x="122" y="854"/>
                      <a:pt x="128" y="859"/>
                      <a:pt x="133" y="859"/>
                    </a:cubicBezTo>
                    <a:cubicBezTo>
                      <a:pt x="139" y="859"/>
                      <a:pt x="150" y="854"/>
                      <a:pt x="156" y="848"/>
                    </a:cubicBezTo>
                    <a:cubicBezTo>
                      <a:pt x="506" y="454"/>
                      <a:pt x="506" y="454"/>
                      <a:pt x="506" y="454"/>
                    </a:cubicBezTo>
                    <a:cubicBezTo>
                      <a:pt x="512" y="443"/>
                      <a:pt x="523" y="443"/>
                      <a:pt x="534" y="443"/>
                    </a:cubicBezTo>
                    <a:cubicBezTo>
                      <a:pt x="540" y="443"/>
                      <a:pt x="545" y="443"/>
                      <a:pt x="551" y="443"/>
                    </a:cubicBezTo>
                    <a:cubicBezTo>
                      <a:pt x="885" y="649"/>
                      <a:pt x="885" y="649"/>
                      <a:pt x="885" y="649"/>
                    </a:cubicBezTo>
                    <a:cubicBezTo>
                      <a:pt x="891" y="649"/>
                      <a:pt x="896" y="649"/>
                      <a:pt x="902" y="649"/>
                    </a:cubicBezTo>
                    <a:cubicBezTo>
                      <a:pt x="913" y="649"/>
                      <a:pt x="924" y="649"/>
                      <a:pt x="930" y="643"/>
                    </a:cubicBezTo>
                    <a:cubicBezTo>
                      <a:pt x="1253" y="327"/>
                      <a:pt x="1253" y="327"/>
                      <a:pt x="1253" y="327"/>
                    </a:cubicBezTo>
                    <a:cubicBezTo>
                      <a:pt x="1258" y="321"/>
                      <a:pt x="1264" y="321"/>
                      <a:pt x="1269" y="321"/>
                    </a:cubicBezTo>
                    <a:cubicBezTo>
                      <a:pt x="1281" y="321"/>
                      <a:pt x="1286" y="321"/>
                      <a:pt x="1292" y="327"/>
                    </a:cubicBezTo>
                    <a:cubicBezTo>
                      <a:pt x="1420" y="460"/>
                      <a:pt x="1420" y="460"/>
                      <a:pt x="1420" y="460"/>
                    </a:cubicBezTo>
                    <a:cubicBezTo>
                      <a:pt x="1425" y="460"/>
                      <a:pt x="1431" y="466"/>
                      <a:pt x="1431" y="466"/>
                    </a:cubicBezTo>
                    <a:cubicBezTo>
                      <a:pt x="1436" y="466"/>
                      <a:pt x="1442" y="460"/>
                      <a:pt x="1442" y="449"/>
                    </a:cubicBezTo>
                    <a:cubicBezTo>
                      <a:pt x="1464" y="28"/>
                      <a:pt x="1464" y="28"/>
                      <a:pt x="1464" y="28"/>
                    </a:cubicBezTo>
                    <a:cubicBezTo>
                      <a:pt x="1464" y="11"/>
                      <a:pt x="1453" y="0"/>
                      <a:pt x="1442" y="0"/>
                    </a:cubicBezTo>
                    <a:close/>
                  </a:path>
                </a:pathLst>
              </a:custGeom>
              <a:solidFill>
                <a:srgbClr val="FFFFFF"/>
              </a:solidFill>
              <a:ln w="15240">
                <a:solidFill>
                  <a:srgbClr val="0078D7"/>
                </a:solidFill>
              </a:ln>
            </p:spPr>
            <p:txBody>
              <a:bodyPr vert="horz" wrap="square" lIns="91427" tIns="45713" rIns="91427" bIns="45713" numCol="1" anchor="t" anchorCtr="0" compatLnSpc="1">
                <a:prstTxWarp prst="textNoShape">
                  <a:avLst/>
                </a:prstTxWarp>
              </a:bodyPr>
              <a:lstStyle/>
              <a:p>
                <a:pPr marL="0" marR="0" lvl="0" indent="0" defTabSz="932563"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33333"/>
                  </a:solidFill>
                  <a:effectLst/>
                  <a:uLnTx/>
                  <a:uFillTx/>
                </a:endParaRPr>
              </a:p>
            </p:txBody>
          </p:sp>
        </p:grpSp>
        <p:grpSp>
          <p:nvGrpSpPr>
            <p:cNvPr id="2" name="Group 1"/>
            <p:cNvGrpSpPr/>
            <p:nvPr/>
          </p:nvGrpSpPr>
          <p:grpSpPr>
            <a:xfrm>
              <a:off x="594076" y="4751805"/>
              <a:ext cx="1341791" cy="628194"/>
              <a:chOff x="594076" y="4356536"/>
              <a:chExt cx="1341791" cy="628194"/>
            </a:xfrm>
          </p:grpSpPr>
          <p:sp>
            <p:nvSpPr>
              <p:cNvPr id="163" name="TextBox 162"/>
              <p:cNvSpPr txBox="1"/>
              <p:nvPr/>
            </p:nvSpPr>
            <p:spPr>
              <a:xfrm>
                <a:off x="1261370" y="4356536"/>
                <a:ext cx="674497" cy="616531"/>
              </a:xfrm>
              <a:prstGeom prst="rect">
                <a:avLst/>
              </a:prstGeom>
              <a:noFill/>
            </p:spPr>
            <p:txBody>
              <a:bodyPr wrap="square" lIns="0" tIns="146283" rIns="182854" bIns="146283" rtlCol="0">
                <a:noAutofit/>
              </a:bodyPr>
              <a:lstStyle/>
              <a:p>
                <a:pPr marL="0" marR="0" lvl="0" indent="0" defTabSz="932563" eaLnBrk="1" fontAlgn="auto" latinLnBrk="0" hangingPunct="1">
                  <a:lnSpc>
                    <a:spcPct val="90000"/>
                  </a:lnSpc>
                  <a:spcBef>
                    <a:spcPct val="0"/>
                  </a:spcBef>
                  <a:spcAft>
                    <a:spcPts val="600"/>
                  </a:spcAft>
                  <a:buClrTx/>
                  <a:buSzTx/>
                  <a:buFontTx/>
                  <a:buNone/>
                  <a:tabLst/>
                  <a:defRPr/>
                </a:pPr>
                <a:r>
                  <a:rPr kumimoji="0" lang="en-US" sz="1200" b="0" i="0" u="none" strike="noStrike" kern="0" cap="none" spc="-30" normalizeH="0" baseline="0" noProof="0" dirty="0">
                    <a:ln>
                      <a:noFill/>
                    </a:ln>
                    <a:solidFill>
                      <a:srgbClr val="002050"/>
                    </a:solidFill>
                    <a:effectLst/>
                    <a:uLnTx/>
                    <a:uFillTx/>
                    <a:latin typeface="Segoe UI Semilight" panose="020B0402040204020203" pitchFamily="34" charset="0"/>
                    <a:cs typeface="Segoe UI Semilight" panose="020B0402040204020203" pitchFamily="34" charset="0"/>
                  </a:rPr>
                  <a:t>Sensors </a:t>
                </a:r>
                <a:br>
                  <a:rPr kumimoji="0" lang="en-US" sz="1200" b="0" i="0" u="none" strike="noStrike" kern="0" cap="none" spc="-30" normalizeH="0" baseline="0" noProof="0" dirty="0">
                    <a:ln>
                      <a:noFill/>
                    </a:ln>
                    <a:solidFill>
                      <a:srgbClr val="002050"/>
                    </a:solidFill>
                    <a:effectLst/>
                    <a:uLnTx/>
                    <a:uFillTx/>
                    <a:latin typeface="Segoe UI Semilight" panose="020B0402040204020203" pitchFamily="34" charset="0"/>
                    <a:cs typeface="Segoe UI Semilight" panose="020B0402040204020203" pitchFamily="34" charset="0"/>
                  </a:rPr>
                </a:br>
                <a:r>
                  <a:rPr kumimoji="0" lang="en-US" sz="1200" b="0" i="0" u="none" strike="noStrike" kern="0" cap="none" spc="-30" normalizeH="0" baseline="0" noProof="0" dirty="0">
                    <a:ln>
                      <a:noFill/>
                    </a:ln>
                    <a:solidFill>
                      <a:srgbClr val="002050"/>
                    </a:solidFill>
                    <a:effectLst/>
                    <a:uLnTx/>
                    <a:uFillTx/>
                    <a:latin typeface="Segoe UI Semilight" panose="020B0402040204020203" pitchFamily="34" charset="0"/>
                    <a:cs typeface="Segoe UI Semilight" panose="020B0402040204020203" pitchFamily="34" charset="0"/>
                  </a:rPr>
                  <a:t>and </a:t>
                </a:r>
                <a:br>
                  <a:rPr kumimoji="0" lang="en-US" sz="1200" b="0" i="0" u="none" strike="noStrike" kern="0" cap="none" spc="-30" normalizeH="0" baseline="0" noProof="0" dirty="0">
                    <a:ln>
                      <a:noFill/>
                    </a:ln>
                    <a:solidFill>
                      <a:srgbClr val="002050"/>
                    </a:solidFill>
                    <a:effectLst/>
                    <a:uLnTx/>
                    <a:uFillTx/>
                    <a:latin typeface="Segoe UI Semilight" panose="020B0402040204020203" pitchFamily="34" charset="0"/>
                    <a:cs typeface="Segoe UI Semilight" panose="020B0402040204020203" pitchFamily="34" charset="0"/>
                  </a:rPr>
                </a:br>
                <a:r>
                  <a:rPr kumimoji="0" lang="en-US" sz="1200" b="0" i="0" u="none" strike="noStrike" kern="0" cap="none" spc="-30" normalizeH="0" baseline="0" noProof="0" dirty="0">
                    <a:ln>
                      <a:noFill/>
                    </a:ln>
                    <a:solidFill>
                      <a:srgbClr val="002050"/>
                    </a:solidFill>
                    <a:effectLst/>
                    <a:uLnTx/>
                    <a:uFillTx/>
                    <a:latin typeface="Segoe UI Semilight" panose="020B0402040204020203" pitchFamily="34" charset="0"/>
                    <a:cs typeface="Segoe UI Semilight" panose="020B0402040204020203" pitchFamily="34" charset="0"/>
                  </a:rPr>
                  <a:t>Devices</a:t>
                </a:r>
              </a:p>
            </p:txBody>
          </p:sp>
          <p:sp>
            <p:nvSpPr>
              <p:cNvPr id="169" name="Freeform 574"/>
              <p:cNvSpPr>
                <a:spLocks noChangeAspect="1"/>
              </p:cNvSpPr>
              <p:nvPr/>
            </p:nvSpPr>
            <p:spPr bwMode="auto">
              <a:xfrm>
                <a:off x="594076" y="4527530"/>
                <a:ext cx="269639" cy="457200"/>
              </a:xfrm>
              <a:custGeom>
                <a:avLst/>
                <a:gdLst>
                  <a:gd name="connsiteX0" fmla="*/ 652199 w 1962365"/>
                  <a:gd name="connsiteY0" fmla="*/ 661855 h 3327402"/>
                  <a:gd name="connsiteX1" fmla="*/ 518186 w 1962365"/>
                  <a:gd name="connsiteY1" fmla="*/ 722665 h 3327402"/>
                  <a:gd name="connsiteX2" fmla="*/ 466408 w 1962365"/>
                  <a:gd name="connsiteY2" fmla="*/ 853406 h 3327402"/>
                  <a:gd name="connsiteX3" fmla="*/ 466408 w 1962365"/>
                  <a:gd name="connsiteY3" fmla="*/ 1151375 h 3327402"/>
                  <a:gd name="connsiteX4" fmla="*/ 466408 w 1962365"/>
                  <a:gd name="connsiteY4" fmla="*/ 1282116 h 3327402"/>
                  <a:gd name="connsiteX5" fmla="*/ 466408 w 1962365"/>
                  <a:gd name="connsiteY5" fmla="*/ 1285157 h 3327402"/>
                  <a:gd name="connsiteX6" fmla="*/ 466408 w 1962365"/>
                  <a:gd name="connsiteY6" fmla="*/ 1726029 h 3327402"/>
                  <a:gd name="connsiteX7" fmla="*/ 466408 w 1962365"/>
                  <a:gd name="connsiteY7" fmla="*/ 1732110 h 3327402"/>
                  <a:gd name="connsiteX8" fmla="*/ 466280 w 1962365"/>
                  <a:gd name="connsiteY8" fmla="*/ 1733367 h 3327402"/>
                  <a:gd name="connsiteX9" fmla="*/ 466726 w 1962365"/>
                  <a:gd name="connsiteY9" fmla="*/ 1735547 h 3327402"/>
                  <a:gd name="connsiteX10" fmla="*/ 466726 w 1962365"/>
                  <a:gd name="connsiteY10" fmla="*/ 2345918 h 3327402"/>
                  <a:gd name="connsiteX11" fmla="*/ 405607 w 1962365"/>
                  <a:gd name="connsiteY11" fmla="*/ 2406651 h 3327402"/>
                  <a:gd name="connsiteX12" fmla="*/ 344488 w 1962365"/>
                  <a:gd name="connsiteY12" fmla="*/ 2345918 h 3327402"/>
                  <a:gd name="connsiteX13" fmla="*/ 344488 w 1962365"/>
                  <a:gd name="connsiteY13" fmla="*/ 1884564 h 3327402"/>
                  <a:gd name="connsiteX14" fmla="*/ 344488 w 1962365"/>
                  <a:gd name="connsiteY14" fmla="*/ 1816216 h 3327402"/>
                  <a:gd name="connsiteX15" fmla="*/ 314121 w 1962365"/>
                  <a:gd name="connsiteY15" fmla="*/ 1811163 h 3327402"/>
                  <a:gd name="connsiteX16" fmla="*/ 292800 w 1962365"/>
                  <a:gd name="connsiteY16" fmla="*/ 1814204 h 3327402"/>
                  <a:gd name="connsiteX17" fmla="*/ 122238 w 1962365"/>
                  <a:gd name="connsiteY17" fmla="*/ 2014877 h 3327402"/>
                  <a:gd name="connsiteX18" fmla="*/ 122238 w 1962365"/>
                  <a:gd name="connsiteY18" fmla="*/ 2671624 h 3327402"/>
                  <a:gd name="connsiteX19" fmla="*/ 655245 w 1962365"/>
                  <a:gd name="connsiteY19" fmla="*/ 3206752 h 3327402"/>
                  <a:gd name="connsiteX20" fmla="*/ 1316173 w 1962365"/>
                  <a:gd name="connsiteY20" fmla="*/ 3206752 h 3327402"/>
                  <a:gd name="connsiteX21" fmla="*/ 1660343 w 1962365"/>
                  <a:gd name="connsiteY21" fmla="*/ 3069930 h 3327402"/>
                  <a:gd name="connsiteX22" fmla="*/ 1840042 w 1962365"/>
                  <a:gd name="connsiteY22" fmla="*/ 2635138 h 3327402"/>
                  <a:gd name="connsiteX23" fmla="*/ 1836997 w 1962365"/>
                  <a:gd name="connsiteY23" fmla="*/ 2200347 h 3327402"/>
                  <a:gd name="connsiteX24" fmla="*/ 1836997 w 1962365"/>
                  <a:gd name="connsiteY24" fmla="*/ 1865892 h 3327402"/>
                  <a:gd name="connsiteX25" fmla="*/ 1766944 w 1962365"/>
                  <a:gd name="connsiteY25" fmla="*/ 1710827 h 3327402"/>
                  <a:gd name="connsiteX26" fmla="*/ 1691943 w 1962365"/>
                  <a:gd name="connsiteY26" fmla="*/ 1673201 h 3327402"/>
                  <a:gd name="connsiteX27" fmla="*/ 1627188 w 1962365"/>
                  <a:gd name="connsiteY27" fmla="*/ 1674055 h 3327402"/>
                  <a:gd name="connsiteX28" fmla="*/ 1627188 w 1962365"/>
                  <a:gd name="connsiteY28" fmla="*/ 1739862 h 3327402"/>
                  <a:gd name="connsiteX29" fmla="*/ 1627188 w 1962365"/>
                  <a:gd name="connsiteY29" fmla="*/ 2002880 h 3327402"/>
                  <a:gd name="connsiteX30" fmla="*/ 1566069 w 1962365"/>
                  <a:gd name="connsiteY30" fmla="*/ 2063750 h 3327402"/>
                  <a:gd name="connsiteX31" fmla="*/ 1504950 w 1962365"/>
                  <a:gd name="connsiteY31" fmla="*/ 2002880 h 3327402"/>
                  <a:gd name="connsiteX32" fmla="*/ 1504950 w 1962365"/>
                  <a:gd name="connsiteY32" fmla="*/ 1659347 h 3327402"/>
                  <a:gd name="connsiteX33" fmla="*/ 1504950 w 1962365"/>
                  <a:gd name="connsiteY33" fmla="*/ 1634494 h 3327402"/>
                  <a:gd name="connsiteX34" fmla="*/ 1492827 w 1962365"/>
                  <a:gd name="connsiteY34" fmla="*/ 1616571 h 3327402"/>
                  <a:gd name="connsiteX35" fmla="*/ 1343347 w 1962365"/>
                  <a:gd name="connsiteY35" fmla="*/ 1504121 h 3327402"/>
                  <a:gd name="connsiteX36" fmla="*/ 1295401 w 1962365"/>
                  <a:gd name="connsiteY36" fmla="*/ 1508888 h 3327402"/>
                  <a:gd name="connsiteX37" fmla="*/ 1295401 w 1962365"/>
                  <a:gd name="connsiteY37" fmla="*/ 1587395 h 3327402"/>
                  <a:gd name="connsiteX38" fmla="*/ 1295401 w 1962365"/>
                  <a:gd name="connsiteY38" fmla="*/ 1853811 h 3327402"/>
                  <a:gd name="connsiteX39" fmla="*/ 1234282 w 1962365"/>
                  <a:gd name="connsiteY39" fmla="*/ 1914526 h 3327402"/>
                  <a:gd name="connsiteX40" fmla="*/ 1173163 w 1962365"/>
                  <a:gd name="connsiteY40" fmla="*/ 1853811 h 3327402"/>
                  <a:gd name="connsiteX41" fmla="*/ 1173163 w 1962365"/>
                  <a:gd name="connsiteY41" fmla="*/ 1505839 h 3327402"/>
                  <a:gd name="connsiteX42" fmla="*/ 1173163 w 1962365"/>
                  <a:gd name="connsiteY42" fmla="*/ 1481814 h 3327402"/>
                  <a:gd name="connsiteX43" fmla="*/ 1154748 w 1962365"/>
                  <a:gd name="connsiteY43" fmla="*/ 1452384 h 3327402"/>
                  <a:gd name="connsiteX44" fmla="*/ 1014692 w 1962365"/>
                  <a:gd name="connsiteY44" fmla="*/ 1336513 h 3327402"/>
                  <a:gd name="connsiteX45" fmla="*/ 960438 w 1962365"/>
                  <a:gd name="connsiteY45" fmla="*/ 1336809 h 3327402"/>
                  <a:gd name="connsiteX46" fmla="*/ 960438 w 1962365"/>
                  <a:gd name="connsiteY46" fmla="*/ 1351429 h 3327402"/>
                  <a:gd name="connsiteX47" fmla="*/ 960438 w 1962365"/>
                  <a:gd name="connsiteY47" fmla="*/ 1856956 h 3327402"/>
                  <a:gd name="connsiteX48" fmla="*/ 899319 w 1962365"/>
                  <a:gd name="connsiteY48" fmla="*/ 1917701 h 3327402"/>
                  <a:gd name="connsiteX49" fmla="*/ 838200 w 1962365"/>
                  <a:gd name="connsiteY49" fmla="*/ 1856956 h 3327402"/>
                  <a:gd name="connsiteX50" fmla="*/ 838200 w 1962365"/>
                  <a:gd name="connsiteY50" fmla="*/ 1244632 h 3327402"/>
                  <a:gd name="connsiteX51" fmla="*/ 838200 w 1962365"/>
                  <a:gd name="connsiteY51" fmla="*/ 1244582 h 3327402"/>
                  <a:gd name="connsiteX52" fmla="*/ 837990 w 1962365"/>
                  <a:gd name="connsiteY52" fmla="*/ 1242590 h 3327402"/>
                  <a:gd name="connsiteX53" fmla="*/ 837990 w 1962365"/>
                  <a:gd name="connsiteY53" fmla="*/ 853406 h 3327402"/>
                  <a:gd name="connsiteX54" fmla="*/ 777075 w 1962365"/>
                  <a:gd name="connsiteY54" fmla="*/ 713543 h 3327402"/>
                  <a:gd name="connsiteX55" fmla="*/ 652199 w 1962365"/>
                  <a:gd name="connsiteY55" fmla="*/ 661855 h 3327402"/>
                  <a:gd name="connsiteX56" fmla="*/ 639828 w 1962365"/>
                  <a:gd name="connsiteY56" fmla="*/ 121613 h 3327402"/>
                  <a:gd name="connsiteX57" fmla="*/ 137622 w 1962365"/>
                  <a:gd name="connsiteY57" fmla="*/ 626308 h 3327402"/>
                  <a:gd name="connsiteX58" fmla="*/ 282720 w 1962365"/>
                  <a:gd name="connsiteY58" fmla="*/ 979461 h 3327402"/>
                  <a:gd name="connsiteX59" fmla="*/ 345272 w 1962365"/>
                  <a:gd name="connsiteY59" fmla="*/ 1028322 h 3327402"/>
                  <a:gd name="connsiteX60" fmla="*/ 345456 w 1962365"/>
                  <a:gd name="connsiteY60" fmla="*/ 1004557 h 3327402"/>
                  <a:gd name="connsiteX61" fmla="*/ 344313 w 1962365"/>
                  <a:gd name="connsiteY61" fmla="*/ 857195 h 3327402"/>
                  <a:gd name="connsiteX62" fmla="*/ 429629 w 1962365"/>
                  <a:gd name="connsiteY62" fmla="*/ 638431 h 3327402"/>
                  <a:gd name="connsiteX63" fmla="*/ 649015 w 1962365"/>
                  <a:gd name="connsiteY63" fmla="*/ 541203 h 3327402"/>
                  <a:gd name="connsiteX64" fmla="*/ 859259 w 1962365"/>
                  <a:gd name="connsiteY64" fmla="*/ 626277 h 3327402"/>
                  <a:gd name="connsiteX65" fmla="*/ 959810 w 1962365"/>
                  <a:gd name="connsiteY65" fmla="*/ 854156 h 3327402"/>
                  <a:gd name="connsiteX66" fmla="*/ 961689 w 1962365"/>
                  <a:gd name="connsiteY66" fmla="*/ 1008367 h 3327402"/>
                  <a:gd name="connsiteX67" fmla="*/ 997413 w 1962365"/>
                  <a:gd name="connsiteY67" fmla="*/ 981171 h 3327402"/>
                  <a:gd name="connsiteX68" fmla="*/ 1145078 w 1962365"/>
                  <a:gd name="connsiteY68" fmla="*/ 626308 h 3327402"/>
                  <a:gd name="connsiteX69" fmla="*/ 639828 w 1962365"/>
                  <a:gd name="connsiteY69" fmla="*/ 121613 h 3327402"/>
                  <a:gd name="connsiteX70" fmla="*/ 639828 w 1962365"/>
                  <a:gd name="connsiteY70" fmla="*/ 0 h 3327402"/>
                  <a:gd name="connsiteX71" fmla="*/ 1266825 w 1962365"/>
                  <a:gd name="connsiteY71" fmla="*/ 626308 h 3327402"/>
                  <a:gd name="connsiteX72" fmla="*/ 1024764 w 1962365"/>
                  <a:gd name="connsiteY72" fmla="*/ 1121039 h 3327402"/>
                  <a:gd name="connsiteX73" fmla="*/ 960481 w 1962365"/>
                  <a:gd name="connsiteY73" fmla="*/ 1164696 h 3327402"/>
                  <a:gd name="connsiteX74" fmla="*/ 959810 w 1962365"/>
                  <a:gd name="connsiteY74" fmla="*/ 1215724 h 3327402"/>
                  <a:gd name="connsiteX75" fmla="*/ 1261465 w 1962365"/>
                  <a:gd name="connsiteY75" fmla="*/ 1388912 h 3327402"/>
                  <a:gd name="connsiteX76" fmla="*/ 1596636 w 1962365"/>
                  <a:gd name="connsiteY76" fmla="*/ 1549947 h 3327402"/>
                  <a:gd name="connsiteX77" fmla="*/ 1843445 w 1962365"/>
                  <a:gd name="connsiteY77" fmla="*/ 1613753 h 3327402"/>
                  <a:gd name="connsiteX78" fmla="*/ 1959231 w 1962365"/>
                  <a:gd name="connsiteY78" fmla="*/ 1865939 h 3327402"/>
                  <a:gd name="connsiteX79" fmla="*/ 1959231 w 1962365"/>
                  <a:gd name="connsiteY79" fmla="*/ 2200161 h 3327402"/>
                  <a:gd name="connsiteX80" fmla="*/ 1962278 w 1962365"/>
                  <a:gd name="connsiteY80" fmla="*/ 2631612 h 3327402"/>
                  <a:gd name="connsiteX81" fmla="*/ 1742893 w 1962365"/>
                  <a:gd name="connsiteY81" fmla="*/ 3160291 h 3327402"/>
                  <a:gd name="connsiteX82" fmla="*/ 1316311 w 1962365"/>
                  <a:gd name="connsiteY82" fmla="*/ 3327402 h 3327402"/>
                  <a:gd name="connsiteX83" fmla="*/ 981139 w 1962365"/>
                  <a:gd name="connsiteY83" fmla="*/ 3327402 h 3327402"/>
                  <a:gd name="connsiteX84" fmla="*/ 652062 w 1962365"/>
                  <a:gd name="connsiteY84" fmla="*/ 3327402 h 3327402"/>
                  <a:gd name="connsiteX85" fmla="*/ 0 w 1962365"/>
                  <a:gd name="connsiteY85" fmla="*/ 2674149 h 3327402"/>
                  <a:gd name="connsiteX86" fmla="*/ 0 w 1962365"/>
                  <a:gd name="connsiteY86" fmla="*/ 2014820 h 3327402"/>
                  <a:gd name="connsiteX87" fmla="*/ 271185 w 1962365"/>
                  <a:gd name="connsiteY87" fmla="*/ 1695789 h 3327402"/>
                  <a:gd name="connsiteX88" fmla="*/ 344313 w 1962365"/>
                  <a:gd name="connsiteY88" fmla="*/ 1692751 h 3327402"/>
                  <a:gd name="connsiteX89" fmla="*/ 344313 w 1962365"/>
                  <a:gd name="connsiteY89" fmla="*/ 1282569 h 3327402"/>
                  <a:gd name="connsiteX90" fmla="*/ 344313 w 1962365"/>
                  <a:gd name="connsiteY90" fmla="*/ 1276492 h 3327402"/>
                  <a:gd name="connsiteX91" fmla="*/ 344313 w 1962365"/>
                  <a:gd name="connsiteY91" fmla="*/ 1169483 h 3327402"/>
                  <a:gd name="connsiteX92" fmla="*/ 326330 w 1962365"/>
                  <a:gd name="connsiteY92" fmla="*/ 1167487 h 3327402"/>
                  <a:gd name="connsiteX93" fmla="*/ 15875 w 1962365"/>
                  <a:gd name="connsiteY93" fmla="*/ 626308 h 3327402"/>
                  <a:gd name="connsiteX94" fmla="*/ 639828 w 1962365"/>
                  <a:gd name="connsiteY94" fmla="*/ 0 h 33274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1962365" h="3327402">
                    <a:moveTo>
                      <a:pt x="652199" y="661855"/>
                    </a:moveTo>
                    <a:cubicBezTo>
                      <a:pt x="603467" y="661855"/>
                      <a:pt x="554735" y="683138"/>
                      <a:pt x="518186" y="722665"/>
                    </a:cubicBezTo>
                    <a:cubicBezTo>
                      <a:pt x="484683" y="759151"/>
                      <a:pt x="463362" y="807799"/>
                      <a:pt x="466408" y="853406"/>
                    </a:cubicBezTo>
                    <a:cubicBezTo>
                      <a:pt x="469454" y="953743"/>
                      <a:pt x="466408" y="1054079"/>
                      <a:pt x="466408" y="1151375"/>
                    </a:cubicBezTo>
                    <a:cubicBezTo>
                      <a:pt x="466408" y="1193942"/>
                      <a:pt x="466408" y="1236509"/>
                      <a:pt x="466408" y="1282116"/>
                    </a:cubicBezTo>
                    <a:cubicBezTo>
                      <a:pt x="466408" y="1282116"/>
                      <a:pt x="466408" y="1285157"/>
                      <a:pt x="466408" y="1285157"/>
                    </a:cubicBezTo>
                    <a:cubicBezTo>
                      <a:pt x="466408" y="1726029"/>
                      <a:pt x="466408" y="1726029"/>
                      <a:pt x="466408" y="1726029"/>
                    </a:cubicBezTo>
                    <a:cubicBezTo>
                      <a:pt x="466408" y="1729070"/>
                      <a:pt x="466408" y="1729070"/>
                      <a:pt x="466408" y="1732110"/>
                    </a:cubicBezTo>
                    <a:lnTo>
                      <a:pt x="466280" y="1733367"/>
                    </a:lnTo>
                    <a:lnTo>
                      <a:pt x="466726" y="1735547"/>
                    </a:lnTo>
                    <a:cubicBezTo>
                      <a:pt x="466726" y="2345918"/>
                      <a:pt x="466726" y="2345918"/>
                      <a:pt x="466726" y="2345918"/>
                    </a:cubicBezTo>
                    <a:cubicBezTo>
                      <a:pt x="466726" y="2379321"/>
                      <a:pt x="439223" y="2406651"/>
                      <a:pt x="405607" y="2406651"/>
                    </a:cubicBezTo>
                    <a:cubicBezTo>
                      <a:pt x="371992" y="2406651"/>
                      <a:pt x="344488" y="2379321"/>
                      <a:pt x="344488" y="2345918"/>
                    </a:cubicBezTo>
                    <a:cubicBezTo>
                      <a:pt x="344488" y="2117029"/>
                      <a:pt x="344488" y="1973973"/>
                      <a:pt x="344488" y="1884564"/>
                    </a:cubicBezTo>
                    <a:lnTo>
                      <a:pt x="344488" y="1816216"/>
                    </a:lnTo>
                    <a:lnTo>
                      <a:pt x="314121" y="1811163"/>
                    </a:lnTo>
                    <a:cubicBezTo>
                      <a:pt x="308029" y="1811163"/>
                      <a:pt x="298892" y="1811163"/>
                      <a:pt x="292800" y="1814204"/>
                    </a:cubicBezTo>
                    <a:cubicBezTo>
                      <a:pt x="189245" y="1832447"/>
                      <a:pt x="122238" y="1911500"/>
                      <a:pt x="122238" y="2014877"/>
                    </a:cubicBezTo>
                    <a:cubicBezTo>
                      <a:pt x="122238" y="2233793"/>
                      <a:pt x="122238" y="2455749"/>
                      <a:pt x="122238" y="2671624"/>
                    </a:cubicBezTo>
                    <a:cubicBezTo>
                      <a:pt x="122238" y="2969593"/>
                      <a:pt x="356761" y="3203712"/>
                      <a:pt x="655245" y="3206752"/>
                    </a:cubicBezTo>
                    <a:cubicBezTo>
                      <a:pt x="874539" y="3206752"/>
                      <a:pt x="1096879" y="3206752"/>
                      <a:pt x="1316173" y="3206752"/>
                    </a:cubicBezTo>
                    <a:cubicBezTo>
                      <a:pt x="1447140" y="3203712"/>
                      <a:pt x="1562879" y="3158104"/>
                      <a:pt x="1660343" y="3069930"/>
                    </a:cubicBezTo>
                    <a:cubicBezTo>
                      <a:pt x="1782173" y="2960472"/>
                      <a:pt x="1843088" y="2817568"/>
                      <a:pt x="1840042" y="2635138"/>
                    </a:cubicBezTo>
                    <a:cubicBezTo>
                      <a:pt x="1836997" y="2489194"/>
                      <a:pt x="1836997" y="2343251"/>
                      <a:pt x="1836997" y="2200347"/>
                    </a:cubicBezTo>
                    <a:cubicBezTo>
                      <a:pt x="1836997" y="2090889"/>
                      <a:pt x="1840042" y="1978391"/>
                      <a:pt x="1836997" y="1865892"/>
                    </a:cubicBezTo>
                    <a:cubicBezTo>
                      <a:pt x="1836997" y="1802042"/>
                      <a:pt x="1812631" y="1747313"/>
                      <a:pt x="1766944" y="1710827"/>
                    </a:cubicBezTo>
                    <a:cubicBezTo>
                      <a:pt x="1744101" y="1692584"/>
                      <a:pt x="1718974" y="1679662"/>
                      <a:pt x="1691943" y="1673201"/>
                    </a:cubicBezTo>
                    <a:lnTo>
                      <a:pt x="1627188" y="1674055"/>
                    </a:lnTo>
                    <a:lnTo>
                      <a:pt x="1627188" y="1739862"/>
                    </a:lnTo>
                    <a:cubicBezTo>
                      <a:pt x="1627188" y="2002880"/>
                      <a:pt x="1627188" y="2002880"/>
                      <a:pt x="1627188" y="2002880"/>
                    </a:cubicBezTo>
                    <a:cubicBezTo>
                      <a:pt x="1627188" y="2036359"/>
                      <a:pt x="1599685" y="2063750"/>
                      <a:pt x="1566069" y="2063750"/>
                    </a:cubicBezTo>
                    <a:cubicBezTo>
                      <a:pt x="1532454" y="2063750"/>
                      <a:pt x="1504950" y="2036359"/>
                      <a:pt x="1504950" y="2002880"/>
                    </a:cubicBezTo>
                    <a:cubicBezTo>
                      <a:pt x="1504950" y="1806575"/>
                      <a:pt x="1504950" y="1708423"/>
                      <a:pt x="1504950" y="1659347"/>
                    </a:cubicBezTo>
                    <a:lnTo>
                      <a:pt x="1504950" y="1634494"/>
                    </a:lnTo>
                    <a:lnTo>
                      <a:pt x="1492827" y="1616571"/>
                    </a:lnTo>
                    <a:cubicBezTo>
                      <a:pt x="1456278" y="1550441"/>
                      <a:pt x="1402597" y="1509964"/>
                      <a:pt x="1343347" y="1504121"/>
                    </a:cubicBezTo>
                    <a:lnTo>
                      <a:pt x="1295401" y="1508888"/>
                    </a:lnTo>
                    <a:lnTo>
                      <a:pt x="1295401" y="1587395"/>
                    </a:lnTo>
                    <a:cubicBezTo>
                      <a:pt x="1295401" y="1853811"/>
                      <a:pt x="1295401" y="1853811"/>
                      <a:pt x="1295401" y="1853811"/>
                    </a:cubicBezTo>
                    <a:cubicBezTo>
                      <a:pt x="1295401" y="1887204"/>
                      <a:pt x="1270954" y="1914526"/>
                      <a:pt x="1234282" y="1914526"/>
                    </a:cubicBezTo>
                    <a:cubicBezTo>
                      <a:pt x="1200667" y="1914526"/>
                      <a:pt x="1173163" y="1887204"/>
                      <a:pt x="1173163" y="1853811"/>
                    </a:cubicBezTo>
                    <a:cubicBezTo>
                      <a:pt x="1173163" y="1654970"/>
                      <a:pt x="1173163" y="1555549"/>
                      <a:pt x="1173163" y="1505839"/>
                    </a:cubicBezTo>
                    <a:lnTo>
                      <a:pt x="1173163" y="1481814"/>
                    </a:lnTo>
                    <a:lnTo>
                      <a:pt x="1154748" y="1452384"/>
                    </a:lnTo>
                    <a:cubicBezTo>
                      <a:pt x="1127336" y="1388534"/>
                      <a:pt x="1074226" y="1346917"/>
                      <a:pt x="1014692" y="1336513"/>
                    </a:cubicBezTo>
                    <a:lnTo>
                      <a:pt x="960438" y="1336809"/>
                    </a:lnTo>
                    <a:lnTo>
                      <a:pt x="960438" y="1351429"/>
                    </a:lnTo>
                    <a:cubicBezTo>
                      <a:pt x="960438" y="1856956"/>
                      <a:pt x="960438" y="1856956"/>
                      <a:pt x="960438" y="1856956"/>
                    </a:cubicBezTo>
                    <a:cubicBezTo>
                      <a:pt x="960438" y="1890366"/>
                      <a:pt x="932935" y="1917701"/>
                      <a:pt x="899319" y="1917701"/>
                    </a:cubicBezTo>
                    <a:cubicBezTo>
                      <a:pt x="865704" y="1917701"/>
                      <a:pt x="838200" y="1890366"/>
                      <a:pt x="838200" y="1856956"/>
                    </a:cubicBezTo>
                    <a:cubicBezTo>
                      <a:pt x="838200" y="1320124"/>
                      <a:pt x="838200" y="1253020"/>
                      <a:pt x="838200" y="1244632"/>
                    </a:cubicBezTo>
                    <a:lnTo>
                      <a:pt x="838200" y="1244582"/>
                    </a:lnTo>
                    <a:lnTo>
                      <a:pt x="837990" y="1242590"/>
                    </a:lnTo>
                    <a:cubicBezTo>
                      <a:pt x="841036" y="1127051"/>
                      <a:pt x="841036" y="993269"/>
                      <a:pt x="837990" y="853406"/>
                    </a:cubicBezTo>
                    <a:cubicBezTo>
                      <a:pt x="837990" y="801718"/>
                      <a:pt x="816670" y="750029"/>
                      <a:pt x="777075" y="713543"/>
                    </a:cubicBezTo>
                    <a:cubicBezTo>
                      <a:pt x="740526" y="677057"/>
                      <a:pt x="694840" y="658814"/>
                      <a:pt x="652199" y="661855"/>
                    </a:cubicBezTo>
                    <a:close/>
                    <a:moveTo>
                      <a:pt x="639828" y="121613"/>
                    </a:moveTo>
                    <a:cubicBezTo>
                      <a:pt x="362854" y="121613"/>
                      <a:pt x="137622" y="346598"/>
                      <a:pt x="137622" y="626308"/>
                    </a:cubicBezTo>
                    <a:cubicBezTo>
                      <a:pt x="137622" y="758562"/>
                      <a:pt x="190696" y="885686"/>
                      <a:pt x="282720" y="979461"/>
                    </a:cubicBezTo>
                    <a:lnTo>
                      <a:pt x="345272" y="1028322"/>
                    </a:lnTo>
                    <a:lnTo>
                      <a:pt x="345456" y="1004557"/>
                    </a:lnTo>
                    <a:cubicBezTo>
                      <a:pt x="345837" y="955183"/>
                      <a:pt x="345837" y="905809"/>
                      <a:pt x="344313" y="857195"/>
                    </a:cubicBezTo>
                    <a:cubicBezTo>
                      <a:pt x="341266" y="781235"/>
                      <a:pt x="371736" y="699199"/>
                      <a:pt x="429629" y="638431"/>
                    </a:cubicBezTo>
                    <a:cubicBezTo>
                      <a:pt x="490570" y="577663"/>
                      <a:pt x="566745" y="541203"/>
                      <a:pt x="649015" y="541203"/>
                    </a:cubicBezTo>
                    <a:cubicBezTo>
                      <a:pt x="725190" y="538164"/>
                      <a:pt x="801365" y="568548"/>
                      <a:pt x="859259" y="626277"/>
                    </a:cubicBezTo>
                    <a:cubicBezTo>
                      <a:pt x="923246" y="687045"/>
                      <a:pt x="959810" y="769081"/>
                      <a:pt x="959810" y="854156"/>
                    </a:cubicBezTo>
                    <a:lnTo>
                      <a:pt x="961689" y="1008367"/>
                    </a:lnTo>
                    <a:lnTo>
                      <a:pt x="997413" y="981171"/>
                    </a:lnTo>
                    <a:cubicBezTo>
                      <a:pt x="1090292" y="888536"/>
                      <a:pt x="1145078" y="760842"/>
                      <a:pt x="1145078" y="626308"/>
                    </a:cubicBezTo>
                    <a:cubicBezTo>
                      <a:pt x="1145078" y="346598"/>
                      <a:pt x="919846" y="121613"/>
                      <a:pt x="639828" y="121613"/>
                    </a:cubicBezTo>
                    <a:close/>
                    <a:moveTo>
                      <a:pt x="639828" y="0"/>
                    </a:moveTo>
                    <a:cubicBezTo>
                      <a:pt x="986807" y="0"/>
                      <a:pt x="1266825" y="279710"/>
                      <a:pt x="1266825" y="626308"/>
                    </a:cubicBezTo>
                    <a:cubicBezTo>
                      <a:pt x="1266825" y="820509"/>
                      <a:pt x="1175943" y="1003071"/>
                      <a:pt x="1024764" y="1121039"/>
                    </a:cubicBezTo>
                    <a:lnTo>
                      <a:pt x="960481" y="1164696"/>
                    </a:lnTo>
                    <a:lnTo>
                      <a:pt x="959810" y="1215724"/>
                    </a:lnTo>
                    <a:cubicBezTo>
                      <a:pt x="1084738" y="1203571"/>
                      <a:pt x="1200524" y="1273454"/>
                      <a:pt x="1261465" y="1388912"/>
                    </a:cubicBezTo>
                    <a:cubicBezTo>
                      <a:pt x="1392486" y="1358528"/>
                      <a:pt x="1523508" y="1422334"/>
                      <a:pt x="1596636" y="1549947"/>
                    </a:cubicBezTo>
                    <a:cubicBezTo>
                      <a:pt x="1688047" y="1537793"/>
                      <a:pt x="1776410" y="1559062"/>
                      <a:pt x="1843445" y="1613753"/>
                    </a:cubicBezTo>
                    <a:cubicBezTo>
                      <a:pt x="1916573" y="1674520"/>
                      <a:pt x="1959231" y="1765672"/>
                      <a:pt x="1959231" y="1865939"/>
                    </a:cubicBezTo>
                    <a:cubicBezTo>
                      <a:pt x="1962278" y="1975321"/>
                      <a:pt x="1959231" y="2090779"/>
                      <a:pt x="1959231" y="2200161"/>
                    </a:cubicBezTo>
                    <a:cubicBezTo>
                      <a:pt x="1959231" y="2339927"/>
                      <a:pt x="1959231" y="2488808"/>
                      <a:pt x="1962278" y="2631612"/>
                    </a:cubicBezTo>
                    <a:cubicBezTo>
                      <a:pt x="1965325" y="2847337"/>
                      <a:pt x="1889150" y="3026602"/>
                      <a:pt x="1742893" y="3160291"/>
                    </a:cubicBezTo>
                    <a:cubicBezTo>
                      <a:pt x="1621012" y="3269673"/>
                      <a:pt x="1477803" y="3324364"/>
                      <a:pt x="1316311" y="3327402"/>
                    </a:cubicBezTo>
                    <a:cubicBezTo>
                      <a:pt x="1206618" y="3327402"/>
                      <a:pt x="1093879" y="3327402"/>
                      <a:pt x="981139" y="3327402"/>
                    </a:cubicBezTo>
                    <a:cubicBezTo>
                      <a:pt x="871447" y="3327402"/>
                      <a:pt x="761754" y="3327402"/>
                      <a:pt x="652062" y="3327402"/>
                    </a:cubicBezTo>
                    <a:cubicBezTo>
                      <a:pt x="289467" y="3324364"/>
                      <a:pt x="3047" y="3035717"/>
                      <a:pt x="0" y="2674149"/>
                    </a:cubicBezTo>
                    <a:cubicBezTo>
                      <a:pt x="0" y="2455386"/>
                      <a:pt x="0" y="2233583"/>
                      <a:pt x="0" y="2014820"/>
                    </a:cubicBezTo>
                    <a:cubicBezTo>
                      <a:pt x="0" y="1853785"/>
                      <a:pt x="109693" y="1723135"/>
                      <a:pt x="271185" y="1695789"/>
                    </a:cubicBezTo>
                    <a:cubicBezTo>
                      <a:pt x="295561" y="1689712"/>
                      <a:pt x="319937" y="1689712"/>
                      <a:pt x="344313" y="1692751"/>
                    </a:cubicBezTo>
                    <a:cubicBezTo>
                      <a:pt x="344313" y="1282569"/>
                      <a:pt x="344313" y="1282569"/>
                      <a:pt x="344313" y="1282569"/>
                    </a:cubicBezTo>
                    <a:cubicBezTo>
                      <a:pt x="344313" y="1279530"/>
                      <a:pt x="344313" y="1279530"/>
                      <a:pt x="344313" y="1276492"/>
                    </a:cubicBezTo>
                    <a:lnTo>
                      <a:pt x="344313" y="1169483"/>
                    </a:lnTo>
                    <a:lnTo>
                      <a:pt x="326330" y="1167487"/>
                    </a:lnTo>
                    <a:cubicBezTo>
                      <a:pt x="134579" y="1054994"/>
                      <a:pt x="15875" y="848252"/>
                      <a:pt x="15875" y="626308"/>
                    </a:cubicBezTo>
                    <a:cubicBezTo>
                      <a:pt x="15875" y="279710"/>
                      <a:pt x="295893" y="0"/>
                      <a:pt x="639828" y="0"/>
                    </a:cubicBezTo>
                    <a:close/>
                  </a:path>
                </a:pathLst>
              </a:custGeom>
              <a:solidFill>
                <a:srgbClr val="0078D7"/>
              </a:solidFill>
              <a:ln>
                <a:noFill/>
              </a:ln>
              <a:extLst/>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rgbClr val="FFFFFF"/>
                  </a:solidFill>
                  <a:effectLst/>
                  <a:uLnTx/>
                  <a:uFillTx/>
                </a:endParaRPr>
              </a:p>
            </p:txBody>
          </p:sp>
        </p:grpSp>
        <p:grpSp>
          <p:nvGrpSpPr>
            <p:cNvPr id="4" name="Group 3"/>
            <p:cNvGrpSpPr/>
            <p:nvPr/>
          </p:nvGrpSpPr>
          <p:grpSpPr>
            <a:xfrm>
              <a:off x="560606" y="3208609"/>
              <a:ext cx="1352825" cy="652896"/>
              <a:chOff x="560606" y="3208609"/>
              <a:chExt cx="1352825" cy="652896"/>
            </a:xfrm>
          </p:grpSpPr>
          <p:sp>
            <p:nvSpPr>
              <p:cNvPr id="315" name="TextBox 314"/>
              <p:cNvSpPr txBox="1"/>
              <p:nvPr/>
            </p:nvSpPr>
            <p:spPr>
              <a:xfrm>
                <a:off x="1262902" y="3208609"/>
                <a:ext cx="650529" cy="606590"/>
              </a:xfrm>
              <a:prstGeom prst="rect">
                <a:avLst/>
              </a:prstGeom>
              <a:noFill/>
            </p:spPr>
            <p:txBody>
              <a:bodyPr wrap="square" lIns="0" tIns="0" rIns="0" bIns="0" rtlCol="0" anchor="ctr">
                <a:noAutofit/>
              </a:bodyPr>
              <a:lstStyle/>
              <a:p>
                <a:pPr defTabSz="932563">
                  <a:spcBef>
                    <a:spcPct val="0"/>
                  </a:spcBef>
                </a:pPr>
                <a:r>
                  <a:rPr lang="en-US" sz="1200" kern="0" spc="-30" dirty="0">
                    <a:solidFill>
                      <a:srgbClr val="002050"/>
                    </a:solidFill>
                    <a:latin typeface="Segoe UI Semilight" panose="020B0402040204020203" pitchFamily="34" charset="0"/>
                    <a:cs typeface="Segoe UI Semilight" panose="020B0402040204020203" pitchFamily="34" charset="0"/>
                  </a:rPr>
                  <a:t>Apps</a:t>
                </a:r>
                <a:endParaRPr lang="en-US" sz="800" spc="-30" dirty="0">
                  <a:cs typeface="Segoe UI Semilight" panose="020B0402040204020203" pitchFamily="34" charset="0"/>
                </a:endParaRPr>
              </a:p>
            </p:txBody>
          </p:sp>
          <p:grpSp>
            <p:nvGrpSpPr>
              <p:cNvPr id="316" name="Group 315"/>
              <p:cNvGrpSpPr/>
              <p:nvPr/>
            </p:nvGrpSpPr>
            <p:grpSpPr>
              <a:xfrm>
                <a:off x="560606" y="3257170"/>
                <a:ext cx="591301" cy="604335"/>
                <a:chOff x="2308225" y="7734300"/>
                <a:chExt cx="1368425" cy="1398588"/>
              </a:xfrm>
              <a:solidFill>
                <a:schemeClr val="accent2"/>
              </a:solidFill>
            </p:grpSpPr>
            <p:sp>
              <p:nvSpPr>
                <p:cNvPr id="317" name="Freeform 97"/>
                <p:cNvSpPr>
                  <a:spLocks/>
                </p:cNvSpPr>
                <p:nvPr/>
              </p:nvSpPr>
              <p:spPr bwMode="auto">
                <a:xfrm>
                  <a:off x="2574925" y="8740775"/>
                  <a:ext cx="174625" cy="41275"/>
                </a:xfrm>
                <a:custGeom>
                  <a:avLst/>
                  <a:gdLst>
                    <a:gd name="T0" fmla="*/ 96 w 110"/>
                    <a:gd name="T1" fmla="*/ 26 h 26"/>
                    <a:gd name="T2" fmla="*/ 14 w 110"/>
                    <a:gd name="T3" fmla="*/ 26 h 26"/>
                    <a:gd name="T4" fmla="*/ 14 w 110"/>
                    <a:gd name="T5" fmla="*/ 26 h 26"/>
                    <a:gd name="T6" fmla="*/ 8 w 110"/>
                    <a:gd name="T7" fmla="*/ 24 h 26"/>
                    <a:gd name="T8" fmla="*/ 4 w 110"/>
                    <a:gd name="T9" fmla="*/ 22 h 26"/>
                    <a:gd name="T10" fmla="*/ 2 w 110"/>
                    <a:gd name="T11" fmla="*/ 18 h 26"/>
                    <a:gd name="T12" fmla="*/ 0 w 110"/>
                    <a:gd name="T13" fmla="*/ 12 h 26"/>
                    <a:gd name="T14" fmla="*/ 0 w 110"/>
                    <a:gd name="T15" fmla="*/ 12 h 26"/>
                    <a:gd name="T16" fmla="*/ 2 w 110"/>
                    <a:gd name="T17" fmla="*/ 8 h 26"/>
                    <a:gd name="T18" fmla="*/ 4 w 110"/>
                    <a:gd name="T19" fmla="*/ 4 h 26"/>
                    <a:gd name="T20" fmla="*/ 8 w 110"/>
                    <a:gd name="T21" fmla="*/ 2 h 26"/>
                    <a:gd name="T22" fmla="*/ 14 w 110"/>
                    <a:gd name="T23" fmla="*/ 0 h 26"/>
                    <a:gd name="T24" fmla="*/ 96 w 110"/>
                    <a:gd name="T25" fmla="*/ 0 h 26"/>
                    <a:gd name="T26" fmla="*/ 96 w 110"/>
                    <a:gd name="T27" fmla="*/ 0 h 26"/>
                    <a:gd name="T28" fmla="*/ 102 w 110"/>
                    <a:gd name="T29" fmla="*/ 2 h 26"/>
                    <a:gd name="T30" fmla="*/ 106 w 110"/>
                    <a:gd name="T31" fmla="*/ 4 h 26"/>
                    <a:gd name="T32" fmla="*/ 108 w 110"/>
                    <a:gd name="T33" fmla="*/ 8 h 26"/>
                    <a:gd name="T34" fmla="*/ 110 w 110"/>
                    <a:gd name="T35" fmla="*/ 12 h 26"/>
                    <a:gd name="T36" fmla="*/ 110 w 110"/>
                    <a:gd name="T37" fmla="*/ 12 h 26"/>
                    <a:gd name="T38" fmla="*/ 108 w 110"/>
                    <a:gd name="T39" fmla="*/ 18 h 26"/>
                    <a:gd name="T40" fmla="*/ 106 w 110"/>
                    <a:gd name="T41" fmla="*/ 22 h 26"/>
                    <a:gd name="T42" fmla="*/ 102 w 110"/>
                    <a:gd name="T43" fmla="*/ 24 h 26"/>
                    <a:gd name="T44" fmla="*/ 96 w 110"/>
                    <a:gd name="T45" fmla="*/ 26 h 26"/>
                    <a:gd name="T46" fmla="*/ 96 w 110"/>
                    <a:gd name="T47" fmla="*/ 2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0" h="26">
                      <a:moveTo>
                        <a:pt x="96" y="26"/>
                      </a:moveTo>
                      <a:lnTo>
                        <a:pt x="14" y="26"/>
                      </a:lnTo>
                      <a:lnTo>
                        <a:pt x="14" y="26"/>
                      </a:lnTo>
                      <a:lnTo>
                        <a:pt x="8" y="24"/>
                      </a:lnTo>
                      <a:lnTo>
                        <a:pt x="4" y="22"/>
                      </a:lnTo>
                      <a:lnTo>
                        <a:pt x="2" y="18"/>
                      </a:lnTo>
                      <a:lnTo>
                        <a:pt x="0" y="12"/>
                      </a:lnTo>
                      <a:lnTo>
                        <a:pt x="0" y="12"/>
                      </a:lnTo>
                      <a:lnTo>
                        <a:pt x="2" y="8"/>
                      </a:lnTo>
                      <a:lnTo>
                        <a:pt x="4" y="4"/>
                      </a:lnTo>
                      <a:lnTo>
                        <a:pt x="8" y="2"/>
                      </a:lnTo>
                      <a:lnTo>
                        <a:pt x="14" y="0"/>
                      </a:lnTo>
                      <a:lnTo>
                        <a:pt x="96" y="0"/>
                      </a:lnTo>
                      <a:lnTo>
                        <a:pt x="96" y="0"/>
                      </a:lnTo>
                      <a:lnTo>
                        <a:pt x="102" y="2"/>
                      </a:lnTo>
                      <a:lnTo>
                        <a:pt x="106" y="4"/>
                      </a:lnTo>
                      <a:lnTo>
                        <a:pt x="108" y="8"/>
                      </a:lnTo>
                      <a:lnTo>
                        <a:pt x="110" y="12"/>
                      </a:lnTo>
                      <a:lnTo>
                        <a:pt x="110" y="12"/>
                      </a:lnTo>
                      <a:lnTo>
                        <a:pt x="108" y="18"/>
                      </a:lnTo>
                      <a:lnTo>
                        <a:pt x="106" y="22"/>
                      </a:lnTo>
                      <a:lnTo>
                        <a:pt x="102" y="24"/>
                      </a:lnTo>
                      <a:lnTo>
                        <a:pt x="96" y="26"/>
                      </a:lnTo>
                      <a:lnTo>
                        <a:pt x="96" y="26"/>
                      </a:ln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dirty="0">
                    <a:ln>
                      <a:noFill/>
                    </a:ln>
                    <a:solidFill>
                      <a:schemeClr val="bg1"/>
                    </a:solidFill>
                    <a:effectLst/>
                    <a:uLnTx/>
                    <a:uFillTx/>
                  </a:endParaRPr>
                </a:p>
              </p:txBody>
            </p:sp>
            <p:sp>
              <p:nvSpPr>
                <p:cNvPr id="318" name="Freeform 98"/>
                <p:cNvSpPr>
                  <a:spLocks noEditPoints="1"/>
                </p:cNvSpPr>
                <p:nvPr/>
              </p:nvSpPr>
              <p:spPr bwMode="auto">
                <a:xfrm>
                  <a:off x="2428875" y="8096250"/>
                  <a:ext cx="219075" cy="215900"/>
                </a:xfrm>
                <a:custGeom>
                  <a:avLst/>
                  <a:gdLst>
                    <a:gd name="T0" fmla="*/ 120 w 138"/>
                    <a:gd name="T1" fmla="*/ 136 h 136"/>
                    <a:gd name="T2" fmla="*/ 18 w 138"/>
                    <a:gd name="T3" fmla="*/ 136 h 136"/>
                    <a:gd name="T4" fmla="*/ 18 w 138"/>
                    <a:gd name="T5" fmla="*/ 136 h 136"/>
                    <a:gd name="T6" fmla="*/ 12 w 138"/>
                    <a:gd name="T7" fmla="*/ 136 h 136"/>
                    <a:gd name="T8" fmla="*/ 6 w 138"/>
                    <a:gd name="T9" fmla="*/ 132 h 136"/>
                    <a:gd name="T10" fmla="*/ 2 w 138"/>
                    <a:gd name="T11" fmla="*/ 126 h 136"/>
                    <a:gd name="T12" fmla="*/ 0 w 138"/>
                    <a:gd name="T13" fmla="*/ 118 h 136"/>
                    <a:gd name="T14" fmla="*/ 0 w 138"/>
                    <a:gd name="T15" fmla="*/ 18 h 136"/>
                    <a:gd name="T16" fmla="*/ 0 w 138"/>
                    <a:gd name="T17" fmla="*/ 18 h 136"/>
                    <a:gd name="T18" fmla="*/ 2 w 138"/>
                    <a:gd name="T19" fmla="*/ 10 h 136"/>
                    <a:gd name="T20" fmla="*/ 6 w 138"/>
                    <a:gd name="T21" fmla="*/ 4 h 136"/>
                    <a:gd name="T22" fmla="*/ 12 w 138"/>
                    <a:gd name="T23" fmla="*/ 2 h 136"/>
                    <a:gd name="T24" fmla="*/ 18 w 138"/>
                    <a:gd name="T25" fmla="*/ 0 h 136"/>
                    <a:gd name="T26" fmla="*/ 120 w 138"/>
                    <a:gd name="T27" fmla="*/ 0 h 136"/>
                    <a:gd name="T28" fmla="*/ 120 w 138"/>
                    <a:gd name="T29" fmla="*/ 0 h 136"/>
                    <a:gd name="T30" fmla="*/ 126 w 138"/>
                    <a:gd name="T31" fmla="*/ 2 h 136"/>
                    <a:gd name="T32" fmla="*/ 132 w 138"/>
                    <a:gd name="T33" fmla="*/ 4 h 136"/>
                    <a:gd name="T34" fmla="*/ 136 w 138"/>
                    <a:gd name="T35" fmla="*/ 10 h 136"/>
                    <a:gd name="T36" fmla="*/ 138 w 138"/>
                    <a:gd name="T37" fmla="*/ 18 h 136"/>
                    <a:gd name="T38" fmla="*/ 138 w 138"/>
                    <a:gd name="T39" fmla="*/ 118 h 136"/>
                    <a:gd name="T40" fmla="*/ 138 w 138"/>
                    <a:gd name="T41" fmla="*/ 118 h 136"/>
                    <a:gd name="T42" fmla="*/ 136 w 138"/>
                    <a:gd name="T43" fmla="*/ 126 h 136"/>
                    <a:gd name="T44" fmla="*/ 132 w 138"/>
                    <a:gd name="T45" fmla="*/ 132 h 136"/>
                    <a:gd name="T46" fmla="*/ 126 w 138"/>
                    <a:gd name="T47" fmla="*/ 136 h 136"/>
                    <a:gd name="T48" fmla="*/ 120 w 138"/>
                    <a:gd name="T49" fmla="*/ 136 h 136"/>
                    <a:gd name="T50" fmla="*/ 120 w 138"/>
                    <a:gd name="T51" fmla="*/ 136 h 136"/>
                    <a:gd name="T52" fmla="*/ 26 w 138"/>
                    <a:gd name="T53" fmla="*/ 112 h 136"/>
                    <a:gd name="T54" fmla="*/ 112 w 138"/>
                    <a:gd name="T55" fmla="*/ 112 h 136"/>
                    <a:gd name="T56" fmla="*/ 112 w 138"/>
                    <a:gd name="T57" fmla="*/ 24 h 136"/>
                    <a:gd name="T58" fmla="*/ 26 w 138"/>
                    <a:gd name="T59" fmla="*/ 24 h 136"/>
                    <a:gd name="T60" fmla="*/ 26 w 138"/>
                    <a:gd name="T61" fmla="*/ 112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38" h="136">
                      <a:moveTo>
                        <a:pt x="120" y="136"/>
                      </a:moveTo>
                      <a:lnTo>
                        <a:pt x="18" y="136"/>
                      </a:lnTo>
                      <a:lnTo>
                        <a:pt x="18" y="136"/>
                      </a:lnTo>
                      <a:lnTo>
                        <a:pt x="12" y="136"/>
                      </a:lnTo>
                      <a:lnTo>
                        <a:pt x="6" y="132"/>
                      </a:lnTo>
                      <a:lnTo>
                        <a:pt x="2" y="126"/>
                      </a:lnTo>
                      <a:lnTo>
                        <a:pt x="0" y="118"/>
                      </a:lnTo>
                      <a:lnTo>
                        <a:pt x="0" y="18"/>
                      </a:lnTo>
                      <a:lnTo>
                        <a:pt x="0" y="18"/>
                      </a:lnTo>
                      <a:lnTo>
                        <a:pt x="2" y="10"/>
                      </a:lnTo>
                      <a:lnTo>
                        <a:pt x="6" y="4"/>
                      </a:lnTo>
                      <a:lnTo>
                        <a:pt x="12" y="2"/>
                      </a:lnTo>
                      <a:lnTo>
                        <a:pt x="18" y="0"/>
                      </a:lnTo>
                      <a:lnTo>
                        <a:pt x="120" y="0"/>
                      </a:lnTo>
                      <a:lnTo>
                        <a:pt x="120" y="0"/>
                      </a:lnTo>
                      <a:lnTo>
                        <a:pt x="126" y="2"/>
                      </a:lnTo>
                      <a:lnTo>
                        <a:pt x="132" y="4"/>
                      </a:lnTo>
                      <a:lnTo>
                        <a:pt x="136" y="10"/>
                      </a:lnTo>
                      <a:lnTo>
                        <a:pt x="138" y="18"/>
                      </a:lnTo>
                      <a:lnTo>
                        <a:pt x="138" y="118"/>
                      </a:lnTo>
                      <a:lnTo>
                        <a:pt x="138" y="118"/>
                      </a:lnTo>
                      <a:lnTo>
                        <a:pt x="136" y="126"/>
                      </a:lnTo>
                      <a:lnTo>
                        <a:pt x="132" y="132"/>
                      </a:lnTo>
                      <a:lnTo>
                        <a:pt x="126" y="136"/>
                      </a:lnTo>
                      <a:lnTo>
                        <a:pt x="120" y="136"/>
                      </a:lnTo>
                      <a:lnTo>
                        <a:pt x="120" y="136"/>
                      </a:lnTo>
                      <a:close/>
                      <a:moveTo>
                        <a:pt x="26" y="112"/>
                      </a:moveTo>
                      <a:lnTo>
                        <a:pt x="112" y="112"/>
                      </a:lnTo>
                      <a:lnTo>
                        <a:pt x="112" y="24"/>
                      </a:lnTo>
                      <a:lnTo>
                        <a:pt x="26" y="24"/>
                      </a:lnTo>
                      <a:lnTo>
                        <a:pt x="26" y="112"/>
                      </a:ln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dirty="0">
                    <a:ln>
                      <a:noFill/>
                    </a:ln>
                    <a:solidFill>
                      <a:schemeClr val="bg1"/>
                    </a:solidFill>
                    <a:effectLst/>
                    <a:uLnTx/>
                    <a:uFillTx/>
                  </a:endParaRPr>
                </a:p>
              </p:txBody>
            </p:sp>
            <p:sp>
              <p:nvSpPr>
                <p:cNvPr id="319" name="Freeform 99"/>
                <p:cNvSpPr>
                  <a:spLocks noEditPoints="1"/>
                </p:cNvSpPr>
                <p:nvPr/>
              </p:nvSpPr>
              <p:spPr bwMode="auto">
                <a:xfrm>
                  <a:off x="2428875" y="7845425"/>
                  <a:ext cx="219075" cy="219075"/>
                </a:xfrm>
                <a:custGeom>
                  <a:avLst/>
                  <a:gdLst>
                    <a:gd name="T0" fmla="*/ 120 w 138"/>
                    <a:gd name="T1" fmla="*/ 138 h 138"/>
                    <a:gd name="T2" fmla="*/ 18 w 138"/>
                    <a:gd name="T3" fmla="*/ 138 h 138"/>
                    <a:gd name="T4" fmla="*/ 18 w 138"/>
                    <a:gd name="T5" fmla="*/ 138 h 138"/>
                    <a:gd name="T6" fmla="*/ 12 w 138"/>
                    <a:gd name="T7" fmla="*/ 136 h 138"/>
                    <a:gd name="T8" fmla="*/ 6 w 138"/>
                    <a:gd name="T9" fmla="*/ 132 h 138"/>
                    <a:gd name="T10" fmla="*/ 2 w 138"/>
                    <a:gd name="T11" fmla="*/ 128 h 138"/>
                    <a:gd name="T12" fmla="*/ 0 w 138"/>
                    <a:gd name="T13" fmla="*/ 120 h 138"/>
                    <a:gd name="T14" fmla="*/ 0 w 138"/>
                    <a:gd name="T15" fmla="*/ 20 h 138"/>
                    <a:gd name="T16" fmla="*/ 0 w 138"/>
                    <a:gd name="T17" fmla="*/ 20 h 138"/>
                    <a:gd name="T18" fmla="*/ 2 w 138"/>
                    <a:gd name="T19" fmla="*/ 12 h 138"/>
                    <a:gd name="T20" fmla="*/ 6 w 138"/>
                    <a:gd name="T21" fmla="*/ 6 h 138"/>
                    <a:gd name="T22" fmla="*/ 12 w 138"/>
                    <a:gd name="T23" fmla="*/ 2 h 138"/>
                    <a:gd name="T24" fmla="*/ 18 w 138"/>
                    <a:gd name="T25" fmla="*/ 0 h 138"/>
                    <a:gd name="T26" fmla="*/ 120 w 138"/>
                    <a:gd name="T27" fmla="*/ 0 h 138"/>
                    <a:gd name="T28" fmla="*/ 120 w 138"/>
                    <a:gd name="T29" fmla="*/ 0 h 138"/>
                    <a:gd name="T30" fmla="*/ 126 w 138"/>
                    <a:gd name="T31" fmla="*/ 2 h 138"/>
                    <a:gd name="T32" fmla="*/ 132 w 138"/>
                    <a:gd name="T33" fmla="*/ 6 h 138"/>
                    <a:gd name="T34" fmla="*/ 136 w 138"/>
                    <a:gd name="T35" fmla="*/ 12 h 138"/>
                    <a:gd name="T36" fmla="*/ 138 w 138"/>
                    <a:gd name="T37" fmla="*/ 20 h 138"/>
                    <a:gd name="T38" fmla="*/ 138 w 138"/>
                    <a:gd name="T39" fmla="*/ 120 h 138"/>
                    <a:gd name="T40" fmla="*/ 138 w 138"/>
                    <a:gd name="T41" fmla="*/ 120 h 138"/>
                    <a:gd name="T42" fmla="*/ 136 w 138"/>
                    <a:gd name="T43" fmla="*/ 128 h 138"/>
                    <a:gd name="T44" fmla="*/ 132 w 138"/>
                    <a:gd name="T45" fmla="*/ 132 h 138"/>
                    <a:gd name="T46" fmla="*/ 126 w 138"/>
                    <a:gd name="T47" fmla="*/ 136 h 138"/>
                    <a:gd name="T48" fmla="*/ 120 w 138"/>
                    <a:gd name="T49" fmla="*/ 138 h 138"/>
                    <a:gd name="T50" fmla="*/ 120 w 138"/>
                    <a:gd name="T51" fmla="*/ 138 h 138"/>
                    <a:gd name="T52" fmla="*/ 26 w 138"/>
                    <a:gd name="T53" fmla="*/ 114 h 138"/>
                    <a:gd name="T54" fmla="*/ 112 w 138"/>
                    <a:gd name="T55" fmla="*/ 114 h 138"/>
                    <a:gd name="T56" fmla="*/ 112 w 138"/>
                    <a:gd name="T57" fmla="*/ 26 h 138"/>
                    <a:gd name="T58" fmla="*/ 26 w 138"/>
                    <a:gd name="T59" fmla="*/ 26 h 138"/>
                    <a:gd name="T60" fmla="*/ 26 w 138"/>
                    <a:gd name="T61" fmla="*/ 114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38" h="138">
                      <a:moveTo>
                        <a:pt x="120" y="138"/>
                      </a:moveTo>
                      <a:lnTo>
                        <a:pt x="18" y="138"/>
                      </a:lnTo>
                      <a:lnTo>
                        <a:pt x="18" y="138"/>
                      </a:lnTo>
                      <a:lnTo>
                        <a:pt x="12" y="136"/>
                      </a:lnTo>
                      <a:lnTo>
                        <a:pt x="6" y="132"/>
                      </a:lnTo>
                      <a:lnTo>
                        <a:pt x="2" y="128"/>
                      </a:lnTo>
                      <a:lnTo>
                        <a:pt x="0" y="120"/>
                      </a:lnTo>
                      <a:lnTo>
                        <a:pt x="0" y="20"/>
                      </a:lnTo>
                      <a:lnTo>
                        <a:pt x="0" y="20"/>
                      </a:lnTo>
                      <a:lnTo>
                        <a:pt x="2" y="12"/>
                      </a:lnTo>
                      <a:lnTo>
                        <a:pt x="6" y="6"/>
                      </a:lnTo>
                      <a:lnTo>
                        <a:pt x="12" y="2"/>
                      </a:lnTo>
                      <a:lnTo>
                        <a:pt x="18" y="0"/>
                      </a:lnTo>
                      <a:lnTo>
                        <a:pt x="120" y="0"/>
                      </a:lnTo>
                      <a:lnTo>
                        <a:pt x="120" y="0"/>
                      </a:lnTo>
                      <a:lnTo>
                        <a:pt x="126" y="2"/>
                      </a:lnTo>
                      <a:lnTo>
                        <a:pt x="132" y="6"/>
                      </a:lnTo>
                      <a:lnTo>
                        <a:pt x="136" y="12"/>
                      </a:lnTo>
                      <a:lnTo>
                        <a:pt x="138" y="20"/>
                      </a:lnTo>
                      <a:lnTo>
                        <a:pt x="138" y="120"/>
                      </a:lnTo>
                      <a:lnTo>
                        <a:pt x="138" y="120"/>
                      </a:lnTo>
                      <a:lnTo>
                        <a:pt x="136" y="128"/>
                      </a:lnTo>
                      <a:lnTo>
                        <a:pt x="132" y="132"/>
                      </a:lnTo>
                      <a:lnTo>
                        <a:pt x="126" y="136"/>
                      </a:lnTo>
                      <a:lnTo>
                        <a:pt x="120" y="138"/>
                      </a:lnTo>
                      <a:lnTo>
                        <a:pt x="120" y="138"/>
                      </a:lnTo>
                      <a:close/>
                      <a:moveTo>
                        <a:pt x="26" y="114"/>
                      </a:moveTo>
                      <a:lnTo>
                        <a:pt x="112" y="114"/>
                      </a:lnTo>
                      <a:lnTo>
                        <a:pt x="112" y="26"/>
                      </a:lnTo>
                      <a:lnTo>
                        <a:pt x="26" y="26"/>
                      </a:lnTo>
                      <a:lnTo>
                        <a:pt x="26" y="114"/>
                      </a:ln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dirty="0">
                    <a:ln>
                      <a:noFill/>
                    </a:ln>
                    <a:solidFill>
                      <a:schemeClr val="bg1"/>
                    </a:solidFill>
                    <a:effectLst/>
                    <a:uLnTx/>
                    <a:uFillTx/>
                  </a:endParaRPr>
                </a:p>
              </p:txBody>
            </p:sp>
            <p:sp>
              <p:nvSpPr>
                <p:cNvPr id="320" name="Freeform 100"/>
                <p:cNvSpPr>
                  <a:spLocks noEditPoints="1"/>
                </p:cNvSpPr>
                <p:nvPr/>
              </p:nvSpPr>
              <p:spPr bwMode="auto">
                <a:xfrm>
                  <a:off x="2676525" y="7845425"/>
                  <a:ext cx="219075" cy="219075"/>
                </a:xfrm>
                <a:custGeom>
                  <a:avLst/>
                  <a:gdLst>
                    <a:gd name="T0" fmla="*/ 120 w 138"/>
                    <a:gd name="T1" fmla="*/ 138 h 138"/>
                    <a:gd name="T2" fmla="*/ 18 w 138"/>
                    <a:gd name="T3" fmla="*/ 138 h 138"/>
                    <a:gd name="T4" fmla="*/ 18 w 138"/>
                    <a:gd name="T5" fmla="*/ 138 h 138"/>
                    <a:gd name="T6" fmla="*/ 12 w 138"/>
                    <a:gd name="T7" fmla="*/ 136 h 138"/>
                    <a:gd name="T8" fmla="*/ 6 w 138"/>
                    <a:gd name="T9" fmla="*/ 132 h 138"/>
                    <a:gd name="T10" fmla="*/ 2 w 138"/>
                    <a:gd name="T11" fmla="*/ 128 h 138"/>
                    <a:gd name="T12" fmla="*/ 0 w 138"/>
                    <a:gd name="T13" fmla="*/ 120 h 138"/>
                    <a:gd name="T14" fmla="*/ 0 w 138"/>
                    <a:gd name="T15" fmla="*/ 20 h 138"/>
                    <a:gd name="T16" fmla="*/ 0 w 138"/>
                    <a:gd name="T17" fmla="*/ 20 h 138"/>
                    <a:gd name="T18" fmla="*/ 2 w 138"/>
                    <a:gd name="T19" fmla="*/ 12 h 138"/>
                    <a:gd name="T20" fmla="*/ 6 w 138"/>
                    <a:gd name="T21" fmla="*/ 6 h 138"/>
                    <a:gd name="T22" fmla="*/ 12 w 138"/>
                    <a:gd name="T23" fmla="*/ 2 h 138"/>
                    <a:gd name="T24" fmla="*/ 18 w 138"/>
                    <a:gd name="T25" fmla="*/ 0 h 138"/>
                    <a:gd name="T26" fmla="*/ 120 w 138"/>
                    <a:gd name="T27" fmla="*/ 0 h 138"/>
                    <a:gd name="T28" fmla="*/ 120 w 138"/>
                    <a:gd name="T29" fmla="*/ 0 h 138"/>
                    <a:gd name="T30" fmla="*/ 126 w 138"/>
                    <a:gd name="T31" fmla="*/ 2 h 138"/>
                    <a:gd name="T32" fmla="*/ 132 w 138"/>
                    <a:gd name="T33" fmla="*/ 6 h 138"/>
                    <a:gd name="T34" fmla="*/ 136 w 138"/>
                    <a:gd name="T35" fmla="*/ 12 h 138"/>
                    <a:gd name="T36" fmla="*/ 138 w 138"/>
                    <a:gd name="T37" fmla="*/ 20 h 138"/>
                    <a:gd name="T38" fmla="*/ 138 w 138"/>
                    <a:gd name="T39" fmla="*/ 120 h 138"/>
                    <a:gd name="T40" fmla="*/ 138 w 138"/>
                    <a:gd name="T41" fmla="*/ 120 h 138"/>
                    <a:gd name="T42" fmla="*/ 136 w 138"/>
                    <a:gd name="T43" fmla="*/ 128 h 138"/>
                    <a:gd name="T44" fmla="*/ 132 w 138"/>
                    <a:gd name="T45" fmla="*/ 132 h 138"/>
                    <a:gd name="T46" fmla="*/ 126 w 138"/>
                    <a:gd name="T47" fmla="*/ 136 h 138"/>
                    <a:gd name="T48" fmla="*/ 120 w 138"/>
                    <a:gd name="T49" fmla="*/ 138 h 138"/>
                    <a:gd name="T50" fmla="*/ 120 w 138"/>
                    <a:gd name="T51" fmla="*/ 138 h 138"/>
                    <a:gd name="T52" fmla="*/ 26 w 138"/>
                    <a:gd name="T53" fmla="*/ 114 h 138"/>
                    <a:gd name="T54" fmla="*/ 112 w 138"/>
                    <a:gd name="T55" fmla="*/ 114 h 138"/>
                    <a:gd name="T56" fmla="*/ 112 w 138"/>
                    <a:gd name="T57" fmla="*/ 26 h 138"/>
                    <a:gd name="T58" fmla="*/ 26 w 138"/>
                    <a:gd name="T59" fmla="*/ 26 h 138"/>
                    <a:gd name="T60" fmla="*/ 26 w 138"/>
                    <a:gd name="T61" fmla="*/ 114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38" h="138">
                      <a:moveTo>
                        <a:pt x="120" y="138"/>
                      </a:moveTo>
                      <a:lnTo>
                        <a:pt x="18" y="138"/>
                      </a:lnTo>
                      <a:lnTo>
                        <a:pt x="18" y="138"/>
                      </a:lnTo>
                      <a:lnTo>
                        <a:pt x="12" y="136"/>
                      </a:lnTo>
                      <a:lnTo>
                        <a:pt x="6" y="132"/>
                      </a:lnTo>
                      <a:lnTo>
                        <a:pt x="2" y="128"/>
                      </a:lnTo>
                      <a:lnTo>
                        <a:pt x="0" y="120"/>
                      </a:lnTo>
                      <a:lnTo>
                        <a:pt x="0" y="20"/>
                      </a:lnTo>
                      <a:lnTo>
                        <a:pt x="0" y="20"/>
                      </a:lnTo>
                      <a:lnTo>
                        <a:pt x="2" y="12"/>
                      </a:lnTo>
                      <a:lnTo>
                        <a:pt x="6" y="6"/>
                      </a:lnTo>
                      <a:lnTo>
                        <a:pt x="12" y="2"/>
                      </a:lnTo>
                      <a:lnTo>
                        <a:pt x="18" y="0"/>
                      </a:lnTo>
                      <a:lnTo>
                        <a:pt x="120" y="0"/>
                      </a:lnTo>
                      <a:lnTo>
                        <a:pt x="120" y="0"/>
                      </a:lnTo>
                      <a:lnTo>
                        <a:pt x="126" y="2"/>
                      </a:lnTo>
                      <a:lnTo>
                        <a:pt x="132" y="6"/>
                      </a:lnTo>
                      <a:lnTo>
                        <a:pt x="136" y="12"/>
                      </a:lnTo>
                      <a:lnTo>
                        <a:pt x="138" y="20"/>
                      </a:lnTo>
                      <a:lnTo>
                        <a:pt x="138" y="120"/>
                      </a:lnTo>
                      <a:lnTo>
                        <a:pt x="138" y="120"/>
                      </a:lnTo>
                      <a:lnTo>
                        <a:pt x="136" y="128"/>
                      </a:lnTo>
                      <a:lnTo>
                        <a:pt x="132" y="132"/>
                      </a:lnTo>
                      <a:lnTo>
                        <a:pt x="126" y="136"/>
                      </a:lnTo>
                      <a:lnTo>
                        <a:pt x="120" y="138"/>
                      </a:lnTo>
                      <a:lnTo>
                        <a:pt x="120" y="138"/>
                      </a:lnTo>
                      <a:close/>
                      <a:moveTo>
                        <a:pt x="26" y="114"/>
                      </a:moveTo>
                      <a:lnTo>
                        <a:pt x="112" y="114"/>
                      </a:lnTo>
                      <a:lnTo>
                        <a:pt x="112" y="26"/>
                      </a:lnTo>
                      <a:lnTo>
                        <a:pt x="26" y="26"/>
                      </a:lnTo>
                      <a:lnTo>
                        <a:pt x="26" y="114"/>
                      </a:ln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dirty="0">
                    <a:ln>
                      <a:noFill/>
                    </a:ln>
                    <a:solidFill>
                      <a:schemeClr val="bg1"/>
                    </a:solidFill>
                    <a:effectLst/>
                    <a:uLnTx/>
                    <a:uFillTx/>
                  </a:endParaRPr>
                </a:p>
              </p:txBody>
            </p:sp>
            <p:sp>
              <p:nvSpPr>
                <p:cNvPr id="321" name="Freeform 101"/>
                <p:cNvSpPr>
                  <a:spLocks noEditPoints="1"/>
                </p:cNvSpPr>
                <p:nvPr/>
              </p:nvSpPr>
              <p:spPr bwMode="auto">
                <a:xfrm>
                  <a:off x="2428875" y="8343900"/>
                  <a:ext cx="219075" cy="219075"/>
                </a:xfrm>
                <a:custGeom>
                  <a:avLst/>
                  <a:gdLst>
                    <a:gd name="T0" fmla="*/ 120 w 138"/>
                    <a:gd name="T1" fmla="*/ 138 h 138"/>
                    <a:gd name="T2" fmla="*/ 18 w 138"/>
                    <a:gd name="T3" fmla="*/ 138 h 138"/>
                    <a:gd name="T4" fmla="*/ 18 w 138"/>
                    <a:gd name="T5" fmla="*/ 138 h 138"/>
                    <a:gd name="T6" fmla="*/ 12 w 138"/>
                    <a:gd name="T7" fmla="*/ 136 h 138"/>
                    <a:gd name="T8" fmla="*/ 6 w 138"/>
                    <a:gd name="T9" fmla="*/ 132 h 138"/>
                    <a:gd name="T10" fmla="*/ 2 w 138"/>
                    <a:gd name="T11" fmla="*/ 126 h 138"/>
                    <a:gd name="T12" fmla="*/ 0 w 138"/>
                    <a:gd name="T13" fmla="*/ 120 h 138"/>
                    <a:gd name="T14" fmla="*/ 0 w 138"/>
                    <a:gd name="T15" fmla="*/ 18 h 138"/>
                    <a:gd name="T16" fmla="*/ 0 w 138"/>
                    <a:gd name="T17" fmla="*/ 18 h 138"/>
                    <a:gd name="T18" fmla="*/ 2 w 138"/>
                    <a:gd name="T19" fmla="*/ 12 h 138"/>
                    <a:gd name="T20" fmla="*/ 6 w 138"/>
                    <a:gd name="T21" fmla="*/ 6 h 138"/>
                    <a:gd name="T22" fmla="*/ 12 w 138"/>
                    <a:gd name="T23" fmla="*/ 2 h 138"/>
                    <a:gd name="T24" fmla="*/ 18 w 138"/>
                    <a:gd name="T25" fmla="*/ 0 h 138"/>
                    <a:gd name="T26" fmla="*/ 120 w 138"/>
                    <a:gd name="T27" fmla="*/ 0 h 138"/>
                    <a:gd name="T28" fmla="*/ 120 w 138"/>
                    <a:gd name="T29" fmla="*/ 0 h 138"/>
                    <a:gd name="T30" fmla="*/ 126 w 138"/>
                    <a:gd name="T31" fmla="*/ 2 h 138"/>
                    <a:gd name="T32" fmla="*/ 132 w 138"/>
                    <a:gd name="T33" fmla="*/ 6 h 138"/>
                    <a:gd name="T34" fmla="*/ 136 w 138"/>
                    <a:gd name="T35" fmla="*/ 12 h 138"/>
                    <a:gd name="T36" fmla="*/ 138 w 138"/>
                    <a:gd name="T37" fmla="*/ 18 h 138"/>
                    <a:gd name="T38" fmla="*/ 138 w 138"/>
                    <a:gd name="T39" fmla="*/ 120 h 138"/>
                    <a:gd name="T40" fmla="*/ 138 w 138"/>
                    <a:gd name="T41" fmla="*/ 120 h 138"/>
                    <a:gd name="T42" fmla="*/ 136 w 138"/>
                    <a:gd name="T43" fmla="*/ 126 h 138"/>
                    <a:gd name="T44" fmla="*/ 132 w 138"/>
                    <a:gd name="T45" fmla="*/ 132 h 138"/>
                    <a:gd name="T46" fmla="*/ 126 w 138"/>
                    <a:gd name="T47" fmla="*/ 136 h 138"/>
                    <a:gd name="T48" fmla="*/ 120 w 138"/>
                    <a:gd name="T49" fmla="*/ 138 h 138"/>
                    <a:gd name="T50" fmla="*/ 120 w 138"/>
                    <a:gd name="T51" fmla="*/ 138 h 138"/>
                    <a:gd name="T52" fmla="*/ 26 w 138"/>
                    <a:gd name="T53" fmla="*/ 112 h 138"/>
                    <a:gd name="T54" fmla="*/ 112 w 138"/>
                    <a:gd name="T55" fmla="*/ 112 h 138"/>
                    <a:gd name="T56" fmla="*/ 112 w 138"/>
                    <a:gd name="T57" fmla="*/ 26 h 138"/>
                    <a:gd name="T58" fmla="*/ 26 w 138"/>
                    <a:gd name="T59" fmla="*/ 26 h 138"/>
                    <a:gd name="T60" fmla="*/ 26 w 138"/>
                    <a:gd name="T61" fmla="*/ 11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38" h="138">
                      <a:moveTo>
                        <a:pt x="120" y="138"/>
                      </a:moveTo>
                      <a:lnTo>
                        <a:pt x="18" y="138"/>
                      </a:lnTo>
                      <a:lnTo>
                        <a:pt x="18" y="138"/>
                      </a:lnTo>
                      <a:lnTo>
                        <a:pt x="12" y="136"/>
                      </a:lnTo>
                      <a:lnTo>
                        <a:pt x="6" y="132"/>
                      </a:lnTo>
                      <a:lnTo>
                        <a:pt x="2" y="126"/>
                      </a:lnTo>
                      <a:lnTo>
                        <a:pt x="0" y="120"/>
                      </a:lnTo>
                      <a:lnTo>
                        <a:pt x="0" y="18"/>
                      </a:lnTo>
                      <a:lnTo>
                        <a:pt x="0" y="18"/>
                      </a:lnTo>
                      <a:lnTo>
                        <a:pt x="2" y="12"/>
                      </a:lnTo>
                      <a:lnTo>
                        <a:pt x="6" y="6"/>
                      </a:lnTo>
                      <a:lnTo>
                        <a:pt x="12" y="2"/>
                      </a:lnTo>
                      <a:lnTo>
                        <a:pt x="18" y="0"/>
                      </a:lnTo>
                      <a:lnTo>
                        <a:pt x="120" y="0"/>
                      </a:lnTo>
                      <a:lnTo>
                        <a:pt x="120" y="0"/>
                      </a:lnTo>
                      <a:lnTo>
                        <a:pt x="126" y="2"/>
                      </a:lnTo>
                      <a:lnTo>
                        <a:pt x="132" y="6"/>
                      </a:lnTo>
                      <a:lnTo>
                        <a:pt x="136" y="12"/>
                      </a:lnTo>
                      <a:lnTo>
                        <a:pt x="138" y="18"/>
                      </a:lnTo>
                      <a:lnTo>
                        <a:pt x="138" y="120"/>
                      </a:lnTo>
                      <a:lnTo>
                        <a:pt x="138" y="120"/>
                      </a:lnTo>
                      <a:lnTo>
                        <a:pt x="136" y="126"/>
                      </a:lnTo>
                      <a:lnTo>
                        <a:pt x="132" y="132"/>
                      </a:lnTo>
                      <a:lnTo>
                        <a:pt x="126" y="136"/>
                      </a:lnTo>
                      <a:lnTo>
                        <a:pt x="120" y="138"/>
                      </a:lnTo>
                      <a:lnTo>
                        <a:pt x="120" y="138"/>
                      </a:lnTo>
                      <a:close/>
                      <a:moveTo>
                        <a:pt x="26" y="112"/>
                      </a:moveTo>
                      <a:lnTo>
                        <a:pt x="112" y="112"/>
                      </a:lnTo>
                      <a:lnTo>
                        <a:pt x="112" y="26"/>
                      </a:lnTo>
                      <a:lnTo>
                        <a:pt x="26" y="26"/>
                      </a:lnTo>
                      <a:lnTo>
                        <a:pt x="26" y="112"/>
                      </a:ln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dirty="0">
                    <a:ln>
                      <a:noFill/>
                    </a:ln>
                    <a:solidFill>
                      <a:schemeClr val="bg1"/>
                    </a:solidFill>
                    <a:effectLst/>
                    <a:uLnTx/>
                    <a:uFillTx/>
                  </a:endParaRPr>
                </a:p>
              </p:txBody>
            </p:sp>
            <p:sp>
              <p:nvSpPr>
                <p:cNvPr id="322" name="Freeform 102"/>
                <p:cNvSpPr>
                  <a:spLocks noEditPoints="1"/>
                </p:cNvSpPr>
                <p:nvPr/>
              </p:nvSpPr>
              <p:spPr bwMode="auto">
                <a:xfrm>
                  <a:off x="2676525" y="8343900"/>
                  <a:ext cx="219075" cy="219075"/>
                </a:xfrm>
                <a:custGeom>
                  <a:avLst/>
                  <a:gdLst>
                    <a:gd name="T0" fmla="*/ 120 w 138"/>
                    <a:gd name="T1" fmla="*/ 138 h 138"/>
                    <a:gd name="T2" fmla="*/ 18 w 138"/>
                    <a:gd name="T3" fmla="*/ 138 h 138"/>
                    <a:gd name="T4" fmla="*/ 18 w 138"/>
                    <a:gd name="T5" fmla="*/ 138 h 138"/>
                    <a:gd name="T6" fmla="*/ 12 w 138"/>
                    <a:gd name="T7" fmla="*/ 136 h 138"/>
                    <a:gd name="T8" fmla="*/ 6 w 138"/>
                    <a:gd name="T9" fmla="*/ 132 h 138"/>
                    <a:gd name="T10" fmla="*/ 2 w 138"/>
                    <a:gd name="T11" fmla="*/ 126 h 138"/>
                    <a:gd name="T12" fmla="*/ 0 w 138"/>
                    <a:gd name="T13" fmla="*/ 120 h 138"/>
                    <a:gd name="T14" fmla="*/ 0 w 138"/>
                    <a:gd name="T15" fmla="*/ 18 h 138"/>
                    <a:gd name="T16" fmla="*/ 0 w 138"/>
                    <a:gd name="T17" fmla="*/ 18 h 138"/>
                    <a:gd name="T18" fmla="*/ 2 w 138"/>
                    <a:gd name="T19" fmla="*/ 12 h 138"/>
                    <a:gd name="T20" fmla="*/ 6 w 138"/>
                    <a:gd name="T21" fmla="*/ 6 h 138"/>
                    <a:gd name="T22" fmla="*/ 12 w 138"/>
                    <a:gd name="T23" fmla="*/ 2 h 138"/>
                    <a:gd name="T24" fmla="*/ 18 w 138"/>
                    <a:gd name="T25" fmla="*/ 0 h 138"/>
                    <a:gd name="T26" fmla="*/ 120 w 138"/>
                    <a:gd name="T27" fmla="*/ 0 h 138"/>
                    <a:gd name="T28" fmla="*/ 120 w 138"/>
                    <a:gd name="T29" fmla="*/ 0 h 138"/>
                    <a:gd name="T30" fmla="*/ 126 w 138"/>
                    <a:gd name="T31" fmla="*/ 2 h 138"/>
                    <a:gd name="T32" fmla="*/ 132 w 138"/>
                    <a:gd name="T33" fmla="*/ 6 h 138"/>
                    <a:gd name="T34" fmla="*/ 136 w 138"/>
                    <a:gd name="T35" fmla="*/ 12 h 138"/>
                    <a:gd name="T36" fmla="*/ 138 w 138"/>
                    <a:gd name="T37" fmla="*/ 18 h 138"/>
                    <a:gd name="T38" fmla="*/ 138 w 138"/>
                    <a:gd name="T39" fmla="*/ 120 h 138"/>
                    <a:gd name="T40" fmla="*/ 138 w 138"/>
                    <a:gd name="T41" fmla="*/ 120 h 138"/>
                    <a:gd name="T42" fmla="*/ 136 w 138"/>
                    <a:gd name="T43" fmla="*/ 126 h 138"/>
                    <a:gd name="T44" fmla="*/ 132 w 138"/>
                    <a:gd name="T45" fmla="*/ 132 h 138"/>
                    <a:gd name="T46" fmla="*/ 126 w 138"/>
                    <a:gd name="T47" fmla="*/ 136 h 138"/>
                    <a:gd name="T48" fmla="*/ 120 w 138"/>
                    <a:gd name="T49" fmla="*/ 138 h 138"/>
                    <a:gd name="T50" fmla="*/ 120 w 138"/>
                    <a:gd name="T51" fmla="*/ 138 h 138"/>
                    <a:gd name="T52" fmla="*/ 26 w 138"/>
                    <a:gd name="T53" fmla="*/ 112 h 138"/>
                    <a:gd name="T54" fmla="*/ 112 w 138"/>
                    <a:gd name="T55" fmla="*/ 112 h 138"/>
                    <a:gd name="T56" fmla="*/ 112 w 138"/>
                    <a:gd name="T57" fmla="*/ 26 h 138"/>
                    <a:gd name="T58" fmla="*/ 26 w 138"/>
                    <a:gd name="T59" fmla="*/ 26 h 138"/>
                    <a:gd name="T60" fmla="*/ 26 w 138"/>
                    <a:gd name="T61" fmla="*/ 11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38" h="138">
                      <a:moveTo>
                        <a:pt x="120" y="138"/>
                      </a:moveTo>
                      <a:lnTo>
                        <a:pt x="18" y="138"/>
                      </a:lnTo>
                      <a:lnTo>
                        <a:pt x="18" y="138"/>
                      </a:lnTo>
                      <a:lnTo>
                        <a:pt x="12" y="136"/>
                      </a:lnTo>
                      <a:lnTo>
                        <a:pt x="6" y="132"/>
                      </a:lnTo>
                      <a:lnTo>
                        <a:pt x="2" y="126"/>
                      </a:lnTo>
                      <a:lnTo>
                        <a:pt x="0" y="120"/>
                      </a:lnTo>
                      <a:lnTo>
                        <a:pt x="0" y="18"/>
                      </a:lnTo>
                      <a:lnTo>
                        <a:pt x="0" y="18"/>
                      </a:lnTo>
                      <a:lnTo>
                        <a:pt x="2" y="12"/>
                      </a:lnTo>
                      <a:lnTo>
                        <a:pt x="6" y="6"/>
                      </a:lnTo>
                      <a:lnTo>
                        <a:pt x="12" y="2"/>
                      </a:lnTo>
                      <a:lnTo>
                        <a:pt x="18" y="0"/>
                      </a:lnTo>
                      <a:lnTo>
                        <a:pt x="120" y="0"/>
                      </a:lnTo>
                      <a:lnTo>
                        <a:pt x="120" y="0"/>
                      </a:lnTo>
                      <a:lnTo>
                        <a:pt x="126" y="2"/>
                      </a:lnTo>
                      <a:lnTo>
                        <a:pt x="132" y="6"/>
                      </a:lnTo>
                      <a:lnTo>
                        <a:pt x="136" y="12"/>
                      </a:lnTo>
                      <a:lnTo>
                        <a:pt x="138" y="18"/>
                      </a:lnTo>
                      <a:lnTo>
                        <a:pt x="138" y="120"/>
                      </a:lnTo>
                      <a:lnTo>
                        <a:pt x="138" y="120"/>
                      </a:lnTo>
                      <a:lnTo>
                        <a:pt x="136" y="126"/>
                      </a:lnTo>
                      <a:lnTo>
                        <a:pt x="132" y="132"/>
                      </a:lnTo>
                      <a:lnTo>
                        <a:pt x="126" y="136"/>
                      </a:lnTo>
                      <a:lnTo>
                        <a:pt x="120" y="138"/>
                      </a:lnTo>
                      <a:lnTo>
                        <a:pt x="120" y="138"/>
                      </a:lnTo>
                      <a:close/>
                      <a:moveTo>
                        <a:pt x="26" y="112"/>
                      </a:moveTo>
                      <a:lnTo>
                        <a:pt x="112" y="112"/>
                      </a:lnTo>
                      <a:lnTo>
                        <a:pt x="112" y="26"/>
                      </a:lnTo>
                      <a:lnTo>
                        <a:pt x="26" y="26"/>
                      </a:lnTo>
                      <a:lnTo>
                        <a:pt x="26" y="112"/>
                      </a:ln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dirty="0">
                    <a:ln>
                      <a:noFill/>
                    </a:ln>
                    <a:solidFill>
                      <a:schemeClr val="bg1"/>
                    </a:solidFill>
                    <a:effectLst/>
                    <a:uLnTx/>
                    <a:uFillTx/>
                  </a:endParaRPr>
                </a:p>
              </p:txBody>
            </p:sp>
            <p:sp>
              <p:nvSpPr>
                <p:cNvPr id="323" name="Freeform 103"/>
                <p:cNvSpPr>
                  <a:spLocks/>
                </p:cNvSpPr>
                <p:nvPr/>
              </p:nvSpPr>
              <p:spPr bwMode="auto">
                <a:xfrm>
                  <a:off x="2330450" y="8623300"/>
                  <a:ext cx="422275" cy="41275"/>
                </a:xfrm>
                <a:custGeom>
                  <a:avLst/>
                  <a:gdLst>
                    <a:gd name="T0" fmla="*/ 264 w 266"/>
                    <a:gd name="T1" fmla="*/ 4 h 26"/>
                    <a:gd name="T2" fmla="*/ 264 w 266"/>
                    <a:gd name="T3" fmla="*/ 2 h 26"/>
                    <a:gd name="T4" fmla="*/ 266 w 266"/>
                    <a:gd name="T5" fmla="*/ 0 h 26"/>
                    <a:gd name="T6" fmla="*/ 0 w 266"/>
                    <a:gd name="T7" fmla="*/ 0 h 26"/>
                    <a:gd name="T8" fmla="*/ 0 w 266"/>
                    <a:gd name="T9" fmla="*/ 26 h 26"/>
                    <a:gd name="T10" fmla="*/ 250 w 266"/>
                    <a:gd name="T11" fmla="*/ 26 h 26"/>
                    <a:gd name="T12" fmla="*/ 250 w 266"/>
                    <a:gd name="T13" fmla="*/ 26 h 26"/>
                    <a:gd name="T14" fmla="*/ 256 w 266"/>
                    <a:gd name="T15" fmla="*/ 12 h 26"/>
                    <a:gd name="T16" fmla="*/ 264 w 266"/>
                    <a:gd name="T17" fmla="*/ 4 h 26"/>
                    <a:gd name="T18" fmla="*/ 264 w 266"/>
                    <a:gd name="T19" fmla="*/ 4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6" h="26">
                      <a:moveTo>
                        <a:pt x="264" y="4"/>
                      </a:moveTo>
                      <a:lnTo>
                        <a:pt x="264" y="2"/>
                      </a:lnTo>
                      <a:lnTo>
                        <a:pt x="266" y="0"/>
                      </a:lnTo>
                      <a:lnTo>
                        <a:pt x="0" y="0"/>
                      </a:lnTo>
                      <a:lnTo>
                        <a:pt x="0" y="26"/>
                      </a:lnTo>
                      <a:lnTo>
                        <a:pt x="250" y="26"/>
                      </a:lnTo>
                      <a:lnTo>
                        <a:pt x="250" y="26"/>
                      </a:lnTo>
                      <a:lnTo>
                        <a:pt x="256" y="12"/>
                      </a:lnTo>
                      <a:lnTo>
                        <a:pt x="264" y="4"/>
                      </a:lnTo>
                      <a:lnTo>
                        <a:pt x="264" y="4"/>
                      </a:ln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dirty="0">
                    <a:ln>
                      <a:noFill/>
                    </a:ln>
                    <a:solidFill>
                      <a:schemeClr val="bg1"/>
                    </a:solidFill>
                    <a:effectLst/>
                    <a:uLnTx/>
                    <a:uFillTx/>
                  </a:endParaRPr>
                </a:p>
              </p:txBody>
            </p:sp>
            <p:sp>
              <p:nvSpPr>
                <p:cNvPr id="324" name="Freeform 104"/>
                <p:cNvSpPr>
                  <a:spLocks/>
                </p:cNvSpPr>
                <p:nvPr/>
              </p:nvSpPr>
              <p:spPr bwMode="auto">
                <a:xfrm>
                  <a:off x="2676525" y="8096250"/>
                  <a:ext cx="219075" cy="215900"/>
                </a:xfrm>
                <a:custGeom>
                  <a:avLst/>
                  <a:gdLst>
                    <a:gd name="T0" fmla="*/ 86 w 138"/>
                    <a:gd name="T1" fmla="*/ 112 h 136"/>
                    <a:gd name="T2" fmla="*/ 26 w 138"/>
                    <a:gd name="T3" fmla="*/ 112 h 136"/>
                    <a:gd name="T4" fmla="*/ 26 w 138"/>
                    <a:gd name="T5" fmla="*/ 24 h 136"/>
                    <a:gd name="T6" fmla="*/ 112 w 138"/>
                    <a:gd name="T7" fmla="*/ 24 h 136"/>
                    <a:gd name="T8" fmla="*/ 112 w 138"/>
                    <a:gd name="T9" fmla="*/ 38 h 136"/>
                    <a:gd name="T10" fmla="*/ 114 w 138"/>
                    <a:gd name="T11" fmla="*/ 38 h 136"/>
                    <a:gd name="T12" fmla="*/ 114 w 138"/>
                    <a:gd name="T13" fmla="*/ 38 h 136"/>
                    <a:gd name="T14" fmla="*/ 118 w 138"/>
                    <a:gd name="T15" fmla="*/ 38 h 136"/>
                    <a:gd name="T16" fmla="*/ 124 w 138"/>
                    <a:gd name="T17" fmla="*/ 38 h 136"/>
                    <a:gd name="T18" fmla="*/ 124 w 138"/>
                    <a:gd name="T19" fmla="*/ 38 h 136"/>
                    <a:gd name="T20" fmla="*/ 138 w 138"/>
                    <a:gd name="T21" fmla="*/ 50 h 136"/>
                    <a:gd name="T22" fmla="*/ 138 w 138"/>
                    <a:gd name="T23" fmla="*/ 18 h 136"/>
                    <a:gd name="T24" fmla="*/ 138 w 138"/>
                    <a:gd name="T25" fmla="*/ 18 h 136"/>
                    <a:gd name="T26" fmla="*/ 136 w 138"/>
                    <a:gd name="T27" fmla="*/ 10 h 136"/>
                    <a:gd name="T28" fmla="*/ 132 w 138"/>
                    <a:gd name="T29" fmla="*/ 4 h 136"/>
                    <a:gd name="T30" fmla="*/ 126 w 138"/>
                    <a:gd name="T31" fmla="*/ 2 h 136"/>
                    <a:gd name="T32" fmla="*/ 120 w 138"/>
                    <a:gd name="T33" fmla="*/ 0 h 136"/>
                    <a:gd name="T34" fmla="*/ 18 w 138"/>
                    <a:gd name="T35" fmla="*/ 0 h 136"/>
                    <a:gd name="T36" fmla="*/ 18 w 138"/>
                    <a:gd name="T37" fmla="*/ 0 h 136"/>
                    <a:gd name="T38" fmla="*/ 12 w 138"/>
                    <a:gd name="T39" fmla="*/ 2 h 136"/>
                    <a:gd name="T40" fmla="*/ 6 w 138"/>
                    <a:gd name="T41" fmla="*/ 4 h 136"/>
                    <a:gd name="T42" fmla="*/ 2 w 138"/>
                    <a:gd name="T43" fmla="*/ 10 h 136"/>
                    <a:gd name="T44" fmla="*/ 0 w 138"/>
                    <a:gd name="T45" fmla="*/ 18 h 136"/>
                    <a:gd name="T46" fmla="*/ 0 w 138"/>
                    <a:gd name="T47" fmla="*/ 118 h 136"/>
                    <a:gd name="T48" fmla="*/ 0 w 138"/>
                    <a:gd name="T49" fmla="*/ 118 h 136"/>
                    <a:gd name="T50" fmla="*/ 2 w 138"/>
                    <a:gd name="T51" fmla="*/ 126 h 136"/>
                    <a:gd name="T52" fmla="*/ 6 w 138"/>
                    <a:gd name="T53" fmla="*/ 132 h 136"/>
                    <a:gd name="T54" fmla="*/ 12 w 138"/>
                    <a:gd name="T55" fmla="*/ 136 h 136"/>
                    <a:gd name="T56" fmla="*/ 18 w 138"/>
                    <a:gd name="T57" fmla="*/ 136 h 136"/>
                    <a:gd name="T58" fmla="*/ 102 w 138"/>
                    <a:gd name="T59" fmla="*/ 136 h 136"/>
                    <a:gd name="T60" fmla="*/ 102 w 138"/>
                    <a:gd name="T61" fmla="*/ 136 h 136"/>
                    <a:gd name="T62" fmla="*/ 86 w 138"/>
                    <a:gd name="T63" fmla="*/ 112 h 136"/>
                    <a:gd name="T64" fmla="*/ 86 w 138"/>
                    <a:gd name="T65" fmla="*/ 112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38" h="136">
                      <a:moveTo>
                        <a:pt x="86" y="112"/>
                      </a:moveTo>
                      <a:lnTo>
                        <a:pt x="26" y="112"/>
                      </a:lnTo>
                      <a:lnTo>
                        <a:pt x="26" y="24"/>
                      </a:lnTo>
                      <a:lnTo>
                        <a:pt x="112" y="24"/>
                      </a:lnTo>
                      <a:lnTo>
                        <a:pt x="112" y="38"/>
                      </a:lnTo>
                      <a:lnTo>
                        <a:pt x="114" y="38"/>
                      </a:lnTo>
                      <a:lnTo>
                        <a:pt x="114" y="38"/>
                      </a:lnTo>
                      <a:lnTo>
                        <a:pt x="118" y="38"/>
                      </a:lnTo>
                      <a:lnTo>
                        <a:pt x="124" y="38"/>
                      </a:lnTo>
                      <a:lnTo>
                        <a:pt x="124" y="38"/>
                      </a:lnTo>
                      <a:lnTo>
                        <a:pt x="138" y="50"/>
                      </a:lnTo>
                      <a:lnTo>
                        <a:pt x="138" y="18"/>
                      </a:lnTo>
                      <a:lnTo>
                        <a:pt x="138" y="18"/>
                      </a:lnTo>
                      <a:lnTo>
                        <a:pt x="136" y="10"/>
                      </a:lnTo>
                      <a:lnTo>
                        <a:pt x="132" y="4"/>
                      </a:lnTo>
                      <a:lnTo>
                        <a:pt x="126" y="2"/>
                      </a:lnTo>
                      <a:lnTo>
                        <a:pt x="120" y="0"/>
                      </a:lnTo>
                      <a:lnTo>
                        <a:pt x="18" y="0"/>
                      </a:lnTo>
                      <a:lnTo>
                        <a:pt x="18" y="0"/>
                      </a:lnTo>
                      <a:lnTo>
                        <a:pt x="12" y="2"/>
                      </a:lnTo>
                      <a:lnTo>
                        <a:pt x="6" y="4"/>
                      </a:lnTo>
                      <a:lnTo>
                        <a:pt x="2" y="10"/>
                      </a:lnTo>
                      <a:lnTo>
                        <a:pt x="0" y="18"/>
                      </a:lnTo>
                      <a:lnTo>
                        <a:pt x="0" y="118"/>
                      </a:lnTo>
                      <a:lnTo>
                        <a:pt x="0" y="118"/>
                      </a:lnTo>
                      <a:lnTo>
                        <a:pt x="2" y="126"/>
                      </a:lnTo>
                      <a:lnTo>
                        <a:pt x="6" y="132"/>
                      </a:lnTo>
                      <a:lnTo>
                        <a:pt x="12" y="136"/>
                      </a:lnTo>
                      <a:lnTo>
                        <a:pt x="18" y="136"/>
                      </a:lnTo>
                      <a:lnTo>
                        <a:pt x="102" y="136"/>
                      </a:lnTo>
                      <a:lnTo>
                        <a:pt x="102" y="136"/>
                      </a:lnTo>
                      <a:lnTo>
                        <a:pt x="86" y="112"/>
                      </a:lnTo>
                      <a:lnTo>
                        <a:pt x="86" y="112"/>
                      </a:ln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dirty="0">
                    <a:ln>
                      <a:noFill/>
                    </a:ln>
                    <a:solidFill>
                      <a:schemeClr val="bg1"/>
                    </a:solidFill>
                    <a:effectLst/>
                    <a:uLnTx/>
                    <a:uFillTx/>
                  </a:endParaRPr>
                </a:p>
              </p:txBody>
            </p:sp>
            <p:sp>
              <p:nvSpPr>
                <p:cNvPr id="325" name="Freeform 105"/>
                <p:cNvSpPr>
                  <a:spLocks noEditPoints="1"/>
                </p:cNvSpPr>
                <p:nvPr/>
              </p:nvSpPr>
              <p:spPr bwMode="auto">
                <a:xfrm>
                  <a:off x="2724149" y="8156577"/>
                  <a:ext cx="952501" cy="976311"/>
                </a:xfrm>
                <a:custGeom>
                  <a:avLst/>
                  <a:gdLst>
                    <a:gd name="T0" fmla="*/ 386 w 600"/>
                    <a:gd name="T1" fmla="*/ 609 h 615"/>
                    <a:gd name="T2" fmla="*/ 370 w 600"/>
                    <a:gd name="T3" fmla="*/ 581 h 615"/>
                    <a:gd name="T4" fmla="*/ 338 w 600"/>
                    <a:gd name="T5" fmla="*/ 565 h 615"/>
                    <a:gd name="T6" fmla="*/ 256 w 600"/>
                    <a:gd name="T7" fmla="*/ 545 h 615"/>
                    <a:gd name="T8" fmla="*/ 138 w 600"/>
                    <a:gd name="T9" fmla="*/ 457 h 615"/>
                    <a:gd name="T10" fmla="*/ 100 w 600"/>
                    <a:gd name="T11" fmla="*/ 412 h 615"/>
                    <a:gd name="T12" fmla="*/ 34 w 600"/>
                    <a:gd name="T13" fmla="*/ 358 h 615"/>
                    <a:gd name="T14" fmla="*/ 4 w 600"/>
                    <a:gd name="T15" fmla="*/ 342 h 615"/>
                    <a:gd name="T16" fmla="*/ 10 w 600"/>
                    <a:gd name="T17" fmla="*/ 306 h 615"/>
                    <a:gd name="T18" fmla="*/ 40 w 600"/>
                    <a:gd name="T19" fmla="*/ 284 h 615"/>
                    <a:gd name="T20" fmla="*/ 102 w 600"/>
                    <a:gd name="T21" fmla="*/ 286 h 615"/>
                    <a:gd name="T22" fmla="*/ 178 w 600"/>
                    <a:gd name="T23" fmla="*/ 336 h 615"/>
                    <a:gd name="T24" fmla="*/ 200 w 600"/>
                    <a:gd name="T25" fmla="*/ 310 h 615"/>
                    <a:gd name="T26" fmla="*/ 54 w 600"/>
                    <a:gd name="T27" fmla="*/ 74 h 615"/>
                    <a:gd name="T28" fmla="*/ 46 w 600"/>
                    <a:gd name="T29" fmla="*/ 30 h 615"/>
                    <a:gd name="T30" fmla="*/ 78 w 600"/>
                    <a:gd name="T31" fmla="*/ 2 h 615"/>
                    <a:gd name="T32" fmla="*/ 94 w 600"/>
                    <a:gd name="T33" fmla="*/ 0 h 615"/>
                    <a:gd name="T34" fmla="*/ 216 w 600"/>
                    <a:gd name="T35" fmla="*/ 144 h 615"/>
                    <a:gd name="T36" fmla="*/ 314 w 600"/>
                    <a:gd name="T37" fmla="*/ 174 h 615"/>
                    <a:gd name="T38" fmla="*/ 468 w 600"/>
                    <a:gd name="T39" fmla="*/ 194 h 615"/>
                    <a:gd name="T40" fmla="*/ 494 w 600"/>
                    <a:gd name="T41" fmla="*/ 204 h 615"/>
                    <a:gd name="T42" fmla="*/ 584 w 600"/>
                    <a:gd name="T43" fmla="*/ 410 h 615"/>
                    <a:gd name="T44" fmla="*/ 590 w 600"/>
                    <a:gd name="T45" fmla="*/ 477 h 615"/>
                    <a:gd name="T46" fmla="*/ 600 w 600"/>
                    <a:gd name="T47" fmla="*/ 507 h 615"/>
                    <a:gd name="T48" fmla="*/ 578 w 600"/>
                    <a:gd name="T49" fmla="*/ 535 h 615"/>
                    <a:gd name="T50" fmla="*/ 400 w 600"/>
                    <a:gd name="T51" fmla="*/ 615 h 615"/>
                    <a:gd name="T52" fmla="*/ 352 w 600"/>
                    <a:gd name="T53" fmla="*/ 539 h 615"/>
                    <a:gd name="T54" fmla="*/ 394 w 600"/>
                    <a:gd name="T55" fmla="*/ 569 h 615"/>
                    <a:gd name="T56" fmla="*/ 502 w 600"/>
                    <a:gd name="T57" fmla="*/ 547 h 615"/>
                    <a:gd name="T58" fmla="*/ 570 w 600"/>
                    <a:gd name="T59" fmla="*/ 499 h 615"/>
                    <a:gd name="T60" fmla="*/ 562 w 600"/>
                    <a:gd name="T61" fmla="*/ 430 h 615"/>
                    <a:gd name="T62" fmla="*/ 504 w 600"/>
                    <a:gd name="T63" fmla="*/ 278 h 615"/>
                    <a:gd name="T64" fmla="*/ 364 w 600"/>
                    <a:gd name="T65" fmla="*/ 202 h 615"/>
                    <a:gd name="T66" fmla="*/ 274 w 600"/>
                    <a:gd name="T67" fmla="*/ 200 h 615"/>
                    <a:gd name="T68" fmla="*/ 232 w 600"/>
                    <a:gd name="T69" fmla="*/ 208 h 615"/>
                    <a:gd name="T70" fmla="*/ 160 w 600"/>
                    <a:gd name="T71" fmla="*/ 110 h 615"/>
                    <a:gd name="T72" fmla="*/ 84 w 600"/>
                    <a:gd name="T73" fmla="*/ 26 h 615"/>
                    <a:gd name="T74" fmla="*/ 68 w 600"/>
                    <a:gd name="T75" fmla="*/ 44 h 615"/>
                    <a:gd name="T76" fmla="*/ 180 w 600"/>
                    <a:gd name="T77" fmla="*/ 218 h 615"/>
                    <a:gd name="T78" fmla="*/ 234 w 600"/>
                    <a:gd name="T79" fmla="*/ 332 h 615"/>
                    <a:gd name="T80" fmla="*/ 230 w 600"/>
                    <a:gd name="T81" fmla="*/ 352 h 615"/>
                    <a:gd name="T82" fmla="*/ 188 w 600"/>
                    <a:gd name="T83" fmla="*/ 358 h 615"/>
                    <a:gd name="T84" fmla="*/ 168 w 600"/>
                    <a:gd name="T85" fmla="*/ 362 h 615"/>
                    <a:gd name="T86" fmla="*/ 120 w 600"/>
                    <a:gd name="T87" fmla="*/ 322 h 615"/>
                    <a:gd name="T88" fmla="*/ 58 w 600"/>
                    <a:gd name="T89" fmla="*/ 306 h 615"/>
                    <a:gd name="T90" fmla="*/ 26 w 600"/>
                    <a:gd name="T91" fmla="*/ 326 h 615"/>
                    <a:gd name="T92" fmla="*/ 56 w 600"/>
                    <a:gd name="T93" fmla="*/ 344 h 615"/>
                    <a:gd name="T94" fmla="*/ 136 w 600"/>
                    <a:gd name="T95" fmla="*/ 416 h 615"/>
                    <a:gd name="T96" fmla="*/ 202 w 600"/>
                    <a:gd name="T97" fmla="*/ 483 h 615"/>
                    <a:gd name="T98" fmla="*/ 300 w 600"/>
                    <a:gd name="T99" fmla="*/ 535 h 615"/>
                    <a:gd name="T100" fmla="*/ 352 w 600"/>
                    <a:gd name="T101" fmla="*/ 539 h 6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600" h="615">
                      <a:moveTo>
                        <a:pt x="396" y="615"/>
                      </a:moveTo>
                      <a:lnTo>
                        <a:pt x="396" y="615"/>
                      </a:lnTo>
                      <a:lnTo>
                        <a:pt x="390" y="613"/>
                      </a:lnTo>
                      <a:lnTo>
                        <a:pt x="390" y="613"/>
                      </a:lnTo>
                      <a:lnTo>
                        <a:pt x="386" y="609"/>
                      </a:lnTo>
                      <a:lnTo>
                        <a:pt x="384" y="603"/>
                      </a:lnTo>
                      <a:lnTo>
                        <a:pt x="384" y="603"/>
                      </a:lnTo>
                      <a:lnTo>
                        <a:pt x="382" y="597"/>
                      </a:lnTo>
                      <a:lnTo>
                        <a:pt x="380" y="591"/>
                      </a:lnTo>
                      <a:lnTo>
                        <a:pt x="370" y="581"/>
                      </a:lnTo>
                      <a:lnTo>
                        <a:pt x="360" y="571"/>
                      </a:lnTo>
                      <a:lnTo>
                        <a:pt x="350" y="563"/>
                      </a:lnTo>
                      <a:lnTo>
                        <a:pt x="350" y="563"/>
                      </a:lnTo>
                      <a:lnTo>
                        <a:pt x="338" y="565"/>
                      </a:lnTo>
                      <a:lnTo>
                        <a:pt x="338" y="565"/>
                      </a:lnTo>
                      <a:lnTo>
                        <a:pt x="338" y="565"/>
                      </a:lnTo>
                      <a:lnTo>
                        <a:pt x="316" y="563"/>
                      </a:lnTo>
                      <a:lnTo>
                        <a:pt x="296" y="559"/>
                      </a:lnTo>
                      <a:lnTo>
                        <a:pt x="276" y="553"/>
                      </a:lnTo>
                      <a:lnTo>
                        <a:pt x="256" y="545"/>
                      </a:lnTo>
                      <a:lnTo>
                        <a:pt x="238" y="537"/>
                      </a:lnTo>
                      <a:lnTo>
                        <a:pt x="220" y="527"/>
                      </a:lnTo>
                      <a:lnTo>
                        <a:pt x="188" y="503"/>
                      </a:lnTo>
                      <a:lnTo>
                        <a:pt x="160" y="481"/>
                      </a:lnTo>
                      <a:lnTo>
                        <a:pt x="138" y="457"/>
                      </a:lnTo>
                      <a:lnTo>
                        <a:pt x="122" y="439"/>
                      </a:lnTo>
                      <a:lnTo>
                        <a:pt x="114" y="428"/>
                      </a:lnTo>
                      <a:lnTo>
                        <a:pt x="114" y="428"/>
                      </a:lnTo>
                      <a:lnTo>
                        <a:pt x="108" y="420"/>
                      </a:lnTo>
                      <a:lnTo>
                        <a:pt x="100" y="412"/>
                      </a:lnTo>
                      <a:lnTo>
                        <a:pt x="78" y="394"/>
                      </a:lnTo>
                      <a:lnTo>
                        <a:pt x="42" y="364"/>
                      </a:lnTo>
                      <a:lnTo>
                        <a:pt x="42" y="364"/>
                      </a:lnTo>
                      <a:lnTo>
                        <a:pt x="34" y="358"/>
                      </a:lnTo>
                      <a:lnTo>
                        <a:pt x="34" y="358"/>
                      </a:lnTo>
                      <a:lnTo>
                        <a:pt x="24" y="354"/>
                      </a:lnTo>
                      <a:lnTo>
                        <a:pt x="8" y="346"/>
                      </a:lnTo>
                      <a:lnTo>
                        <a:pt x="8" y="346"/>
                      </a:lnTo>
                      <a:lnTo>
                        <a:pt x="4" y="342"/>
                      </a:lnTo>
                      <a:lnTo>
                        <a:pt x="4" y="342"/>
                      </a:lnTo>
                      <a:lnTo>
                        <a:pt x="0" y="336"/>
                      </a:lnTo>
                      <a:lnTo>
                        <a:pt x="0" y="328"/>
                      </a:lnTo>
                      <a:lnTo>
                        <a:pt x="0" y="322"/>
                      </a:lnTo>
                      <a:lnTo>
                        <a:pt x="2" y="316"/>
                      </a:lnTo>
                      <a:lnTo>
                        <a:pt x="10" y="306"/>
                      </a:lnTo>
                      <a:lnTo>
                        <a:pt x="16" y="298"/>
                      </a:lnTo>
                      <a:lnTo>
                        <a:pt x="16" y="296"/>
                      </a:lnTo>
                      <a:lnTo>
                        <a:pt x="16" y="296"/>
                      </a:lnTo>
                      <a:lnTo>
                        <a:pt x="28" y="288"/>
                      </a:lnTo>
                      <a:lnTo>
                        <a:pt x="40" y="284"/>
                      </a:lnTo>
                      <a:lnTo>
                        <a:pt x="54" y="280"/>
                      </a:lnTo>
                      <a:lnTo>
                        <a:pt x="68" y="280"/>
                      </a:lnTo>
                      <a:lnTo>
                        <a:pt x="68" y="280"/>
                      </a:lnTo>
                      <a:lnTo>
                        <a:pt x="86" y="280"/>
                      </a:lnTo>
                      <a:lnTo>
                        <a:pt x="102" y="286"/>
                      </a:lnTo>
                      <a:lnTo>
                        <a:pt x="120" y="292"/>
                      </a:lnTo>
                      <a:lnTo>
                        <a:pt x="134" y="302"/>
                      </a:lnTo>
                      <a:lnTo>
                        <a:pt x="148" y="310"/>
                      </a:lnTo>
                      <a:lnTo>
                        <a:pt x="160" y="320"/>
                      </a:lnTo>
                      <a:lnTo>
                        <a:pt x="178" y="336"/>
                      </a:lnTo>
                      <a:lnTo>
                        <a:pt x="178" y="336"/>
                      </a:lnTo>
                      <a:lnTo>
                        <a:pt x="194" y="332"/>
                      </a:lnTo>
                      <a:lnTo>
                        <a:pt x="208" y="330"/>
                      </a:lnTo>
                      <a:lnTo>
                        <a:pt x="208" y="330"/>
                      </a:lnTo>
                      <a:lnTo>
                        <a:pt x="200" y="310"/>
                      </a:lnTo>
                      <a:lnTo>
                        <a:pt x="180" y="268"/>
                      </a:lnTo>
                      <a:lnTo>
                        <a:pt x="180" y="268"/>
                      </a:lnTo>
                      <a:lnTo>
                        <a:pt x="158" y="230"/>
                      </a:lnTo>
                      <a:lnTo>
                        <a:pt x="122" y="174"/>
                      </a:lnTo>
                      <a:lnTo>
                        <a:pt x="54" y="74"/>
                      </a:lnTo>
                      <a:lnTo>
                        <a:pt x="54" y="74"/>
                      </a:lnTo>
                      <a:lnTo>
                        <a:pt x="48" y="62"/>
                      </a:lnTo>
                      <a:lnTo>
                        <a:pt x="44" y="50"/>
                      </a:lnTo>
                      <a:lnTo>
                        <a:pt x="44" y="40"/>
                      </a:lnTo>
                      <a:lnTo>
                        <a:pt x="46" y="30"/>
                      </a:lnTo>
                      <a:lnTo>
                        <a:pt x="46" y="30"/>
                      </a:lnTo>
                      <a:lnTo>
                        <a:pt x="50" y="22"/>
                      </a:lnTo>
                      <a:lnTo>
                        <a:pt x="54" y="16"/>
                      </a:lnTo>
                      <a:lnTo>
                        <a:pt x="66" y="6"/>
                      </a:lnTo>
                      <a:lnTo>
                        <a:pt x="78" y="2"/>
                      </a:lnTo>
                      <a:lnTo>
                        <a:pt x="84" y="0"/>
                      </a:lnTo>
                      <a:lnTo>
                        <a:pt x="84" y="0"/>
                      </a:lnTo>
                      <a:lnTo>
                        <a:pt x="88" y="0"/>
                      </a:lnTo>
                      <a:lnTo>
                        <a:pt x="94" y="0"/>
                      </a:lnTo>
                      <a:lnTo>
                        <a:pt x="94" y="0"/>
                      </a:lnTo>
                      <a:lnTo>
                        <a:pt x="112" y="16"/>
                      </a:lnTo>
                      <a:lnTo>
                        <a:pt x="132" y="36"/>
                      </a:lnTo>
                      <a:lnTo>
                        <a:pt x="154" y="62"/>
                      </a:lnTo>
                      <a:lnTo>
                        <a:pt x="176" y="90"/>
                      </a:lnTo>
                      <a:lnTo>
                        <a:pt x="216" y="144"/>
                      </a:lnTo>
                      <a:lnTo>
                        <a:pt x="242" y="182"/>
                      </a:lnTo>
                      <a:lnTo>
                        <a:pt x="242" y="182"/>
                      </a:lnTo>
                      <a:lnTo>
                        <a:pt x="258" y="178"/>
                      </a:lnTo>
                      <a:lnTo>
                        <a:pt x="276" y="176"/>
                      </a:lnTo>
                      <a:lnTo>
                        <a:pt x="314" y="174"/>
                      </a:lnTo>
                      <a:lnTo>
                        <a:pt x="314" y="174"/>
                      </a:lnTo>
                      <a:lnTo>
                        <a:pt x="344" y="174"/>
                      </a:lnTo>
                      <a:lnTo>
                        <a:pt x="374" y="176"/>
                      </a:lnTo>
                      <a:lnTo>
                        <a:pt x="428" y="184"/>
                      </a:lnTo>
                      <a:lnTo>
                        <a:pt x="468" y="194"/>
                      </a:lnTo>
                      <a:lnTo>
                        <a:pt x="486" y="198"/>
                      </a:lnTo>
                      <a:lnTo>
                        <a:pt x="486" y="198"/>
                      </a:lnTo>
                      <a:lnTo>
                        <a:pt x="490" y="200"/>
                      </a:lnTo>
                      <a:lnTo>
                        <a:pt x="494" y="204"/>
                      </a:lnTo>
                      <a:lnTo>
                        <a:pt x="494" y="204"/>
                      </a:lnTo>
                      <a:lnTo>
                        <a:pt x="512" y="240"/>
                      </a:lnTo>
                      <a:lnTo>
                        <a:pt x="546" y="306"/>
                      </a:lnTo>
                      <a:lnTo>
                        <a:pt x="562" y="344"/>
                      </a:lnTo>
                      <a:lnTo>
                        <a:pt x="576" y="380"/>
                      </a:lnTo>
                      <a:lnTo>
                        <a:pt x="584" y="410"/>
                      </a:lnTo>
                      <a:lnTo>
                        <a:pt x="586" y="422"/>
                      </a:lnTo>
                      <a:lnTo>
                        <a:pt x="586" y="432"/>
                      </a:lnTo>
                      <a:lnTo>
                        <a:pt x="586" y="432"/>
                      </a:lnTo>
                      <a:lnTo>
                        <a:pt x="586" y="457"/>
                      </a:lnTo>
                      <a:lnTo>
                        <a:pt x="590" y="477"/>
                      </a:lnTo>
                      <a:lnTo>
                        <a:pt x="594" y="489"/>
                      </a:lnTo>
                      <a:lnTo>
                        <a:pt x="596" y="495"/>
                      </a:lnTo>
                      <a:lnTo>
                        <a:pt x="596" y="495"/>
                      </a:lnTo>
                      <a:lnTo>
                        <a:pt x="598" y="501"/>
                      </a:lnTo>
                      <a:lnTo>
                        <a:pt x="600" y="507"/>
                      </a:lnTo>
                      <a:lnTo>
                        <a:pt x="600" y="511"/>
                      </a:lnTo>
                      <a:lnTo>
                        <a:pt x="598" y="517"/>
                      </a:lnTo>
                      <a:lnTo>
                        <a:pt x="598" y="517"/>
                      </a:lnTo>
                      <a:lnTo>
                        <a:pt x="590" y="525"/>
                      </a:lnTo>
                      <a:lnTo>
                        <a:pt x="578" y="535"/>
                      </a:lnTo>
                      <a:lnTo>
                        <a:pt x="560" y="547"/>
                      </a:lnTo>
                      <a:lnTo>
                        <a:pt x="536" y="561"/>
                      </a:lnTo>
                      <a:lnTo>
                        <a:pt x="500" y="577"/>
                      </a:lnTo>
                      <a:lnTo>
                        <a:pt x="456" y="595"/>
                      </a:lnTo>
                      <a:lnTo>
                        <a:pt x="400" y="615"/>
                      </a:lnTo>
                      <a:lnTo>
                        <a:pt x="400" y="615"/>
                      </a:lnTo>
                      <a:lnTo>
                        <a:pt x="396" y="615"/>
                      </a:lnTo>
                      <a:lnTo>
                        <a:pt x="396" y="615"/>
                      </a:lnTo>
                      <a:close/>
                      <a:moveTo>
                        <a:pt x="352" y="539"/>
                      </a:moveTo>
                      <a:lnTo>
                        <a:pt x="352" y="539"/>
                      </a:lnTo>
                      <a:lnTo>
                        <a:pt x="360" y="541"/>
                      </a:lnTo>
                      <a:lnTo>
                        <a:pt x="360" y="541"/>
                      </a:lnTo>
                      <a:lnTo>
                        <a:pt x="366" y="545"/>
                      </a:lnTo>
                      <a:lnTo>
                        <a:pt x="380" y="555"/>
                      </a:lnTo>
                      <a:lnTo>
                        <a:pt x="394" y="569"/>
                      </a:lnTo>
                      <a:lnTo>
                        <a:pt x="400" y="577"/>
                      </a:lnTo>
                      <a:lnTo>
                        <a:pt x="404" y="587"/>
                      </a:lnTo>
                      <a:lnTo>
                        <a:pt x="404" y="587"/>
                      </a:lnTo>
                      <a:lnTo>
                        <a:pt x="452" y="569"/>
                      </a:lnTo>
                      <a:lnTo>
                        <a:pt x="502" y="547"/>
                      </a:lnTo>
                      <a:lnTo>
                        <a:pt x="546" y="527"/>
                      </a:lnTo>
                      <a:lnTo>
                        <a:pt x="562" y="517"/>
                      </a:lnTo>
                      <a:lnTo>
                        <a:pt x="574" y="507"/>
                      </a:lnTo>
                      <a:lnTo>
                        <a:pt x="574" y="507"/>
                      </a:lnTo>
                      <a:lnTo>
                        <a:pt x="570" y="499"/>
                      </a:lnTo>
                      <a:lnTo>
                        <a:pt x="566" y="483"/>
                      </a:lnTo>
                      <a:lnTo>
                        <a:pt x="562" y="459"/>
                      </a:lnTo>
                      <a:lnTo>
                        <a:pt x="562" y="445"/>
                      </a:lnTo>
                      <a:lnTo>
                        <a:pt x="562" y="430"/>
                      </a:lnTo>
                      <a:lnTo>
                        <a:pt x="562" y="430"/>
                      </a:lnTo>
                      <a:lnTo>
                        <a:pt x="560" y="416"/>
                      </a:lnTo>
                      <a:lnTo>
                        <a:pt x="554" y="394"/>
                      </a:lnTo>
                      <a:lnTo>
                        <a:pt x="544" y="368"/>
                      </a:lnTo>
                      <a:lnTo>
                        <a:pt x="532" y="340"/>
                      </a:lnTo>
                      <a:lnTo>
                        <a:pt x="504" y="278"/>
                      </a:lnTo>
                      <a:lnTo>
                        <a:pt x="474" y="220"/>
                      </a:lnTo>
                      <a:lnTo>
                        <a:pt x="474" y="220"/>
                      </a:lnTo>
                      <a:lnTo>
                        <a:pt x="450" y="214"/>
                      </a:lnTo>
                      <a:lnTo>
                        <a:pt x="412" y="208"/>
                      </a:lnTo>
                      <a:lnTo>
                        <a:pt x="364" y="202"/>
                      </a:lnTo>
                      <a:lnTo>
                        <a:pt x="340" y="200"/>
                      </a:lnTo>
                      <a:lnTo>
                        <a:pt x="314" y="198"/>
                      </a:lnTo>
                      <a:lnTo>
                        <a:pt x="314" y="198"/>
                      </a:lnTo>
                      <a:lnTo>
                        <a:pt x="292" y="200"/>
                      </a:lnTo>
                      <a:lnTo>
                        <a:pt x="274" y="200"/>
                      </a:lnTo>
                      <a:lnTo>
                        <a:pt x="256" y="204"/>
                      </a:lnTo>
                      <a:lnTo>
                        <a:pt x="240" y="208"/>
                      </a:lnTo>
                      <a:lnTo>
                        <a:pt x="240" y="208"/>
                      </a:lnTo>
                      <a:lnTo>
                        <a:pt x="236" y="208"/>
                      </a:lnTo>
                      <a:lnTo>
                        <a:pt x="232" y="208"/>
                      </a:lnTo>
                      <a:lnTo>
                        <a:pt x="230" y="206"/>
                      </a:lnTo>
                      <a:lnTo>
                        <a:pt x="226" y="204"/>
                      </a:lnTo>
                      <a:lnTo>
                        <a:pt x="226" y="204"/>
                      </a:lnTo>
                      <a:lnTo>
                        <a:pt x="198" y="162"/>
                      </a:lnTo>
                      <a:lnTo>
                        <a:pt x="160" y="110"/>
                      </a:lnTo>
                      <a:lnTo>
                        <a:pt x="140" y="84"/>
                      </a:lnTo>
                      <a:lnTo>
                        <a:pt x="120" y="60"/>
                      </a:lnTo>
                      <a:lnTo>
                        <a:pt x="102" y="40"/>
                      </a:lnTo>
                      <a:lnTo>
                        <a:pt x="84" y="26"/>
                      </a:lnTo>
                      <a:lnTo>
                        <a:pt x="84" y="26"/>
                      </a:lnTo>
                      <a:lnTo>
                        <a:pt x="76" y="30"/>
                      </a:lnTo>
                      <a:lnTo>
                        <a:pt x="72" y="34"/>
                      </a:lnTo>
                      <a:lnTo>
                        <a:pt x="70" y="38"/>
                      </a:lnTo>
                      <a:lnTo>
                        <a:pt x="70" y="38"/>
                      </a:lnTo>
                      <a:lnTo>
                        <a:pt x="68" y="44"/>
                      </a:lnTo>
                      <a:lnTo>
                        <a:pt x="70" y="48"/>
                      </a:lnTo>
                      <a:lnTo>
                        <a:pt x="76" y="58"/>
                      </a:lnTo>
                      <a:lnTo>
                        <a:pt x="76" y="58"/>
                      </a:lnTo>
                      <a:lnTo>
                        <a:pt x="144" y="162"/>
                      </a:lnTo>
                      <a:lnTo>
                        <a:pt x="180" y="218"/>
                      </a:lnTo>
                      <a:lnTo>
                        <a:pt x="202" y="256"/>
                      </a:lnTo>
                      <a:lnTo>
                        <a:pt x="202" y="256"/>
                      </a:lnTo>
                      <a:lnTo>
                        <a:pt x="222" y="296"/>
                      </a:lnTo>
                      <a:lnTo>
                        <a:pt x="232" y="320"/>
                      </a:lnTo>
                      <a:lnTo>
                        <a:pt x="234" y="332"/>
                      </a:lnTo>
                      <a:lnTo>
                        <a:pt x="236" y="336"/>
                      </a:lnTo>
                      <a:lnTo>
                        <a:pt x="234" y="344"/>
                      </a:lnTo>
                      <a:lnTo>
                        <a:pt x="234" y="344"/>
                      </a:lnTo>
                      <a:lnTo>
                        <a:pt x="234" y="348"/>
                      </a:lnTo>
                      <a:lnTo>
                        <a:pt x="230" y="352"/>
                      </a:lnTo>
                      <a:lnTo>
                        <a:pt x="226" y="354"/>
                      </a:lnTo>
                      <a:lnTo>
                        <a:pt x="222" y="356"/>
                      </a:lnTo>
                      <a:lnTo>
                        <a:pt x="222" y="356"/>
                      </a:lnTo>
                      <a:lnTo>
                        <a:pt x="200" y="356"/>
                      </a:lnTo>
                      <a:lnTo>
                        <a:pt x="188" y="358"/>
                      </a:lnTo>
                      <a:lnTo>
                        <a:pt x="180" y="362"/>
                      </a:lnTo>
                      <a:lnTo>
                        <a:pt x="180" y="362"/>
                      </a:lnTo>
                      <a:lnTo>
                        <a:pt x="176" y="362"/>
                      </a:lnTo>
                      <a:lnTo>
                        <a:pt x="172" y="362"/>
                      </a:lnTo>
                      <a:lnTo>
                        <a:pt x="168" y="362"/>
                      </a:lnTo>
                      <a:lnTo>
                        <a:pt x="166" y="358"/>
                      </a:lnTo>
                      <a:lnTo>
                        <a:pt x="166" y="358"/>
                      </a:lnTo>
                      <a:lnTo>
                        <a:pt x="156" y="350"/>
                      </a:lnTo>
                      <a:lnTo>
                        <a:pt x="134" y="332"/>
                      </a:lnTo>
                      <a:lnTo>
                        <a:pt x="120" y="322"/>
                      </a:lnTo>
                      <a:lnTo>
                        <a:pt x="102" y="312"/>
                      </a:lnTo>
                      <a:lnTo>
                        <a:pt x="86" y="306"/>
                      </a:lnTo>
                      <a:lnTo>
                        <a:pt x="68" y="304"/>
                      </a:lnTo>
                      <a:lnTo>
                        <a:pt x="68" y="304"/>
                      </a:lnTo>
                      <a:lnTo>
                        <a:pt x="58" y="306"/>
                      </a:lnTo>
                      <a:lnTo>
                        <a:pt x="50" y="308"/>
                      </a:lnTo>
                      <a:lnTo>
                        <a:pt x="42" y="310"/>
                      </a:lnTo>
                      <a:lnTo>
                        <a:pt x="34" y="316"/>
                      </a:lnTo>
                      <a:lnTo>
                        <a:pt x="34" y="316"/>
                      </a:lnTo>
                      <a:lnTo>
                        <a:pt x="26" y="326"/>
                      </a:lnTo>
                      <a:lnTo>
                        <a:pt x="26" y="326"/>
                      </a:lnTo>
                      <a:lnTo>
                        <a:pt x="40" y="332"/>
                      </a:lnTo>
                      <a:lnTo>
                        <a:pt x="50" y="340"/>
                      </a:lnTo>
                      <a:lnTo>
                        <a:pt x="50" y="340"/>
                      </a:lnTo>
                      <a:lnTo>
                        <a:pt x="56" y="344"/>
                      </a:lnTo>
                      <a:lnTo>
                        <a:pt x="56" y="344"/>
                      </a:lnTo>
                      <a:lnTo>
                        <a:pt x="80" y="362"/>
                      </a:lnTo>
                      <a:lnTo>
                        <a:pt x="102" y="380"/>
                      </a:lnTo>
                      <a:lnTo>
                        <a:pt x="122" y="398"/>
                      </a:lnTo>
                      <a:lnTo>
                        <a:pt x="136" y="416"/>
                      </a:lnTo>
                      <a:lnTo>
                        <a:pt x="136" y="416"/>
                      </a:lnTo>
                      <a:lnTo>
                        <a:pt x="142" y="426"/>
                      </a:lnTo>
                      <a:lnTo>
                        <a:pt x="158" y="441"/>
                      </a:lnTo>
                      <a:lnTo>
                        <a:pt x="176" y="461"/>
                      </a:lnTo>
                      <a:lnTo>
                        <a:pt x="202" y="483"/>
                      </a:lnTo>
                      <a:lnTo>
                        <a:pt x="232" y="503"/>
                      </a:lnTo>
                      <a:lnTo>
                        <a:pt x="248" y="513"/>
                      </a:lnTo>
                      <a:lnTo>
                        <a:pt x="264" y="521"/>
                      </a:lnTo>
                      <a:lnTo>
                        <a:pt x="282" y="529"/>
                      </a:lnTo>
                      <a:lnTo>
                        <a:pt x="300" y="535"/>
                      </a:lnTo>
                      <a:lnTo>
                        <a:pt x="318" y="537"/>
                      </a:lnTo>
                      <a:lnTo>
                        <a:pt x="338" y="539"/>
                      </a:lnTo>
                      <a:lnTo>
                        <a:pt x="338" y="539"/>
                      </a:lnTo>
                      <a:lnTo>
                        <a:pt x="338" y="539"/>
                      </a:lnTo>
                      <a:lnTo>
                        <a:pt x="352" y="539"/>
                      </a:lnTo>
                      <a:lnTo>
                        <a:pt x="352" y="539"/>
                      </a:ln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dirty="0">
                    <a:ln>
                      <a:noFill/>
                    </a:ln>
                    <a:solidFill>
                      <a:schemeClr val="bg1"/>
                    </a:solidFill>
                    <a:effectLst/>
                    <a:uLnTx/>
                    <a:uFillTx/>
                  </a:endParaRPr>
                </a:p>
              </p:txBody>
            </p:sp>
            <p:sp>
              <p:nvSpPr>
                <p:cNvPr id="326" name="Freeform 106"/>
                <p:cNvSpPr>
                  <a:spLocks/>
                </p:cNvSpPr>
                <p:nvPr/>
              </p:nvSpPr>
              <p:spPr bwMode="auto">
                <a:xfrm>
                  <a:off x="2308225" y="7734300"/>
                  <a:ext cx="704849" cy="1154114"/>
                </a:xfrm>
                <a:custGeom>
                  <a:avLst/>
                  <a:gdLst>
                    <a:gd name="T0" fmla="*/ 34 w 444"/>
                    <a:gd name="T1" fmla="*/ 703 h 727"/>
                    <a:gd name="T2" fmla="*/ 34 w 444"/>
                    <a:gd name="T3" fmla="*/ 703 h 727"/>
                    <a:gd name="T4" fmla="*/ 28 w 444"/>
                    <a:gd name="T5" fmla="*/ 701 h 727"/>
                    <a:gd name="T6" fmla="*/ 26 w 444"/>
                    <a:gd name="T7" fmla="*/ 696 h 727"/>
                    <a:gd name="T8" fmla="*/ 26 w 444"/>
                    <a:gd name="T9" fmla="*/ 32 h 727"/>
                    <a:gd name="T10" fmla="*/ 26 w 444"/>
                    <a:gd name="T11" fmla="*/ 32 h 727"/>
                    <a:gd name="T12" fmla="*/ 28 w 444"/>
                    <a:gd name="T13" fmla="*/ 26 h 727"/>
                    <a:gd name="T14" fmla="*/ 34 w 444"/>
                    <a:gd name="T15" fmla="*/ 24 h 727"/>
                    <a:gd name="T16" fmla="*/ 412 w 444"/>
                    <a:gd name="T17" fmla="*/ 24 h 727"/>
                    <a:gd name="T18" fmla="*/ 412 w 444"/>
                    <a:gd name="T19" fmla="*/ 24 h 727"/>
                    <a:gd name="T20" fmla="*/ 418 w 444"/>
                    <a:gd name="T21" fmla="*/ 26 h 727"/>
                    <a:gd name="T22" fmla="*/ 420 w 444"/>
                    <a:gd name="T23" fmla="*/ 32 h 727"/>
                    <a:gd name="T24" fmla="*/ 420 w 444"/>
                    <a:gd name="T25" fmla="*/ 348 h 727"/>
                    <a:gd name="T26" fmla="*/ 420 w 444"/>
                    <a:gd name="T27" fmla="*/ 348 h 727"/>
                    <a:gd name="T28" fmla="*/ 444 w 444"/>
                    <a:gd name="T29" fmla="*/ 382 h 727"/>
                    <a:gd name="T30" fmla="*/ 444 w 444"/>
                    <a:gd name="T31" fmla="*/ 32 h 727"/>
                    <a:gd name="T32" fmla="*/ 444 w 444"/>
                    <a:gd name="T33" fmla="*/ 32 h 727"/>
                    <a:gd name="T34" fmla="*/ 444 w 444"/>
                    <a:gd name="T35" fmla="*/ 26 h 727"/>
                    <a:gd name="T36" fmla="*/ 442 w 444"/>
                    <a:gd name="T37" fmla="*/ 20 h 727"/>
                    <a:gd name="T38" fmla="*/ 440 w 444"/>
                    <a:gd name="T39" fmla="*/ 14 h 727"/>
                    <a:gd name="T40" fmla="*/ 436 w 444"/>
                    <a:gd name="T41" fmla="*/ 8 h 727"/>
                    <a:gd name="T42" fmla="*/ 430 w 444"/>
                    <a:gd name="T43" fmla="*/ 4 h 727"/>
                    <a:gd name="T44" fmla="*/ 426 w 444"/>
                    <a:gd name="T45" fmla="*/ 2 h 727"/>
                    <a:gd name="T46" fmla="*/ 420 w 444"/>
                    <a:gd name="T47" fmla="*/ 0 h 727"/>
                    <a:gd name="T48" fmla="*/ 412 w 444"/>
                    <a:gd name="T49" fmla="*/ 0 h 727"/>
                    <a:gd name="T50" fmla="*/ 34 w 444"/>
                    <a:gd name="T51" fmla="*/ 0 h 727"/>
                    <a:gd name="T52" fmla="*/ 34 w 444"/>
                    <a:gd name="T53" fmla="*/ 0 h 727"/>
                    <a:gd name="T54" fmla="*/ 26 w 444"/>
                    <a:gd name="T55" fmla="*/ 0 h 727"/>
                    <a:gd name="T56" fmla="*/ 20 w 444"/>
                    <a:gd name="T57" fmla="*/ 2 h 727"/>
                    <a:gd name="T58" fmla="*/ 16 w 444"/>
                    <a:gd name="T59" fmla="*/ 4 h 727"/>
                    <a:gd name="T60" fmla="*/ 10 w 444"/>
                    <a:gd name="T61" fmla="*/ 8 h 727"/>
                    <a:gd name="T62" fmla="*/ 6 w 444"/>
                    <a:gd name="T63" fmla="*/ 14 h 727"/>
                    <a:gd name="T64" fmla="*/ 4 w 444"/>
                    <a:gd name="T65" fmla="*/ 20 h 727"/>
                    <a:gd name="T66" fmla="*/ 2 w 444"/>
                    <a:gd name="T67" fmla="*/ 26 h 727"/>
                    <a:gd name="T68" fmla="*/ 0 w 444"/>
                    <a:gd name="T69" fmla="*/ 32 h 727"/>
                    <a:gd name="T70" fmla="*/ 0 w 444"/>
                    <a:gd name="T71" fmla="*/ 696 h 727"/>
                    <a:gd name="T72" fmla="*/ 0 w 444"/>
                    <a:gd name="T73" fmla="*/ 696 h 727"/>
                    <a:gd name="T74" fmla="*/ 2 w 444"/>
                    <a:gd name="T75" fmla="*/ 701 h 727"/>
                    <a:gd name="T76" fmla="*/ 4 w 444"/>
                    <a:gd name="T77" fmla="*/ 707 h 727"/>
                    <a:gd name="T78" fmla="*/ 6 w 444"/>
                    <a:gd name="T79" fmla="*/ 713 h 727"/>
                    <a:gd name="T80" fmla="*/ 10 w 444"/>
                    <a:gd name="T81" fmla="*/ 719 h 727"/>
                    <a:gd name="T82" fmla="*/ 16 w 444"/>
                    <a:gd name="T83" fmla="*/ 723 h 727"/>
                    <a:gd name="T84" fmla="*/ 20 w 444"/>
                    <a:gd name="T85" fmla="*/ 725 h 727"/>
                    <a:gd name="T86" fmla="*/ 26 w 444"/>
                    <a:gd name="T87" fmla="*/ 727 h 727"/>
                    <a:gd name="T88" fmla="*/ 34 w 444"/>
                    <a:gd name="T89" fmla="*/ 727 h 727"/>
                    <a:gd name="T90" fmla="*/ 404 w 444"/>
                    <a:gd name="T91" fmla="*/ 727 h 727"/>
                    <a:gd name="T92" fmla="*/ 404 w 444"/>
                    <a:gd name="T93" fmla="*/ 727 h 727"/>
                    <a:gd name="T94" fmla="*/ 382 w 444"/>
                    <a:gd name="T95" fmla="*/ 703 h 727"/>
                    <a:gd name="T96" fmla="*/ 34 w 444"/>
                    <a:gd name="T97" fmla="*/ 703 h 7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44" h="727">
                      <a:moveTo>
                        <a:pt x="34" y="703"/>
                      </a:moveTo>
                      <a:lnTo>
                        <a:pt x="34" y="703"/>
                      </a:lnTo>
                      <a:lnTo>
                        <a:pt x="28" y="701"/>
                      </a:lnTo>
                      <a:lnTo>
                        <a:pt x="26" y="696"/>
                      </a:lnTo>
                      <a:lnTo>
                        <a:pt x="26" y="32"/>
                      </a:lnTo>
                      <a:lnTo>
                        <a:pt x="26" y="32"/>
                      </a:lnTo>
                      <a:lnTo>
                        <a:pt x="28" y="26"/>
                      </a:lnTo>
                      <a:lnTo>
                        <a:pt x="34" y="24"/>
                      </a:lnTo>
                      <a:lnTo>
                        <a:pt x="412" y="24"/>
                      </a:lnTo>
                      <a:lnTo>
                        <a:pt x="412" y="24"/>
                      </a:lnTo>
                      <a:lnTo>
                        <a:pt x="418" y="26"/>
                      </a:lnTo>
                      <a:lnTo>
                        <a:pt x="420" y="32"/>
                      </a:lnTo>
                      <a:lnTo>
                        <a:pt x="420" y="348"/>
                      </a:lnTo>
                      <a:lnTo>
                        <a:pt x="420" y="348"/>
                      </a:lnTo>
                      <a:lnTo>
                        <a:pt x="444" y="382"/>
                      </a:lnTo>
                      <a:lnTo>
                        <a:pt x="444" y="32"/>
                      </a:lnTo>
                      <a:lnTo>
                        <a:pt x="444" y="32"/>
                      </a:lnTo>
                      <a:lnTo>
                        <a:pt x="444" y="26"/>
                      </a:lnTo>
                      <a:lnTo>
                        <a:pt x="442" y="20"/>
                      </a:lnTo>
                      <a:lnTo>
                        <a:pt x="440" y="14"/>
                      </a:lnTo>
                      <a:lnTo>
                        <a:pt x="436" y="8"/>
                      </a:lnTo>
                      <a:lnTo>
                        <a:pt x="430" y="4"/>
                      </a:lnTo>
                      <a:lnTo>
                        <a:pt x="426" y="2"/>
                      </a:lnTo>
                      <a:lnTo>
                        <a:pt x="420" y="0"/>
                      </a:lnTo>
                      <a:lnTo>
                        <a:pt x="412" y="0"/>
                      </a:lnTo>
                      <a:lnTo>
                        <a:pt x="34" y="0"/>
                      </a:lnTo>
                      <a:lnTo>
                        <a:pt x="34" y="0"/>
                      </a:lnTo>
                      <a:lnTo>
                        <a:pt x="26" y="0"/>
                      </a:lnTo>
                      <a:lnTo>
                        <a:pt x="20" y="2"/>
                      </a:lnTo>
                      <a:lnTo>
                        <a:pt x="16" y="4"/>
                      </a:lnTo>
                      <a:lnTo>
                        <a:pt x="10" y="8"/>
                      </a:lnTo>
                      <a:lnTo>
                        <a:pt x="6" y="14"/>
                      </a:lnTo>
                      <a:lnTo>
                        <a:pt x="4" y="20"/>
                      </a:lnTo>
                      <a:lnTo>
                        <a:pt x="2" y="26"/>
                      </a:lnTo>
                      <a:lnTo>
                        <a:pt x="0" y="32"/>
                      </a:lnTo>
                      <a:lnTo>
                        <a:pt x="0" y="696"/>
                      </a:lnTo>
                      <a:lnTo>
                        <a:pt x="0" y="696"/>
                      </a:lnTo>
                      <a:lnTo>
                        <a:pt x="2" y="701"/>
                      </a:lnTo>
                      <a:lnTo>
                        <a:pt x="4" y="707"/>
                      </a:lnTo>
                      <a:lnTo>
                        <a:pt x="6" y="713"/>
                      </a:lnTo>
                      <a:lnTo>
                        <a:pt x="10" y="719"/>
                      </a:lnTo>
                      <a:lnTo>
                        <a:pt x="16" y="723"/>
                      </a:lnTo>
                      <a:lnTo>
                        <a:pt x="20" y="725"/>
                      </a:lnTo>
                      <a:lnTo>
                        <a:pt x="26" y="727"/>
                      </a:lnTo>
                      <a:lnTo>
                        <a:pt x="34" y="727"/>
                      </a:lnTo>
                      <a:lnTo>
                        <a:pt x="404" y="727"/>
                      </a:lnTo>
                      <a:lnTo>
                        <a:pt x="404" y="727"/>
                      </a:lnTo>
                      <a:lnTo>
                        <a:pt x="382" y="703"/>
                      </a:lnTo>
                      <a:lnTo>
                        <a:pt x="34" y="703"/>
                      </a:ln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dirty="0">
                    <a:ln>
                      <a:noFill/>
                    </a:ln>
                    <a:solidFill>
                      <a:schemeClr val="bg1"/>
                    </a:solidFill>
                    <a:effectLst/>
                    <a:uLnTx/>
                    <a:uFillTx/>
                  </a:endParaRPr>
                </a:p>
              </p:txBody>
            </p:sp>
            <p:sp>
              <p:nvSpPr>
                <p:cNvPr id="327" name="Freeform 107"/>
                <p:cNvSpPr>
                  <a:spLocks/>
                </p:cNvSpPr>
                <p:nvPr/>
              </p:nvSpPr>
              <p:spPr bwMode="auto">
                <a:xfrm>
                  <a:off x="2974975" y="8467725"/>
                  <a:ext cx="38100" cy="263525"/>
                </a:xfrm>
                <a:custGeom>
                  <a:avLst/>
                  <a:gdLst>
                    <a:gd name="T0" fmla="*/ 0 w 24"/>
                    <a:gd name="T1" fmla="*/ 0 h 166"/>
                    <a:gd name="T2" fmla="*/ 0 w 24"/>
                    <a:gd name="T3" fmla="*/ 134 h 166"/>
                    <a:gd name="T4" fmla="*/ 0 w 24"/>
                    <a:gd name="T5" fmla="*/ 134 h 166"/>
                    <a:gd name="T6" fmla="*/ 24 w 24"/>
                    <a:gd name="T7" fmla="*/ 166 h 166"/>
                    <a:gd name="T8" fmla="*/ 24 w 24"/>
                    <a:gd name="T9" fmla="*/ 50 h 166"/>
                    <a:gd name="T10" fmla="*/ 24 w 24"/>
                    <a:gd name="T11" fmla="*/ 50 h 166"/>
                    <a:gd name="T12" fmla="*/ 12 w 24"/>
                    <a:gd name="T13" fmla="*/ 22 h 166"/>
                    <a:gd name="T14" fmla="*/ 0 w 24"/>
                    <a:gd name="T15" fmla="*/ 0 h 166"/>
                    <a:gd name="T16" fmla="*/ 0 w 24"/>
                    <a:gd name="T17"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 h="166">
                      <a:moveTo>
                        <a:pt x="0" y="0"/>
                      </a:moveTo>
                      <a:lnTo>
                        <a:pt x="0" y="134"/>
                      </a:lnTo>
                      <a:lnTo>
                        <a:pt x="0" y="134"/>
                      </a:lnTo>
                      <a:lnTo>
                        <a:pt x="24" y="166"/>
                      </a:lnTo>
                      <a:lnTo>
                        <a:pt x="24" y="50"/>
                      </a:lnTo>
                      <a:lnTo>
                        <a:pt x="24" y="50"/>
                      </a:lnTo>
                      <a:lnTo>
                        <a:pt x="12" y="22"/>
                      </a:lnTo>
                      <a:lnTo>
                        <a:pt x="0" y="0"/>
                      </a:lnTo>
                      <a:lnTo>
                        <a:pt x="0" y="0"/>
                      </a:ln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dirty="0">
                    <a:ln>
                      <a:noFill/>
                    </a:ln>
                    <a:solidFill>
                      <a:schemeClr val="bg1"/>
                    </a:solidFill>
                    <a:effectLst/>
                    <a:uLnTx/>
                    <a:uFillTx/>
                  </a:endParaRPr>
                </a:p>
              </p:txBody>
            </p:sp>
          </p:grpSp>
        </p:grpSp>
      </p:grpSp>
    </p:spTree>
    <p:extLst>
      <p:ext uri="{BB962C8B-B14F-4D97-AF65-F5344CB8AC3E}">
        <p14:creationId xmlns:p14="http://schemas.microsoft.com/office/powerpoint/2010/main" val="160096668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p:cNvSpPr/>
          <p:nvPr/>
        </p:nvSpPr>
        <p:spPr bwMode="auto">
          <a:xfrm>
            <a:off x="0" y="806298"/>
            <a:ext cx="12192000" cy="6051702"/>
          </a:xfrm>
          <a:prstGeom prst="rect">
            <a:avLst/>
          </a:prstGeom>
          <a:solidFill>
            <a:srgbClr val="006FC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68" name="Title 1"/>
          <p:cNvSpPr txBox="1">
            <a:spLocks/>
          </p:cNvSpPr>
          <p:nvPr/>
        </p:nvSpPr>
        <p:spPr>
          <a:xfrm>
            <a:off x="124566" y="-11471"/>
            <a:ext cx="12067434" cy="817769"/>
          </a:xfrm>
          <a:prstGeom prst="rect">
            <a:avLst/>
          </a:prstGeom>
        </p:spPr>
        <p:txBody>
          <a:bodyPr anchor="ct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32563">
              <a:defRPr/>
            </a:pPr>
            <a:r>
              <a:rPr lang="en-US" sz="4000" dirty="0">
                <a:solidFill>
                  <a:srgbClr val="505050">
                    <a:lumMod val="50000"/>
                  </a:srgbClr>
                </a:solidFill>
              </a:rPr>
              <a:t>Cortana Intelligence Suite </a:t>
            </a:r>
            <a:r>
              <a:rPr lang="en-US" sz="4000" dirty="0">
                <a:solidFill>
                  <a:srgbClr val="0070C0"/>
                </a:solidFill>
              </a:rPr>
              <a:t>| Advantages</a:t>
            </a:r>
            <a:endParaRPr lang="en-IN" sz="4000" dirty="0">
              <a:solidFill>
                <a:srgbClr val="0070C0"/>
              </a:solidFill>
            </a:endParaRPr>
          </a:p>
        </p:txBody>
      </p:sp>
      <p:grpSp>
        <p:nvGrpSpPr>
          <p:cNvPr id="31" name="Group 30"/>
          <p:cNvGrpSpPr/>
          <p:nvPr/>
        </p:nvGrpSpPr>
        <p:grpSpPr>
          <a:xfrm>
            <a:off x="1609116" y="1694737"/>
            <a:ext cx="1500909" cy="1500909"/>
            <a:chOff x="1905116" y="1586601"/>
            <a:chExt cx="1500909" cy="1500909"/>
          </a:xfrm>
          <a:effectLst>
            <a:outerShdw blurRad="127000" dist="76200" dir="5400000" algn="t" rotWithShape="0">
              <a:prstClr val="black">
                <a:alpha val="20000"/>
              </a:prstClr>
            </a:outerShdw>
          </a:effectLst>
        </p:grpSpPr>
        <p:sp>
          <p:nvSpPr>
            <p:cNvPr id="5" name="Oval 4"/>
            <p:cNvSpPr/>
            <p:nvPr/>
          </p:nvSpPr>
          <p:spPr bwMode="auto">
            <a:xfrm>
              <a:off x="1905116" y="1586601"/>
              <a:ext cx="1500909" cy="1500909"/>
            </a:xfrm>
            <a:prstGeom prst="ellipse">
              <a:avLst/>
            </a:prstGeom>
            <a:solidFill>
              <a:schemeClr val="bg1"/>
            </a:solidFill>
            <a:ln w="762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8" name="Freeform 5"/>
            <p:cNvSpPr>
              <a:spLocks noEditPoints="1"/>
            </p:cNvSpPr>
            <p:nvPr/>
          </p:nvSpPr>
          <p:spPr bwMode="auto">
            <a:xfrm>
              <a:off x="2449589" y="1855558"/>
              <a:ext cx="411963" cy="962995"/>
            </a:xfrm>
            <a:custGeom>
              <a:avLst/>
              <a:gdLst>
                <a:gd name="T0" fmla="*/ 229 w 412"/>
                <a:gd name="T1" fmla="*/ 970 h 970"/>
                <a:gd name="T2" fmla="*/ 180 w 412"/>
                <a:gd name="T3" fmla="*/ 970 h 970"/>
                <a:gd name="T4" fmla="*/ 180 w 412"/>
                <a:gd name="T5" fmla="*/ 859 h 970"/>
                <a:gd name="T6" fmla="*/ 2 w 412"/>
                <a:gd name="T7" fmla="*/ 815 h 970"/>
                <a:gd name="T8" fmla="*/ 2 w 412"/>
                <a:gd name="T9" fmla="*/ 741 h 970"/>
                <a:gd name="T10" fmla="*/ 40 w 412"/>
                <a:gd name="T11" fmla="*/ 765 h 970"/>
                <a:gd name="T12" fmla="*/ 85 w 412"/>
                <a:gd name="T13" fmla="*/ 784 h 970"/>
                <a:gd name="T14" fmla="*/ 133 w 412"/>
                <a:gd name="T15" fmla="*/ 795 h 970"/>
                <a:gd name="T16" fmla="*/ 180 w 412"/>
                <a:gd name="T17" fmla="*/ 799 h 970"/>
                <a:gd name="T18" fmla="*/ 180 w 412"/>
                <a:gd name="T19" fmla="*/ 504 h 970"/>
                <a:gd name="T20" fmla="*/ 116 w 412"/>
                <a:gd name="T21" fmla="*/ 468 h 970"/>
                <a:gd name="T22" fmla="*/ 58 w 412"/>
                <a:gd name="T23" fmla="*/ 425 h 970"/>
                <a:gd name="T24" fmla="*/ 16 w 412"/>
                <a:gd name="T25" fmla="*/ 370 h 970"/>
                <a:gd name="T26" fmla="*/ 0 w 412"/>
                <a:gd name="T27" fmla="*/ 293 h 970"/>
                <a:gd name="T28" fmla="*/ 14 w 412"/>
                <a:gd name="T29" fmla="*/ 220 h 970"/>
                <a:gd name="T30" fmla="*/ 51 w 412"/>
                <a:gd name="T31" fmla="*/ 161 h 970"/>
                <a:gd name="T32" fmla="*/ 108 w 412"/>
                <a:gd name="T33" fmla="*/ 119 h 970"/>
                <a:gd name="T34" fmla="*/ 180 w 412"/>
                <a:gd name="T35" fmla="*/ 96 h 970"/>
                <a:gd name="T36" fmla="*/ 180 w 412"/>
                <a:gd name="T37" fmla="*/ 0 h 970"/>
                <a:gd name="T38" fmla="*/ 229 w 412"/>
                <a:gd name="T39" fmla="*/ 0 h 970"/>
                <a:gd name="T40" fmla="*/ 229 w 412"/>
                <a:gd name="T41" fmla="*/ 95 h 970"/>
                <a:gd name="T42" fmla="*/ 310 w 412"/>
                <a:gd name="T43" fmla="*/ 104 h 970"/>
                <a:gd name="T44" fmla="*/ 370 w 412"/>
                <a:gd name="T45" fmla="*/ 124 h 970"/>
                <a:gd name="T46" fmla="*/ 370 w 412"/>
                <a:gd name="T47" fmla="*/ 194 h 970"/>
                <a:gd name="T48" fmla="*/ 229 w 412"/>
                <a:gd name="T49" fmla="*/ 155 h 970"/>
                <a:gd name="T50" fmla="*/ 229 w 412"/>
                <a:gd name="T51" fmla="*/ 457 h 970"/>
                <a:gd name="T52" fmla="*/ 316 w 412"/>
                <a:gd name="T53" fmla="*/ 507 h 970"/>
                <a:gd name="T54" fmla="*/ 372 w 412"/>
                <a:gd name="T55" fmla="*/ 557 h 970"/>
                <a:gd name="T56" fmla="*/ 402 w 412"/>
                <a:gd name="T57" fmla="*/ 608 h 970"/>
                <a:gd name="T58" fmla="*/ 412 w 412"/>
                <a:gd name="T59" fmla="*/ 666 h 970"/>
                <a:gd name="T60" fmla="*/ 399 w 412"/>
                <a:gd name="T61" fmla="*/ 735 h 970"/>
                <a:gd name="T62" fmla="*/ 363 w 412"/>
                <a:gd name="T63" fmla="*/ 792 h 970"/>
                <a:gd name="T64" fmla="*/ 306 w 412"/>
                <a:gd name="T65" fmla="*/ 833 h 970"/>
                <a:gd name="T66" fmla="*/ 229 w 412"/>
                <a:gd name="T67" fmla="*/ 856 h 970"/>
                <a:gd name="T68" fmla="*/ 229 w 412"/>
                <a:gd name="T69" fmla="*/ 970 h 970"/>
                <a:gd name="T70" fmla="*/ 180 w 412"/>
                <a:gd name="T71" fmla="*/ 157 h 970"/>
                <a:gd name="T72" fmla="*/ 100 w 412"/>
                <a:gd name="T73" fmla="*/ 200 h 970"/>
                <a:gd name="T74" fmla="*/ 71 w 412"/>
                <a:gd name="T75" fmla="*/ 284 h 970"/>
                <a:gd name="T76" fmla="*/ 76 w 412"/>
                <a:gd name="T77" fmla="*/ 326 h 970"/>
                <a:gd name="T78" fmla="*/ 93 w 412"/>
                <a:gd name="T79" fmla="*/ 362 h 970"/>
                <a:gd name="T80" fmla="*/ 127 w 412"/>
                <a:gd name="T81" fmla="*/ 395 h 970"/>
                <a:gd name="T82" fmla="*/ 180 w 412"/>
                <a:gd name="T83" fmla="*/ 430 h 970"/>
                <a:gd name="T84" fmla="*/ 180 w 412"/>
                <a:gd name="T85" fmla="*/ 157 h 970"/>
                <a:gd name="T86" fmla="*/ 229 w 412"/>
                <a:gd name="T87" fmla="*/ 797 h 970"/>
                <a:gd name="T88" fmla="*/ 313 w 412"/>
                <a:gd name="T89" fmla="*/ 754 h 970"/>
                <a:gd name="T90" fmla="*/ 341 w 412"/>
                <a:gd name="T91" fmla="*/ 674 h 970"/>
                <a:gd name="T92" fmla="*/ 335 w 412"/>
                <a:gd name="T93" fmla="*/ 634 h 970"/>
                <a:gd name="T94" fmla="*/ 316 w 412"/>
                <a:gd name="T95" fmla="*/ 599 h 970"/>
                <a:gd name="T96" fmla="*/ 281 w 412"/>
                <a:gd name="T97" fmla="*/ 565 h 970"/>
                <a:gd name="T98" fmla="*/ 229 w 412"/>
                <a:gd name="T99" fmla="*/ 531 h 970"/>
                <a:gd name="T100" fmla="*/ 229 w 412"/>
                <a:gd name="T101" fmla="*/ 797 h 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412" h="970">
                  <a:moveTo>
                    <a:pt x="229" y="970"/>
                  </a:moveTo>
                  <a:cubicBezTo>
                    <a:pt x="180" y="970"/>
                    <a:pt x="180" y="970"/>
                    <a:pt x="180" y="970"/>
                  </a:cubicBezTo>
                  <a:cubicBezTo>
                    <a:pt x="180" y="859"/>
                    <a:pt x="180" y="859"/>
                    <a:pt x="180" y="859"/>
                  </a:cubicBezTo>
                  <a:cubicBezTo>
                    <a:pt x="110" y="859"/>
                    <a:pt x="50" y="844"/>
                    <a:pt x="2" y="815"/>
                  </a:cubicBezTo>
                  <a:cubicBezTo>
                    <a:pt x="2" y="741"/>
                    <a:pt x="2" y="741"/>
                    <a:pt x="2" y="741"/>
                  </a:cubicBezTo>
                  <a:cubicBezTo>
                    <a:pt x="13" y="750"/>
                    <a:pt x="26" y="758"/>
                    <a:pt x="40" y="765"/>
                  </a:cubicBezTo>
                  <a:cubicBezTo>
                    <a:pt x="55" y="772"/>
                    <a:pt x="70" y="778"/>
                    <a:pt x="85" y="784"/>
                  </a:cubicBezTo>
                  <a:cubicBezTo>
                    <a:pt x="101" y="789"/>
                    <a:pt x="117" y="793"/>
                    <a:pt x="133" y="795"/>
                  </a:cubicBezTo>
                  <a:cubicBezTo>
                    <a:pt x="149" y="798"/>
                    <a:pt x="165" y="799"/>
                    <a:pt x="180" y="799"/>
                  </a:cubicBezTo>
                  <a:cubicBezTo>
                    <a:pt x="180" y="504"/>
                    <a:pt x="180" y="504"/>
                    <a:pt x="180" y="504"/>
                  </a:cubicBezTo>
                  <a:cubicBezTo>
                    <a:pt x="159" y="492"/>
                    <a:pt x="137" y="480"/>
                    <a:pt x="116" y="468"/>
                  </a:cubicBezTo>
                  <a:cubicBezTo>
                    <a:pt x="94" y="455"/>
                    <a:pt x="75" y="441"/>
                    <a:pt x="58" y="425"/>
                  </a:cubicBezTo>
                  <a:cubicBezTo>
                    <a:pt x="41" y="410"/>
                    <a:pt x="27" y="391"/>
                    <a:pt x="16" y="370"/>
                  </a:cubicBezTo>
                  <a:cubicBezTo>
                    <a:pt x="6" y="348"/>
                    <a:pt x="0" y="323"/>
                    <a:pt x="0" y="293"/>
                  </a:cubicBezTo>
                  <a:cubicBezTo>
                    <a:pt x="0" y="266"/>
                    <a:pt x="5" y="242"/>
                    <a:pt x="14" y="220"/>
                  </a:cubicBezTo>
                  <a:cubicBezTo>
                    <a:pt x="23" y="197"/>
                    <a:pt x="35" y="178"/>
                    <a:pt x="51" y="161"/>
                  </a:cubicBezTo>
                  <a:cubicBezTo>
                    <a:pt x="67" y="144"/>
                    <a:pt x="86" y="130"/>
                    <a:pt x="108" y="119"/>
                  </a:cubicBezTo>
                  <a:cubicBezTo>
                    <a:pt x="130" y="108"/>
                    <a:pt x="154" y="100"/>
                    <a:pt x="180" y="96"/>
                  </a:cubicBezTo>
                  <a:cubicBezTo>
                    <a:pt x="180" y="0"/>
                    <a:pt x="180" y="0"/>
                    <a:pt x="180" y="0"/>
                  </a:cubicBezTo>
                  <a:cubicBezTo>
                    <a:pt x="229" y="0"/>
                    <a:pt x="229" y="0"/>
                    <a:pt x="229" y="0"/>
                  </a:cubicBezTo>
                  <a:cubicBezTo>
                    <a:pt x="229" y="95"/>
                    <a:pt x="229" y="95"/>
                    <a:pt x="229" y="95"/>
                  </a:cubicBezTo>
                  <a:cubicBezTo>
                    <a:pt x="260" y="95"/>
                    <a:pt x="287" y="98"/>
                    <a:pt x="310" y="104"/>
                  </a:cubicBezTo>
                  <a:cubicBezTo>
                    <a:pt x="334" y="109"/>
                    <a:pt x="354" y="116"/>
                    <a:pt x="370" y="124"/>
                  </a:cubicBezTo>
                  <a:cubicBezTo>
                    <a:pt x="370" y="194"/>
                    <a:pt x="370" y="194"/>
                    <a:pt x="370" y="194"/>
                  </a:cubicBezTo>
                  <a:cubicBezTo>
                    <a:pt x="333" y="169"/>
                    <a:pt x="286" y="156"/>
                    <a:pt x="229" y="155"/>
                  </a:cubicBezTo>
                  <a:cubicBezTo>
                    <a:pt x="229" y="457"/>
                    <a:pt x="229" y="457"/>
                    <a:pt x="229" y="457"/>
                  </a:cubicBezTo>
                  <a:cubicBezTo>
                    <a:pt x="263" y="474"/>
                    <a:pt x="292" y="491"/>
                    <a:pt x="316" y="507"/>
                  </a:cubicBezTo>
                  <a:cubicBezTo>
                    <a:pt x="339" y="524"/>
                    <a:pt x="358" y="540"/>
                    <a:pt x="372" y="557"/>
                  </a:cubicBezTo>
                  <a:cubicBezTo>
                    <a:pt x="386" y="573"/>
                    <a:pt x="396" y="590"/>
                    <a:pt x="402" y="608"/>
                  </a:cubicBezTo>
                  <a:cubicBezTo>
                    <a:pt x="408" y="626"/>
                    <a:pt x="412" y="645"/>
                    <a:pt x="412" y="666"/>
                  </a:cubicBezTo>
                  <a:cubicBezTo>
                    <a:pt x="412" y="691"/>
                    <a:pt x="407" y="714"/>
                    <a:pt x="399" y="735"/>
                  </a:cubicBezTo>
                  <a:cubicBezTo>
                    <a:pt x="391" y="756"/>
                    <a:pt x="379" y="775"/>
                    <a:pt x="363" y="792"/>
                  </a:cubicBezTo>
                  <a:cubicBezTo>
                    <a:pt x="348" y="808"/>
                    <a:pt x="328" y="822"/>
                    <a:pt x="306" y="833"/>
                  </a:cubicBezTo>
                  <a:cubicBezTo>
                    <a:pt x="283" y="844"/>
                    <a:pt x="257" y="851"/>
                    <a:pt x="229" y="856"/>
                  </a:cubicBezTo>
                  <a:lnTo>
                    <a:pt x="229" y="970"/>
                  </a:lnTo>
                  <a:close/>
                  <a:moveTo>
                    <a:pt x="180" y="157"/>
                  </a:moveTo>
                  <a:cubicBezTo>
                    <a:pt x="147" y="163"/>
                    <a:pt x="120" y="178"/>
                    <a:pt x="100" y="200"/>
                  </a:cubicBezTo>
                  <a:cubicBezTo>
                    <a:pt x="81" y="222"/>
                    <a:pt x="71" y="250"/>
                    <a:pt x="71" y="284"/>
                  </a:cubicBezTo>
                  <a:cubicBezTo>
                    <a:pt x="71" y="300"/>
                    <a:pt x="72" y="314"/>
                    <a:pt x="76" y="326"/>
                  </a:cubicBezTo>
                  <a:cubicBezTo>
                    <a:pt x="79" y="339"/>
                    <a:pt x="85" y="351"/>
                    <a:pt x="93" y="362"/>
                  </a:cubicBezTo>
                  <a:cubicBezTo>
                    <a:pt x="102" y="374"/>
                    <a:pt x="113" y="385"/>
                    <a:pt x="127" y="395"/>
                  </a:cubicBezTo>
                  <a:cubicBezTo>
                    <a:pt x="141" y="406"/>
                    <a:pt x="159" y="418"/>
                    <a:pt x="180" y="430"/>
                  </a:cubicBezTo>
                  <a:lnTo>
                    <a:pt x="180" y="157"/>
                  </a:lnTo>
                  <a:close/>
                  <a:moveTo>
                    <a:pt x="229" y="797"/>
                  </a:moveTo>
                  <a:cubicBezTo>
                    <a:pt x="266" y="789"/>
                    <a:pt x="294" y="775"/>
                    <a:pt x="313" y="754"/>
                  </a:cubicBezTo>
                  <a:cubicBezTo>
                    <a:pt x="332" y="733"/>
                    <a:pt x="341" y="707"/>
                    <a:pt x="341" y="674"/>
                  </a:cubicBezTo>
                  <a:cubicBezTo>
                    <a:pt x="341" y="660"/>
                    <a:pt x="339" y="647"/>
                    <a:pt x="335" y="634"/>
                  </a:cubicBezTo>
                  <a:cubicBezTo>
                    <a:pt x="331" y="622"/>
                    <a:pt x="325" y="610"/>
                    <a:pt x="316" y="599"/>
                  </a:cubicBezTo>
                  <a:cubicBezTo>
                    <a:pt x="307" y="587"/>
                    <a:pt x="295" y="576"/>
                    <a:pt x="281" y="565"/>
                  </a:cubicBezTo>
                  <a:cubicBezTo>
                    <a:pt x="267" y="554"/>
                    <a:pt x="249" y="542"/>
                    <a:pt x="229" y="531"/>
                  </a:cubicBezTo>
                  <a:lnTo>
                    <a:pt x="229" y="797"/>
                  </a:lnTo>
                  <a:close/>
                </a:path>
              </a:pathLst>
            </a:custGeom>
            <a:solidFill>
              <a:srgbClr val="005291"/>
            </a:solidFill>
            <a:ln>
              <a:noFill/>
            </a:ln>
            <a:effectLst>
              <a:outerShdw blurRad="12700" dist="25400" dir="5400000" algn="t" rotWithShape="0">
                <a:prstClr val="black">
                  <a:alpha val="50000"/>
                </a:prstClr>
              </a:outerShdw>
            </a:effectLst>
          </p:spPr>
          <p:txBody>
            <a:bodyPr vert="horz" wrap="square" lIns="91440" tIns="45720" rIns="91440" bIns="45720" numCol="1" anchor="t" anchorCtr="0" compatLnSpc="1">
              <a:prstTxWarp prst="textNoShape">
                <a:avLst/>
              </a:prstTxWarp>
            </a:bodyPr>
            <a:lstStyle/>
            <a:p>
              <a:endParaRPr lang="en-US" dirty="0"/>
            </a:p>
          </p:txBody>
        </p:sp>
      </p:grpSp>
      <p:sp>
        <p:nvSpPr>
          <p:cNvPr id="26" name="TextBox 25"/>
          <p:cNvSpPr txBox="1"/>
          <p:nvPr/>
        </p:nvSpPr>
        <p:spPr>
          <a:xfrm>
            <a:off x="1753281" y="3221052"/>
            <a:ext cx="1212577" cy="667512"/>
          </a:xfrm>
          <a:prstGeom prst="rect">
            <a:avLst/>
          </a:prstGeom>
          <a:noFill/>
          <a:ln>
            <a:noFill/>
          </a:ln>
          <a:effectLst>
            <a:outerShdw blurRad="12700" dist="25400" dir="5400000" algn="t" rotWithShape="0">
              <a:prstClr val="black">
                <a:alpha val="35000"/>
              </a:prstClr>
            </a:outerShdw>
          </a:effectLst>
        </p:spPr>
        <p:txBody>
          <a:bodyPr vert="horz" wrap="square" lIns="91440" tIns="45720" rIns="91440" bIns="45720" numCol="1" anchor="ctr" anchorCtr="0" compatLnSpc="1">
            <a:prstTxWarp prst="textNoShape">
              <a:avLst/>
            </a:prstTxWarp>
          </a:bodyPr>
          <a:lstStyle>
            <a:defPPr>
              <a:defRPr lang="en-US"/>
            </a:defPPr>
            <a:lvl1pPr algn="ctr">
              <a:defRPr sz="2400">
                <a:solidFill>
                  <a:schemeClr val="bg1"/>
                </a:solidFill>
              </a:defRPr>
            </a:lvl1pPr>
          </a:lstStyle>
          <a:p>
            <a:r>
              <a:rPr lang="en-US" dirty="0"/>
              <a:t>COST</a:t>
            </a:r>
          </a:p>
        </p:txBody>
      </p:sp>
      <p:sp>
        <p:nvSpPr>
          <p:cNvPr id="212" name="TextBox 211"/>
          <p:cNvSpPr txBox="1"/>
          <p:nvPr/>
        </p:nvSpPr>
        <p:spPr>
          <a:xfrm>
            <a:off x="987969" y="3783768"/>
            <a:ext cx="2743200" cy="2019014"/>
          </a:xfrm>
          <a:prstGeom prst="rect">
            <a:avLst/>
          </a:prstGeom>
          <a:noFill/>
        </p:spPr>
        <p:txBody>
          <a:bodyPr wrap="square" lIns="182880" tIns="146304" rIns="182880" bIns="146304" rtlCol="0" anchor="t">
            <a:spAutoFit/>
          </a:bodyPr>
          <a:lstStyle/>
          <a:p>
            <a:pPr algn="just"/>
            <a:r>
              <a:rPr lang="en-US" sz="1400" dirty="0">
                <a:solidFill>
                  <a:schemeClr val="bg1"/>
                </a:solidFill>
              </a:rPr>
              <a:t>There are no upfront costs or COGS (Cost of Goods Sold) component costs associated. Meaning there is no need to invest in hardware, software, and/or IT maintenance. This translates into a substantial reduction in business risk.</a:t>
            </a:r>
          </a:p>
        </p:txBody>
      </p:sp>
      <p:sp>
        <p:nvSpPr>
          <p:cNvPr id="180" name="TextBox 179"/>
          <p:cNvSpPr txBox="1"/>
          <p:nvPr/>
        </p:nvSpPr>
        <p:spPr>
          <a:xfrm>
            <a:off x="5014320" y="3221052"/>
            <a:ext cx="2148156" cy="664797"/>
          </a:xfrm>
          <a:prstGeom prst="rect">
            <a:avLst/>
          </a:prstGeom>
          <a:noFill/>
          <a:ln>
            <a:noFill/>
          </a:ln>
          <a:effectLst>
            <a:outerShdw blurRad="12700" dist="25400" dir="5400000" algn="t" rotWithShape="0">
              <a:prstClr val="black">
                <a:alpha val="35000"/>
              </a:prstClr>
            </a:outerShdw>
          </a:effectLst>
        </p:spPr>
        <p:txBody>
          <a:bodyPr vert="horz" wrap="square" lIns="91440" tIns="45720" rIns="91440" bIns="45720" numCol="1" anchor="ctr" anchorCtr="0" compatLnSpc="1">
            <a:prstTxWarp prst="textNoShape">
              <a:avLst/>
            </a:prstTxWarp>
          </a:bodyPr>
          <a:lstStyle>
            <a:defPPr>
              <a:defRPr lang="en-US"/>
            </a:defPPr>
            <a:lvl1pPr algn="ctr">
              <a:defRPr sz="2400">
                <a:solidFill>
                  <a:schemeClr val="bg1"/>
                </a:solidFill>
              </a:defRPr>
            </a:lvl1pPr>
          </a:lstStyle>
          <a:p>
            <a:r>
              <a:rPr lang="en-US" dirty="0"/>
              <a:t>SCALABILITY</a:t>
            </a:r>
          </a:p>
        </p:txBody>
      </p:sp>
      <p:sp>
        <p:nvSpPr>
          <p:cNvPr id="215" name="TextBox 214"/>
          <p:cNvSpPr txBox="1"/>
          <p:nvPr/>
        </p:nvSpPr>
        <p:spPr>
          <a:xfrm>
            <a:off x="4723704" y="3783768"/>
            <a:ext cx="2743200" cy="2019014"/>
          </a:xfrm>
          <a:prstGeom prst="rect">
            <a:avLst/>
          </a:prstGeom>
          <a:noFill/>
        </p:spPr>
        <p:txBody>
          <a:bodyPr wrap="square" lIns="182880" tIns="146304" rIns="182880" bIns="146304" rtlCol="0" anchor="t">
            <a:spAutoFit/>
          </a:bodyPr>
          <a:lstStyle>
            <a:defPPr>
              <a:defRPr lang="en-US"/>
            </a:defPPr>
            <a:lvl1pPr algn="just">
              <a:defRPr sz="1400">
                <a:solidFill>
                  <a:schemeClr val="bg1"/>
                </a:solidFill>
              </a:defRPr>
            </a:lvl1pPr>
          </a:lstStyle>
          <a:p>
            <a:r>
              <a:rPr lang="en-US" dirty="0"/>
              <a:t>Servers for computing and/or storage can be deployed and scaled on an as-needed basis and can be done quickly and easily. This effects the cost efficiency advantage of a cloud-based solution with  a pay-for-what-is-used policy.</a:t>
            </a:r>
          </a:p>
        </p:txBody>
      </p:sp>
      <p:grpSp>
        <p:nvGrpSpPr>
          <p:cNvPr id="69" name="Group 68"/>
          <p:cNvGrpSpPr/>
          <p:nvPr/>
        </p:nvGrpSpPr>
        <p:grpSpPr>
          <a:xfrm>
            <a:off x="9080585" y="1694737"/>
            <a:ext cx="1500909" cy="1500909"/>
            <a:chOff x="9080585" y="1694737"/>
            <a:chExt cx="1500909" cy="1500909"/>
          </a:xfrm>
          <a:effectLst>
            <a:outerShdw blurRad="127000" dist="76200" dir="5400000" algn="ctr" rotWithShape="0">
              <a:srgbClr val="000000">
                <a:alpha val="20000"/>
              </a:srgbClr>
            </a:outerShdw>
          </a:effectLst>
        </p:grpSpPr>
        <p:sp>
          <p:nvSpPr>
            <p:cNvPr id="162" name="Oval 161"/>
            <p:cNvSpPr/>
            <p:nvPr/>
          </p:nvSpPr>
          <p:spPr bwMode="auto">
            <a:xfrm>
              <a:off x="9080585" y="1694737"/>
              <a:ext cx="1500909" cy="1500909"/>
            </a:xfrm>
            <a:prstGeom prst="ellipse">
              <a:avLst/>
            </a:prstGeom>
            <a:solidFill>
              <a:schemeClr val="bg1"/>
            </a:solidFill>
            <a:ln w="762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cs typeface="Segoe UI" pitchFamily="34" charset="0"/>
              </a:endParaRPr>
            </a:p>
          </p:txBody>
        </p:sp>
        <p:grpSp>
          <p:nvGrpSpPr>
            <p:cNvPr id="14" name="Group 13"/>
            <p:cNvGrpSpPr/>
            <p:nvPr/>
          </p:nvGrpSpPr>
          <p:grpSpPr>
            <a:xfrm>
              <a:off x="9389858" y="1879464"/>
              <a:ext cx="971262" cy="1004455"/>
              <a:chOff x="7154863" y="1817688"/>
              <a:chExt cx="1068388" cy="1104900"/>
            </a:xfrm>
            <a:solidFill>
              <a:srgbClr val="0078D7"/>
            </a:solidFill>
          </p:grpSpPr>
          <p:sp>
            <p:nvSpPr>
              <p:cNvPr id="12" name="Freeform 9"/>
              <p:cNvSpPr>
                <a:spLocks noEditPoints="1"/>
              </p:cNvSpPr>
              <p:nvPr/>
            </p:nvSpPr>
            <p:spPr bwMode="auto">
              <a:xfrm>
                <a:off x="7154863" y="1817688"/>
                <a:ext cx="1068388" cy="1104900"/>
              </a:xfrm>
              <a:custGeom>
                <a:avLst/>
                <a:gdLst>
                  <a:gd name="T0" fmla="*/ 9 w 1073"/>
                  <a:gd name="T1" fmla="*/ 713 h 1113"/>
                  <a:gd name="T2" fmla="*/ 0 w 1073"/>
                  <a:gd name="T3" fmla="*/ 616 h 1113"/>
                  <a:gd name="T4" fmla="*/ 408 w 1073"/>
                  <a:gd name="T5" fmla="*/ 127 h 1113"/>
                  <a:gd name="T6" fmla="*/ 424 w 1073"/>
                  <a:gd name="T7" fmla="*/ 124 h 1113"/>
                  <a:gd name="T8" fmla="*/ 424 w 1073"/>
                  <a:gd name="T9" fmla="*/ 0 h 1113"/>
                  <a:gd name="T10" fmla="*/ 577 w 1073"/>
                  <a:gd name="T11" fmla="*/ 154 h 1113"/>
                  <a:gd name="T12" fmla="*/ 424 w 1073"/>
                  <a:gd name="T13" fmla="*/ 307 h 1113"/>
                  <a:gd name="T14" fmla="*/ 424 w 1073"/>
                  <a:gd name="T15" fmla="*/ 195 h 1113"/>
                  <a:gd name="T16" fmla="*/ 401 w 1073"/>
                  <a:gd name="T17" fmla="*/ 200 h 1113"/>
                  <a:gd name="T18" fmla="*/ 70 w 1073"/>
                  <a:gd name="T19" fmla="*/ 616 h 1113"/>
                  <a:gd name="T20" fmla="*/ 78 w 1073"/>
                  <a:gd name="T21" fmla="*/ 697 h 1113"/>
                  <a:gd name="T22" fmla="*/ 59 w 1073"/>
                  <a:gd name="T23" fmla="*/ 695 h 1113"/>
                  <a:gd name="T24" fmla="*/ 9 w 1073"/>
                  <a:gd name="T25" fmla="*/ 713 h 1113"/>
                  <a:gd name="T26" fmla="*/ 824 w 1073"/>
                  <a:gd name="T27" fmla="*/ 990 h 1113"/>
                  <a:gd name="T28" fmla="*/ 784 w 1073"/>
                  <a:gd name="T29" fmla="*/ 940 h 1113"/>
                  <a:gd name="T30" fmla="*/ 782 w 1073"/>
                  <a:gd name="T31" fmla="*/ 933 h 1113"/>
                  <a:gd name="T32" fmla="*/ 497 w 1073"/>
                  <a:gd name="T33" fmla="*/ 1043 h 1113"/>
                  <a:gd name="T34" fmla="*/ 190 w 1073"/>
                  <a:gd name="T35" fmla="*/ 912 h 1113"/>
                  <a:gd name="T36" fmla="*/ 174 w 1073"/>
                  <a:gd name="T37" fmla="*/ 895 h 1113"/>
                  <a:gd name="T38" fmla="*/ 273 w 1073"/>
                  <a:gd name="T39" fmla="*/ 838 h 1113"/>
                  <a:gd name="T40" fmla="*/ 64 w 1073"/>
                  <a:gd name="T41" fmla="*/ 781 h 1113"/>
                  <a:gd name="T42" fmla="*/ 8 w 1073"/>
                  <a:gd name="T43" fmla="*/ 991 h 1113"/>
                  <a:gd name="T44" fmla="*/ 112 w 1073"/>
                  <a:gd name="T45" fmla="*/ 930 h 1113"/>
                  <a:gd name="T46" fmla="*/ 122 w 1073"/>
                  <a:gd name="T47" fmla="*/ 942 h 1113"/>
                  <a:gd name="T48" fmla="*/ 497 w 1073"/>
                  <a:gd name="T49" fmla="*/ 1113 h 1113"/>
                  <a:gd name="T50" fmla="*/ 824 w 1073"/>
                  <a:gd name="T51" fmla="*/ 990 h 1113"/>
                  <a:gd name="T52" fmla="*/ 864 w 1073"/>
                  <a:gd name="T53" fmla="*/ 912 h 1113"/>
                  <a:gd name="T54" fmla="*/ 1073 w 1073"/>
                  <a:gd name="T55" fmla="*/ 856 h 1113"/>
                  <a:gd name="T56" fmla="*/ 962 w 1073"/>
                  <a:gd name="T57" fmla="*/ 791 h 1113"/>
                  <a:gd name="T58" fmla="*/ 967 w 1073"/>
                  <a:gd name="T59" fmla="*/ 777 h 1113"/>
                  <a:gd name="T60" fmla="*/ 994 w 1073"/>
                  <a:gd name="T61" fmla="*/ 616 h 1113"/>
                  <a:gd name="T62" fmla="*/ 641 w 1073"/>
                  <a:gd name="T63" fmla="*/ 140 h 1113"/>
                  <a:gd name="T64" fmla="*/ 643 w 1073"/>
                  <a:gd name="T65" fmla="*/ 154 h 1113"/>
                  <a:gd name="T66" fmla="*/ 626 w 1073"/>
                  <a:gd name="T67" fmla="*/ 194 h 1113"/>
                  <a:gd name="T68" fmla="*/ 615 w 1073"/>
                  <a:gd name="T69" fmla="*/ 205 h 1113"/>
                  <a:gd name="T70" fmla="*/ 924 w 1073"/>
                  <a:gd name="T71" fmla="*/ 616 h 1113"/>
                  <a:gd name="T72" fmla="*/ 907 w 1073"/>
                  <a:gd name="T73" fmla="*/ 733 h 1113"/>
                  <a:gd name="T74" fmla="*/ 901 w 1073"/>
                  <a:gd name="T75" fmla="*/ 756 h 1113"/>
                  <a:gd name="T76" fmla="*/ 808 w 1073"/>
                  <a:gd name="T77" fmla="*/ 702 h 1113"/>
                  <a:gd name="T78" fmla="*/ 864 w 1073"/>
                  <a:gd name="T79" fmla="*/ 912 h 1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073" h="1113">
                    <a:moveTo>
                      <a:pt x="9" y="713"/>
                    </a:moveTo>
                    <a:cubicBezTo>
                      <a:pt x="3" y="681"/>
                      <a:pt x="0" y="649"/>
                      <a:pt x="0" y="616"/>
                    </a:cubicBezTo>
                    <a:cubicBezTo>
                      <a:pt x="0" y="375"/>
                      <a:pt x="172" y="169"/>
                      <a:pt x="408" y="127"/>
                    </a:cubicBezTo>
                    <a:cubicBezTo>
                      <a:pt x="424" y="124"/>
                      <a:pt x="424" y="124"/>
                      <a:pt x="424" y="124"/>
                    </a:cubicBezTo>
                    <a:cubicBezTo>
                      <a:pt x="424" y="0"/>
                      <a:pt x="424" y="0"/>
                      <a:pt x="424" y="0"/>
                    </a:cubicBezTo>
                    <a:cubicBezTo>
                      <a:pt x="577" y="154"/>
                      <a:pt x="577" y="154"/>
                      <a:pt x="577" y="154"/>
                    </a:cubicBezTo>
                    <a:cubicBezTo>
                      <a:pt x="424" y="307"/>
                      <a:pt x="424" y="307"/>
                      <a:pt x="424" y="307"/>
                    </a:cubicBezTo>
                    <a:cubicBezTo>
                      <a:pt x="424" y="195"/>
                      <a:pt x="424" y="195"/>
                      <a:pt x="424" y="195"/>
                    </a:cubicBezTo>
                    <a:cubicBezTo>
                      <a:pt x="401" y="200"/>
                      <a:pt x="401" y="200"/>
                      <a:pt x="401" y="200"/>
                    </a:cubicBezTo>
                    <a:cubicBezTo>
                      <a:pt x="206" y="245"/>
                      <a:pt x="70" y="416"/>
                      <a:pt x="70" y="616"/>
                    </a:cubicBezTo>
                    <a:cubicBezTo>
                      <a:pt x="70" y="643"/>
                      <a:pt x="73" y="670"/>
                      <a:pt x="78" y="697"/>
                    </a:cubicBezTo>
                    <a:cubicBezTo>
                      <a:pt x="72" y="696"/>
                      <a:pt x="66" y="695"/>
                      <a:pt x="59" y="695"/>
                    </a:cubicBezTo>
                    <a:cubicBezTo>
                      <a:pt x="41" y="695"/>
                      <a:pt x="23" y="702"/>
                      <a:pt x="9" y="713"/>
                    </a:cubicBezTo>
                    <a:close/>
                    <a:moveTo>
                      <a:pt x="824" y="990"/>
                    </a:moveTo>
                    <a:cubicBezTo>
                      <a:pt x="805" y="980"/>
                      <a:pt x="790" y="962"/>
                      <a:pt x="784" y="940"/>
                    </a:cubicBezTo>
                    <a:cubicBezTo>
                      <a:pt x="782" y="933"/>
                      <a:pt x="782" y="933"/>
                      <a:pt x="782" y="933"/>
                    </a:cubicBezTo>
                    <a:cubicBezTo>
                      <a:pt x="703" y="1004"/>
                      <a:pt x="603" y="1043"/>
                      <a:pt x="497" y="1043"/>
                    </a:cubicBezTo>
                    <a:cubicBezTo>
                      <a:pt x="380" y="1043"/>
                      <a:pt x="271" y="996"/>
                      <a:pt x="190" y="912"/>
                    </a:cubicBezTo>
                    <a:cubicBezTo>
                      <a:pt x="174" y="895"/>
                      <a:pt x="174" y="895"/>
                      <a:pt x="174" y="895"/>
                    </a:cubicBezTo>
                    <a:cubicBezTo>
                      <a:pt x="273" y="838"/>
                      <a:pt x="273" y="838"/>
                      <a:pt x="273" y="838"/>
                    </a:cubicBezTo>
                    <a:cubicBezTo>
                      <a:pt x="64" y="781"/>
                      <a:pt x="64" y="781"/>
                      <a:pt x="64" y="781"/>
                    </a:cubicBezTo>
                    <a:cubicBezTo>
                      <a:pt x="8" y="991"/>
                      <a:pt x="8" y="991"/>
                      <a:pt x="8" y="991"/>
                    </a:cubicBezTo>
                    <a:cubicBezTo>
                      <a:pt x="112" y="930"/>
                      <a:pt x="112" y="930"/>
                      <a:pt x="112" y="930"/>
                    </a:cubicBezTo>
                    <a:cubicBezTo>
                      <a:pt x="122" y="942"/>
                      <a:pt x="122" y="942"/>
                      <a:pt x="122" y="942"/>
                    </a:cubicBezTo>
                    <a:cubicBezTo>
                      <a:pt x="217" y="1050"/>
                      <a:pt x="353" y="1113"/>
                      <a:pt x="497" y="1113"/>
                    </a:cubicBezTo>
                    <a:cubicBezTo>
                      <a:pt x="618" y="1113"/>
                      <a:pt x="733" y="1069"/>
                      <a:pt x="824" y="990"/>
                    </a:cubicBezTo>
                    <a:close/>
                    <a:moveTo>
                      <a:pt x="864" y="912"/>
                    </a:moveTo>
                    <a:cubicBezTo>
                      <a:pt x="1073" y="856"/>
                      <a:pt x="1073" y="856"/>
                      <a:pt x="1073" y="856"/>
                    </a:cubicBezTo>
                    <a:cubicBezTo>
                      <a:pt x="962" y="791"/>
                      <a:pt x="962" y="791"/>
                      <a:pt x="962" y="791"/>
                    </a:cubicBezTo>
                    <a:cubicBezTo>
                      <a:pt x="967" y="777"/>
                      <a:pt x="967" y="777"/>
                      <a:pt x="967" y="777"/>
                    </a:cubicBezTo>
                    <a:cubicBezTo>
                      <a:pt x="985" y="725"/>
                      <a:pt x="994" y="671"/>
                      <a:pt x="994" y="616"/>
                    </a:cubicBezTo>
                    <a:cubicBezTo>
                      <a:pt x="994" y="396"/>
                      <a:pt x="848" y="203"/>
                      <a:pt x="641" y="140"/>
                    </a:cubicBezTo>
                    <a:cubicBezTo>
                      <a:pt x="642" y="144"/>
                      <a:pt x="643" y="149"/>
                      <a:pt x="643" y="154"/>
                    </a:cubicBezTo>
                    <a:cubicBezTo>
                      <a:pt x="643" y="169"/>
                      <a:pt x="637" y="183"/>
                      <a:pt x="626" y="194"/>
                    </a:cubicBezTo>
                    <a:cubicBezTo>
                      <a:pt x="615" y="205"/>
                      <a:pt x="615" y="205"/>
                      <a:pt x="615" y="205"/>
                    </a:cubicBezTo>
                    <a:cubicBezTo>
                      <a:pt x="796" y="257"/>
                      <a:pt x="924" y="425"/>
                      <a:pt x="924" y="616"/>
                    </a:cubicBezTo>
                    <a:cubicBezTo>
                      <a:pt x="924" y="655"/>
                      <a:pt x="918" y="695"/>
                      <a:pt x="907" y="733"/>
                    </a:cubicBezTo>
                    <a:cubicBezTo>
                      <a:pt x="901" y="756"/>
                      <a:pt x="901" y="756"/>
                      <a:pt x="901" y="756"/>
                    </a:cubicBezTo>
                    <a:cubicBezTo>
                      <a:pt x="808" y="702"/>
                      <a:pt x="808" y="702"/>
                      <a:pt x="808" y="702"/>
                    </a:cubicBezTo>
                    <a:lnTo>
                      <a:pt x="864" y="912"/>
                    </a:lnTo>
                    <a:close/>
                  </a:path>
                </a:pathLst>
              </a:custGeom>
              <a:solidFill>
                <a:srgbClr val="005291"/>
              </a:solidFill>
              <a:ln>
                <a:noFill/>
              </a:ln>
              <a:effectLst>
                <a:outerShdw blurRad="12700" dist="25400" dir="5400000" algn="t" rotWithShape="0">
                  <a:prstClr val="black">
                    <a:alpha val="50000"/>
                  </a:prstClr>
                </a:outerShdw>
              </a:effectLst>
            </p:spPr>
            <p:txBody>
              <a:bodyPr vert="horz" wrap="square" lIns="91440" tIns="45720" rIns="91440" bIns="45720" numCol="1" anchor="t" anchorCtr="0" compatLnSpc="1">
                <a:prstTxWarp prst="textNoShape">
                  <a:avLst/>
                </a:prstTxWarp>
              </a:bodyPr>
              <a:lstStyle/>
              <a:p>
                <a:endParaRPr lang="en-US" dirty="0"/>
              </a:p>
            </p:txBody>
          </p:sp>
          <p:sp>
            <p:nvSpPr>
              <p:cNvPr id="13" name="Freeform 10"/>
              <p:cNvSpPr>
                <a:spLocks/>
              </p:cNvSpPr>
              <p:nvPr/>
            </p:nvSpPr>
            <p:spPr bwMode="auto">
              <a:xfrm>
                <a:off x="7435851" y="2165350"/>
                <a:ext cx="450850" cy="536575"/>
              </a:xfrm>
              <a:custGeom>
                <a:avLst/>
                <a:gdLst>
                  <a:gd name="T0" fmla="*/ 284 w 284"/>
                  <a:gd name="T1" fmla="*/ 141 h 338"/>
                  <a:gd name="T2" fmla="*/ 142 w 284"/>
                  <a:gd name="T3" fmla="*/ 0 h 338"/>
                  <a:gd name="T4" fmla="*/ 0 w 284"/>
                  <a:gd name="T5" fmla="*/ 141 h 338"/>
                  <a:gd name="T6" fmla="*/ 82 w 284"/>
                  <a:gd name="T7" fmla="*/ 141 h 338"/>
                  <a:gd name="T8" fmla="*/ 82 w 284"/>
                  <a:gd name="T9" fmla="*/ 338 h 338"/>
                  <a:gd name="T10" fmla="*/ 203 w 284"/>
                  <a:gd name="T11" fmla="*/ 338 h 338"/>
                  <a:gd name="T12" fmla="*/ 203 w 284"/>
                  <a:gd name="T13" fmla="*/ 141 h 338"/>
                  <a:gd name="T14" fmla="*/ 284 w 284"/>
                  <a:gd name="T15" fmla="*/ 141 h 3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4" h="338">
                    <a:moveTo>
                      <a:pt x="284" y="141"/>
                    </a:moveTo>
                    <a:lnTo>
                      <a:pt x="142" y="0"/>
                    </a:lnTo>
                    <a:lnTo>
                      <a:pt x="0" y="141"/>
                    </a:lnTo>
                    <a:lnTo>
                      <a:pt x="82" y="141"/>
                    </a:lnTo>
                    <a:lnTo>
                      <a:pt x="82" y="338"/>
                    </a:lnTo>
                    <a:lnTo>
                      <a:pt x="203" y="338"/>
                    </a:lnTo>
                    <a:lnTo>
                      <a:pt x="203" y="141"/>
                    </a:lnTo>
                    <a:lnTo>
                      <a:pt x="284" y="141"/>
                    </a:lnTo>
                    <a:close/>
                  </a:path>
                </a:pathLst>
              </a:custGeom>
              <a:solidFill>
                <a:srgbClr val="005291"/>
              </a:solidFill>
              <a:ln>
                <a:noFill/>
              </a:ln>
              <a:effectLst>
                <a:outerShdw blurRad="12700" dist="25400" dir="5400000" algn="t" rotWithShape="0">
                  <a:prstClr val="black">
                    <a:alpha val="50000"/>
                  </a:prstClr>
                </a:outerShdw>
              </a:effectLst>
            </p:spPr>
            <p:txBody>
              <a:bodyPr vert="horz" wrap="square" lIns="91440" tIns="45720" rIns="91440" bIns="45720" numCol="1" anchor="t" anchorCtr="0" compatLnSpc="1">
                <a:prstTxWarp prst="textNoShape">
                  <a:avLst/>
                </a:prstTxWarp>
              </a:bodyPr>
              <a:lstStyle/>
              <a:p>
                <a:endParaRPr lang="en-US" dirty="0"/>
              </a:p>
            </p:txBody>
          </p:sp>
        </p:grpSp>
      </p:grpSp>
      <p:sp>
        <p:nvSpPr>
          <p:cNvPr id="211" name="TextBox 210"/>
          <p:cNvSpPr txBox="1"/>
          <p:nvPr/>
        </p:nvSpPr>
        <p:spPr>
          <a:xfrm>
            <a:off x="8943371" y="3221052"/>
            <a:ext cx="1775335" cy="664797"/>
          </a:xfrm>
          <a:prstGeom prst="rect">
            <a:avLst/>
          </a:prstGeom>
          <a:noFill/>
          <a:ln>
            <a:noFill/>
          </a:ln>
          <a:effectLst>
            <a:outerShdw blurRad="12700" dist="25400" dir="5400000" algn="t" rotWithShape="0">
              <a:prstClr val="black">
                <a:alpha val="35000"/>
              </a:prstClr>
            </a:outerShdw>
          </a:effectLst>
        </p:spPr>
        <p:txBody>
          <a:bodyPr vert="horz" wrap="square" lIns="91440" tIns="45720" rIns="91440" bIns="45720" numCol="1" anchor="ctr" anchorCtr="0" compatLnSpc="1">
            <a:prstTxWarp prst="textNoShape">
              <a:avLst/>
            </a:prstTxWarp>
          </a:bodyPr>
          <a:lstStyle>
            <a:defPPr>
              <a:defRPr lang="en-US"/>
            </a:defPPr>
            <a:lvl1pPr algn="ctr">
              <a:defRPr sz="2400">
                <a:solidFill>
                  <a:schemeClr val="bg1"/>
                </a:solidFill>
              </a:defRPr>
            </a:lvl1pPr>
          </a:lstStyle>
          <a:p>
            <a:r>
              <a:rPr lang="en-US" dirty="0"/>
              <a:t>GROWTH</a:t>
            </a:r>
          </a:p>
        </p:txBody>
      </p:sp>
      <p:sp>
        <p:nvSpPr>
          <p:cNvPr id="216" name="TextBox 215"/>
          <p:cNvSpPr txBox="1"/>
          <p:nvPr/>
        </p:nvSpPr>
        <p:spPr>
          <a:xfrm>
            <a:off x="8459440" y="3783769"/>
            <a:ext cx="2743200" cy="1803571"/>
          </a:xfrm>
          <a:prstGeom prst="rect">
            <a:avLst/>
          </a:prstGeom>
          <a:noFill/>
        </p:spPr>
        <p:txBody>
          <a:bodyPr wrap="square" lIns="182880" tIns="146304" rIns="182880" bIns="146304" rtlCol="0" anchor="t">
            <a:spAutoFit/>
          </a:bodyPr>
          <a:lstStyle>
            <a:defPPr>
              <a:defRPr lang="en-US"/>
            </a:defPPr>
            <a:lvl1pPr algn="just">
              <a:defRPr sz="1400">
                <a:solidFill>
                  <a:schemeClr val="bg1"/>
                </a:solidFill>
              </a:defRPr>
            </a:lvl1pPr>
          </a:lstStyle>
          <a:p>
            <a:r>
              <a:rPr lang="en-US" dirty="0"/>
              <a:t>Features, components, and capabilities are consistently being introduced and evolved in Cortana Intelligence Suite. As such, they can easily and quickly be implemented in a cloud-based solution.</a:t>
            </a:r>
          </a:p>
        </p:txBody>
      </p:sp>
      <p:grpSp>
        <p:nvGrpSpPr>
          <p:cNvPr id="78" name="Group 77"/>
          <p:cNvGrpSpPr/>
          <p:nvPr/>
        </p:nvGrpSpPr>
        <p:grpSpPr>
          <a:xfrm>
            <a:off x="5344850" y="1694737"/>
            <a:ext cx="1500909" cy="1500909"/>
            <a:chOff x="5344850" y="1694737"/>
            <a:chExt cx="1500909" cy="1500909"/>
          </a:xfrm>
          <a:effectLst>
            <a:outerShdw blurRad="127000" dist="76200" dir="5400000" algn="t" rotWithShape="0">
              <a:prstClr val="black">
                <a:alpha val="20000"/>
              </a:prstClr>
            </a:outerShdw>
          </a:effectLst>
        </p:grpSpPr>
        <p:sp>
          <p:nvSpPr>
            <p:cNvPr id="167" name="Oval 166"/>
            <p:cNvSpPr/>
            <p:nvPr/>
          </p:nvSpPr>
          <p:spPr bwMode="auto">
            <a:xfrm>
              <a:off x="5344850" y="1694737"/>
              <a:ext cx="1500909" cy="1500909"/>
            </a:xfrm>
            <a:prstGeom prst="ellipse">
              <a:avLst/>
            </a:prstGeom>
            <a:solidFill>
              <a:schemeClr val="bg1"/>
            </a:solidFill>
            <a:ln w="762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cs typeface="Segoe UI" pitchFamily="34" charset="0"/>
              </a:endParaRPr>
            </a:p>
          </p:txBody>
        </p:sp>
        <p:grpSp>
          <p:nvGrpSpPr>
            <p:cNvPr id="77" name="Group 76"/>
            <p:cNvGrpSpPr/>
            <p:nvPr/>
          </p:nvGrpSpPr>
          <p:grpSpPr>
            <a:xfrm>
              <a:off x="5707160" y="2056571"/>
              <a:ext cx="776288" cy="777240"/>
              <a:chOff x="6192838" y="-1627188"/>
              <a:chExt cx="1552575" cy="1549401"/>
            </a:xfrm>
            <a:solidFill>
              <a:srgbClr val="005291"/>
            </a:solidFill>
          </p:grpSpPr>
          <p:sp>
            <p:nvSpPr>
              <p:cNvPr id="73" name="Freeform 22"/>
              <p:cNvSpPr>
                <a:spLocks/>
              </p:cNvSpPr>
              <p:nvPr/>
            </p:nvSpPr>
            <p:spPr bwMode="auto">
              <a:xfrm>
                <a:off x="6192838" y="-1627188"/>
                <a:ext cx="635000" cy="628650"/>
              </a:xfrm>
              <a:custGeom>
                <a:avLst/>
                <a:gdLst>
                  <a:gd name="T0" fmla="*/ 159 w 436"/>
                  <a:gd name="T1" fmla="*/ 114 h 433"/>
                  <a:gd name="T2" fmla="*/ 273 w 436"/>
                  <a:gd name="T3" fmla="*/ 0 h 433"/>
                  <a:gd name="T4" fmla="*/ 0 w 436"/>
                  <a:gd name="T5" fmla="*/ 0 h 433"/>
                  <a:gd name="T6" fmla="*/ 0 w 436"/>
                  <a:gd name="T7" fmla="*/ 273 h 433"/>
                  <a:gd name="T8" fmla="*/ 114 w 436"/>
                  <a:gd name="T9" fmla="*/ 159 h 433"/>
                  <a:gd name="T10" fmla="*/ 379 w 436"/>
                  <a:gd name="T11" fmla="*/ 424 h 433"/>
                  <a:gd name="T12" fmla="*/ 402 w 436"/>
                  <a:gd name="T13" fmla="*/ 433 h 433"/>
                  <a:gd name="T14" fmla="*/ 424 w 436"/>
                  <a:gd name="T15" fmla="*/ 424 h 433"/>
                  <a:gd name="T16" fmla="*/ 424 w 436"/>
                  <a:gd name="T17" fmla="*/ 379 h 433"/>
                  <a:gd name="T18" fmla="*/ 159 w 436"/>
                  <a:gd name="T19" fmla="*/ 114 h 4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6" h="433">
                    <a:moveTo>
                      <a:pt x="159" y="114"/>
                    </a:moveTo>
                    <a:cubicBezTo>
                      <a:pt x="273" y="0"/>
                      <a:pt x="273" y="0"/>
                      <a:pt x="273" y="0"/>
                    </a:cubicBezTo>
                    <a:cubicBezTo>
                      <a:pt x="0" y="0"/>
                      <a:pt x="0" y="0"/>
                      <a:pt x="0" y="0"/>
                    </a:cubicBezTo>
                    <a:cubicBezTo>
                      <a:pt x="0" y="273"/>
                      <a:pt x="0" y="273"/>
                      <a:pt x="0" y="273"/>
                    </a:cubicBezTo>
                    <a:cubicBezTo>
                      <a:pt x="114" y="159"/>
                      <a:pt x="114" y="159"/>
                      <a:pt x="114" y="159"/>
                    </a:cubicBezTo>
                    <a:cubicBezTo>
                      <a:pt x="379" y="424"/>
                      <a:pt x="379" y="424"/>
                      <a:pt x="379" y="424"/>
                    </a:cubicBezTo>
                    <a:cubicBezTo>
                      <a:pt x="385" y="430"/>
                      <a:pt x="394" y="433"/>
                      <a:pt x="402" y="433"/>
                    </a:cubicBezTo>
                    <a:cubicBezTo>
                      <a:pt x="410" y="433"/>
                      <a:pt x="418" y="430"/>
                      <a:pt x="424" y="424"/>
                    </a:cubicBezTo>
                    <a:cubicBezTo>
                      <a:pt x="436" y="412"/>
                      <a:pt x="436" y="392"/>
                      <a:pt x="424" y="379"/>
                    </a:cubicBezTo>
                    <a:lnTo>
                      <a:pt x="159" y="114"/>
                    </a:lnTo>
                    <a:close/>
                  </a:path>
                </a:pathLst>
              </a:custGeom>
              <a:grpFill/>
              <a:ln>
                <a:noFill/>
              </a:ln>
              <a:effectLst>
                <a:outerShdw blurRad="12700" dist="25400" dir="5400000" algn="t" rotWithShape="0">
                  <a:prstClr val="black">
                    <a:alpha val="50000"/>
                  </a:prst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4" name="Freeform 23"/>
              <p:cNvSpPr>
                <a:spLocks/>
              </p:cNvSpPr>
              <p:nvPr/>
            </p:nvSpPr>
            <p:spPr bwMode="auto">
              <a:xfrm>
                <a:off x="7110413" y="-711200"/>
                <a:ext cx="635000" cy="633413"/>
              </a:xfrm>
              <a:custGeom>
                <a:avLst/>
                <a:gdLst>
                  <a:gd name="T0" fmla="*/ 57 w 436"/>
                  <a:gd name="T1" fmla="*/ 12 h 436"/>
                  <a:gd name="T2" fmla="*/ 12 w 436"/>
                  <a:gd name="T3" fmla="*/ 12 h 436"/>
                  <a:gd name="T4" fmla="*/ 12 w 436"/>
                  <a:gd name="T5" fmla="*/ 57 h 436"/>
                  <a:gd name="T6" fmla="*/ 277 w 436"/>
                  <a:gd name="T7" fmla="*/ 322 h 436"/>
                  <a:gd name="T8" fmla="*/ 163 w 436"/>
                  <a:gd name="T9" fmla="*/ 436 h 436"/>
                  <a:gd name="T10" fmla="*/ 436 w 436"/>
                  <a:gd name="T11" fmla="*/ 436 h 436"/>
                  <a:gd name="T12" fmla="*/ 436 w 436"/>
                  <a:gd name="T13" fmla="*/ 163 h 436"/>
                  <a:gd name="T14" fmla="*/ 322 w 436"/>
                  <a:gd name="T15" fmla="*/ 277 h 436"/>
                  <a:gd name="T16" fmla="*/ 57 w 436"/>
                  <a:gd name="T17" fmla="*/ 12 h 4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6" h="436">
                    <a:moveTo>
                      <a:pt x="57" y="12"/>
                    </a:moveTo>
                    <a:cubicBezTo>
                      <a:pt x="44" y="0"/>
                      <a:pt x="24" y="0"/>
                      <a:pt x="12" y="12"/>
                    </a:cubicBezTo>
                    <a:cubicBezTo>
                      <a:pt x="0" y="24"/>
                      <a:pt x="0" y="44"/>
                      <a:pt x="12" y="57"/>
                    </a:cubicBezTo>
                    <a:cubicBezTo>
                      <a:pt x="277" y="322"/>
                      <a:pt x="277" y="322"/>
                      <a:pt x="277" y="322"/>
                    </a:cubicBezTo>
                    <a:cubicBezTo>
                      <a:pt x="163" y="436"/>
                      <a:pt x="163" y="436"/>
                      <a:pt x="163" y="436"/>
                    </a:cubicBezTo>
                    <a:cubicBezTo>
                      <a:pt x="436" y="436"/>
                      <a:pt x="436" y="436"/>
                      <a:pt x="436" y="436"/>
                    </a:cubicBezTo>
                    <a:cubicBezTo>
                      <a:pt x="436" y="163"/>
                      <a:pt x="436" y="163"/>
                      <a:pt x="436" y="163"/>
                    </a:cubicBezTo>
                    <a:cubicBezTo>
                      <a:pt x="322" y="277"/>
                      <a:pt x="322" y="277"/>
                      <a:pt x="322" y="277"/>
                    </a:cubicBezTo>
                    <a:lnTo>
                      <a:pt x="57" y="12"/>
                    </a:lnTo>
                    <a:close/>
                  </a:path>
                </a:pathLst>
              </a:custGeom>
              <a:grpFill/>
              <a:ln>
                <a:noFill/>
              </a:ln>
              <a:effectLst>
                <a:outerShdw blurRad="12700" dist="25400" dir="5400000" algn="t" rotWithShape="0">
                  <a:prstClr val="black">
                    <a:alpha val="50000"/>
                  </a:prst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5" name="Freeform 24"/>
              <p:cNvSpPr>
                <a:spLocks/>
              </p:cNvSpPr>
              <p:nvPr/>
            </p:nvSpPr>
            <p:spPr bwMode="auto">
              <a:xfrm>
                <a:off x="6192838" y="-711200"/>
                <a:ext cx="635000" cy="633413"/>
              </a:xfrm>
              <a:custGeom>
                <a:avLst/>
                <a:gdLst>
                  <a:gd name="T0" fmla="*/ 379 w 436"/>
                  <a:gd name="T1" fmla="*/ 12 h 436"/>
                  <a:gd name="T2" fmla="*/ 114 w 436"/>
                  <a:gd name="T3" fmla="*/ 277 h 436"/>
                  <a:gd name="T4" fmla="*/ 0 w 436"/>
                  <a:gd name="T5" fmla="*/ 163 h 436"/>
                  <a:gd name="T6" fmla="*/ 0 w 436"/>
                  <a:gd name="T7" fmla="*/ 436 h 436"/>
                  <a:gd name="T8" fmla="*/ 273 w 436"/>
                  <a:gd name="T9" fmla="*/ 436 h 436"/>
                  <a:gd name="T10" fmla="*/ 159 w 436"/>
                  <a:gd name="T11" fmla="*/ 322 h 436"/>
                  <a:gd name="T12" fmla="*/ 424 w 436"/>
                  <a:gd name="T13" fmla="*/ 57 h 436"/>
                  <a:gd name="T14" fmla="*/ 424 w 436"/>
                  <a:gd name="T15" fmla="*/ 12 h 436"/>
                  <a:gd name="T16" fmla="*/ 379 w 436"/>
                  <a:gd name="T17" fmla="*/ 12 h 4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6" h="436">
                    <a:moveTo>
                      <a:pt x="379" y="12"/>
                    </a:moveTo>
                    <a:cubicBezTo>
                      <a:pt x="114" y="277"/>
                      <a:pt x="114" y="277"/>
                      <a:pt x="114" y="277"/>
                    </a:cubicBezTo>
                    <a:cubicBezTo>
                      <a:pt x="0" y="163"/>
                      <a:pt x="0" y="163"/>
                      <a:pt x="0" y="163"/>
                    </a:cubicBezTo>
                    <a:cubicBezTo>
                      <a:pt x="0" y="436"/>
                      <a:pt x="0" y="436"/>
                      <a:pt x="0" y="436"/>
                    </a:cubicBezTo>
                    <a:cubicBezTo>
                      <a:pt x="273" y="436"/>
                      <a:pt x="273" y="436"/>
                      <a:pt x="273" y="436"/>
                    </a:cubicBezTo>
                    <a:cubicBezTo>
                      <a:pt x="159" y="322"/>
                      <a:pt x="159" y="322"/>
                      <a:pt x="159" y="322"/>
                    </a:cubicBezTo>
                    <a:cubicBezTo>
                      <a:pt x="424" y="57"/>
                      <a:pt x="424" y="57"/>
                      <a:pt x="424" y="57"/>
                    </a:cubicBezTo>
                    <a:cubicBezTo>
                      <a:pt x="436" y="44"/>
                      <a:pt x="436" y="24"/>
                      <a:pt x="424" y="12"/>
                    </a:cubicBezTo>
                    <a:cubicBezTo>
                      <a:pt x="412" y="0"/>
                      <a:pt x="392" y="0"/>
                      <a:pt x="379" y="12"/>
                    </a:cubicBezTo>
                    <a:close/>
                  </a:path>
                </a:pathLst>
              </a:custGeom>
              <a:grpFill/>
              <a:ln>
                <a:noFill/>
              </a:ln>
              <a:effectLst>
                <a:outerShdw blurRad="12700" dist="25400" dir="5400000" algn="t" rotWithShape="0">
                  <a:prstClr val="black">
                    <a:alpha val="50000"/>
                  </a:prst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6" name="Freeform 25"/>
              <p:cNvSpPr>
                <a:spLocks/>
              </p:cNvSpPr>
              <p:nvPr/>
            </p:nvSpPr>
            <p:spPr bwMode="auto">
              <a:xfrm>
                <a:off x="7110413" y="-1627188"/>
                <a:ext cx="635000" cy="628650"/>
              </a:xfrm>
              <a:custGeom>
                <a:avLst/>
                <a:gdLst>
                  <a:gd name="T0" fmla="*/ 34 w 436"/>
                  <a:gd name="T1" fmla="*/ 433 h 433"/>
                  <a:gd name="T2" fmla="*/ 57 w 436"/>
                  <a:gd name="T3" fmla="*/ 424 h 433"/>
                  <a:gd name="T4" fmla="*/ 322 w 436"/>
                  <a:gd name="T5" fmla="*/ 159 h 433"/>
                  <a:gd name="T6" fmla="*/ 436 w 436"/>
                  <a:gd name="T7" fmla="*/ 273 h 433"/>
                  <a:gd name="T8" fmla="*/ 436 w 436"/>
                  <a:gd name="T9" fmla="*/ 0 h 433"/>
                  <a:gd name="T10" fmla="*/ 163 w 436"/>
                  <a:gd name="T11" fmla="*/ 0 h 433"/>
                  <a:gd name="T12" fmla="*/ 277 w 436"/>
                  <a:gd name="T13" fmla="*/ 114 h 433"/>
                  <a:gd name="T14" fmla="*/ 12 w 436"/>
                  <a:gd name="T15" fmla="*/ 379 h 433"/>
                  <a:gd name="T16" fmla="*/ 12 w 436"/>
                  <a:gd name="T17" fmla="*/ 424 h 433"/>
                  <a:gd name="T18" fmla="*/ 34 w 436"/>
                  <a:gd name="T19" fmla="*/ 433 h 4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6" h="433">
                    <a:moveTo>
                      <a:pt x="34" y="433"/>
                    </a:moveTo>
                    <a:cubicBezTo>
                      <a:pt x="42" y="433"/>
                      <a:pt x="51" y="430"/>
                      <a:pt x="57" y="424"/>
                    </a:cubicBezTo>
                    <a:cubicBezTo>
                      <a:pt x="322" y="159"/>
                      <a:pt x="322" y="159"/>
                      <a:pt x="322" y="159"/>
                    </a:cubicBezTo>
                    <a:cubicBezTo>
                      <a:pt x="436" y="273"/>
                      <a:pt x="436" y="273"/>
                      <a:pt x="436" y="273"/>
                    </a:cubicBezTo>
                    <a:cubicBezTo>
                      <a:pt x="436" y="0"/>
                      <a:pt x="436" y="0"/>
                      <a:pt x="436" y="0"/>
                    </a:cubicBezTo>
                    <a:cubicBezTo>
                      <a:pt x="163" y="0"/>
                      <a:pt x="163" y="0"/>
                      <a:pt x="163" y="0"/>
                    </a:cubicBezTo>
                    <a:cubicBezTo>
                      <a:pt x="277" y="114"/>
                      <a:pt x="277" y="114"/>
                      <a:pt x="277" y="114"/>
                    </a:cubicBezTo>
                    <a:cubicBezTo>
                      <a:pt x="12" y="379"/>
                      <a:pt x="12" y="379"/>
                      <a:pt x="12" y="379"/>
                    </a:cubicBezTo>
                    <a:cubicBezTo>
                      <a:pt x="0" y="392"/>
                      <a:pt x="0" y="412"/>
                      <a:pt x="12" y="424"/>
                    </a:cubicBezTo>
                    <a:cubicBezTo>
                      <a:pt x="18" y="430"/>
                      <a:pt x="26" y="433"/>
                      <a:pt x="34" y="433"/>
                    </a:cubicBezTo>
                    <a:close/>
                  </a:path>
                </a:pathLst>
              </a:custGeom>
              <a:grpFill/>
              <a:ln>
                <a:noFill/>
              </a:ln>
              <a:effectLst>
                <a:outerShdw blurRad="12700" dist="25400" dir="5400000" algn="t" rotWithShape="0">
                  <a:prstClr val="black">
                    <a:alpha val="50000"/>
                  </a:prst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spTree>
    <p:extLst>
      <p:ext uri="{BB962C8B-B14F-4D97-AF65-F5344CB8AC3E}">
        <p14:creationId xmlns:p14="http://schemas.microsoft.com/office/powerpoint/2010/main" val="56829192"/>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 name="Title 1"/>
          <p:cNvSpPr txBox="1">
            <a:spLocks/>
          </p:cNvSpPr>
          <p:nvPr/>
        </p:nvSpPr>
        <p:spPr>
          <a:xfrm>
            <a:off x="124566" y="-11471"/>
            <a:ext cx="12067434" cy="817769"/>
          </a:xfrm>
          <a:prstGeom prst="rect">
            <a:avLst/>
          </a:prstGeom>
        </p:spPr>
        <p:txBody>
          <a:bodyPr anchor="ct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32563">
              <a:defRPr/>
            </a:pPr>
            <a:r>
              <a:rPr lang="en-US" sz="4000" dirty="0">
                <a:solidFill>
                  <a:srgbClr val="505050">
                    <a:lumMod val="50000"/>
                  </a:srgbClr>
                </a:solidFill>
              </a:rPr>
              <a:t>Cortana Intelligence Suite </a:t>
            </a:r>
            <a:r>
              <a:rPr lang="en-US" sz="4000" dirty="0">
                <a:solidFill>
                  <a:srgbClr val="0070C0"/>
                </a:solidFill>
              </a:rPr>
              <a:t>| Used in this Solution</a:t>
            </a:r>
            <a:endParaRPr lang="en-IN" sz="4000" dirty="0">
              <a:solidFill>
                <a:srgbClr val="0070C0"/>
              </a:solidFill>
            </a:endParaRPr>
          </a:p>
        </p:txBody>
      </p:sp>
      <p:sp>
        <p:nvSpPr>
          <p:cNvPr id="25" name="Title 1"/>
          <p:cNvSpPr txBox="1">
            <a:spLocks/>
          </p:cNvSpPr>
          <p:nvPr/>
        </p:nvSpPr>
        <p:spPr>
          <a:xfrm>
            <a:off x="0" y="806298"/>
            <a:ext cx="12192000" cy="817769"/>
          </a:xfrm>
          <a:prstGeom prst="rect">
            <a:avLst/>
          </a:prstGeom>
          <a:solidFill>
            <a:schemeClr val="accent2"/>
          </a:solidFill>
        </p:spPr>
        <p:txBody>
          <a:bodyPr lIns="228600" anchor="ct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32563">
              <a:defRPr/>
            </a:pPr>
            <a:r>
              <a:rPr lang="en-US" sz="3200" dirty="0">
                <a:solidFill>
                  <a:schemeClr val="bg1"/>
                </a:solidFill>
              </a:rPr>
              <a:t>Azure Machine Learning</a:t>
            </a:r>
            <a:endParaRPr lang="en-IN" sz="3200" dirty="0">
              <a:solidFill>
                <a:schemeClr val="bg1"/>
              </a:solidFill>
            </a:endParaRPr>
          </a:p>
        </p:txBody>
      </p:sp>
      <p:sp>
        <p:nvSpPr>
          <p:cNvPr id="27" name="Rectangle 26"/>
          <p:cNvSpPr/>
          <p:nvPr/>
        </p:nvSpPr>
        <p:spPr>
          <a:xfrm>
            <a:off x="183357" y="1959488"/>
            <a:ext cx="5644687" cy="4524315"/>
          </a:xfrm>
          <a:prstGeom prst="rect">
            <a:avLst/>
          </a:prstGeom>
        </p:spPr>
        <p:txBody>
          <a:bodyPr wrap="square">
            <a:spAutoFit/>
          </a:bodyPr>
          <a:lstStyle/>
          <a:p>
            <a:r>
              <a:rPr lang="en-US" dirty="0"/>
              <a:t>Azure Machine Learning is a cloud predictive analytics service that makes it possible to quickly create and deploy predictive models as analytics solutions. It learns from existing data in order to forecast future behaviors, outcomes, and trends. These forecasts or predictions from machine learning can make apps and devices smarter.  You can work from a ready-to-use library of algorithms, use them to create models on an internet-connected PC, and deploy your predictive solution quickly. Start from ready-to-use examples and solutions in the Cortana Intelligence Gallery.</a:t>
            </a:r>
          </a:p>
          <a:p>
            <a:endParaRPr lang="en-US" dirty="0"/>
          </a:p>
          <a:p>
            <a:r>
              <a:rPr lang="en-US" dirty="0"/>
              <a:t>Azure Machine Learning not only provides tools to model predictive analytics, but also provides a fully managed service you can use to deploy your predictive models as ready-to-consume web services.</a:t>
            </a:r>
            <a:endParaRPr lang="en-US" sz="1600" dirty="0">
              <a:solidFill>
                <a:srgbClr val="005291"/>
              </a:solidFill>
              <a:ea typeface="Calibri" panose="020F0502020204030204" pitchFamily="34"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7183527" y="2104776"/>
            <a:ext cx="3869740" cy="4098316"/>
          </a:xfrm>
          <a:prstGeom prst="rect">
            <a:avLst/>
          </a:prstGeom>
        </p:spPr>
      </p:pic>
    </p:spTree>
    <p:extLst>
      <p:ext uri="{BB962C8B-B14F-4D97-AF65-F5344CB8AC3E}">
        <p14:creationId xmlns:p14="http://schemas.microsoft.com/office/powerpoint/2010/main" val="772426781"/>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8293" y="970410"/>
            <a:ext cx="4932357" cy="2293620"/>
          </a:xfrm>
        </p:spPr>
        <p:txBody>
          <a:bodyPr/>
          <a:lstStyle/>
          <a:p>
            <a:r>
              <a:rPr lang="en-US" dirty="0"/>
              <a:t>Appendix</a:t>
            </a:r>
          </a:p>
        </p:txBody>
      </p:sp>
    </p:spTree>
    <p:extLst>
      <p:ext uri="{BB962C8B-B14F-4D97-AF65-F5344CB8AC3E}">
        <p14:creationId xmlns:p14="http://schemas.microsoft.com/office/powerpoint/2010/main" val="3086651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p:cNvPicPr>
            <a:picLocks noChangeAspect="1"/>
          </p:cNvPicPr>
          <p:nvPr/>
        </p:nvPicPr>
        <p:blipFill rotWithShape="1">
          <a:blip r:embed="rId3" cstate="email">
            <a:extLst>
              <a:ext uri="{28A0092B-C50C-407E-A947-70E740481C1C}">
                <a14:useLocalDpi xmlns:a14="http://schemas.microsoft.com/office/drawing/2010/main"/>
              </a:ext>
            </a:extLst>
          </a:blip>
          <a:srcRect t="4723" r="-13" b="20086"/>
          <a:stretch/>
        </p:blipFill>
        <p:spPr>
          <a:xfrm>
            <a:off x="-2" y="0"/>
            <a:ext cx="12192001" cy="6868538"/>
          </a:xfrm>
          <a:prstGeom prst="rect">
            <a:avLst/>
          </a:prstGeom>
        </p:spPr>
      </p:pic>
      <p:sp>
        <p:nvSpPr>
          <p:cNvPr id="2" name="Title 1"/>
          <p:cNvSpPr>
            <a:spLocks noGrp="1"/>
          </p:cNvSpPr>
          <p:nvPr>
            <p:ph type="title"/>
          </p:nvPr>
        </p:nvSpPr>
        <p:spPr>
          <a:xfrm>
            <a:off x="-3" y="1"/>
            <a:ext cx="12192002" cy="1189178"/>
          </a:xfrm>
          <a:solidFill>
            <a:schemeClr val="tx1">
              <a:lumMod val="50000"/>
              <a:alpha val="78000"/>
            </a:schemeClr>
          </a:solidFill>
        </p:spPr>
        <p:txBody>
          <a:bodyPr anchor="ctr"/>
          <a:lstStyle/>
          <a:p>
            <a:r>
              <a:rPr lang="en-US" dirty="0">
                <a:solidFill>
                  <a:schemeClr val="bg1"/>
                </a:solidFill>
              </a:rPr>
              <a:t>Minimize downtime with predictive capabilities</a:t>
            </a:r>
          </a:p>
        </p:txBody>
      </p:sp>
      <p:sp>
        <p:nvSpPr>
          <p:cNvPr id="21" name="Rectangle 20"/>
          <p:cNvSpPr/>
          <p:nvPr/>
        </p:nvSpPr>
        <p:spPr>
          <a:xfrm>
            <a:off x="1588" y="5382320"/>
            <a:ext cx="12190412" cy="1498155"/>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91440" numCol="1" spcCol="0" rtlCol="0" fromWordArt="0" anchor="b" anchorCtr="0" forceAA="0" compatLnSpc="1">
            <a:prstTxWarp prst="textNoShape">
              <a:avLst/>
            </a:prstTxWarp>
            <a:noAutofit/>
          </a:bodyPr>
          <a:lstStyle/>
          <a:p>
            <a:pPr marL="0" marR="0" lvl="0" indent="0" algn="r" defTabSz="1088078"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prstClr val="white"/>
              </a:solidFill>
              <a:effectLst/>
              <a:uLnTx/>
              <a:uFillTx/>
            </a:endParaRPr>
          </a:p>
        </p:txBody>
      </p:sp>
      <p:sp>
        <p:nvSpPr>
          <p:cNvPr id="13" name="Pentagon 12"/>
          <p:cNvSpPr/>
          <p:nvPr/>
        </p:nvSpPr>
        <p:spPr>
          <a:xfrm>
            <a:off x="0" y="2901502"/>
            <a:ext cx="2468880" cy="2468880"/>
          </a:xfrm>
          <a:prstGeom prst="homePlate">
            <a:avLst>
              <a:gd name="adj" fmla="val 8333"/>
            </a:avLst>
          </a:prstGeom>
          <a:solidFill>
            <a:srgbClr val="00000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137160" rIns="137160" bIns="137160" rtlCol="0" anchor="t"/>
          <a:lstStyle/>
          <a:p>
            <a:pPr marL="0" marR="0" lvl="0" indent="0" defTabSz="914400" eaLnBrk="1" fontAlgn="base" latinLnBrk="0" hangingPunct="1">
              <a:lnSpc>
                <a:spcPct val="100000"/>
              </a:lnSpc>
              <a:spcBef>
                <a:spcPct val="0"/>
              </a:spcBef>
              <a:spcAft>
                <a:spcPts val="1200"/>
              </a:spcAft>
              <a:buClr>
                <a:prstClr val="white"/>
              </a:buClr>
              <a:buSzPct val="100000"/>
              <a:buFontTx/>
              <a:buNone/>
              <a:tabLst/>
              <a:defRPr/>
            </a:pPr>
            <a:r>
              <a:rPr kumimoji="0" lang="en-US" sz="2400" b="1" i="0" u="none" strike="noStrike" kern="0" cap="none" spc="0" normalizeH="0" baseline="0" noProof="0" dirty="0">
                <a:ln>
                  <a:noFill/>
                </a:ln>
                <a:solidFill>
                  <a:prstClr val="white"/>
                </a:solidFill>
                <a:effectLst/>
                <a:uLnTx/>
                <a:uFillTx/>
                <a:latin typeface="Segoe UI" panose="020B0502040204020203" pitchFamily="34" charset="0"/>
                <a:ea typeface="Segoe UI" panose="020B0502040204020203" pitchFamily="34" charset="0"/>
                <a:cs typeface="Segoe UI" panose="020B0502040204020203" pitchFamily="34" charset="0"/>
              </a:rPr>
              <a:t>Challenge </a:t>
            </a:r>
          </a:p>
          <a:p>
            <a:pPr marL="0" marR="0" lvl="0" indent="0" defTabSz="914400" eaLnBrk="1" fontAlgn="base" latinLnBrk="0" hangingPunct="1">
              <a:lnSpc>
                <a:spcPct val="100000"/>
              </a:lnSpc>
              <a:spcBef>
                <a:spcPct val="0"/>
              </a:spcBef>
              <a:spcAft>
                <a:spcPts val="300"/>
              </a:spcAft>
              <a:buClr>
                <a:prstClr val="white"/>
              </a:buClr>
              <a:buSzPct val="100000"/>
              <a:buFontTx/>
              <a:buNone/>
              <a:tabLst/>
              <a:defRPr/>
            </a:pPr>
            <a:r>
              <a:rPr kumimoji="0" lang="en-US" sz="1400" b="0" i="0" u="none" strike="noStrike" kern="0" cap="none" spc="0" normalizeH="0" baseline="0" noProof="0" dirty="0">
                <a:ln>
                  <a:noFill/>
                </a:ln>
                <a:solidFill>
                  <a:schemeClr val="bg1"/>
                </a:solidFill>
                <a:effectLst/>
                <a:uLnTx/>
                <a:uFillTx/>
                <a:ea typeface="Segoe UI" pitchFamily="34" charset="0"/>
                <a:cs typeface="Segoe UI" pitchFamily="34" charset="0"/>
              </a:rPr>
              <a:t>Better predict errors or failures on assembly floor before they occur, saving customers’ time and money.</a:t>
            </a:r>
          </a:p>
        </p:txBody>
      </p:sp>
      <p:sp>
        <p:nvSpPr>
          <p:cNvPr id="14" name="Chevron 13"/>
          <p:cNvSpPr/>
          <p:nvPr/>
        </p:nvSpPr>
        <p:spPr>
          <a:xfrm>
            <a:off x="2327116" y="2901502"/>
            <a:ext cx="2537460" cy="2468880"/>
          </a:xfrm>
          <a:prstGeom prst="chevron">
            <a:avLst>
              <a:gd name="adj" fmla="val 8101"/>
            </a:avLst>
          </a:prstGeom>
          <a:solidFill>
            <a:srgbClr val="00000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137160" rIns="45720" bIns="137160" rtlCol="0" anchor="t"/>
          <a:lstStyle/>
          <a:p>
            <a:pPr marL="0" marR="0" lvl="0" indent="0" defTabSz="914400" eaLnBrk="1" fontAlgn="base" latinLnBrk="0" hangingPunct="1">
              <a:lnSpc>
                <a:spcPct val="100000"/>
              </a:lnSpc>
              <a:spcBef>
                <a:spcPct val="0"/>
              </a:spcBef>
              <a:spcAft>
                <a:spcPts val="1200"/>
              </a:spcAft>
              <a:buClr>
                <a:prstClr val="white"/>
              </a:buClr>
              <a:buSzPct val="100000"/>
              <a:buFontTx/>
              <a:buNone/>
              <a:tabLst/>
              <a:defRPr/>
            </a:pPr>
            <a:r>
              <a:rPr kumimoji="0" lang="en-US" sz="2400" b="1" i="0" u="none" strike="noStrike" kern="0" cap="none" spc="0" normalizeH="0" baseline="0" noProof="0" dirty="0">
                <a:ln>
                  <a:noFill/>
                </a:ln>
                <a:solidFill>
                  <a:prstClr val="white"/>
                </a:solidFill>
                <a:effectLst/>
                <a:uLnTx/>
                <a:uFillTx/>
                <a:latin typeface="Segoe UI" panose="020B0502040204020203" pitchFamily="34" charset="0"/>
                <a:ea typeface="Segoe UI" panose="020B0502040204020203" pitchFamily="34" charset="0"/>
                <a:cs typeface="Segoe UI" panose="020B0502040204020203" pitchFamily="34" charset="0"/>
              </a:rPr>
              <a:t>Strategy</a:t>
            </a:r>
            <a:endParaRPr kumimoji="0" lang="en-US" sz="2800" b="1" i="0" u="none" strike="noStrike" kern="0" cap="none" spc="0" normalizeH="0" baseline="0" noProof="0" dirty="0">
              <a:ln>
                <a:noFill/>
              </a:ln>
              <a:solidFill>
                <a:prstClr val="white"/>
              </a:solidFill>
              <a:effectLst/>
              <a:uLnTx/>
              <a:uFillTx/>
              <a:latin typeface="Segoe UI" panose="020B0502040204020203" pitchFamily="34" charset="0"/>
              <a:ea typeface="Segoe UI" panose="020B0502040204020203" pitchFamily="34" charset="0"/>
              <a:cs typeface="Segoe UI" panose="020B0502040204020203" pitchFamily="34" charset="0"/>
            </a:endParaRPr>
          </a:p>
          <a:p>
            <a:pPr marL="0" marR="0" lvl="0" indent="0" defTabSz="914400" eaLnBrk="1" fontAlgn="base" latinLnBrk="0" hangingPunct="1">
              <a:lnSpc>
                <a:spcPct val="100000"/>
              </a:lnSpc>
              <a:spcBef>
                <a:spcPct val="0"/>
              </a:spcBef>
              <a:spcAft>
                <a:spcPts val="300"/>
              </a:spcAft>
              <a:buClr>
                <a:prstClr val="white"/>
              </a:buClr>
              <a:buSzPct val="100000"/>
              <a:buFontTx/>
              <a:buNone/>
              <a:tabLst/>
              <a:defRPr/>
            </a:pPr>
            <a:r>
              <a:rPr kumimoji="0" lang="en-US" sz="1400" b="0" i="0" u="none" strike="noStrike" kern="0" cap="none" spc="0" normalizeH="0" baseline="0" noProof="0" dirty="0">
                <a:ln>
                  <a:noFill/>
                </a:ln>
                <a:solidFill>
                  <a:schemeClr val="bg1"/>
                </a:solidFill>
                <a:effectLst/>
                <a:uLnTx/>
                <a:uFillTx/>
                <a:ea typeface="Segoe UI" pitchFamily="34" charset="0"/>
                <a:cs typeface="Segoe UI" pitchFamily="34" charset="0"/>
              </a:rPr>
              <a:t>Transformed its manufacturing production line with advanced analytics solutions like Azure IoT Suite and Cortana Intelligence Suite.</a:t>
            </a:r>
          </a:p>
        </p:txBody>
      </p:sp>
      <p:sp>
        <p:nvSpPr>
          <p:cNvPr id="15" name="Chevron 25"/>
          <p:cNvSpPr/>
          <p:nvPr/>
        </p:nvSpPr>
        <p:spPr>
          <a:xfrm>
            <a:off x="4748692" y="2901502"/>
            <a:ext cx="2815752" cy="2468880"/>
          </a:xfrm>
          <a:custGeom>
            <a:avLst/>
            <a:gdLst>
              <a:gd name="connsiteX0" fmla="*/ 0 w 3733800"/>
              <a:gd name="connsiteY0" fmla="*/ 0 h 2468880"/>
              <a:gd name="connsiteX1" fmla="*/ 3515353 w 3733800"/>
              <a:gd name="connsiteY1" fmla="*/ 0 h 2468880"/>
              <a:gd name="connsiteX2" fmla="*/ 3733800 w 3733800"/>
              <a:gd name="connsiteY2" fmla="*/ 1234440 h 2468880"/>
              <a:gd name="connsiteX3" fmla="*/ 3515353 w 3733800"/>
              <a:gd name="connsiteY3" fmla="*/ 2468880 h 2468880"/>
              <a:gd name="connsiteX4" fmla="*/ 0 w 3733800"/>
              <a:gd name="connsiteY4" fmla="*/ 2468880 h 2468880"/>
              <a:gd name="connsiteX5" fmla="*/ 218447 w 3733800"/>
              <a:gd name="connsiteY5" fmla="*/ 1234440 h 2468880"/>
              <a:gd name="connsiteX6" fmla="*/ 0 w 3733800"/>
              <a:gd name="connsiteY6" fmla="*/ 0 h 2468880"/>
              <a:gd name="connsiteX0" fmla="*/ 0 w 3515353"/>
              <a:gd name="connsiteY0" fmla="*/ 0 h 2468880"/>
              <a:gd name="connsiteX1" fmla="*/ 3515353 w 3515353"/>
              <a:gd name="connsiteY1" fmla="*/ 0 h 2468880"/>
              <a:gd name="connsiteX2" fmla="*/ 3515353 w 3515353"/>
              <a:gd name="connsiteY2" fmla="*/ 2468880 h 2468880"/>
              <a:gd name="connsiteX3" fmla="*/ 0 w 3515353"/>
              <a:gd name="connsiteY3" fmla="*/ 2468880 h 2468880"/>
              <a:gd name="connsiteX4" fmla="*/ 218447 w 3515353"/>
              <a:gd name="connsiteY4" fmla="*/ 1234440 h 2468880"/>
              <a:gd name="connsiteX5" fmla="*/ 0 w 3515353"/>
              <a:gd name="connsiteY5" fmla="*/ 0 h 2468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15353" h="2468880">
                <a:moveTo>
                  <a:pt x="0" y="0"/>
                </a:moveTo>
                <a:lnTo>
                  <a:pt x="3515353" y="0"/>
                </a:lnTo>
                <a:lnTo>
                  <a:pt x="3515353" y="2468880"/>
                </a:lnTo>
                <a:lnTo>
                  <a:pt x="0" y="2468880"/>
                </a:lnTo>
                <a:lnTo>
                  <a:pt x="218447" y="1234440"/>
                </a:lnTo>
                <a:lnTo>
                  <a:pt x="0" y="0"/>
                </a:lnTo>
                <a:close/>
              </a:path>
            </a:pathLst>
          </a:custGeom>
          <a:solidFill>
            <a:srgbClr val="00000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365760" tIns="137160" rIns="137160" bIns="137160" rtlCol="0" anchor="t"/>
          <a:lstStyle/>
          <a:p>
            <a:pPr marL="0" marR="0" lvl="0" indent="0" defTabSz="914400" eaLnBrk="1" fontAlgn="base" latinLnBrk="0" hangingPunct="1">
              <a:lnSpc>
                <a:spcPct val="100000"/>
              </a:lnSpc>
              <a:spcBef>
                <a:spcPct val="0"/>
              </a:spcBef>
              <a:spcAft>
                <a:spcPts val="1200"/>
              </a:spcAft>
              <a:buClr>
                <a:prstClr val="white"/>
              </a:buClr>
              <a:buSzPct val="100000"/>
              <a:buFontTx/>
              <a:buNone/>
              <a:tabLst/>
              <a:defRPr/>
            </a:pPr>
            <a:r>
              <a:rPr kumimoji="0" lang="en-US" sz="2400" b="1" i="0" u="none" strike="noStrike" kern="0" cap="none" spc="0" normalizeH="0" baseline="0" noProof="0" dirty="0">
                <a:ln>
                  <a:noFill/>
                </a:ln>
                <a:solidFill>
                  <a:prstClr val="white"/>
                </a:solidFill>
                <a:effectLst/>
                <a:uLnTx/>
                <a:uFillTx/>
                <a:latin typeface="Segoe UI" panose="020B0502040204020203" pitchFamily="34" charset="0"/>
                <a:ea typeface="Segoe UI" panose="020B0502040204020203" pitchFamily="34" charset="0"/>
                <a:cs typeface="Segoe UI" panose="020B0502040204020203" pitchFamily="34" charset="0"/>
              </a:rPr>
              <a:t>Results</a:t>
            </a:r>
            <a:endParaRPr kumimoji="0" lang="en-US" sz="2800" b="1" i="0" u="none" strike="noStrike" kern="0" cap="none" spc="0" normalizeH="0" baseline="0" noProof="0" dirty="0">
              <a:ln>
                <a:noFill/>
              </a:ln>
              <a:solidFill>
                <a:prstClr val="white"/>
              </a:solidFill>
              <a:effectLst/>
              <a:uLnTx/>
              <a:uFillTx/>
              <a:latin typeface="Segoe UI" panose="020B0502040204020203" pitchFamily="34" charset="0"/>
              <a:ea typeface="Segoe UI" panose="020B0502040204020203" pitchFamily="34" charset="0"/>
              <a:cs typeface="Segoe UI" panose="020B0502040204020203" pitchFamily="34" charset="0"/>
            </a:endParaRPr>
          </a:p>
          <a:p>
            <a:pPr marL="285750" marR="0" lvl="0" indent="-285750" defTabSz="914400" eaLnBrk="1" fontAlgn="base" latinLnBrk="0" hangingPunct="1">
              <a:lnSpc>
                <a:spcPct val="100000"/>
              </a:lnSpc>
              <a:spcBef>
                <a:spcPct val="0"/>
              </a:spcBef>
              <a:spcAft>
                <a:spcPts val="300"/>
              </a:spcAft>
              <a:buClr>
                <a:prstClr val="white"/>
              </a:buClr>
              <a:buSzPct val="100000"/>
              <a:buFont typeface="Arial" panose="020B0604020202020204" pitchFamily="34" charset="0"/>
              <a:buChar char="•"/>
              <a:tabLst/>
              <a:defRPr/>
            </a:pPr>
            <a:r>
              <a:rPr kumimoji="0" lang="en-US" sz="1400" b="0" i="0" u="none" strike="noStrike" kern="0" cap="none" spc="0" normalizeH="0" baseline="0" noProof="0" dirty="0">
                <a:ln>
                  <a:noFill/>
                </a:ln>
                <a:solidFill>
                  <a:schemeClr val="bg1"/>
                </a:solidFill>
                <a:effectLst/>
                <a:uLnTx/>
                <a:uFillTx/>
                <a:ea typeface="Segoe UI" pitchFamily="34" charset="0"/>
                <a:cs typeface="Segoe UI" pitchFamily="34" charset="0"/>
              </a:rPr>
              <a:t>Ability to predict machine processes that will slow down or fail with an 80% accuracy</a:t>
            </a:r>
          </a:p>
          <a:p>
            <a:pPr marL="285750" marR="0" lvl="0" indent="-285750" defTabSz="914400" eaLnBrk="1" fontAlgn="base" latinLnBrk="0" hangingPunct="1">
              <a:lnSpc>
                <a:spcPct val="100000"/>
              </a:lnSpc>
              <a:spcBef>
                <a:spcPct val="0"/>
              </a:spcBef>
              <a:spcAft>
                <a:spcPts val="300"/>
              </a:spcAft>
              <a:buClr>
                <a:prstClr val="white"/>
              </a:buClr>
              <a:buSzPct val="100000"/>
              <a:buFont typeface="Arial" panose="020B0604020202020204" pitchFamily="34" charset="0"/>
              <a:buChar char="•"/>
              <a:tabLst/>
              <a:defRPr/>
            </a:pPr>
            <a:r>
              <a:rPr kumimoji="0" lang="en-US" sz="1400" b="0" i="0" u="none" strike="noStrike" kern="0" cap="none" spc="0" normalizeH="0" baseline="0" noProof="0" dirty="0">
                <a:ln>
                  <a:noFill/>
                </a:ln>
                <a:solidFill>
                  <a:schemeClr val="bg1"/>
                </a:solidFill>
                <a:effectLst/>
                <a:uLnTx/>
                <a:uFillTx/>
                <a:ea typeface="Segoe UI" pitchFamily="34" charset="0"/>
                <a:cs typeface="Segoe UI" pitchFamily="34" charset="0"/>
              </a:rPr>
              <a:t>Cost savings of scrap and re-work of 17%</a:t>
            </a:r>
          </a:p>
          <a:p>
            <a:pPr marL="285750" marR="0" lvl="0" indent="-285750" defTabSz="914400" eaLnBrk="1" fontAlgn="base" latinLnBrk="0" hangingPunct="1">
              <a:lnSpc>
                <a:spcPct val="100000"/>
              </a:lnSpc>
              <a:spcBef>
                <a:spcPct val="0"/>
              </a:spcBef>
              <a:spcAft>
                <a:spcPts val="300"/>
              </a:spcAft>
              <a:buClr>
                <a:prstClr val="white"/>
              </a:buClr>
              <a:buSzPct val="100000"/>
              <a:buFont typeface="Arial" panose="020B0604020202020204" pitchFamily="34" charset="0"/>
              <a:buChar char="•"/>
              <a:tabLst/>
              <a:defRPr/>
            </a:pPr>
            <a:r>
              <a:rPr kumimoji="0" lang="en-US" sz="1400" b="0" i="0" u="none" strike="noStrike" kern="0" cap="none" spc="0" normalizeH="0" baseline="0" noProof="0" dirty="0">
                <a:ln>
                  <a:noFill/>
                </a:ln>
                <a:solidFill>
                  <a:schemeClr val="bg1"/>
                </a:solidFill>
                <a:effectLst/>
                <a:uLnTx/>
                <a:uFillTx/>
                <a:ea typeface="Segoe UI" pitchFamily="34" charset="0"/>
                <a:cs typeface="Segoe UI" pitchFamily="34" charset="0"/>
              </a:rPr>
              <a:t>Energy savings of 10%</a:t>
            </a:r>
          </a:p>
        </p:txBody>
      </p:sp>
      <p:sp>
        <p:nvSpPr>
          <p:cNvPr id="17" name="TextBox 16"/>
          <p:cNvSpPr txBox="1"/>
          <p:nvPr/>
        </p:nvSpPr>
        <p:spPr>
          <a:xfrm>
            <a:off x="2366010" y="5423511"/>
            <a:ext cx="9702266" cy="1415772"/>
          </a:xfrm>
          <a:prstGeom prst="rect">
            <a:avLst/>
          </a:prstGeom>
        </p:spPr>
        <p:txBody>
          <a:bodyPr vert="horz" wrap="square" lIns="91440" tIns="91440" rIns="91440" bIns="91440" rtlCol="0" anchor="t">
            <a:spAutoFit/>
          </a:bodyPr>
          <a:lstStyle/>
          <a:p>
            <a:pPr marL="0" marR="0" lvl="0" indent="0" algn="r" defTabSz="914224"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ysClr val="windowText" lastClr="000000"/>
                </a:solidFill>
                <a:effectLst/>
                <a:uLnTx/>
                <a:uFillTx/>
                <a:ea typeface="Segoe UI" pitchFamily="34" charset="0"/>
                <a:cs typeface="Segoe UI" pitchFamily="34" charset="0"/>
              </a:rPr>
              <a:t>“Since deploying the Microsoft predictive analytics solutions, we have seen at least an 80% accuracy rate in the prediction of machine processes that will slow down or fail, contributing to a scrap and rework savings of 17 percent.”</a:t>
            </a:r>
          </a:p>
          <a:p>
            <a:pPr marL="0" marR="0" lvl="0" indent="0" algn="r" defTabSz="914224" eaLnBrk="1" fontAlgn="auto" latinLnBrk="0" hangingPunct="1">
              <a:lnSpc>
                <a:spcPts val="1200"/>
              </a:lnSpc>
              <a:spcBef>
                <a:spcPts val="0"/>
              </a:spcBef>
              <a:spcAft>
                <a:spcPts val="0"/>
              </a:spcAft>
              <a:buClrTx/>
              <a:buSzTx/>
              <a:buFontTx/>
              <a:buNone/>
              <a:tabLst/>
              <a:defRPr/>
            </a:pPr>
            <a:br>
              <a:rPr kumimoji="0" lang="en-US" sz="2400" b="0" i="1" u="none" strike="noStrike" kern="0" cap="none" spc="0" normalizeH="0" baseline="0" noProof="0" dirty="0">
                <a:ln>
                  <a:noFill/>
                </a:ln>
                <a:solidFill>
                  <a:sysClr val="windowText" lastClr="000000"/>
                </a:solidFill>
                <a:effectLst/>
                <a:uLnTx/>
                <a:uFillTx/>
                <a:ea typeface="Segoe UI" pitchFamily="34" charset="0"/>
                <a:cs typeface="Segoe UI" pitchFamily="34" charset="0"/>
              </a:rPr>
            </a:br>
            <a:r>
              <a:rPr kumimoji="0" lang="en-US" sz="1800" b="0" i="0" u="none" strike="noStrike" kern="0" cap="none" spc="0" normalizeH="0" baseline="0" noProof="0" dirty="0">
                <a:ln>
                  <a:noFill/>
                </a:ln>
                <a:solidFill>
                  <a:sysClr val="windowText" lastClr="000000"/>
                </a:solidFill>
                <a:effectLst/>
                <a:uLnTx/>
                <a:uFillTx/>
                <a:ea typeface="Segoe UI" pitchFamily="34" charset="0"/>
                <a:cs typeface="Segoe UI" pitchFamily="34" charset="0"/>
              </a:rPr>
              <a:t>— Clint Belinsky, Vice President, Global Quality, Jabil</a:t>
            </a:r>
          </a:p>
        </p:txBody>
      </p:sp>
      <p:pic>
        <p:nvPicPr>
          <p:cNvPr id="16" name="Picture 2" descr="Jabil logo.svg"/>
          <p:cNvPicPr>
            <a:picLocks noChangeAspect="1" noChangeArrowheads="1"/>
          </p:cNvPicPr>
          <p:nvPr/>
        </p:nvPicPr>
        <p:blipFill>
          <a:blip r:embed="rId4">
            <a:extLst>
              <a:ext uri="{28A0092B-C50C-407E-A947-70E740481C1C}">
                <a14:useLocalDpi xmlns:a14="http://schemas.microsoft.com/office/drawing/2010/main"/>
              </a:ext>
            </a:extLst>
          </a:blip>
          <a:srcRect/>
          <a:stretch>
            <a:fillRect/>
          </a:stretch>
        </p:blipFill>
        <p:spPr bwMode="auto">
          <a:xfrm>
            <a:off x="202714" y="5919468"/>
            <a:ext cx="2225259" cy="4238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12002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294967295"/>
          </p:nvPr>
        </p:nvSpPr>
        <p:spPr>
          <a:xfrm>
            <a:off x="11430000" y="6553200"/>
            <a:ext cx="762000" cy="304800"/>
          </a:xfrm>
        </p:spPr>
        <p:txBody>
          <a:bodyPr/>
          <a:lstStyle/>
          <a:p>
            <a:fld id="{FAADACFB-7C71-4E89-89D2-7BBA40B7BFA9}" type="slidenum">
              <a:rPr lang="en-US" smtClean="0">
                <a:solidFill>
                  <a:srgbClr val="505050"/>
                </a:solidFill>
              </a:rPr>
              <a:pPr/>
              <a:t>18</a:t>
            </a:fld>
            <a:endParaRPr lang="en-US" dirty="0">
              <a:solidFill>
                <a:srgbClr val="505050"/>
              </a:solidFill>
            </a:endParaRPr>
          </a:p>
        </p:txBody>
      </p:sp>
      <p:pic>
        <p:nvPicPr>
          <p:cNvPr id="7" name="Picture 6"/>
          <p:cNvPicPr>
            <a:picLocks/>
          </p:cNvPicPr>
          <p:nvPr/>
        </p:nvPicPr>
        <p:blipFill rotWithShape="1">
          <a:blip r:embed="rId3" cstate="print">
            <a:extLst>
              <a:ext uri="{28A0092B-C50C-407E-A947-70E740481C1C}">
                <a14:useLocalDpi xmlns:a14="http://schemas.microsoft.com/office/drawing/2010/main"/>
              </a:ext>
            </a:extLst>
          </a:blip>
          <a:srcRect l="1963" t="4723" b="20086"/>
          <a:stretch/>
        </p:blipFill>
        <p:spPr>
          <a:xfrm>
            <a:off x="3251123" y="1137042"/>
            <a:ext cx="8001000" cy="4572000"/>
          </a:xfrm>
          <a:prstGeom prst="rect">
            <a:avLst/>
          </a:prstGeom>
          <a:ln>
            <a:noFill/>
          </a:ln>
        </p:spPr>
      </p:pic>
      <p:sp>
        <p:nvSpPr>
          <p:cNvPr id="5" name="Title 4"/>
          <p:cNvSpPr>
            <a:spLocks noGrp="1"/>
          </p:cNvSpPr>
          <p:nvPr>
            <p:ph type="title"/>
          </p:nvPr>
        </p:nvSpPr>
        <p:spPr>
          <a:xfrm>
            <a:off x="228600" y="482600"/>
            <a:ext cx="2469118" cy="2612424"/>
          </a:xfrm>
        </p:spPr>
        <p:txBody>
          <a:bodyPr/>
          <a:lstStyle/>
          <a:p>
            <a:r>
              <a:rPr lang="en-US" dirty="0"/>
              <a:t>Demo</a:t>
            </a:r>
          </a:p>
        </p:txBody>
      </p:sp>
      <p:pic>
        <p:nvPicPr>
          <p:cNvPr id="9" name="Picture 2" descr="Jabil logo.svg"/>
          <p:cNvPicPr>
            <a:picLocks noChangeAspect="1" noChangeArrowheads="1"/>
          </p:cNvPicPr>
          <p:nvPr/>
        </p:nvPicPr>
        <p:blipFill>
          <a:blip r:embed="rId4">
            <a:extLst>
              <a:ext uri="{28A0092B-C50C-407E-A947-70E740481C1C}">
                <a14:useLocalDpi xmlns:a14="http://schemas.microsoft.com/office/drawing/2010/main"/>
              </a:ext>
            </a:extLst>
          </a:blip>
          <a:srcRect/>
          <a:stretch>
            <a:fillRect/>
          </a:stretch>
        </p:blipFill>
        <p:spPr bwMode="auto">
          <a:xfrm>
            <a:off x="228600" y="5864434"/>
            <a:ext cx="2225259" cy="423859"/>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p:cNvSpPr/>
          <p:nvPr/>
        </p:nvSpPr>
        <p:spPr bwMode="auto">
          <a:xfrm>
            <a:off x="3251123" y="1137042"/>
            <a:ext cx="8001000" cy="4572000"/>
          </a:xfrm>
          <a:prstGeom prst="rect">
            <a:avLst/>
          </a:prstGeom>
          <a:solidFill>
            <a:srgbClr val="002050">
              <a:alpha val="75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nvGrpSpPr>
          <p:cNvPr id="4" name="Group 3"/>
          <p:cNvGrpSpPr/>
          <p:nvPr/>
        </p:nvGrpSpPr>
        <p:grpSpPr>
          <a:xfrm>
            <a:off x="6314284" y="3163443"/>
            <a:ext cx="1712868" cy="451922"/>
            <a:chOff x="6321264" y="3163443"/>
            <a:chExt cx="1712868" cy="451922"/>
          </a:xfrm>
        </p:grpSpPr>
        <p:pic>
          <p:nvPicPr>
            <p:cNvPr id="6" name="Picture 5">
              <a:hlinkClick r:id="rId5"/>
            </p:cNvPr>
            <p:cNvPicPr>
              <a:picLocks noChangeAspect="1"/>
            </p:cNvPicPr>
            <p:nvPr/>
          </p:nvPicPr>
          <p:blipFill rotWithShape="1">
            <a:blip r:embed="rId6" cstate="screen">
              <a:extLst>
                <a:ext uri="{28A0092B-C50C-407E-A947-70E740481C1C}">
                  <a14:useLocalDpi xmlns:a14="http://schemas.microsoft.com/office/drawing/2010/main"/>
                </a:ext>
              </a:extLst>
            </a:blip>
            <a:srcRect l="32532" b="675"/>
            <a:stretch/>
          </p:blipFill>
          <p:spPr>
            <a:xfrm>
              <a:off x="6708237" y="3177235"/>
              <a:ext cx="1325895" cy="424338"/>
            </a:xfrm>
            <a:prstGeom prst="rect">
              <a:avLst/>
            </a:prstGeom>
          </p:spPr>
        </p:pic>
        <p:sp>
          <p:nvSpPr>
            <p:cNvPr id="8" name="Freeform 101">
              <a:hlinkClick r:id="rId5"/>
            </p:cNvPr>
            <p:cNvSpPr>
              <a:spLocks/>
            </p:cNvSpPr>
            <p:nvPr/>
          </p:nvSpPr>
          <p:spPr bwMode="black">
            <a:xfrm rot="10800000">
              <a:off x="6321264" y="3163443"/>
              <a:ext cx="309691" cy="451922"/>
            </a:xfrm>
            <a:custGeom>
              <a:avLst/>
              <a:gdLst>
                <a:gd name="T0" fmla="*/ 0 w 66"/>
                <a:gd name="T1" fmla="*/ 49 h 99"/>
                <a:gd name="T2" fmla="*/ 66 w 66"/>
                <a:gd name="T3" fmla="*/ 0 h 99"/>
                <a:gd name="T4" fmla="*/ 66 w 66"/>
                <a:gd name="T5" fmla="*/ 99 h 99"/>
                <a:gd name="T6" fmla="*/ 0 w 66"/>
                <a:gd name="T7" fmla="*/ 49 h 99"/>
              </a:gdLst>
              <a:ahLst/>
              <a:cxnLst>
                <a:cxn ang="0">
                  <a:pos x="T0" y="T1"/>
                </a:cxn>
                <a:cxn ang="0">
                  <a:pos x="T2" y="T3"/>
                </a:cxn>
                <a:cxn ang="0">
                  <a:pos x="T4" y="T5"/>
                </a:cxn>
                <a:cxn ang="0">
                  <a:pos x="T6" y="T7"/>
                </a:cxn>
              </a:cxnLst>
              <a:rect l="0" t="0" r="r" b="b"/>
              <a:pathLst>
                <a:path w="66" h="99">
                  <a:moveTo>
                    <a:pt x="0" y="49"/>
                  </a:moveTo>
                  <a:lnTo>
                    <a:pt x="66" y="0"/>
                  </a:lnTo>
                  <a:lnTo>
                    <a:pt x="66" y="99"/>
                  </a:lnTo>
                  <a:lnTo>
                    <a:pt x="0" y="49"/>
                  </a:lnTo>
                  <a:close/>
                </a:path>
              </a:pathLst>
            </a:custGeom>
            <a:solidFill>
              <a:sysClr val="window" lastClr="FFFFFF"/>
            </a:solidFill>
            <a:ln>
              <a:noFill/>
            </a:ln>
            <a:extLst/>
          </p:spPr>
          <p:txBody>
            <a:bodyPr vert="horz" wrap="square" lIns="89619" tIns="44810" rIns="89619" bIns="44810" numCol="1" anchor="t" anchorCtr="0" compatLnSpc="1">
              <a:prstTxWarp prst="textNoShape">
                <a:avLst/>
              </a:prstTxWarp>
            </a:bodyPr>
            <a:lstStyle/>
            <a:p>
              <a:pPr>
                <a:defRPr/>
              </a:pPr>
              <a:endParaRPr lang="en-US" sz="2156" kern="0" dirty="0">
                <a:solidFill>
                  <a:srgbClr val="505050"/>
                </a:solidFill>
              </a:endParaRPr>
            </a:p>
          </p:txBody>
        </p:sp>
      </p:grpSp>
    </p:spTree>
    <p:extLst>
      <p:ext uri="{BB962C8B-B14F-4D97-AF65-F5344CB8AC3E}">
        <p14:creationId xmlns:p14="http://schemas.microsoft.com/office/powerpoint/2010/main" val="28767062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p:cNvSpPr/>
          <p:nvPr/>
        </p:nvSpPr>
        <p:spPr bwMode="auto">
          <a:xfrm>
            <a:off x="0" y="806298"/>
            <a:ext cx="12192000" cy="6051702"/>
          </a:xfrm>
          <a:prstGeom prst="rect">
            <a:avLst/>
          </a:prstGeom>
          <a:solidFill>
            <a:srgbClr val="006FC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68" name="Title 1"/>
          <p:cNvSpPr txBox="1">
            <a:spLocks/>
          </p:cNvSpPr>
          <p:nvPr/>
        </p:nvSpPr>
        <p:spPr>
          <a:xfrm>
            <a:off x="124566" y="-11471"/>
            <a:ext cx="12067434" cy="817769"/>
          </a:xfrm>
          <a:prstGeom prst="rect">
            <a:avLst/>
          </a:prstGeom>
        </p:spPr>
        <p:txBody>
          <a:bodyPr anchor="ct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32563">
              <a:defRPr/>
            </a:pPr>
            <a:r>
              <a:rPr lang="en-US" sz="4000" dirty="0">
                <a:solidFill>
                  <a:srgbClr val="505050">
                    <a:lumMod val="50000"/>
                  </a:srgbClr>
                </a:solidFill>
              </a:rPr>
              <a:t>Cortana Intelligence Suite </a:t>
            </a:r>
            <a:r>
              <a:rPr lang="en-US" sz="4000" dirty="0">
                <a:solidFill>
                  <a:srgbClr val="0070C0"/>
                </a:solidFill>
              </a:rPr>
              <a:t>| Benefits</a:t>
            </a:r>
            <a:endParaRPr lang="en-IN" sz="4000" dirty="0">
              <a:solidFill>
                <a:srgbClr val="0070C0"/>
              </a:solidFill>
            </a:endParaRPr>
          </a:p>
        </p:txBody>
      </p:sp>
      <p:sp>
        <p:nvSpPr>
          <p:cNvPr id="25" name="TextBox 24"/>
          <p:cNvSpPr txBox="1"/>
          <p:nvPr/>
        </p:nvSpPr>
        <p:spPr>
          <a:xfrm>
            <a:off x="0" y="930737"/>
            <a:ext cx="12192000" cy="800219"/>
          </a:xfrm>
          <a:prstGeom prst="rect">
            <a:avLst/>
          </a:prstGeom>
          <a:noFill/>
        </p:spPr>
        <p:txBody>
          <a:bodyPr wrap="square" lIns="274320" tIns="182880" rIns="274320" bIns="182880" rtlCol="0" anchor="t">
            <a:spAutoFit/>
          </a:bodyPr>
          <a:lstStyle/>
          <a:p>
            <a:pPr algn="just"/>
            <a:r>
              <a:rPr lang="en-US" sz="1400" dirty="0">
                <a:solidFill>
                  <a:schemeClr val="bg1"/>
                </a:solidFill>
              </a:rPr>
              <a:t>Cortana Intelligence Suite enables you to realize your business outcomes by providing tools to transform data into intelligent action. It transforms entire systems of production, management and governance by enabling you to reap business benefits such as: </a:t>
            </a:r>
          </a:p>
        </p:txBody>
      </p:sp>
      <p:grpSp>
        <p:nvGrpSpPr>
          <p:cNvPr id="20" name="Group 19"/>
          <p:cNvGrpSpPr/>
          <p:nvPr/>
        </p:nvGrpSpPr>
        <p:grpSpPr>
          <a:xfrm>
            <a:off x="289268" y="2277310"/>
            <a:ext cx="2267107" cy="2945697"/>
            <a:chOff x="545453" y="2277310"/>
            <a:chExt cx="2267107" cy="2945697"/>
          </a:xfrm>
        </p:grpSpPr>
        <p:sp>
          <p:nvSpPr>
            <p:cNvPr id="212" name="TextBox 211"/>
            <p:cNvSpPr txBox="1"/>
            <p:nvPr/>
          </p:nvSpPr>
          <p:spPr>
            <a:xfrm>
              <a:off x="545453" y="3819546"/>
              <a:ext cx="2267107" cy="1403461"/>
            </a:xfrm>
            <a:prstGeom prst="rect">
              <a:avLst/>
            </a:prstGeom>
            <a:noFill/>
          </p:spPr>
          <p:txBody>
            <a:bodyPr wrap="square" lIns="182880" tIns="146304" rIns="182880" bIns="146304" rtlCol="0" anchor="t">
              <a:spAutoFit/>
            </a:bodyPr>
            <a:lstStyle>
              <a:defPPr>
                <a:defRPr lang="en-US"/>
              </a:defPPr>
              <a:lvl1pPr algn="just">
                <a:defRPr sz="1400">
                  <a:solidFill>
                    <a:schemeClr val="bg1"/>
                  </a:solidFill>
                </a:defRPr>
              </a:lvl1pPr>
            </a:lstStyle>
            <a:p>
              <a:pPr algn="ctr"/>
              <a:r>
                <a:rPr lang="en-US" sz="1800" dirty="0"/>
                <a:t>Improve visibility and prediction accuracy</a:t>
              </a:r>
            </a:p>
          </p:txBody>
        </p:sp>
        <p:grpSp>
          <p:nvGrpSpPr>
            <p:cNvPr id="11" name="Group 10"/>
            <p:cNvGrpSpPr/>
            <p:nvPr/>
          </p:nvGrpSpPr>
          <p:grpSpPr>
            <a:xfrm>
              <a:off x="991539" y="2277310"/>
              <a:ext cx="1364463" cy="1364463"/>
              <a:chOff x="991539" y="2277310"/>
              <a:chExt cx="1364463" cy="1364463"/>
            </a:xfrm>
            <a:effectLst>
              <a:outerShdw blurRad="127000" dist="76200" dir="5400000" algn="t" rotWithShape="0">
                <a:prstClr val="black">
                  <a:alpha val="20000"/>
                </a:prstClr>
              </a:outerShdw>
            </a:effectLst>
          </p:grpSpPr>
          <p:sp>
            <p:nvSpPr>
              <p:cNvPr id="5" name="Oval 4"/>
              <p:cNvSpPr/>
              <p:nvPr/>
            </p:nvSpPr>
            <p:spPr bwMode="auto">
              <a:xfrm>
                <a:off x="991539" y="2277310"/>
                <a:ext cx="1364463" cy="1364463"/>
              </a:xfrm>
              <a:prstGeom prst="ellipse">
                <a:avLst/>
              </a:prstGeom>
              <a:solidFill>
                <a:schemeClr val="bg1"/>
              </a:solidFill>
              <a:ln w="762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nvGrpSpPr>
              <p:cNvPr id="33" name="Group 32"/>
              <p:cNvGrpSpPr/>
              <p:nvPr/>
            </p:nvGrpSpPr>
            <p:grpSpPr>
              <a:xfrm>
                <a:off x="1316452" y="2605292"/>
                <a:ext cx="714636" cy="708499"/>
                <a:chOff x="-4075112" y="-1241425"/>
                <a:chExt cx="1162050" cy="1160463"/>
              </a:xfrm>
              <a:effectLst>
                <a:outerShdw blurRad="12700" dist="25400" dir="5400000" algn="t" rotWithShape="0">
                  <a:prstClr val="black">
                    <a:alpha val="50000"/>
                  </a:prstClr>
                </a:outerShdw>
              </a:effectLst>
            </p:grpSpPr>
            <p:sp>
              <p:nvSpPr>
                <p:cNvPr id="34" name="Oval 7"/>
                <p:cNvSpPr>
                  <a:spLocks noChangeArrowheads="1"/>
                </p:cNvSpPr>
                <p:nvPr/>
              </p:nvSpPr>
              <p:spPr bwMode="auto">
                <a:xfrm>
                  <a:off x="-4075112" y="-1241425"/>
                  <a:ext cx="744538" cy="755650"/>
                </a:xfrm>
                <a:prstGeom prst="ellipse">
                  <a:avLst/>
                </a:prstGeom>
                <a:noFill/>
                <a:ln w="57150" cap="flat">
                  <a:solidFill>
                    <a:srgbClr val="00529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35" name="Line 8"/>
                <p:cNvSpPr>
                  <a:spLocks noChangeShapeType="1"/>
                </p:cNvSpPr>
                <p:nvPr/>
              </p:nvSpPr>
              <p:spPr bwMode="auto">
                <a:xfrm>
                  <a:off x="-3443287" y="-598487"/>
                  <a:ext cx="112713" cy="112713"/>
                </a:xfrm>
                <a:prstGeom prst="line">
                  <a:avLst/>
                </a:prstGeom>
                <a:noFill/>
                <a:ln w="57150" cap="flat">
                  <a:solidFill>
                    <a:srgbClr val="00529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36" name="Freeform 9"/>
                <p:cNvSpPr>
                  <a:spLocks/>
                </p:cNvSpPr>
                <p:nvPr/>
              </p:nvSpPr>
              <p:spPr bwMode="auto">
                <a:xfrm>
                  <a:off x="-3387725" y="-542925"/>
                  <a:ext cx="474663" cy="461963"/>
                </a:xfrm>
                <a:custGeom>
                  <a:avLst/>
                  <a:gdLst>
                    <a:gd name="T0" fmla="*/ 299 w 299"/>
                    <a:gd name="T1" fmla="*/ 220 h 291"/>
                    <a:gd name="T2" fmla="*/ 228 w 299"/>
                    <a:gd name="T3" fmla="*/ 291 h 291"/>
                    <a:gd name="T4" fmla="*/ 0 w 299"/>
                    <a:gd name="T5" fmla="*/ 64 h 291"/>
                    <a:gd name="T6" fmla="*/ 71 w 299"/>
                    <a:gd name="T7" fmla="*/ 0 h 291"/>
                    <a:gd name="T8" fmla="*/ 299 w 299"/>
                    <a:gd name="T9" fmla="*/ 220 h 291"/>
                  </a:gdLst>
                  <a:ahLst/>
                  <a:cxnLst>
                    <a:cxn ang="0">
                      <a:pos x="T0" y="T1"/>
                    </a:cxn>
                    <a:cxn ang="0">
                      <a:pos x="T2" y="T3"/>
                    </a:cxn>
                    <a:cxn ang="0">
                      <a:pos x="T4" y="T5"/>
                    </a:cxn>
                    <a:cxn ang="0">
                      <a:pos x="T6" y="T7"/>
                    </a:cxn>
                    <a:cxn ang="0">
                      <a:pos x="T8" y="T9"/>
                    </a:cxn>
                  </a:cxnLst>
                  <a:rect l="0" t="0" r="r" b="b"/>
                  <a:pathLst>
                    <a:path w="299" h="291">
                      <a:moveTo>
                        <a:pt x="299" y="220"/>
                      </a:moveTo>
                      <a:lnTo>
                        <a:pt x="228" y="291"/>
                      </a:lnTo>
                      <a:lnTo>
                        <a:pt x="0" y="64"/>
                      </a:lnTo>
                      <a:lnTo>
                        <a:pt x="71" y="0"/>
                      </a:lnTo>
                      <a:lnTo>
                        <a:pt x="299" y="220"/>
                      </a:lnTo>
                      <a:close/>
                    </a:path>
                  </a:pathLst>
                </a:custGeom>
                <a:noFill/>
                <a:ln w="57150" cap="flat">
                  <a:solidFill>
                    <a:srgbClr val="00529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grpSp>
        </p:grpSp>
      </p:grpSp>
      <p:grpSp>
        <p:nvGrpSpPr>
          <p:cNvPr id="21" name="Group 20"/>
          <p:cNvGrpSpPr/>
          <p:nvPr/>
        </p:nvGrpSpPr>
        <p:grpSpPr>
          <a:xfrm>
            <a:off x="2623521" y="2277310"/>
            <a:ext cx="2267107" cy="2945697"/>
            <a:chOff x="2356002" y="2277310"/>
            <a:chExt cx="2267107" cy="2945697"/>
          </a:xfrm>
        </p:grpSpPr>
        <p:sp>
          <p:nvSpPr>
            <p:cNvPr id="37" name="TextBox 36"/>
            <p:cNvSpPr txBox="1"/>
            <p:nvPr/>
          </p:nvSpPr>
          <p:spPr>
            <a:xfrm>
              <a:off x="2356002" y="3819546"/>
              <a:ext cx="2267107" cy="1403461"/>
            </a:xfrm>
            <a:prstGeom prst="rect">
              <a:avLst/>
            </a:prstGeom>
            <a:noFill/>
          </p:spPr>
          <p:txBody>
            <a:bodyPr wrap="square" lIns="182880" tIns="146304" rIns="182880" bIns="146304" rtlCol="0" anchor="t">
              <a:spAutoFit/>
            </a:bodyPr>
            <a:lstStyle>
              <a:defPPr>
                <a:defRPr lang="en-US"/>
              </a:defPPr>
              <a:lvl1pPr algn="just">
                <a:defRPr sz="1400">
                  <a:solidFill>
                    <a:schemeClr val="bg1"/>
                  </a:solidFill>
                </a:defRPr>
              </a:lvl1pPr>
            </a:lstStyle>
            <a:p>
              <a:pPr algn="ctr"/>
              <a:r>
                <a:rPr lang="en-US" sz="1800" dirty="0"/>
                <a:t>Get the right products to the right places efficiently</a:t>
              </a:r>
            </a:p>
          </p:txBody>
        </p:sp>
        <p:grpSp>
          <p:nvGrpSpPr>
            <p:cNvPr id="10" name="Group 9"/>
            <p:cNvGrpSpPr/>
            <p:nvPr/>
          </p:nvGrpSpPr>
          <p:grpSpPr>
            <a:xfrm>
              <a:off x="2802088" y="2277310"/>
              <a:ext cx="1364463" cy="1364463"/>
              <a:chOff x="2802088" y="2277310"/>
              <a:chExt cx="1364463" cy="1364463"/>
            </a:xfrm>
            <a:effectLst>
              <a:outerShdw blurRad="127000" dist="76200" dir="5400000" algn="t" rotWithShape="0">
                <a:prstClr val="black">
                  <a:alpha val="20000"/>
                </a:prstClr>
              </a:outerShdw>
            </a:effectLst>
          </p:grpSpPr>
          <p:sp>
            <p:nvSpPr>
              <p:cNvPr id="39" name="Oval 38"/>
              <p:cNvSpPr/>
              <p:nvPr/>
            </p:nvSpPr>
            <p:spPr bwMode="auto">
              <a:xfrm>
                <a:off x="2802088" y="2277310"/>
                <a:ext cx="1364463" cy="1364463"/>
              </a:xfrm>
              <a:prstGeom prst="ellipse">
                <a:avLst/>
              </a:prstGeom>
              <a:solidFill>
                <a:schemeClr val="bg1"/>
              </a:solidFill>
              <a:ln w="762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nvGrpSpPr>
              <p:cNvPr id="3" name="Group 2"/>
              <p:cNvGrpSpPr/>
              <p:nvPr/>
            </p:nvGrpSpPr>
            <p:grpSpPr>
              <a:xfrm>
                <a:off x="3226902" y="2580066"/>
                <a:ext cx="514835" cy="758951"/>
                <a:chOff x="358784" y="5718036"/>
                <a:chExt cx="214570" cy="316311"/>
              </a:xfrm>
              <a:effectLst>
                <a:outerShdw blurRad="12700" dist="25400" dir="5400000" algn="t" rotWithShape="0">
                  <a:prstClr val="black">
                    <a:alpha val="50000"/>
                  </a:prstClr>
                </a:outerShdw>
              </a:effectLst>
            </p:grpSpPr>
            <p:sp>
              <p:nvSpPr>
                <p:cNvPr id="65" name="Oval 5"/>
                <p:cNvSpPr>
                  <a:spLocks noChangeArrowheads="1"/>
                </p:cNvSpPr>
                <p:nvPr/>
              </p:nvSpPr>
              <p:spPr bwMode="auto">
                <a:xfrm>
                  <a:off x="435632" y="5793899"/>
                  <a:ext cx="61306" cy="60862"/>
                </a:xfrm>
                <a:prstGeom prst="ellipse">
                  <a:avLst/>
                </a:prstGeom>
                <a:noFill/>
                <a:ln w="57150" cap="flat">
                  <a:solidFill>
                    <a:srgbClr val="00529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66" name="Freeform 6"/>
                <p:cNvSpPr>
                  <a:spLocks/>
                </p:cNvSpPr>
                <p:nvPr/>
              </p:nvSpPr>
              <p:spPr bwMode="auto">
                <a:xfrm>
                  <a:off x="358784" y="5718036"/>
                  <a:ext cx="214570" cy="316311"/>
                </a:xfrm>
                <a:custGeom>
                  <a:avLst/>
                  <a:gdLst>
                    <a:gd name="T0" fmla="*/ 70 w 70"/>
                    <a:gd name="T1" fmla="*/ 37 h 104"/>
                    <a:gd name="T2" fmla="*/ 35 w 70"/>
                    <a:gd name="T3" fmla="*/ 0 h 104"/>
                    <a:gd name="T4" fmla="*/ 0 w 70"/>
                    <a:gd name="T5" fmla="*/ 37 h 104"/>
                    <a:gd name="T6" fmla="*/ 35 w 70"/>
                    <a:gd name="T7" fmla="*/ 104 h 104"/>
                    <a:gd name="T8" fmla="*/ 70 w 70"/>
                    <a:gd name="T9" fmla="*/ 37 h 104"/>
                  </a:gdLst>
                  <a:ahLst/>
                  <a:cxnLst>
                    <a:cxn ang="0">
                      <a:pos x="T0" y="T1"/>
                    </a:cxn>
                    <a:cxn ang="0">
                      <a:pos x="T2" y="T3"/>
                    </a:cxn>
                    <a:cxn ang="0">
                      <a:pos x="T4" y="T5"/>
                    </a:cxn>
                    <a:cxn ang="0">
                      <a:pos x="T6" y="T7"/>
                    </a:cxn>
                    <a:cxn ang="0">
                      <a:pos x="T8" y="T9"/>
                    </a:cxn>
                  </a:cxnLst>
                  <a:rect l="0" t="0" r="r" b="b"/>
                  <a:pathLst>
                    <a:path w="70" h="104">
                      <a:moveTo>
                        <a:pt x="70" y="37"/>
                      </a:moveTo>
                      <a:cubicBezTo>
                        <a:pt x="70" y="17"/>
                        <a:pt x="54" y="0"/>
                        <a:pt x="35" y="0"/>
                      </a:cubicBezTo>
                      <a:cubicBezTo>
                        <a:pt x="16" y="0"/>
                        <a:pt x="0" y="17"/>
                        <a:pt x="0" y="37"/>
                      </a:cubicBezTo>
                      <a:cubicBezTo>
                        <a:pt x="0" y="62"/>
                        <a:pt x="35" y="104"/>
                        <a:pt x="35" y="104"/>
                      </a:cubicBezTo>
                      <a:cubicBezTo>
                        <a:pt x="35" y="104"/>
                        <a:pt x="70" y="62"/>
                        <a:pt x="70" y="37"/>
                      </a:cubicBezTo>
                      <a:close/>
                    </a:path>
                  </a:pathLst>
                </a:custGeom>
                <a:noFill/>
                <a:ln w="57150" cap="flat">
                  <a:solidFill>
                    <a:srgbClr val="00529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grpSp>
        </p:grpSp>
      </p:grpSp>
      <p:grpSp>
        <p:nvGrpSpPr>
          <p:cNvPr id="22" name="Group 21"/>
          <p:cNvGrpSpPr/>
          <p:nvPr/>
        </p:nvGrpSpPr>
        <p:grpSpPr>
          <a:xfrm>
            <a:off x="4957774" y="2277310"/>
            <a:ext cx="2267107" cy="2945697"/>
            <a:chOff x="4234703" y="2277310"/>
            <a:chExt cx="2267107" cy="2945697"/>
          </a:xfrm>
        </p:grpSpPr>
        <p:sp>
          <p:nvSpPr>
            <p:cNvPr id="44" name="TextBox 43"/>
            <p:cNvSpPr txBox="1"/>
            <p:nvPr/>
          </p:nvSpPr>
          <p:spPr>
            <a:xfrm>
              <a:off x="4234703" y="3819546"/>
              <a:ext cx="2267107" cy="1403461"/>
            </a:xfrm>
            <a:prstGeom prst="rect">
              <a:avLst/>
            </a:prstGeom>
            <a:noFill/>
          </p:spPr>
          <p:txBody>
            <a:bodyPr wrap="square" lIns="182880" tIns="146304" rIns="182880" bIns="146304" rtlCol="0" anchor="t">
              <a:spAutoFit/>
            </a:bodyPr>
            <a:lstStyle>
              <a:defPPr>
                <a:defRPr lang="en-US"/>
              </a:defPPr>
              <a:lvl1pPr algn="just">
                <a:defRPr sz="1400">
                  <a:solidFill>
                    <a:schemeClr val="bg1"/>
                  </a:solidFill>
                </a:defRPr>
              </a:lvl1pPr>
            </a:lstStyle>
            <a:p>
              <a:pPr algn="ctr"/>
              <a:r>
                <a:rPr lang="en-US" sz="1800" dirty="0"/>
                <a:t>Offer customers exactly what they want, when they want it</a:t>
              </a:r>
            </a:p>
          </p:txBody>
        </p:sp>
        <p:grpSp>
          <p:nvGrpSpPr>
            <p:cNvPr id="9" name="Group 8"/>
            <p:cNvGrpSpPr/>
            <p:nvPr/>
          </p:nvGrpSpPr>
          <p:grpSpPr>
            <a:xfrm>
              <a:off x="4680789" y="2277310"/>
              <a:ext cx="1364463" cy="1364463"/>
              <a:chOff x="4680789" y="2277310"/>
              <a:chExt cx="1364463" cy="1364463"/>
            </a:xfrm>
            <a:effectLst>
              <a:outerShdw blurRad="127000" dist="76200" dir="5400000" algn="t" rotWithShape="0">
                <a:prstClr val="black">
                  <a:alpha val="20000"/>
                </a:prstClr>
              </a:outerShdw>
            </a:effectLst>
          </p:grpSpPr>
          <p:sp>
            <p:nvSpPr>
              <p:cNvPr id="46" name="Oval 45"/>
              <p:cNvSpPr/>
              <p:nvPr/>
            </p:nvSpPr>
            <p:spPr bwMode="auto">
              <a:xfrm>
                <a:off x="4680789" y="2277310"/>
                <a:ext cx="1364463" cy="1364463"/>
              </a:xfrm>
              <a:prstGeom prst="ellipse">
                <a:avLst/>
              </a:prstGeom>
              <a:solidFill>
                <a:schemeClr val="bg1"/>
              </a:solidFill>
              <a:ln w="762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nvGrpSpPr>
              <p:cNvPr id="4" name="Group 3"/>
              <p:cNvGrpSpPr/>
              <p:nvPr/>
            </p:nvGrpSpPr>
            <p:grpSpPr>
              <a:xfrm>
                <a:off x="4991232" y="2550027"/>
                <a:ext cx="743577" cy="688404"/>
                <a:chOff x="283663" y="6740746"/>
                <a:chExt cx="364812" cy="337743"/>
              </a:xfrm>
              <a:effectLst>
                <a:outerShdw blurRad="12700" dist="25400" dir="5400000" algn="t" rotWithShape="0">
                  <a:prstClr val="black">
                    <a:alpha val="50000"/>
                  </a:prstClr>
                </a:outerShdw>
              </a:effectLst>
            </p:grpSpPr>
            <p:sp>
              <p:nvSpPr>
                <p:cNvPr id="67" name="Freeform 11"/>
                <p:cNvSpPr>
                  <a:spLocks/>
                </p:cNvSpPr>
                <p:nvPr/>
              </p:nvSpPr>
              <p:spPr bwMode="auto">
                <a:xfrm>
                  <a:off x="384688" y="6740746"/>
                  <a:ext cx="263787" cy="334743"/>
                </a:xfrm>
                <a:custGeom>
                  <a:avLst/>
                  <a:gdLst>
                    <a:gd name="T0" fmla="*/ 6 w 86"/>
                    <a:gd name="T1" fmla="*/ 52 h 110"/>
                    <a:gd name="T2" fmla="*/ 24 w 86"/>
                    <a:gd name="T3" fmla="*/ 25 h 110"/>
                    <a:gd name="T4" fmla="*/ 24 w 86"/>
                    <a:gd name="T5" fmla="*/ 10 h 110"/>
                    <a:gd name="T6" fmla="*/ 31 w 86"/>
                    <a:gd name="T7" fmla="*/ 3 h 110"/>
                    <a:gd name="T8" fmla="*/ 43 w 86"/>
                    <a:gd name="T9" fmla="*/ 6 h 110"/>
                    <a:gd name="T10" fmla="*/ 50 w 86"/>
                    <a:gd name="T11" fmla="*/ 26 h 110"/>
                    <a:gd name="T12" fmla="*/ 47 w 86"/>
                    <a:gd name="T13" fmla="*/ 43 h 110"/>
                    <a:gd name="T14" fmla="*/ 76 w 86"/>
                    <a:gd name="T15" fmla="*/ 43 h 110"/>
                    <a:gd name="T16" fmla="*/ 86 w 86"/>
                    <a:gd name="T17" fmla="*/ 52 h 110"/>
                    <a:gd name="T18" fmla="*/ 78 w 86"/>
                    <a:gd name="T19" fmla="*/ 63 h 110"/>
                    <a:gd name="T20" fmla="*/ 83 w 86"/>
                    <a:gd name="T21" fmla="*/ 69 h 110"/>
                    <a:gd name="T22" fmla="*/ 76 w 86"/>
                    <a:gd name="T23" fmla="*/ 76 h 110"/>
                    <a:gd name="T24" fmla="*/ 81 w 86"/>
                    <a:gd name="T25" fmla="*/ 82 h 110"/>
                    <a:gd name="T26" fmla="*/ 75 w 86"/>
                    <a:gd name="T27" fmla="*/ 90 h 110"/>
                    <a:gd name="T28" fmla="*/ 78 w 86"/>
                    <a:gd name="T29" fmla="*/ 97 h 110"/>
                    <a:gd name="T30" fmla="*/ 63 w 86"/>
                    <a:gd name="T31" fmla="*/ 108 h 110"/>
                    <a:gd name="T32" fmla="*/ 14 w 86"/>
                    <a:gd name="T33" fmla="*/ 108 h 110"/>
                    <a:gd name="T34" fmla="*/ 0 w 86"/>
                    <a:gd name="T35" fmla="*/ 104 h 110"/>
                    <a:gd name="T36" fmla="*/ 0 w 86"/>
                    <a:gd name="T37" fmla="*/ 61 h 110"/>
                    <a:gd name="T38" fmla="*/ 6 w 86"/>
                    <a:gd name="T39" fmla="*/ 52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6" h="110">
                      <a:moveTo>
                        <a:pt x="6" y="52"/>
                      </a:moveTo>
                      <a:cubicBezTo>
                        <a:pt x="6" y="52"/>
                        <a:pt x="22" y="33"/>
                        <a:pt x="24" y="25"/>
                      </a:cubicBezTo>
                      <a:cubicBezTo>
                        <a:pt x="25" y="21"/>
                        <a:pt x="24" y="10"/>
                        <a:pt x="24" y="10"/>
                      </a:cubicBezTo>
                      <a:cubicBezTo>
                        <a:pt x="24" y="10"/>
                        <a:pt x="22" y="6"/>
                        <a:pt x="31" y="3"/>
                      </a:cubicBezTo>
                      <a:cubicBezTo>
                        <a:pt x="40" y="0"/>
                        <a:pt x="43" y="6"/>
                        <a:pt x="43" y="6"/>
                      </a:cubicBezTo>
                      <a:cubicBezTo>
                        <a:pt x="43" y="6"/>
                        <a:pt x="49" y="15"/>
                        <a:pt x="50" y="26"/>
                      </a:cubicBezTo>
                      <a:cubicBezTo>
                        <a:pt x="50" y="37"/>
                        <a:pt x="47" y="43"/>
                        <a:pt x="47" y="43"/>
                      </a:cubicBezTo>
                      <a:cubicBezTo>
                        <a:pt x="76" y="43"/>
                        <a:pt x="76" y="43"/>
                        <a:pt x="76" y="43"/>
                      </a:cubicBezTo>
                      <a:cubicBezTo>
                        <a:pt x="76" y="43"/>
                        <a:pt x="85" y="43"/>
                        <a:pt x="86" y="52"/>
                      </a:cubicBezTo>
                      <a:cubicBezTo>
                        <a:pt x="86" y="61"/>
                        <a:pt x="78" y="63"/>
                        <a:pt x="78" y="63"/>
                      </a:cubicBezTo>
                      <a:cubicBezTo>
                        <a:pt x="78" y="63"/>
                        <a:pt x="83" y="65"/>
                        <a:pt x="83" y="69"/>
                      </a:cubicBezTo>
                      <a:cubicBezTo>
                        <a:pt x="83" y="74"/>
                        <a:pt x="76" y="76"/>
                        <a:pt x="76" y="76"/>
                      </a:cubicBezTo>
                      <a:cubicBezTo>
                        <a:pt x="76" y="76"/>
                        <a:pt x="81" y="79"/>
                        <a:pt x="81" y="82"/>
                      </a:cubicBezTo>
                      <a:cubicBezTo>
                        <a:pt x="81" y="88"/>
                        <a:pt x="75" y="90"/>
                        <a:pt x="75" y="90"/>
                      </a:cubicBezTo>
                      <a:cubicBezTo>
                        <a:pt x="75" y="90"/>
                        <a:pt x="78" y="91"/>
                        <a:pt x="78" y="97"/>
                      </a:cubicBezTo>
                      <a:cubicBezTo>
                        <a:pt x="78" y="103"/>
                        <a:pt x="74" y="108"/>
                        <a:pt x="63" y="108"/>
                      </a:cubicBezTo>
                      <a:cubicBezTo>
                        <a:pt x="52" y="108"/>
                        <a:pt x="19" y="110"/>
                        <a:pt x="14" y="108"/>
                      </a:cubicBezTo>
                      <a:cubicBezTo>
                        <a:pt x="0" y="104"/>
                        <a:pt x="0" y="104"/>
                        <a:pt x="0" y="104"/>
                      </a:cubicBezTo>
                      <a:cubicBezTo>
                        <a:pt x="0" y="61"/>
                        <a:pt x="0" y="61"/>
                        <a:pt x="0" y="61"/>
                      </a:cubicBezTo>
                      <a:lnTo>
                        <a:pt x="6" y="52"/>
                      </a:lnTo>
                      <a:close/>
                    </a:path>
                  </a:pathLst>
                </a:custGeom>
                <a:noFill/>
                <a:ln w="57150" cap="flat">
                  <a:solidFill>
                    <a:srgbClr val="00529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68" name="Freeform 10"/>
                <p:cNvSpPr>
                  <a:spLocks/>
                </p:cNvSpPr>
                <p:nvPr/>
              </p:nvSpPr>
              <p:spPr bwMode="auto">
                <a:xfrm>
                  <a:off x="283663" y="6898902"/>
                  <a:ext cx="98003" cy="179587"/>
                </a:xfrm>
                <a:custGeom>
                  <a:avLst/>
                  <a:gdLst>
                    <a:gd name="T0" fmla="*/ 24 w 32"/>
                    <a:gd name="T1" fmla="*/ 59 h 59"/>
                    <a:gd name="T2" fmla="*/ 7 w 32"/>
                    <a:gd name="T3" fmla="*/ 59 h 59"/>
                    <a:gd name="T4" fmla="*/ 0 w 32"/>
                    <a:gd name="T5" fmla="*/ 52 h 59"/>
                    <a:gd name="T6" fmla="*/ 0 w 32"/>
                    <a:gd name="T7" fmla="*/ 8 h 59"/>
                    <a:gd name="T8" fmla="*/ 7 w 32"/>
                    <a:gd name="T9" fmla="*/ 0 h 59"/>
                    <a:gd name="T10" fmla="*/ 24 w 32"/>
                    <a:gd name="T11" fmla="*/ 0 h 59"/>
                    <a:gd name="T12" fmla="*/ 32 w 32"/>
                    <a:gd name="T13" fmla="*/ 8 h 59"/>
                    <a:gd name="T14" fmla="*/ 32 w 32"/>
                    <a:gd name="T15" fmla="*/ 52 h 59"/>
                    <a:gd name="T16" fmla="*/ 24 w 32"/>
                    <a:gd name="T17" fmla="*/ 59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59">
                      <a:moveTo>
                        <a:pt x="24" y="59"/>
                      </a:moveTo>
                      <a:cubicBezTo>
                        <a:pt x="7" y="59"/>
                        <a:pt x="7" y="59"/>
                        <a:pt x="7" y="59"/>
                      </a:cubicBezTo>
                      <a:cubicBezTo>
                        <a:pt x="3" y="59"/>
                        <a:pt x="0" y="56"/>
                        <a:pt x="0" y="52"/>
                      </a:cubicBezTo>
                      <a:cubicBezTo>
                        <a:pt x="0" y="8"/>
                        <a:pt x="0" y="8"/>
                        <a:pt x="0" y="8"/>
                      </a:cubicBezTo>
                      <a:cubicBezTo>
                        <a:pt x="0" y="4"/>
                        <a:pt x="3" y="0"/>
                        <a:pt x="7" y="0"/>
                      </a:cubicBezTo>
                      <a:cubicBezTo>
                        <a:pt x="24" y="0"/>
                        <a:pt x="24" y="0"/>
                        <a:pt x="24" y="0"/>
                      </a:cubicBezTo>
                      <a:cubicBezTo>
                        <a:pt x="28" y="0"/>
                        <a:pt x="32" y="4"/>
                        <a:pt x="32" y="8"/>
                      </a:cubicBezTo>
                      <a:cubicBezTo>
                        <a:pt x="32" y="52"/>
                        <a:pt x="32" y="52"/>
                        <a:pt x="32" y="52"/>
                      </a:cubicBezTo>
                      <a:cubicBezTo>
                        <a:pt x="32" y="56"/>
                        <a:pt x="28" y="59"/>
                        <a:pt x="24" y="59"/>
                      </a:cubicBezTo>
                      <a:close/>
                    </a:path>
                  </a:pathLst>
                </a:custGeom>
                <a:noFill/>
                <a:ln w="57150" cap="flat">
                  <a:solidFill>
                    <a:srgbClr val="00529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grpSp>
        </p:grpSp>
      </p:grpSp>
      <p:grpSp>
        <p:nvGrpSpPr>
          <p:cNvPr id="23" name="Group 22"/>
          <p:cNvGrpSpPr/>
          <p:nvPr/>
        </p:nvGrpSpPr>
        <p:grpSpPr>
          <a:xfrm>
            <a:off x="7292027" y="2287796"/>
            <a:ext cx="2267107" cy="2658212"/>
            <a:chOff x="6045252" y="2287796"/>
            <a:chExt cx="2267107" cy="2658212"/>
          </a:xfrm>
        </p:grpSpPr>
        <p:sp>
          <p:nvSpPr>
            <p:cNvPr id="51" name="TextBox 50"/>
            <p:cNvSpPr txBox="1"/>
            <p:nvPr/>
          </p:nvSpPr>
          <p:spPr>
            <a:xfrm>
              <a:off x="6045252" y="3819546"/>
              <a:ext cx="2267107" cy="1126462"/>
            </a:xfrm>
            <a:prstGeom prst="rect">
              <a:avLst/>
            </a:prstGeom>
            <a:noFill/>
          </p:spPr>
          <p:txBody>
            <a:bodyPr wrap="square" lIns="182880" tIns="146304" rIns="182880" bIns="146304" rtlCol="0" anchor="t">
              <a:spAutoFit/>
            </a:bodyPr>
            <a:lstStyle>
              <a:defPPr>
                <a:defRPr lang="en-US"/>
              </a:defPPr>
              <a:lvl1pPr algn="just">
                <a:defRPr sz="1400">
                  <a:solidFill>
                    <a:schemeClr val="bg1"/>
                  </a:solidFill>
                </a:defRPr>
              </a:lvl1pPr>
            </a:lstStyle>
            <a:p>
              <a:pPr algn="ctr"/>
              <a:r>
                <a:rPr lang="en-US" sz="1800" dirty="0"/>
                <a:t>Fix problems proactively before they start</a:t>
              </a:r>
            </a:p>
          </p:txBody>
        </p:sp>
        <p:grpSp>
          <p:nvGrpSpPr>
            <p:cNvPr id="7" name="Group 6"/>
            <p:cNvGrpSpPr/>
            <p:nvPr/>
          </p:nvGrpSpPr>
          <p:grpSpPr>
            <a:xfrm>
              <a:off x="6479374" y="2287796"/>
              <a:ext cx="1364463" cy="1364463"/>
              <a:chOff x="6491338" y="2277310"/>
              <a:chExt cx="1364463" cy="1364463"/>
            </a:xfrm>
            <a:effectLst>
              <a:outerShdw blurRad="127000" dist="76200" dir="5400000" algn="t" rotWithShape="0">
                <a:prstClr val="black">
                  <a:alpha val="20000"/>
                </a:prstClr>
              </a:outerShdw>
            </a:effectLst>
          </p:grpSpPr>
          <p:sp>
            <p:nvSpPr>
              <p:cNvPr id="53" name="Oval 52"/>
              <p:cNvSpPr/>
              <p:nvPr/>
            </p:nvSpPr>
            <p:spPr bwMode="auto">
              <a:xfrm>
                <a:off x="6491338" y="2277310"/>
                <a:ext cx="1364463" cy="1364463"/>
              </a:xfrm>
              <a:prstGeom prst="ellipse">
                <a:avLst/>
              </a:prstGeom>
              <a:solidFill>
                <a:schemeClr val="bg1"/>
              </a:solidFill>
              <a:ln w="762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nvGrpSpPr>
              <p:cNvPr id="70" name="Group 69"/>
              <p:cNvGrpSpPr/>
              <p:nvPr/>
            </p:nvGrpSpPr>
            <p:grpSpPr>
              <a:xfrm>
                <a:off x="6773084" y="2561458"/>
                <a:ext cx="800971" cy="796166"/>
                <a:chOff x="-5133976" y="584200"/>
                <a:chExt cx="1273175" cy="1274763"/>
              </a:xfrm>
              <a:effectLst>
                <a:outerShdw blurRad="12700" dist="25400" dir="5400000" algn="t" rotWithShape="0">
                  <a:prstClr val="black">
                    <a:alpha val="50000"/>
                  </a:prstClr>
                </a:outerShdw>
              </a:effectLst>
            </p:grpSpPr>
            <p:sp>
              <p:nvSpPr>
                <p:cNvPr id="71" name="Freeform 12"/>
                <p:cNvSpPr>
                  <a:spLocks/>
                </p:cNvSpPr>
                <p:nvPr/>
              </p:nvSpPr>
              <p:spPr bwMode="auto">
                <a:xfrm>
                  <a:off x="-5133976" y="584200"/>
                  <a:ext cx="1273175" cy="1274763"/>
                </a:xfrm>
                <a:custGeom>
                  <a:avLst/>
                  <a:gdLst>
                    <a:gd name="T0" fmla="*/ 93 w 113"/>
                    <a:gd name="T1" fmla="*/ 20 h 113"/>
                    <a:gd name="T2" fmla="*/ 93 w 113"/>
                    <a:gd name="T3" fmla="*/ 93 h 113"/>
                    <a:gd name="T4" fmla="*/ 20 w 113"/>
                    <a:gd name="T5" fmla="*/ 93 h 113"/>
                    <a:gd name="T6" fmla="*/ 20 w 113"/>
                    <a:gd name="T7" fmla="*/ 20 h 113"/>
                    <a:gd name="T8" fmla="*/ 93 w 113"/>
                    <a:gd name="T9" fmla="*/ 20 h 113"/>
                  </a:gdLst>
                  <a:ahLst/>
                  <a:cxnLst>
                    <a:cxn ang="0">
                      <a:pos x="T0" y="T1"/>
                    </a:cxn>
                    <a:cxn ang="0">
                      <a:pos x="T2" y="T3"/>
                    </a:cxn>
                    <a:cxn ang="0">
                      <a:pos x="T4" y="T5"/>
                    </a:cxn>
                    <a:cxn ang="0">
                      <a:pos x="T6" y="T7"/>
                    </a:cxn>
                    <a:cxn ang="0">
                      <a:pos x="T8" y="T9"/>
                    </a:cxn>
                  </a:cxnLst>
                  <a:rect l="0" t="0" r="r" b="b"/>
                  <a:pathLst>
                    <a:path w="113" h="113">
                      <a:moveTo>
                        <a:pt x="93" y="20"/>
                      </a:moveTo>
                      <a:cubicBezTo>
                        <a:pt x="113" y="40"/>
                        <a:pt x="113" y="73"/>
                        <a:pt x="93" y="93"/>
                      </a:cubicBezTo>
                      <a:cubicBezTo>
                        <a:pt x="73" y="113"/>
                        <a:pt x="40" y="113"/>
                        <a:pt x="20" y="93"/>
                      </a:cubicBezTo>
                      <a:cubicBezTo>
                        <a:pt x="0" y="73"/>
                        <a:pt x="0" y="40"/>
                        <a:pt x="20" y="20"/>
                      </a:cubicBezTo>
                      <a:cubicBezTo>
                        <a:pt x="40" y="0"/>
                        <a:pt x="73" y="0"/>
                        <a:pt x="93" y="20"/>
                      </a:cubicBezTo>
                      <a:close/>
                    </a:path>
                  </a:pathLst>
                </a:custGeom>
                <a:noFill/>
                <a:ln w="57150" cap="flat">
                  <a:solidFill>
                    <a:srgbClr val="00529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72" name="Line 13"/>
                <p:cNvSpPr>
                  <a:spLocks noChangeShapeType="1"/>
                </p:cNvSpPr>
                <p:nvPr/>
              </p:nvSpPr>
              <p:spPr bwMode="auto">
                <a:xfrm>
                  <a:off x="-4503737" y="935039"/>
                  <a:ext cx="0" cy="415925"/>
                </a:xfrm>
                <a:prstGeom prst="line">
                  <a:avLst/>
                </a:prstGeom>
                <a:noFill/>
                <a:ln w="57150" cap="flat">
                  <a:solidFill>
                    <a:srgbClr val="00529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79" name="Line 14"/>
                <p:cNvSpPr>
                  <a:spLocks noChangeShapeType="1"/>
                </p:cNvSpPr>
                <p:nvPr/>
              </p:nvSpPr>
              <p:spPr bwMode="auto">
                <a:xfrm>
                  <a:off x="-4503737" y="1430338"/>
                  <a:ext cx="0" cy="68263"/>
                </a:xfrm>
                <a:prstGeom prst="line">
                  <a:avLst/>
                </a:prstGeom>
                <a:noFill/>
                <a:ln w="57150" cap="flat">
                  <a:solidFill>
                    <a:srgbClr val="00529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grpSp>
        </p:grpSp>
      </p:grpSp>
      <p:grpSp>
        <p:nvGrpSpPr>
          <p:cNvPr id="24" name="Group 23"/>
          <p:cNvGrpSpPr/>
          <p:nvPr/>
        </p:nvGrpSpPr>
        <p:grpSpPr>
          <a:xfrm>
            <a:off x="9626279" y="2277310"/>
            <a:ext cx="2267107" cy="2668698"/>
            <a:chOff x="8092553" y="2277310"/>
            <a:chExt cx="2267107" cy="2668698"/>
          </a:xfrm>
        </p:grpSpPr>
        <p:sp>
          <p:nvSpPr>
            <p:cNvPr id="58" name="TextBox 57"/>
            <p:cNvSpPr txBox="1"/>
            <p:nvPr/>
          </p:nvSpPr>
          <p:spPr>
            <a:xfrm>
              <a:off x="8092553" y="3819546"/>
              <a:ext cx="2267107" cy="1126462"/>
            </a:xfrm>
            <a:prstGeom prst="rect">
              <a:avLst/>
            </a:prstGeom>
            <a:noFill/>
          </p:spPr>
          <p:txBody>
            <a:bodyPr wrap="square" lIns="182880" tIns="146304" rIns="182880" bIns="146304" rtlCol="0" anchor="t">
              <a:spAutoFit/>
            </a:bodyPr>
            <a:lstStyle>
              <a:defPPr>
                <a:defRPr lang="en-US"/>
              </a:defPPr>
              <a:lvl1pPr algn="just">
                <a:defRPr sz="1400">
                  <a:solidFill>
                    <a:schemeClr val="bg1"/>
                  </a:solidFill>
                </a:defRPr>
              </a:lvl1pPr>
            </a:lstStyle>
            <a:p>
              <a:pPr algn="ctr"/>
              <a:r>
                <a:rPr lang="en-US" sz="1800" dirty="0"/>
                <a:t>Capture new business opportunities</a:t>
              </a:r>
            </a:p>
          </p:txBody>
        </p:sp>
        <p:grpSp>
          <p:nvGrpSpPr>
            <p:cNvPr id="6" name="Group 5"/>
            <p:cNvGrpSpPr/>
            <p:nvPr/>
          </p:nvGrpSpPr>
          <p:grpSpPr>
            <a:xfrm>
              <a:off x="8543875" y="2277310"/>
              <a:ext cx="1364463" cy="1364463"/>
              <a:chOff x="8543875" y="2277310"/>
              <a:chExt cx="1364463" cy="1364463"/>
            </a:xfrm>
            <a:effectLst>
              <a:outerShdw blurRad="127000" dist="76200" dir="5400000" algn="t" rotWithShape="0">
                <a:prstClr val="black">
                  <a:alpha val="20000"/>
                </a:prstClr>
              </a:outerShdw>
            </a:effectLst>
          </p:grpSpPr>
          <p:sp>
            <p:nvSpPr>
              <p:cNvPr id="60" name="Oval 59"/>
              <p:cNvSpPr/>
              <p:nvPr/>
            </p:nvSpPr>
            <p:spPr bwMode="auto">
              <a:xfrm>
                <a:off x="8543875" y="2277310"/>
                <a:ext cx="1364463" cy="1364463"/>
              </a:xfrm>
              <a:prstGeom prst="ellipse">
                <a:avLst/>
              </a:prstGeom>
              <a:solidFill>
                <a:schemeClr val="bg1"/>
              </a:solidFill>
              <a:ln w="762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nvGrpSpPr>
              <p:cNvPr id="80" name="Group 79"/>
              <p:cNvGrpSpPr/>
              <p:nvPr/>
            </p:nvGrpSpPr>
            <p:grpSpPr>
              <a:xfrm>
                <a:off x="8826242" y="2696727"/>
                <a:ext cx="799728" cy="525628"/>
                <a:chOff x="9996890" y="2240429"/>
                <a:chExt cx="1381772" cy="914796"/>
              </a:xfrm>
              <a:effectLst>
                <a:outerShdw blurRad="12700" dist="25400" dir="5400000" algn="t" rotWithShape="0">
                  <a:prstClr val="black">
                    <a:alpha val="50000"/>
                  </a:prstClr>
                </a:outerShdw>
              </a:effectLst>
            </p:grpSpPr>
            <p:sp>
              <p:nvSpPr>
                <p:cNvPr id="81" name="Line 19"/>
                <p:cNvSpPr>
                  <a:spLocks noChangeShapeType="1"/>
                </p:cNvSpPr>
                <p:nvPr/>
              </p:nvSpPr>
              <p:spPr bwMode="auto">
                <a:xfrm flipV="1">
                  <a:off x="10148547" y="2404029"/>
                  <a:ext cx="249019" cy="312050"/>
                </a:xfrm>
                <a:prstGeom prst="line">
                  <a:avLst/>
                </a:prstGeom>
                <a:noFill/>
                <a:ln w="57150" cap="flat">
                  <a:solidFill>
                    <a:srgbClr val="00529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82" name="Line 22"/>
                <p:cNvSpPr>
                  <a:spLocks noChangeShapeType="1"/>
                </p:cNvSpPr>
                <p:nvPr/>
              </p:nvSpPr>
              <p:spPr bwMode="auto">
                <a:xfrm>
                  <a:off x="10505871" y="2404031"/>
                  <a:ext cx="350073" cy="570544"/>
                </a:xfrm>
                <a:prstGeom prst="line">
                  <a:avLst/>
                </a:prstGeom>
                <a:noFill/>
                <a:ln w="57150" cap="flat">
                  <a:solidFill>
                    <a:srgbClr val="00529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83" name="Oval 16"/>
                <p:cNvSpPr>
                  <a:spLocks noChangeArrowheads="1"/>
                </p:cNvSpPr>
                <p:nvPr/>
              </p:nvSpPr>
              <p:spPr bwMode="auto">
                <a:xfrm>
                  <a:off x="10373753" y="2240429"/>
                  <a:ext cx="182880" cy="182880"/>
                </a:xfrm>
                <a:prstGeom prst="ellipse">
                  <a:avLst/>
                </a:prstGeom>
                <a:noFill/>
                <a:ln w="57150" cap="flat">
                  <a:solidFill>
                    <a:srgbClr val="00529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84" name="Oval 18"/>
                <p:cNvSpPr>
                  <a:spLocks noChangeArrowheads="1"/>
                </p:cNvSpPr>
                <p:nvPr/>
              </p:nvSpPr>
              <p:spPr bwMode="auto">
                <a:xfrm>
                  <a:off x="9996890" y="2697453"/>
                  <a:ext cx="182880" cy="182880"/>
                </a:xfrm>
                <a:prstGeom prst="ellipse">
                  <a:avLst/>
                </a:prstGeom>
                <a:noFill/>
                <a:ln w="57150" cap="flat">
                  <a:solidFill>
                    <a:srgbClr val="00529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85" name="Line 19"/>
                <p:cNvSpPr>
                  <a:spLocks noChangeShapeType="1"/>
                </p:cNvSpPr>
                <p:nvPr/>
              </p:nvSpPr>
              <p:spPr bwMode="auto">
                <a:xfrm flipV="1">
                  <a:off x="10990642" y="2689303"/>
                  <a:ext cx="249019" cy="312050"/>
                </a:xfrm>
                <a:prstGeom prst="line">
                  <a:avLst/>
                </a:prstGeom>
                <a:noFill/>
                <a:ln w="57150" cap="flat">
                  <a:solidFill>
                    <a:srgbClr val="00529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86" name="Oval 15"/>
                <p:cNvSpPr>
                  <a:spLocks noChangeArrowheads="1"/>
                </p:cNvSpPr>
                <p:nvPr/>
              </p:nvSpPr>
              <p:spPr bwMode="auto">
                <a:xfrm>
                  <a:off x="11195782" y="2541006"/>
                  <a:ext cx="182880" cy="182880"/>
                </a:xfrm>
                <a:prstGeom prst="ellipse">
                  <a:avLst/>
                </a:prstGeom>
                <a:noFill/>
                <a:ln w="57150" cap="flat">
                  <a:solidFill>
                    <a:srgbClr val="00529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87" name="Oval 17"/>
                <p:cNvSpPr>
                  <a:spLocks noChangeArrowheads="1"/>
                </p:cNvSpPr>
                <p:nvPr/>
              </p:nvSpPr>
              <p:spPr bwMode="auto">
                <a:xfrm>
                  <a:off x="10825725" y="2972345"/>
                  <a:ext cx="182880" cy="182880"/>
                </a:xfrm>
                <a:prstGeom prst="ellipse">
                  <a:avLst/>
                </a:prstGeom>
                <a:noFill/>
                <a:ln w="57150" cap="flat">
                  <a:solidFill>
                    <a:srgbClr val="00529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grpSp>
        </p:grpSp>
      </p:grpSp>
      <p:cxnSp>
        <p:nvCxnSpPr>
          <p:cNvPr id="89" name="Straight Connector 88"/>
          <p:cNvCxnSpPr>
            <a:cxnSpLocks/>
          </p:cNvCxnSpPr>
          <p:nvPr/>
        </p:nvCxnSpPr>
        <p:spPr>
          <a:xfrm>
            <a:off x="7258454" y="2052059"/>
            <a:ext cx="0" cy="3200400"/>
          </a:xfrm>
          <a:prstGeom prst="line">
            <a:avLst/>
          </a:prstGeom>
          <a:ln w="19050">
            <a:solidFill>
              <a:schemeClr val="bg1">
                <a:lumMod val="75000"/>
              </a:schemeClr>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a:cxnSpLocks/>
          </p:cNvCxnSpPr>
          <p:nvPr/>
        </p:nvCxnSpPr>
        <p:spPr>
          <a:xfrm>
            <a:off x="9592707" y="2052059"/>
            <a:ext cx="0" cy="3200400"/>
          </a:xfrm>
          <a:prstGeom prst="line">
            <a:avLst/>
          </a:prstGeom>
          <a:ln w="19050">
            <a:solidFill>
              <a:schemeClr val="bg1">
                <a:lumMod val="75000"/>
              </a:schemeClr>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a:cxnSpLocks/>
          </p:cNvCxnSpPr>
          <p:nvPr/>
        </p:nvCxnSpPr>
        <p:spPr>
          <a:xfrm>
            <a:off x="2589948" y="2052059"/>
            <a:ext cx="0" cy="3200400"/>
          </a:xfrm>
          <a:prstGeom prst="line">
            <a:avLst/>
          </a:prstGeom>
          <a:ln w="19050">
            <a:solidFill>
              <a:schemeClr val="bg1">
                <a:lumMod val="75000"/>
              </a:schemeClr>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a:cxnSpLocks/>
          </p:cNvCxnSpPr>
          <p:nvPr/>
        </p:nvCxnSpPr>
        <p:spPr>
          <a:xfrm>
            <a:off x="4924201" y="2052059"/>
            <a:ext cx="0" cy="3200400"/>
          </a:xfrm>
          <a:prstGeom prst="line">
            <a:avLst/>
          </a:prstGeom>
          <a:ln w="19050">
            <a:solidFill>
              <a:schemeClr val="bg1">
                <a:lumMod val="75000"/>
              </a:schemeClr>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sp>
        <p:nvSpPr>
          <p:cNvPr id="106" name="TextBox 105"/>
          <p:cNvSpPr txBox="1"/>
          <p:nvPr/>
        </p:nvSpPr>
        <p:spPr>
          <a:xfrm>
            <a:off x="0" y="5872709"/>
            <a:ext cx="12192000" cy="584775"/>
          </a:xfrm>
          <a:prstGeom prst="rect">
            <a:avLst/>
          </a:prstGeom>
          <a:noFill/>
        </p:spPr>
        <p:txBody>
          <a:bodyPr wrap="square" lIns="274320" tIns="182880" rIns="274320" bIns="182880" rtlCol="0" anchor="t">
            <a:spAutoFit/>
          </a:bodyPr>
          <a:lstStyle/>
          <a:p>
            <a:pPr algn="ctr"/>
            <a:r>
              <a:rPr lang="en-US" sz="1400" dirty="0">
                <a:solidFill>
                  <a:schemeClr val="bg1"/>
                </a:solidFill>
              </a:rPr>
              <a:t>Use Cortana Intelligence Suite to improve outcomes and solve challenges across all aspects of your business.</a:t>
            </a:r>
          </a:p>
        </p:txBody>
      </p:sp>
    </p:spTree>
    <p:extLst>
      <p:ext uri="{BB962C8B-B14F-4D97-AF65-F5344CB8AC3E}">
        <p14:creationId xmlns:p14="http://schemas.microsoft.com/office/powerpoint/2010/main" val="915863589"/>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1"/>
          <p:cNvSpPr>
            <a:spLocks noGrp="1"/>
          </p:cNvSpPr>
          <p:nvPr>
            <p:ph type="sldNum" sz="quarter" idx="4"/>
          </p:nvPr>
        </p:nvSpPr>
        <p:spPr>
          <a:xfrm>
            <a:off x="9448800" y="6492875"/>
            <a:ext cx="2743200" cy="365125"/>
          </a:xfrm>
        </p:spPr>
        <p:txBody>
          <a:bodyPr/>
          <a:lstStyle/>
          <a:p>
            <a:fld id="{A34B8C21-472C-43AD-8B9F-5964D09AB204}" type="slidenum">
              <a:rPr lang="en-IN" smtClean="0"/>
              <a:pPr/>
              <a:t>2</a:t>
            </a:fld>
            <a:endParaRPr lang="en-IN" dirty="0"/>
          </a:p>
        </p:txBody>
      </p:sp>
      <p:grpSp>
        <p:nvGrpSpPr>
          <p:cNvPr id="3" name="Group 4"/>
          <p:cNvGrpSpPr>
            <a:grpSpLocks noChangeAspect="1"/>
          </p:cNvGrpSpPr>
          <p:nvPr/>
        </p:nvGrpSpPr>
        <p:grpSpPr bwMode="auto">
          <a:xfrm>
            <a:off x="1152525" y="928688"/>
            <a:ext cx="10544175" cy="5929312"/>
            <a:chOff x="726" y="585"/>
            <a:chExt cx="6642" cy="3735"/>
          </a:xfrm>
        </p:grpSpPr>
        <p:sp>
          <p:nvSpPr>
            <p:cNvPr id="5" name="AutoShape 3"/>
            <p:cNvSpPr>
              <a:spLocks noChangeAspect="1" noChangeArrowheads="1" noTextEdit="1"/>
            </p:cNvSpPr>
            <p:nvPr/>
          </p:nvSpPr>
          <p:spPr bwMode="auto">
            <a:xfrm>
              <a:off x="726" y="585"/>
              <a:ext cx="6642" cy="3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5"/>
            <p:cNvSpPr>
              <a:spLocks/>
            </p:cNvSpPr>
            <p:nvPr/>
          </p:nvSpPr>
          <p:spPr bwMode="auto">
            <a:xfrm>
              <a:off x="5162" y="2383"/>
              <a:ext cx="2208" cy="1539"/>
            </a:xfrm>
            <a:custGeom>
              <a:avLst/>
              <a:gdLst>
                <a:gd name="T0" fmla="*/ 1088 w 1111"/>
                <a:gd name="T1" fmla="*/ 774 h 774"/>
                <a:gd name="T2" fmla="*/ 1111 w 1111"/>
                <a:gd name="T3" fmla="*/ 750 h 774"/>
                <a:gd name="T4" fmla="*/ 1111 w 1111"/>
                <a:gd name="T5" fmla="*/ 25 h 774"/>
                <a:gd name="T6" fmla="*/ 1111 w 1111"/>
                <a:gd name="T7" fmla="*/ 25 h 774"/>
                <a:gd name="T8" fmla="*/ 1111 w 1111"/>
                <a:gd name="T9" fmla="*/ 25 h 774"/>
                <a:gd name="T10" fmla="*/ 1088 w 1111"/>
                <a:gd name="T11" fmla="*/ 0 h 774"/>
                <a:gd name="T12" fmla="*/ 21 w 1111"/>
                <a:gd name="T13" fmla="*/ 0 h 774"/>
                <a:gd name="T14" fmla="*/ 0 w 1111"/>
                <a:gd name="T15" fmla="*/ 25 h 774"/>
                <a:gd name="T16" fmla="*/ 0 w 1111"/>
                <a:gd name="T17" fmla="*/ 750 h 774"/>
                <a:gd name="T18" fmla="*/ 21 w 1111"/>
                <a:gd name="T19" fmla="*/ 774 h 774"/>
                <a:gd name="T20" fmla="*/ 1088 w 1111"/>
                <a:gd name="T21" fmla="*/ 774 h 7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11" h="774">
                  <a:moveTo>
                    <a:pt x="1088" y="774"/>
                  </a:moveTo>
                  <a:cubicBezTo>
                    <a:pt x="1101" y="774"/>
                    <a:pt x="1111" y="763"/>
                    <a:pt x="1111" y="750"/>
                  </a:cubicBezTo>
                  <a:cubicBezTo>
                    <a:pt x="1111" y="25"/>
                    <a:pt x="1111" y="25"/>
                    <a:pt x="1111" y="25"/>
                  </a:cubicBezTo>
                  <a:cubicBezTo>
                    <a:pt x="1111" y="25"/>
                    <a:pt x="1111" y="25"/>
                    <a:pt x="1111" y="25"/>
                  </a:cubicBezTo>
                  <a:cubicBezTo>
                    <a:pt x="1111" y="25"/>
                    <a:pt x="1111" y="25"/>
                    <a:pt x="1111" y="25"/>
                  </a:cubicBezTo>
                  <a:cubicBezTo>
                    <a:pt x="1111" y="10"/>
                    <a:pt x="1101" y="0"/>
                    <a:pt x="1088" y="0"/>
                  </a:cubicBezTo>
                  <a:cubicBezTo>
                    <a:pt x="21" y="0"/>
                    <a:pt x="21" y="0"/>
                    <a:pt x="21" y="0"/>
                  </a:cubicBezTo>
                  <a:cubicBezTo>
                    <a:pt x="10" y="0"/>
                    <a:pt x="0" y="10"/>
                    <a:pt x="0" y="25"/>
                  </a:cubicBezTo>
                  <a:cubicBezTo>
                    <a:pt x="0" y="750"/>
                    <a:pt x="0" y="750"/>
                    <a:pt x="0" y="750"/>
                  </a:cubicBezTo>
                  <a:cubicBezTo>
                    <a:pt x="0" y="763"/>
                    <a:pt x="10" y="774"/>
                    <a:pt x="21" y="774"/>
                  </a:cubicBezTo>
                  <a:cubicBezTo>
                    <a:pt x="517" y="774"/>
                    <a:pt x="1088" y="774"/>
                    <a:pt x="1088" y="774"/>
                  </a:cubicBezTo>
                  <a:close/>
                </a:path>
              </a:pathLst>
            </a:custGeom>
            <a:solidFill>
              <a:srgbClr val="C2C2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6"/>
            <p:cNvSpPr>
              <a:spLocks/>
            </p:cNvSpPr>
            <p:nvPr/>
          </p:nvSpPr>
          <p:spPr bwMode="auto">
            <a:xfrm>
              <a:off x="6154" y="3922"/>
              <a:ext cx="246" cy="92"/>
            </a:xfrm>
            <a:custGeom>
              <a:avLst/>
              <a:gdLst>
                <a:gd name="T0" fmla="*/ 33 w 246"/>
                <a:gd name="T1" fmla="*/ 0 h 92"/>
                <a:gd name="T2" fmla="*/ 0 w 246"/>
                <a:gd name="T3" fmla="*/ 92 h 92"/>
                <a:gd name="T4" fmla="*/ 246 w 246"/>
                <a:gd name="T5" fmla="*/ 92 h 92"/>
                <a:gd name="T6" fmla="*/ 214 w 246"/>
                <a:gd name="T7" fmla="*/ 0 h 92"/>
                <a:gd name="T8" fmla="*/ 33 w 246"/>
                <a:gd name="T9" fmla="*/ 0 h 92"/>
                <a:gd name="T10" fmla="*/ 33 w 246"/>
                <a:gd name="T11" fmla="*/ 0 h 92"/>
                <a:gd name="T12" fmla="*/ 33 w 246"/>
                <a:gd name="T13" fmla="*/ 0 h 92"/>
              </a:gdLst>
              <a:ahLst/>
              <a:cxnLst>
                <a:cxn ang="0">
                  <a:pos x="T0" y="T1"/>
                </a:cxn>
                <a:cxn ang="0">
                  <a:pos x="T2" y="T3"/>
                </a:cxn>
                <a:cxn ang="0">
                  <a:pos x="T4" y="T5"/>
                </a:cxn>
                <a:cxn ang="0">
                  <a:pos x="T6" y="T7"/>
                </a:cxn>
                <a:cxn ang="0">
                  <a:pos x="T8" y="T9"/>
                </a:cxn>
                <a:cxn ang="0">
                  <a:pos x="T10" y="T11"/>
                </a:cxn>
                <a:cxn ang="0">
                  <a:pos x="T12" y="T13"/>
                </a:cxn>
              </a:cxnLst>
              <a:rect l="0" t="0" r="r" b="b"/>
              <a:pathLst>
                <a:path w="246" h="92">
                  <a:moveTo>
                    <a:pt x="33" y="0"/>
                  </a:moveTo>
                  <a:lnTo>
                    <a:pt x="0" y="92"/>
                  </a:lnTo>
                  <a:lnTo>
                    <a:pt x="246" y="92"/>
                  </a:lnTo>
                  <a:lnTo>
                    <a:pt x="214" y="0"/>
                  </a:lnTo>
                  <a:lnTo>
                    <a:pt x="33" y="0"/>
                  </a:lnTo>
                  <a:lnTo>
                    <a:pt x="33" y="0"/>
                  </a:lnTo>
                  <a:lnTo>
                    <a:pt x="33" y="0"/>
                  </a:lnTo>
                  <a:close/>
                </a:path>
              </a:pathLst>
            </a:custGeom>
            <a:solidFill>
              <a:srgbClr val="93939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7"/>
            <p:cNvSpPr>
              <a:spLocks/>
            </p:cNvSpPr>
            <p:nvPr/>
          </p:nvSpPr>
          <p:spPr bwMode="auto">
            <a:xfrm>
              <a:off x="5961" y="4014"/>
              <a:ext cx="600" cy="31"/>
            </a:xfrm>
            <a:custGeom>
              <a:avLst/>
              <a:gdLst>
                <a:gd name="T0" fmla="*/ 0 w 302"/>
                <a:gd name="T1" fmla="*/ 0 h 16"/>
                <a:gd name="T2" fmla="*/ 0 w 302"/>
                <a:gd name="T3" fmla="*/ 16 h 16"/>
                <a:gd name="T4" fmla="*/ 302 w 302"/>
                <a:gd name="T5" fmla="*/ 16 h 16"/>
                <a:gd name="T6" fmla="*/ 302 w 302"/>
                <a:gd name="T7" fmla="*/ 0 h 16"/>
                <a:gd name="T8" fmla="*/ 0 w 302"/>
                <a:gd name="T9" fmla="*/ 0 h 16"/>
              </a:gdLst>
              <a:ahLst/>
              <a:cxnLst>
                <a:cxn ang="0">
                  <a:pos x="T0" y="T1"/>
                </a:cxn>
                <a:cxn ang="0">
                  <a:pos x="T2" y="T3"/>
                </a:cxn>
                <a:cxn ang="0">
                  <a:pos x="T4" y="T5"/>
                </a:cxn>
                <a:cxn ang="0">
                  <a:pos x="T6" y="T7"/>
                </a:cxn>
                <a:cxn ang="0">
                  <a:pos x="T8" y="T9"/>
                </a:cxn>
              </a:cxnLst>
              <a:rect l="0" t="0" r="r" b="b"/>
              <a:pathLst>
                <a:path w="302" h="16">
                  <a:moveTo>
                    <a:pt x="0" y="0"/>
                  </a:moveTo>
                  <a:cubicBezTo>
                    <a:pt x="0" y="16"/>
                    <a:pt x="0" y="16"/>
                    <a:pt x="0" y="16"/>
                  </a:cubicBezTo>
                  <a:cubicBezTo>
                    <a:pt x="302" y="16"/>
                    <a:pt x="302" y="16"/>
                    <a:pt x="302" y="16"/>
                  </a:cubicBezTo>
                  <a:cubicBezTo>
                    <a:pt x="302" y="0"/>
                    <a:pt x="302" y="0"/>
                    <a:pt x="302" y="0"/>
                  </a:cubicBezTo>
                  <a:cubicBezTo>
                    <a:pt x="222" y="0"/>
                    <a:pt x="0" y="0"/>
                    <a:pt x="0" y="0"/>
                  </a:cubicBezTo>
                  <a:close/>
                </a:path>
              </a:pathLst>
            </a:custGeom>
            <a:solidFill>
              <a:srgbClr val="C2C2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8"/>
            <p:cNvSpPr>
              <a:spLocks/>
            </p:cNvSpPr>
            <p:nvPr/>
          </p:nvSpPr>
          <p:spPr bwMode="auto">
            <a:xfrm>
              <a:off x="5212" y="2437"/>
              <a:ext cx="2098" cy="1254"/>
            </a:xfrm>
            <a:custGeom>
              <a:avLst/>
              <a:gdLst>
                <a:gd name="T0" fmla="*/ 0 w 2098"/>
                <a:gd name="T1" fmla="*/ 0 h 1254"/>
                <a:gd name="T2" fmla="*/ 2098 w 2098"/>
                <a:gd name="T3" fmla="*/ 0 h 1254"/>
                <a:gd name="T4" fmla="*/ 2098 w 2098"/>
                <a:gd name="T5" fmla="*/ 1254 h 1254"/>
                <a:gd name="T6" fmla="*/ 0 w 2098"/>
                <a:gd name="T7" fmla="*/ 1254 h 1254"/>
                <a:gd name="T8" fmla="*/ 0 w 2098"/>
                <a:gd name="T9" fmla="*/ 0 h 1254"/>
                <a:gd name="T10" fmla="*/ 0 w 2098"/>
                <a:gd name="T11" fmla="*/ 0 h 1254"/>
                <a:gd name="T12" fmla="*/ 0 w 2098"/>
                <a:gd name="T13" fmla="*/ 0 h 1254"/>
                <a:gd name="T14" fmla="*/ 0 w 2098"/>
                <a:gd name="T15" fmla="*/ 0 h 12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98" h="1254">
                  <a:moveTo>
                    <a:pt x="0" y="0"/>
                  </a:moveTo>
                  <a:lnTo>
                    <a:pt x="2098" y="0"/>
                  </a:lnTo>
                  <a:lnTo>
                    <a:pt x="2098" y="1254"/>
                  </a:lnTo>
                  <a:lnTo>
                    <a:pt x="0" y="1254"/>
                  </a:lnTo>
                  <a:lnTo>
                    <a:pt x="0" y="0"/>
                  </a:lnTo>
                  <a:lnTo>
                    <a:pt x="0" y="0"/>
                  </a:lnTo>
                  <a:lnTo>
                    <a:pt x="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9"/>
            <p:cNvSpPr>
              <a:spLocks noEditPoints="1"/>
            </p:cNvSpPr>
            <p:nvPr/>
          </p:nvSpPr>
          <p:spPr bwMode="auto">
            <a:xfrm>
              <a:off x="5206" y="2433"/>
              <a:ext cx="2114" cy="1264"/>
            </a:xfrm>
            <a:custGeom>
              <a:avLst/>
              <a:gdLst>
                <a:gd name="T0" fmla="*/ 0 w 2114"/>
                <a:gd name="T1" fmla="*/ 0 h 1264"/>
                <a:gd name="T2" fmla="*/ 0 w 2114"/>
                <a:gd name="T3" fmla="*/ 1264 h 1264"/>
                <a:gd name="T4" fmla="*/ 2114 w 2114"/>
                <a:gd name="T5" fmla="*/ 1264 h 1264"/>
                <a:gd name="T6" fmla="*/ 2114 w 2114"/>
                <a:gd name="T7" fmla="*/ 0 h 1264"/>
                <a:gd name="T8" fmla="*/ 0 w 2114"/>
                <a:gd name="T9" fmla="*/ 0 h 1264"/>
                <a:gd name="T10" fmla="*/ 0 w 2114"/>
                <a:gd name="T11" fmla="*/ 0 h 1264"/>
                <a:gd name="T12" fmla="*/ 0 w 2114"/>
                <a:gd name="T13" fmla="*/ 0 h 1264"/>
                <a:gd name="T14" fmla="*/ 397 w 2114"/>
                <a:gd name="T15" fmla="*/ 73 h 1264"/>
                <a:gd name="T16" fmla="*/ 397 w 2114"/>
                <a:gd name="T17" fmla="*/ 1189 h 1264"/>
                <a:gd name="T18" fmla="*/ 16 w 2114"/>
                <a:gd name="T19" fmla="*/ 1189 h 1264"/>
                <a:gd name="T20" fmla="*/ 16 w 2114"/>
                <a:gd name="T21" fmla="*/ 73 h 1264"/>
                <a:gd name="T22" fmla="*/ 397 w 2114"/>
                <a:gd name="T23" fmla="*/ 73 h 1264"/>
                <a:gd name="T24" fmla="*/ 397 w 2114"/>
                <a:gd name="T25" fmla="*/ 73 h 1264"/>
                <a:gd name="T26" fmla="*/ 397 w 2114"/>
                <a:gd name="T27" fmla="*/ 73 h 1264"/>
                <a:gd name="T28" fmla="*/ 413 w 2114"/>
                <a:gd name="T29" fmla="*/ 1189 h 1264"/>
                <a:gd name="T30" fmla="*/ 413 w 2114"/>
                <a:gd name="T31" fmla="*/ 73 h 1264"/>
                <a:gd name="T32" fmla="*/ 2100 w 2114"/>
                <a:gd name="T33" fmla="*/ 73 h 1264"/>
                <a:gd name="T34" fmla="*/ 2100 w 2114"/>
                <a:gd name="T35" fmla="*/ 1189 h 1264"/>
                <a:gd name="T36" fmla="*/ 413 w 2114"/>
                <a:gd name="T37" fmla="*/ 1189 h 1264"/>
                <a:gd name="T38" fmla="*/ 413 w 2114"/>
                <a:gd name="T39" fmla="*/ 1189 h 1264"/>
                <a:gd name="T40" fmla="*/ 413 w 2114"/>
                <a:gd name="T41" fmla="*/ 1189 h 1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14" h="1264">
                  <a:moveTo>
                    <a:pt x="0" y="0"/>
                  </a:moveTo>
                  <a:lnTo>
                    <a:pt x="0" y="1264"/>
                  </a:lnTo>
                  <a:lnTo>
                    <a:pt x="2114" y="1264"/>
                  </a:lnTo>
                  <a:lnTo>
                    <a:pt x="2114" y="0"/>
                  </a:lnTo>
                  <a:lnTo>
                    <a:pt x="0" y="0"/>
                  </a:lnTo>
                  <a:lnTo>
                    <a:pt x="0" y="0"/>
                  </a:lnTo>
                  <a:lnTo>
                    <a:pt x="0" y="0"/>
                  </a:lnTo>
                  <a:close/>
                  <a:moveTo>
                    <a:pt x="397" y="73"/>
                  </a:moveTo>
                  <a:lnTo>
                    <a:pt x="397" y="1189"/>
                  </a:lnTo>
                  <a:lnTo>
                    <a:pt x="16" y="1189"/>
                  </a:lnTo>
                  <a:lnTo>
                    <a:pt x="16" y="73"/>
                  </a:lnTo>
                  <a:lnTo>
                    <a:pt x="397" y="73"/>
                  </a:lnTo>
                  <a:lnTo>
                    <a:pt x="397" y="73"/>
                  </a:lnTo>
                  <a:lnTo>
                    <a:pt x="397" y="73"/>
                  </a:lnTo>
                  <a:close/>
                  <a:moveTo>
                    <a:pt x="413" y="1189"/>
                  </a:moveTo>
                  <a:lnTo>
                    <a:pt x="413" y="73"/>
                  </a:lnTo>
                  <a:lnTo>
                    <a:pt x="2100" y="73"/>
                  </a:lnTo>
                  <a:lnTo>
                    <a:pt x="2100" y="1189"/>
                  </a:lnTo>
                  <a:lnTo>
                    <a:pt x="413" y="1189"/>
                  </a:lnTo>
                  <a:lnTo>
                    <a:pt x="413" y="1189"/>
                  </a:lnTo>
                  <a:lnTo>
                    <a:pt x="413" y="1189"/>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0"/>
            <p:cNvSpPr>
              <a:spLocks/>
            </p:cNvSpPr>
            <p:nvPr/>
          </p:nvSpPr>
          <p:spPr bwMode="auto">
            <a:xfrm>
              <a:off x="5232" y="3638"/>
              <a:ext cx="59" cy="44"/>
            </a:xfrm>
            <a:custGeom>
              <a:avLst/>
              <a:gdLst>
                <a:gd name="T0" fmla="*/ 0 w 59"/>
                <a:gd name="T1" fmla="*/ 0 h 44"/>
                <a:gd name="T2" fmla="*/ 59 w 59"/>
                <a:gd name="T3" fmla="*/ 0 h 44"/>
                <a:gd name="T4" fmla="*/ 59 w 59"/>
                <a:gd name="T5" fmla="*/ 44 h 44"/>
                <a:gd name="T6" fmla="*/ 0 w 59"/>
                <a:gd name="T7" fmla="*/ 44 h 44"/>
                <a:gd name="T8" fmla="*/ 0 w 59"/>
                <a:gd name="T9" fmla="*/ 0 h 44"/>
                <a:gd name="T10" fmla="*/ 0 w 59"/>
                <a:gd name="T11" fmla="*/ 0 h 44"/>
              </a:gdLst>
              <a:ahLst/>
              <a:cxnLst>
                <a:cxn ang="0">
                  <a:pos x="T0" y="T1"/>
                </a:cxn>
                <a:cxn ang="0">
                  <a:pos x="T2" y="T3"/>
                </a:cxn>
                <a:cxn ang="0">
                  <a:pos x="T4" y="T5"/>
                </a:cxn>
                <a:cxn ang="0">
                  <a:pos x="T6" y="T7"/>
                </a:cxn>
                <a:cxn ang="0">
                  <a:pos x="T8" y="T9"/>
                </a:cxn>
                <a:cxn ang="0">
                  <a:pos x="T10" y="T11"/>
                </a:cxn>
              </a:cxnLst>
              <a:rect l="0" t="0" r="r" b="b"/>
              <a:pathLst>
                <a:path w="59" h="44">
                  <a:moveTo>
                    <a:pt x="0" y="0"/>
                  </a:moveTo>
                  <a:lnTo>
                    <a:pt x="59" y="0"/>
                  </a:lnTo>
                  <a:lnTo>
                    <a:pt x="59" y="44"/>
                  </a:lnTo>
                  <a:lnTo>
                    <a:pt x="0" y="44"/>
                  </a:lnTo>
                  <a:lnTo>
                    <a:pt x="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1"/>
            <p:cNvSpPr>
              <a:spLocks/>
            </p:cNvSpPr>
            <p:nvPr/>
          </p:nvSpPr>
          <p:spPr bwMode="auto">
            <a:xfrm>
              <a:off x="5259" y="2566"/>
              <a:ext cx="58" cy="60"/>
            </a:xfrm>
            <a:custGeom>
              <a:avLst/>
              <a:gdLst>
                <a:gd name="T0" fmla="*/ 0 w 58"/>
                <a:gd name="T1" fmla="*/ 0 h 60"/>
                <a:gd name="T2" fmla="*/ 58 w 58"/>
                <a:gd name="T3" fmla="*/ 0 h 60"/>
                <a:gd name="T4" fmla="*/ 58 w 58"/>
                <a:gd name="T5" fmla="*/ 60 h 60"/>
                <a:gd name="T6" fmla="*/ 0 w 58"/>
                <a:gd name="T7" fmla="*/ 60 h 60"/>
                <a:gd name="T8" fmla="*/ 0 w 58"/>
                <a:gd name="T9" fmla="*/ 0 h 60"/>
                <a:gd name="T10" fmla="*/ 0 w 58"/>
                <a:gd name="T11" fmla="*/ 0 h 60"/>
              </a:gdLst>
              <a:ahLst/>
              <a:cxnLst>
                <a:cxn ang="0">
                  <a:pos x="T0" y="T1"/>
                </a:cxn>
                <a:cxn ang="0">
                  <a:pos x="T2" y="T3"/>
                </a:cxn>
                <a:cxn ang="0">
                  <a:pos x="T4" y="T5"/>
                </a:cxn>
                <a:cxn ang="0">
                  <a:pos x="T6" y="T7"/>
                </a:cxn>
                <a:cxn ang="0">
                  <a:pos x="T8" y="T9"/>
                </a:cxn>
                <a:cxn ang="0">
                  <a:pos x="T10" y="T11"/>
                </a:cxn>
              </a:cxnLst>
              <a:rect l="0" t="0" r="r" b="b"/>
              <a:pathLst>
                <a:path w="58" h="60">
                  <a:moveTo>
                    <a:pt x="0" y="0"/>
                  </a:moveTo>
                  <a:lnTo>
                    <a:pt x="58" y="0"/>
                  </a:lnTo>
                  <a:lnTo>
                    <a:pt x="58" y="60"/>
                  </a:lnTo>
                  <a:lnTo>
                    <a:pt x="0" y="60"/>
                  </a:lnTo>
                  <a:lnTo>
                    <a:pt x="0" y="0"/>
                  </a:lnTo>
                  <a:lnTo>
                    <a:pt x="0" y="0"/>
                  </a:lnTo>
                  <a:close/>
                </a:path>
              </a:pathLst>
            </a:custGeom>
            <a:solidFill>
              <a:srgbClr val="D83B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Rectangle 12"/>
            <p:cNvSpPr>
              <a:spLocks noChangeArrowheads="1"/>
            </p:cNvSpPr>
            <p:nvPr/>
          </p:nvSpPr>
          <p:spPr bwMode="auto">
            <a:xfrm>
              <a:off x="5355" y="2582"/>
              <a:ext cx="214" cy="28"/>
            </a:xfrm>
            <a:prstGeom prst="rect">
              <a:avLst/>
            </a:prstGeom>
            <a:solidFill>
              <a:srgbClr val="D83B0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3"/>
            <p:cNvSpPr>
              <a:spLocks/>
            </p:cNvSpPr>
            <p:nvPr/>
          </p:nvSpPr>
          <p:spPr bwMode="auto">
            <a:xfrm>
              <a:off x="5259" y="2749"/>
              <a:ext cx="58" cy="57"/>
            </a:xfrm>
            <a:custGeom>
              <a:avLst/>
              <a:gdLst>
                <a:gd name="T0" fmla="*/ 0 w 58"/>
                <a:gd name="T1" fmla="*/ 0 h 57"/>
                <a:gd name="T2" fmla="*/ 58 w 58"/>
                <a:gd name="T3" fmla="*/ 0 h 57"/>
                <a:gd name="T4" fmla="*/ 58 w 58"/>
                <a:gd name="T5" fmla="*/ 57 h 57"/>
                <a:gd name="T6" fmla="*/ 0 w 58"/>
                <a:gd name="T7" fmla="*/ 57 h 57"/>
                <a:gd name="T8" fmla="*/ 0 w 58"/>
                <a:gd name="T9" fmla="*/ 0 h 57"/>
                <a:gd name="T10" fmla="*/ 0 w 58"/>
                <a:gd name="T11" fmla="*/ 0 h 57"/>
              </a:gdLst>
              <a:ahLst/>
              <a:cxnLst>
                <a:cxn ang="0">
                  <a:pos x="T0" y="T1"/>
                </a:cxn>
                <a:cxn ang="0">
                  <a:pos x="T2" y="T3"/>
                </a:cxn>
                <a:cxn ang="0">
                  <a:pos x="T4" y="T5"/>
                </a:cxn>
                <a:cxn ang="0">
                  <a:pos x="T6" y="T7"/>
                </a:cxn>
                <a:cxn ang="0">
                  <a:pos x="T8" y="T9"/>
                </a:cxn>
                <a:cxn ang="0">
                  <a:pos x="T10" y="T11"/>
                </a:cxn>
              </a:cxnLst>
              <a:rect l="0" t="0" r="r" b="b"/>
              <a:pathLst>
                <a:path w="58" h="57">
                  <a:moveTo>
                    <a:pt x="0" y="0"/>
                  </a:moveTo>
                  <a:lnTo>
                    <a:pt x="58" y="0"/>
                  </a:lnTo>
                  <a:lnTo>
                    <a:pt x="58" y="57"/>
                  </a:lnTo>
                  <a:lnTo>
                    <a:pt x="0" y="57"/>
                  </a:lnTo>
                  <a:lnTo>
                    <a:pt x="0" y="0"/>
                  </a:lnTo>
                  <a:lnTo>
                    <a:pt x="0" y="0"/>
                  </a:ln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4"/>
            <p:cNvSpPr>
              <a:spLocks/>
            </p:cNvSpPr>
            <p:nvPr/>
          </p:nvSpPr>
          <p:spPr bwMode="auto">
            <a:xfrm>
              <a:off x="5355" y="2765"/>
              <a:ext cx="214" cy="26"/>
            </a:xfrm>
            <a:custGeom>
              <a:avLst/>
              <a:gdLst>
                <a:gd name="T0" fmla="*/ 0 w 214"/>
                <a:gd name="T1" fmla="*/ 0 h 26"/>
                <a:gd name="T2" fmla="*/ 214 w 214"/>
                <a:gd name="T3" fmla="*/ 0 h 26"/>
                <a:gd name="T4" fmla="*/ 214 w 214"/>
                <a:gd name="T5" fmla="*/ 26 h 26"/>
                <a:gd name="T6" fmla="*/ 0 w 214"/>
                <a:gd name="T7" fmla="*/ 26 h 26"/>
                <a:gd name="T8" fmla="*/ 0 w 214"/>
                <a:gd name="T9" fmla="*/ 0 h 26"/>
                <a:gd name="T10" fmla="*/ 0 w 214"/>
                <a:gd name="T11" fmla="*/ 0 h 26"/>
              </a:gdLst>
              <a:ahLst/>
              <a:cxnLst>
                <a:cxn ang="0">
                  <a:pos x="T0" y="T1"/>
                </a:cxn>
                <a:cxn ang="0">
                  <a:pos x="T2" y="T3"/>
                </a:cxn>
                <a:cxn ang="0">
                  <a:pos x="T4" y="T5"/>
                </a:cxn>
                <a:cxn ang="0">
                  <a:pos x="T6" y="T7"/>
                </a:cxn>
                <a:cxn ang="0">
                  <a:pos x="T8" y="T9"/>
                </a:cxn>
                <a:cxn ang="0">
                  <a:pos x="T10" y="T11"/>
                </a:cxn>
              </a:cxnLst>
              <a:rect l="0" t="0" r="r" b="b"/>
              <a:pathLst>
                <a:path w="214" h="26">
                  <a:moveTo>
                    <a:pt x="0" y="0"/>
                  </a:moveTo>
                  <a:lnTo>
                    <a:pt x="214" y="0"/>
                  </a:lnTo>
                  <a:lnTo>
                    <a:pt x="214" y="26"/>
                  </a:lnTo>
                  <a:lnTo>
                    <a:pt x="0" y="26"/>
                  </a:lnTo>
                  <a:lnTo>
                    <a:pt x="0" y="0"/>
                  </a:lnTo>
                  <a:lnTo>
                    <a:pt x="0" y="0"/>
                  </a:lnTo>
                  <a:close/>
                </a:path>
              </a:pathLst>
            </a:custGeom>
            <a:solidFill>
              <a:srgbClr val="73737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5"/>
            <p:cNvSpPr>
              <a:spLocks/>
            </p:cNvSpPr>
            <p:nvPr/>
          </p:nvSpPr>
          <p:spPr bwMode="auto">
            <a:xfrm>
              <a:off x="5259" y="2930"/>
              <a:ext cx="58" cy="59"/>
            </a:xfrm>
            <a:custGeom>
              <a:avLst/>
              <a:gdLst>
                <a:gd name="T0" fmla="*/ 0 w 58"/>
                <a:gd name="T1" fmla="*/ 0 h 59"/>
                <a:gd name="T2" fmla="*/ 58 w 58"/>
                <a:gd name="T3" fmla="*/ 0 h 59"/>
                <a:gd name="T4" fmla="*/ 58 w 58"/>
                <a:gd name="T5" fmla="*/ 59 h 59"/>
                <a:gd name="T6" fmla="*/ 0 w 58"/>
                <a:gd name="T7" fmla="*/ 59 h 59"/>
                <a:gd name="T8" fmla="*/ 0 w 58"/>
                <a:gd name="T9" fmla="*/ 0 h 59"/>
                <a:gd name="T10" fmla="*/ 0 w 58"/>
                <a:gd name="T11" fmla="*/ 0 h 59"/>
              </a:gdLst>
              <a:ahLst/>
              <a:cxnLst>
                <a:cxn ang="0">
                  <a:pos x="T0" y="T1"/>
                </a:cxn>
                <a:cxn ang="0">
                  <a:pos x="T2" y="T3"/>
                </a:cxn>
                <a:cxn ang="0">
                  <a:pos x="T4" y="T5"/>
                </a:cxn>
                <a:cxn ang="0">
                  <a:pos x="T6" y="T7"/>
                </a:cxn>
                <a:cxn ang="0">
                  <a:pos x="T8" y="T9"/>
                </a:cxn>
                <a:cxn ang="0">
                  <a:pos x="T10" y="T11"/>
                </a:cxn>
              </a:cxnLst>
              <a:rect l="0" t="0" r="r" b="b"/>
              <a:pathLst>
                <a:path w="58" h="59">
                  <a:moveTo>
                    <a:pt x="0" y="0"/>
                  </a:moveTo>
                  <a:lnTo>
                    <a:pt x="58" y="0"/>
                  </a:lnTo>
                  <a:lnTo>
                    <a:pt x="58" y="59"/>
                  </a:lnTo>
                  <a:lnTo>
                    <a:pt x="0" y="59"/>
                  </a:lnTo>
                  <a:lnTo>
                    <a:pt x="0" y="0"/>
                  </a:lnTo>
                  <a:lnTo>
                    <a:pt x="0" y="0"/>
                  </a:ln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6"/>
            <p:cNvSpPr>
              <a:spLocks/>
            </p:cNvSpPr>
            <p:nvPr/>
          </p:nvSpPr>
          <p:spPr bwMode="auto">
            <a:xfrm>
              <a:off x="5355" y="2946"/>
              <a:ext cx="214" cy="28"/>
            </a:xfrm>
            <a:custGeom>
              <a:avLst/>
              <a:gdLst>
                <a:gd name="T0" fmla="*/ 0 w 214"/>
                <a:gd name="T1" fmla="*/ 0 h 28"/>
                <a:gd name="T2" fmla="*/ 214 w 214"/>
                <a:gd name="T3" fmla="*/ 0 h 28"/>
                <a:gd name="T4" fmla="*/ 214 w 214"/>
                <a:gd name="T5" fmla="*/ 28 h 28"/>
                <a:gd name="T6" fmla="*/ 0 w 214"/>
                <a:gd name="T7" fmla="*/ 28 h 28"/>
                <a:gd name="T8" fmla="*/ 0 w 214"/>
                <a:gd name="T9" fmla="*/ 0 h 28"/>
                <a:gd name="T10" fmla="*/ 0 w 214"/>
                <a:gd name="T11" fmla="*/ 0 h 28"/>
              </a:gdLst>
              <a:ahLst/>
              <a:cxnLst>
                <a:cxn ang="0">
                  <a:pos x="T0" y="T1"/>
                </a:cxn>
                <a:cxn ang="0">
                  <a:pos x="T2" y="T3"/>
                </a:cxn>
                <a:cxn ang="0">
                  <a:pos x="T4" y="T5"/>
                </a:cxn>
                <a:cxn ang="0">
                  <a:pos x="T6" y="T7"/>
                </a:cxn>
                <a:cxn ang="0">
                  <a:pos x="T8" y="T9"/>
                </a:cxn>
                <a:cxn ang="0">
                  <a:pos x="T10" y="T11"/>
                </a:cxn>
              </a:cxnLst>
              <a:rect l="0" t="0" r="r" b="b"/>
              <a:pathLst>
                <a:path w="214" h="28">
                  <a:moveTo>
                    <a:pt x="0" y="0"/>
                  </a:moveTo>
                  <a:lnTo>
                    <a:pt x="214" y="0"/>
                  </a:lnTo>
                  <a:lnTo>
                    <a:pt x="214" y="28"/>
                  </a:lnTo>
                  <a:lnTo>
                    <a:pt x="0" y="28"/>
                  </a:lnTo>
                  <a:lnTo>
                    <a:pt x="0" y="0"/>
                  </a:lnTo>
                  <a:lnTo>
                    <a:pt x="0" y="0"/>
                  </a:lnTo>
                  <a:close/>
                </a:path>
              </a:pathLst>
            </a:custGeom>
            <a:solidFill>
              <a:srgbClr val="73737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7"/>
            <p:cNvSpPr>
              <a:spLocks/>
            </p:cNvSpPr>
            <p:nvPr/>
          </p:nvSpPr>
          <p:spPr bwMode="auto">
            <a:xfrm>
              <a:off x="5259" y="3113"/>
              <a:ext cx="58" cy="59"/>
            </a:xfrm>
            <a:custGeom>
              <a:avLst/>
              <a:gdLst>
                <a:gd name="T0" fmla="*/ 0 w 58"/>
                <a:gd name="T1" fmla="*/ 0 h 59"/>
                <a:gd name="T2" fmla="*/ 58 w 58"/>
                <a:gd name="T3" fmla="*/ 0 h 59"/>
                <a:gd name="T4" fmla="*/ 58 w 58"/>
                <a:gd name="T5" fmla="*/ 59 h 59"/>
                <a:gd name="T6" fmla="*/ 0 w 58"/>
                <a:gd name="T7" fmla="*/ 59 h 59"/>
                <a:gd name="T8" fmla="*/ 0 w 58"/>
                <a:gd name="T9" fmla="*/ 0 h 59"/>
                <a:gd name="T10" fmla="*/ 0 w 58"/>
                <a:gd name="T11" fmla="*/ 0 h 59"/>
              </a:gdLst>
              <a:ahLst/>
              <a:cxnLst>
                <a:cxn ang="0">
                  <a:pos x="T0" y="T1"/>
                </a:cxn>
                <a:cxn ang="0">
                  <a:pos x="T2" y="T3"/>
                </a:cxn>
                <a:cxn ang="0">
                  <a:pos x="T4" y="T5"/>
                </a:cxn>
                <a:cxn ang="0">
                  <a:pos x="T6" y="T7"/>
                </a:cxn>
                <a:cxn ang="0">
                  <a:pos x="T8" y="T9"/>
                </a:cxn>
                <a:cxn ang="0">
                  <a:pos x="T10" y="T11"/>
                </a:cxn>
              </a:cxnLst>
              <a:rect l="0" t="0" r="r" b="b"/>
              <a:pathLst>
                <a:path w="58" h="59">
                  <a:moveTo>
                    <a:pt x="0" y="0"/>
                  </a:moveTo>
                  <a:lnTo>
                    <a:pt x="58" y="0"/>
                  </a:lnTo>
                  <a:lnTo>
                    <a:pt x="58" y="59"/>
                  </a:lnTo>
                  <a:lnTo>
                    <a:pt x="0" y="59"/>
                  </a:lnTo>
                  <a:lnTo>
                    <a:pt x="0" y="0"/>
                  </a:lnTo>
                  <a:lnTo>
                    <a:pt x="0" y="0"/>
                  </a:ln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8"/>
            <p:cNvSpPr>
              <a:spLocks/>
            </p:cNvSpPr>
            <p:nvPr/>
          </p:nvSpPr>
          <p:spPr bwMode="auto">
            <a:xfrm>
              <a:off x="5355" y="3129"/>
              <a:ext cx="214" cy="26"/>
            </a:xfrm>
            <a:custGeom>
              <a:avLst/>
              <a:gdLst>
                <a:gd name="T0" fmla="*/ 0 w 214"/>
                <a:gd name="T1" fmla="*/ 0 h 26"/>
                <a:gd name="T2" fmla="*/ 214 w 214"/>
                <a:gd name="T3" fmla="*/ 0 h 26"/>
                <a:gd name="T4" fmla="*/ 214 w 214"/>
                <a:gd name="T5" fmla="*/ 26 h 26"/>
                <a:gd name="T6" fmla="*/ 0 w 214"/>
                <a:gd name="T7" fmla="*/ 26 h 26"/>
                <a:gd name="T8" fmla="*/ 0 w 214"/>
                <a:gd name="T9" fmla="*/ 0 h 26"/>
                <a:gd name="T10" fmla="*/ 0 w 214"/>
                <a:gd name="T11" fmla="*/ 0 h 26"/>
              </a:gdLst>
              <a:ahLst/>
              <a:cxnLst>
                <a:cxn ang="0">
                  <a:pos x="T0" y="T1"/>
                </a:cxn>
                <a:cxn ang="0">
                  <a:pos x="T2" y="T3"/>
                </a:cxn>
                <a:cxn ang="0">
                  <a:pos x="T4" y="T5"/>
                </a:cxn>
                <a:cxn ang="0">
                  <a:pos x="T6" y="T7"/>
                </a:cxn>
                <a:cxn ang="0">
                  <a:pos x="T8" y="T9"/>
                </a:cxn>
                <a:cxn ang="0">
                  <a:pos x="T10" y="T11"/>
                </a:cxn>
              </a:cxnLst>
              <a:rect l="0" t="0" r="r" b="b"/>
              <a:pathLst>
                <a:path w="214" h="26">
                  <a:moveTo>
                    <a:pt x="0" y="0"/>
                  </a:moveTo>
                  <a:lnTo>
                    <a:pt x="214" y="0"/>
                  </a:lnTo>
                  <a:lnTo>
                    <a:pt x="214" y="26"/>
                  </a:lnTo>
                  <a:lnTo>
                    <a:pt x="0" y="26"/>
                  </a:lnTo>
                  <a:lnTo>
                    <a:pt x="0" y="0"/>
                  </a:lnTo>
                  <a:lnTo>
                    <a:pt x="0" y="0"/>
                  </a:lnTo>
                  <a:close/>
                </a:path>
              </a:pathLst>
            </a:custGeom>
            <a:solidFill>
              <a:srgbClr val="73737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9"/>
            <p:cNvSpPr>
              <a:spLocks/>
            </p:cNvSpPr>
            <p:nvPr/>
          </p:nvSpPr>
          <p:spPr bwMode="auto">
            <a:xfrm>
              <a:off x="5259" y="3294"/>
              <a:ext cx="58" cy="59"/>
            </a:xfrm>
            <a:custGeom>
              <a:avLst/>
              <a:gdLst>
                <a:gd name="T0" fmla="*/ 0 w 58"/>
                <a:gd name="T1" fmla="*/ 0 h 59"/>
                <a:gd name="T2" fmla="*/ 58 w 58"/>
                <a:gd name="T3" fmla="*/ 0 h 59"/>
                <a:gd name="T4" fmla="*/ 58 w 58"/>
                <a:gd name="T5" fmla="*/ 59 h 59"/>
                <a:gd name="T6" fmla="*/ 0 w 58"/>
                <a:gd name="T7" fmla="*/ 59 h 59"/>
                <a:gd name="T8" fmla="*/ 0 w 58"/>
                <a:gd name="T9" fmla="*/ 0 h 59"/>
                <a:gd name="T10" fmla="*/ 0 w 58"/>
                <a:gd name="T11" fmla="*/ 0 h 59"/>
              </a:gdLst>
              <a:ahLst/>
              <a:cxnLst>
                <a:cxn ang="0">
                  <a:pos x="T0" y="T1"/>
                </a:cxn>
                <a:cxn ang="0">
                  <a:pos x="T2" y="T3"/>
                </a:cxn>
                <a:cxn ang="0">
                  <a:pos x="T4" y="T5"/>
                </a:cxn>
                <a:cxn ang="0">
                  <a:pos x="T6" y="T7"/>
                </a:cxn>
                <a:cxn ang="0">
                  <a:pos x="T8" y="T9"/>
                </a:cxn>
                <a:cxn ang="0">
                  <a:pos x="T10" y="T11"/>
                </a:cxn>
              </a:cxnLst>
              <a:rect l="0" t="0" r="r" b="b"/>
              <a:pathLst>
                <a:path w="58" h="59">
                  <a:moveTo>
                    <a:pt x="0" y="0"/>
                  </a:moveTo>
                  <a:lnTo>
                    <a:pt x="58" y="0"/>
                  </a:lnTo>
                  <a:lnTo>
                    <a:pt x="58" y="59"/>
                  </a:lnTo>
                  <a:lnTo>
                    <a:pt x="0" y="59"/>
                  </a:lnTo>
                  <a:lnTo>
                    <a:pt x="0" y="0"/>
                  </a:lnTo>
                  <a:lnTo>
                    <a:pt x="0" y="0"/>
                  </a:ln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20"/>
            <p:cNvSpPr>
              <a:spLocks/>
            </p:cNvSpPr>
            <p:nvPr/>
          </p:nvSpPr>
          <p:spPr bwMode="auto">
            <a:xfrm>
              <a:off x="5355" y="3312"/>
              <a:ext cx="214" cy="25"/>
            </a:xfrm>
            <a:custGeom>
              <a:avLst/>
              <a:gdLst>
                <a:gd name="T0" fmla="*/ 0 w 214"/>
                <a:gd name="T1" fmla="*/ 0 h 25"/>
                <a:gd name="T2" fmla="*/ 214 w 214"/>
                <a:gd name="T3" fmla="*/ 0 h 25"/>
                <a:gd name="T4" fmla="*/ 214 w 214"/>
                <a:gd name="T5" fmla="*/ 25 h 25"/>
                <a:gd name="T6" fmla="*/ 0 w 214"/>
                <a:gd name="T7" fmla="*/ 25 h 25"/>
                <a:gd name="T8" fmla="*/ 0 w 214"/>
                <a:gd name="T9" fmla="*/ 0 h 25"/>
                <a:gd name="T10" fmla="*/ 0 w 214"/>
                <a:gd name="T11" fmla="*/ 0 h 25"/>
              </a:gdLst>
              <a:ahLst/>
              <a:cxnLst>
                <a:cxn ang="0">
                  <a:pos x="T0" y="T1"/>
                </a:cxn>
                <a:cxn ang="0">
                  <a:pos x="T2" y="T3"/>
                </a:cxn>
                <a:cxn ang="0">
                  <a:pos x="T4" y="T5"/>
                </a:cxn>
                <a:cxn ang="0">
                  <a:pos x="T6" y="T7"/>
                </a:cxn>
                <a:cxn ang="0">
                  <a:pos x="T8" y="T9"/>
                </a:cxn>
                <a:cxn ang="0">
                  <a:pos x="T10" y="T11"/>
                </a:cxn>
              </a:cxnLst>
              <a:rect l="0" t="0" r="r" b="b"/>
              <a:pathLst>
                <a:path w="214" h="25">
                  <a:moveTo>
                    <a:pt x="0" y="0"/>
                  </a:moveTo>
                  <a:lnTo>
                    <a:pt x="214" y="0"/>
                  </a:lnTo>
                  <a:lnTo>
                    <a:pt x="214" y="25"/>
                  </a:lnTo>
                  <a:lnTo>
                    <a:pt x="0" y="25"/>
                  </a:lnTo>
                  <a:lnTo>
                    <a:pt x="0" y="0"/>
                  </a:lnTo>
                  <a:lnTo>
                    <a:pt x="0" y="0"/>
                  </a:lnTo>
                  <a:close/>
                </a:path>
              </a:pathLst>
            </a:custGeom>
            <a:solidFill>
              <a:srgbClr val="73737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21"/>
            <p:cNvSpPr>
              <a:spLocks/>
            </p:cNvSpPr>
            <p:nvPr/>
          </p:nvSpPr>
          <p:spPr bwMode="auto">
            <a:xfrm>
              <a:off x="5259" y="3477"/>
              <a:ext cx="58" cy="59"/>
            </a:xfrm>
            <a:custGeom>
              <a:avLst/>
              <a:gdLst>
                <a:gd name="T0" fmla="*/ 0 w 58"/>
                <a:gd name="T1" fmla="*/ 0 h 59"/>
                <a:gd name="T2" fmla="*/ 58 w 58"/>
                <a:gd name="T3" fmla="*/ 0 h 59"/>
                <a:gd name="T4" fmla="*/ 58 w 58"/>
                <a:gd name="T5" fmla="*/ 59 h 59"/>
                <a:gd name="T6" fmla="*/ 0 w 58"/>
                <a:gd name="T7" fmla="*/ 59 h 59"/>
                <a:gd name="T8" fmla="*/ 0 w 58"/>
                <a:gd name="T9" fmla="*/ 0 h 59"/>
                <a:gd name="T10" fmla="*/ 0 w 58"/>
                <a:gd name="T11" fmla="*/ 0 h 59"/>
              </a:gdLst>
              <a:ahLst/>
              <a:cxnLst>
                <a:cxn ang="0">
                  <a:pos x="T0" y="T1"/>
                </a:cxn>
                <a:cxn ang="0">
                  <a:pos x="T2" y="T3"/>
                </a:cxn>
                <a:cxn ang="0">
                  <a:pos x="T4" y="T5"/>
                </a:cxn>
                <a:cxn ang="0">
                  <a:pos x="T6" y="T7"/>
                </a:cxn>
                <a:cxn ang="0">
                  <a:pos x="T8" y="T9"/>
                </a:cxn>
                <a:cxn ang="0">
                  <a:pos x="T10" y="T11"/>
                </a:cxn>
              </a:cxnLst>
              <a:rect l="0" t="0" r="r" b="b"/>
              <a:pathLst>
                <a:path w="58" h="59">
                  <a:moveTo>
                    <a:pt x="0" y="0"/>
                  </a:moveTo>
                  <a:lnTo>
                    <a:pt x="58" y="0"/>
                  </a:lnTo>
                  <a:lnTo>
                    <a:pt x="58" y="59"/>
                  </a:lnTo>
                  <a:lnTo>
                    <a:pt x="0" y="59"/>
                  </a:lnTo>
                  <a:lnTo>
                    <a:pt x="0" y="0"/>
                  </a:lnTo>
                  <a:lnTo>
                    <a:pt x="0" y="0"/>
                  </a:ln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22"/>
            <p:cNvSpPr>
              <a:spLocks/>
            </p:cNvSpPr>
            <p:nvPr/>
          </p:nvSpPr>
          <p:spPr bwMode="auto">
            <a:xfrm>
              <a:off x="5355" y="3493"/>
              <a:ext cx="214" cy="27"/>
            </a:xfrm>
            <a:custGeom>
              <a:avLst/>
              <a:gdLst>
                <a:gd name="T0" fmla="*/ 0 w 214"/>
                <a:gd name="T1" fmla="*/ 0 h 27"/>
                <a:gd name="T2" fmla="*/ 214 w 214"/>
                <a:gd name="T3" fmla="*/ 0 h 27"/>
                <a:gd name="T4" fmla="*/ 214 w 214"/>
                <a:gd name="T5" fmla="*/ 27 h 27"/>
                <a:gd name="T6" fmla="*/ 0 w 214"/>
                <a:gd name="T7" fmla="*/ 27 h 27"/>
                <a:gd name="T8" fmla="*/ 0 w 214"/>
                <a:gd name="T9" fmla="*/ 0 h 27"/>
                <a:gd name="T10" fmla="*/ 0 w 214"/>
                <a:gd name="T11" fmla="*/ 0 h 27"/>
              </a:gdLst>
              <a:ahLst/>
              <a:cxnLst>
                <a:cxn ang="0">
                  <a:pos x="T0" y="T1"/>
                </a:cxn>
                <a:cxn ang="0">
                  <a:pos x="T2" y="T3"/>
                </a:cxn>
                <a:cxn ang="0">
                  <a:pos x="T4" y="T5"/>
                </a:cxn>
                <a:cxn ang="0">
                  <a:pos x="T6" y="T7"/>
                </a:cxn>
                <a:cxn ang="0">
                  <a:pos x="T8" y="T9"/>
                </a:cxn>
                <a:cxn ang="0">
                  <a:pos x="T10" y="T11"/>
                </a:cxn>
              </a:cxnLst>
              <a:rect l="0" t="0" r="r" b="b"/>
              <a:pathLst>
                <a:path w="214" h="27">
                  <a:moveTo>
                    <a:pt x="0" y="0"/>
                  </a:moveTo>
                  <a:lnTo>
                    <a:pt x="214" y="0"/>
                  </a:lnTo>
                  <a:lnTo>
                    <a:pt x="214" y="27"/>
                  </a:lnTo>
                  <a:lnTo>
                    <a:pt x="0" y="27"/>
                  </a:lnTo>
                  <a:lnTo>
                    <a:pt x="0" y="0"/>
                  </a:lnTo>
                  <a:lnTo>
                    <a:pt x="0" y="0"/>
                  </a:lnTo>
                  <a:close/>
                </a:path>
              </a:pathLst>
            </a:custGeom>
            <a:solidFill>
              <a:srgbClr val="73737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23"/>
            <p:cNvSpPr>
              <a:spLocks noEditPoints="1"/>
            </p:cNvSpPr>
            <p:nvPr/>
          </p:nvSpPr>
          <p:spPr bwMode="auto">
            <a:xfrm>
              <a:off x="7004" y="2449"/>
              <a:ext cx="259" cy="47"/>
            </a:xfrm>
            <a:custGeom>
              <a:avLst/>
              <a:gdLst>
                <a:gd name="T0" fmla="*/ 56 w 259"/>
                <a:gd name="T1" fmla="*/ 27 h 47"/>
                <a:gd name="T2" fmla="*/ 0 w 259"/>
                <a:gd name="T3" fmla="*/ 27 h 47"/>
                <a:gd name="T4" fmla="*/ 0 w 259"/>
                <a:gd name="T5" fmla="*/ 19 h 47"/>
                <a:gd name="T6" fmla="*/ 56 w 259"/>
                <a:gd name="T7" fmla="*/ 19 h 47"/>
                <a:gd name="T8" fmla="*/ 56 w 259"/>
                <a:gd name="T9" fmla="*/ 27 h 47"/>
                <a:gd name="T10" fmla="*/ 56 w 259"/>
                <a:gd name="T11" fmla="*/ 27 h 47"/>
                <a:gd name="T12" fmla="*/ 56 w 259"/>
                <a:gd name="T13" fmla="*/ 27 h 47"/>
                <a:gd name="T14" fmla="*/ 155 w 259"/>
                <a:gd name="T15" fmla="*/ 0 h 47"/>
                <a:gd name="T16" fmla="*/ 155 w 259"/>
                <a:gd name="T17" fmla="*/ 41 h 47"/>
                <a:gd name="T18" fmla="*/ 147 w 259"/>
                <a:gd name="T19" fmla="*/ 41 h 47"/>
                <a:gd name="T20" fmla="*/ 147 w 259"/>
                <a:gd name="T21" fmla="*/ 47 h 47"/>
                <a:gd name="T22" fmla="*/ 110 w 259"/>
                <a:gd name="T23" fmla="*/ 47 h 47"/>
                <a:gd name="T24" fmla="*/ 110 w 259"/>
                <a:gd name="T25" fmla="*/ 7 h 47"/>
                <a:gd name="T26" fmla="*/ 122 w 259"/>
                <a:gd name="T27" fmla="*/ 7 h 47"/>
                <a:gd name="T28" fmla="*/ 122 w 259"/>
                <a:gd name="T29" fmla="*/ 0 h 47"/>
                <a:gd name="T30" fmla="*/ 155 w 259"/>
                <a:gd name="T31" fmla="*/ 0 h 47"/>
                <a:gd name="T32" fmla="*/ 155 w 259"/>
                <a:gd name="T33" fmla="*/ 0 h 47"/>
                <a:gd name="T34" fmla="*/ 155 w 259"/>
                <a:gd name="T35" fmla="*/ 0 h 47"/>
                <a:gd name="T36" fmla="*/ 143 w 259"/>
                <a:gd name="T37" fmla="*/ 11 h 47"/>
                <a:gd name="T38" fmla="*/ 114 w 259"/>
                <a:gd name="T39" fmla="*/ 11 h 47"/>
                <a:gd name="T40" fmla="*/ 114 w 259"/>
                <a:gd name="T41" fmla="*/ 45 h 47"/>
                <a:gd name="T42" fmla="*/ 143 w 259"/>
                <a:gd name="T43" fmla="*/ 45 h 47"/>
                <a:gd name="T44" fmla="*/ 143 w 259"/>
                <a:gd name="T45" fmla="*/ 11 h 47"/>
                <a:gd name="T46" fmla="*/ 143 w 259"/>
                <a:gd name="T47" fmla="*/ 11 h 47"/>
                <a:gd name="T48" fmla="*/ 143 w 259"/>
                <a:gd name="T49" fmla="*/ 11 h 47"/>
                <a:gd name="T50" fmla="*/ 151 w 259"/>
                <a:gd name="T51" fmla="*/ 3 h 47"/>
                <a:gd name="T52" fmla="*/ 125 w 259"/>
                <a:gd name="T53" fmla="*/ 3 h 47"/>
                <a:gd name="T54" fmla="*/ 125 w 259"/>
                <a:gd name="T55" fmla="*/ 7 h 47"/>
                <a:gd name="T56" fmla="*/ 147 w 259"/>
                <a:gd name="T57" fmla="*/ 7 h 47"/>
                <a:gd name="T58" fmla="*/ 147 w 259"/>
                <a:gd name="T59" fmla="*/ 35 h 47"/>
                <a:gd name="T60" fmla="*/ 151 w 259"/>
                <a:gd name="T61" fmla="*/ 35 h 47"/>
                <a:gd name="T62" fmla="*/ 151 w 259"/>
                <a:gd name="T63" fmla="*/ 3 h 47"/>
                <a:gd name="T64" fmla="*/ 151 w 259"/>
                <a:gd name="T65" fmla="*/ 3 h 47"/>
                <a:gd name="T66" fmla="*/ 151 w 259"/>
                <a:gd name="T67" fmla="*/ 3 h 47"/>
                <a:gd name="T68" fmla="*/ 259 w 259"/>
                <a:gd name="T69" fmla="*/ 0 h 47"/>
                <a:gd name="T70" fmla="*/ 259 w 259"/>
                <a:gd name="T71" fmla="*/ 0 h 47"/>
                <a:gd name="T72" fmla="*/ 235 w 259"/>
                <a:gd name="T73" fmla="*/ 19 h 47"/>
                <a:gd name="T74" fmla="*/ 213 w 259"/>
                <a:gd name="T75" fmla="*/ 0 h 47"/>
                <a:gd name="T76" fmla="*/ 213 w 259"/>
                <a:gd name="T77" fmla="*/ 0 h 47"/>
                <a:gd name="T78" fmla="*/ 231 w 259"/>
                <a:gd name="T79" fmla="*/ 23 h 47"/>
                <a:gd name="T80" fmla="*/ 213 w 259"/>
                <a:gd name="T81" fmla="*/ 47 h 47"/>
                <a:gd name="T82" fmla="*/ 213 w 259"/>
                <a:gd name="T83" fmla="*/ 47 h 47"/>
                <a:gd name="T84" fmla="*/ 235 w 259"/>
                <a:gd name="T85" fmla="*/ 27 h 47"/>
                <a:gd name="T86" fmla="*/ 259 w 259"/>
                <a:gd name="T87" fmla="*/ 47 h 47"/>
                <a:gd name="T88" fmla="*/ 259 w 259"/>
                <a:gd name="T89" fmla="*/ 47 h 47"/>
                <a:gd name="T90" fmla="*/ 239 w 259"/>
                <a:gd name="T91" fmla="*/ 23 h 47"/>
                <a:gd name="T92" fmla="*/ 259 w 259"/>
                <a:gd name="T93" fmla="*/ 0 h 47"/>
                <a:gd name="T94" fmla="*/ 259 w 259"/>
                <a:gd name="T95" fmla="*/ 0 h 47"/>
                <a:gd name="T96" fmla="*/ 259 w 259"/>
                <a:gd name="T97" fmla="*/ 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59" h="47">
                  <a:moveTo>
                    <a:pt x="56" y="27"/>
                  </a:moveTo>
                  <a:lnTo>
                    <a:pt x="0" y="27"/>
                  </a:lnTo>
                  <a:lnTo>
                    <a:pt x="0" y="19"/>
                  </a:lnTo>
                  <a:lnTo>
                    <a:pt x="56" y="19"/>
                  </a:lnTo>
                  <a:lnTo>
                    <a:pt x="56" y="27"/>
                  </a:lnTo>
                  <a:lnTo>
                    <a:pt x="56" y="27"/>
                  </a:lnTo>
                  <a:lnTo>
                    <a:pt x="56" y="27"/>
                  </a:lnTo>
                  <a:close/>
                  <a:moveTo>
                    <a:pt x="155" y="0"/>
                  </a:moveTo>
                  <a:lnTo>
                    <a:pt x="155" y="41"/>
                  </a:lnTo>
                  <a:lnTo>
                    <a:pt x="147" y="41"/>
                  </a:lnTo>
                  <a:lnTo>
                    <a:pt x="147" y="47"/>
                  </a:lnTo>
                  <a:lnTo>
                    <a:pt x="110" y="47"/>
                  </a:lnTo>
                  <a:lnTo>
                    <a:pt x="110" y="7"/>
                  </a:lnTo>
                  <a:lnTo>
                    <a:pt x="122" y="7"/>
                  </a:lnTo>
                  <a:lnTo>
                    <a:pt x="122" y="0"/>
                  </a:lnTo>
                  <a:lnTo>
                    <a:pt x="155" y="0"/>
                  </a:lnTo>
                  <a:lnTo>
                    <a:pt x="155" y="0"/>
                  </a:lnTo>
                  <a:lnTo>
                    <a:pt x="155" y="0"/>
                  </a:lnTo>
                  <a:close/>
                  <a:moveTo>
                    <a:pt x="143" y="11"/>
                  </a:moveTo>
                  <a:lnTo>
                    <a:pt x="114" y="11"/>
                  </a:lnTo>
                  <a:lnTo>
                    <a:pt x="114" y="45"/>
                  </a:lnTo>
                  <a:lnTo>
                    <a:pt x="143" y="45"/>
                  </a:lnTo>
                  <a:lnTo>
                    <a:pt x="143" y="11"/>
                  </a:lnTo>
                  <a:lnTo>
                    <a:pt x="143" y="11"/>
                  </a:lnTo>
                  <a:lnTo>
                    <a:pt x="143" y="11"/>
                  </a:lnTo>
                  <a:close/>
                  <a:moveTo>
                    <a:pt x="151" y="3"/>
                  </a:moveTo>
                  <a:lnTo>
                    <a:pt x="125" y="3"/>
                  </a:lnTo>
                  <a:lnTo>
                    <a:pt x="125" y="7"/>
                  </a:lnTo>
                  <a:lnTo>
                    <a:pt x="147" y="7"/>
                  </a:lnTo>
                  <a:lnTo>
                    <a:pt x="147" y="35"/>
                  </a:lnTo>
                  <a:lnTo>
                    <a:pt x="151" y="35"/>
                  </a:lnTo>
                  <a:lnTo>
                    <a:pt x="151" y="3"/>
                  </a:lnTo>
                  <a:lnTo>
                    <a:pt x="151" y="3"/>
                  </a:lnTo>
                  <a:lnTo>
                    <a:pt x="151" y="3"/>
                  </a:lnTo>
                  <a:close/>
                  <a:moveTo>
                    <a:pt x="259" y="0"/>
                  </a:moveTo>
                  <a:lnTo>
                    <a:pt x="259" y="0"/>
                  </a:lnTo>
                  <a:lnTo>
                    <a:pt x="235" y="19"/>
                  </a:lnTo>
                  <a:lnTo>
                    <a:pt x="213" y="0"/>
                  </a:lnTo>
                  <a:lnTo>
                    <a:pt x="213" y="0"/>
                  </a:lnTo>
                  <a:lnTo>
                    <a:pt x="231" y="23"/>
                  </a:lnTo>
                  <a:lnTo>
                    <a:pt x="213" y="47"/>
                  </a:lnTo>
                  <a:lnTo>
                    <a:pt x="213" y="47"/>
                  </a:lnTo>
                  <a:lnTo>
                    <a:pt x="235" y="27"/>
                  </a:lnTo>
                  <a:lnTo>
                    <a:pt x="259" y="47"/>
                  </a:lnTo>
                  <a:lnTo>
                    <a:pt x="259" y="47"/>
                  </a:lnTo>
                  <a:lnTo>
                    <a:pt x="239" y="23"/>
                  </a:lnTo>
                  <a:lnTo>
                    <a:pt x="259" y="0"/>
                  </a:lnTo>
                  <a:lnTo>
                    <a:pt x="259" y="0"/>
                  </a:lnTo>
                  <a:lnTo>
                    <a:pt x="259"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Rectangle 24"/>
            <p:cNvSpPr>
              <a:spLocks noChangeArrowheads="1"/>
            </p:cNvSpPr>
            <p:nvPr/>
          </p:nvSpPr>
          <p:spPr bwMode="auto">
            <a:xfrm>
              <a:off x="5838" y="2673"/>
              <a:ext cx="201"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100" b="0" i="0" u="none" strike="noStrike" cap="none" normalizeH="0" baseline="0" dirty="0">
                  <a:ln>
                    <a:noFill/>
                  </a:ln>
                  <a:solidFill>
                    <a:srgbClr val="000000"/>
                  </a:solidFill>
                  <a:effectLst/>
                  <a:latin typeface="Myriad Pro" panose="020B0503030403020204" pitchFamily="34" charset="0"/>
                </a:rPr>
                <a:t>1.</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6" name="Rectangle 25"/>
            <p:cNvSpPr>
              <a:spLocks noChangeArrowheads="1"/>
            </p:cNvSpPr>
            <p:nvPr/>
          </p:nvSpPr>
          <p:spPr bwMode="auto">
            <a:xfrm>
              <a:off x="5838" y="2972"/>
              <a:ext cx="201"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100" b="0" i="0" u="none" strike="noStrike" cap="none" normalizeH="0" baseline="0" dirty="0">
                  <a:ln>
                    <a:noFill/>
                  </a:ln>
                  <a:solidFill>
                    <a:srgbClr val="000000"/>
                  </a:solidFill>
                  <a:effectLst/>
                  <a:latin typeface="Myriad Pro" panose="020B0503030403020204" pitchFamily="34" charset="0"/>
                </a:rPr>
                <a:t>2.</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7" name="Rectangle 26"/>
            <p:cNvSpPr>
              <a:spLocks noChangeArrowheads="1"/>
            </p:cNvSpPr>
            <p:nvPr/>
          </p:nvSpPr>
          <p:spPr bwMode="auto">
            <a:xfrm>
              <a:off x="5838" y="3274"/>
              <a:ext cx="201"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100" b="0" i="0" u="none" strike="noStrike" cap="none" normalizeH="0" baseline="0" dirty="0">
                  <a:ln>
                    <a:noFill/>
                  </a:ln>
                  <a:solidFill>
                    <a:srgbClr val="000000"/>
                  </a:solidFill>
                  <a:effectLst/>
                  <a:latin typeface="Myriad Pro" panose="020B0503030403020204" pitchFamily="34" charset="0"/>
                </a:rPr>
                <a:t>3.</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8" name="Freeform 27"/>
            <p:cNvSpPr>
              <a:spLocks/>
            </p:cNvSpPr>
            <p:nvPr/>
          </p:nvSpPr>
          <p:spPr bwMode="auto">
            <a:xfrm>
              <a:off x="6023" y="2649"/>
              <a:ext cx="262" cy="195"/>
            </a:xfrm>
            <a:custGeom>
              <a:avLst/>
              <a:gdLst>
                <a:gd name="T0" fmla="*/ 41 w 132"/>
                <a:gd name="T1" fmla="*/ 98 h 98"/>
                <a:gd name="T2" fmla="*/ 41 w 132"/>
                <a:gd name="T3" fmla="*/ 98 h 98"/>
                <a:gd name="T4" fmla="*/ 34 w 132"/>
                <a:gd name="T5" fmla="*/ 94 h 98"/>
                <a:gd name="T6" fmla="*/ 5 w 132"/>
                <a:gd name="T7" fmla="*/ 65 h 98"/>
                <a:gd name="T8" fmla="*/ 2 w 132"/>
                <a:gd name="T9" fmla="*/ 56 h 98"/>
                <a:gd name="T10" fmla="*/ 12 w 132"/>
                <a:gd name="T11" fmla="*/ 53 h 98"/>
                <a:gd name="T12" fmla="*/ 41 w 132"/>
                <a:gd name="T13" fmla="*/ 77 h 98"/>
                <a:gd name="T14" fmla="*/ 120 w 132"/>
                <a:gd name="T15" fmla="*/ 2 h 98"/>
                <a:gd name="T16" fmla="*/ 130 w 132"/>
                <a:gd name="T17" fmla="*/ 4 h 98"/>
                <a:gd name="T18" fmla="*/ 128 w 132"/>
                <a:gd name="T19" fmla="*/ 13 h 98"/>
                <a:gd name="T20" fmla="*/ 47 w 132"/>
                <a:gd name="T21" fmla="*/ 94 h 98"/>
                <a:gd name="T22" fmla="*/ 41 w 132"/>
                <a:gd name="T23" fmla="*/ 98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2" h="98">
                  <a:moveTo>
                    <a:pt x="41" y="98"/>
                  </a:moveTo>
                  <a:cubicBezTo>
                    <a:pt x="41" y="98"/>
                    <a:pt x="41" y="98"/>
                    <a:pt x="41" y="98"/>
                  </a:cubicBezTo>
                  <a:cubicBezTo>
                    <a:pt x="38" y="98"/>
                    <a:pt x="36" y="97"/>
                    <a:pt x="34" y="94"/>
                  </a:cubicBezTo>
                  <a:cubicBezTo>
                    <a:pt x="28" y="81"/>
                    <a:pt x="19" y="72"/>
                    <a:pt x="5" y="65"/>
                  </a:cubicBezTo>
                  <a:cubicBezTo>
                    <a:pt x="2" y="64"/>
                    <a:pt x="0" y="59"/>
                    <a:pt x="2" y="56"/>
                  </a:cubicBezTo>
                  <a:cubicBezTo>
                    <a:pt x="4" y="52"/>
                    <a:pt x="8" y="51"/>
                    <a:pt x="12" y="53"/>
                  </a:cubicBezTo>
                  <a:cubicBezTo>
                    <a:pt x="23" y="58"/>
                    <a:pt x="33" y="67"/>
                    <a:pt x="41" y="77"/>
                  </a:cubicBezTo>
                  <a:cubicBezTo>
                    <a:pt x="59" y="49"/>
                    <a:pt x="92" y="23"/>
                    <a:pt x="120" y="2"/>
                  </a:cubicBezTo>
                  <a:cubicBezTo>
                    <a:pt x="123" y="0"/>
                    <a:pt x="127" y="1"/>
                    <a:pt x="130" y="4"/>
                  </a:cubicBezTo>
                  <a:cubicBezTo>
                    <a:pt x="132" y="7"/>
                    <a:pt x="131" y="11"/>
                    <a:pt x="128" y="13"/>
                  </a:cubicBezTo>
                  <a:cubicBezTo>
                    <a:pt x="98" y="36"/>
                    <a:pt x="62" y="65"/>
                    <a:pt x="47" y="94"/>
                  </a:cubicBezTo>
                  <a:cubicBezTo>
                    <a:pt x="46" y="97"/>
                    <a:pt x="43" y="98"/>
                    <a:pt x="41" y="98"/>
                  </a:cubicBezTo>
                  <a:close/>
                </a:path>
              </a:pathLst>
            </a:custGeom>
            <a:solidFill>
              <a:srgbClr val="107C1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9" name="Freeform 28"/>
            <p:cNvSpPr>
              <a:spLocks/>
            </p:cNvSpPr>
            <p:nvPr/>
          </p:nvSpPr>
          <p:spPr bwMode="auto">
            <a:xfrm>
              <a:off x="6023" y="3250"/>
              <a:ext cx="262" cy="197"/>
            </a:xfrm>
            <a:custGeom>
              <a:avLst/>
              <a:gdLst>
                <a:gd name="T0" fmla="*/ 41 w 132"/>
                <a:gd name="T1" fmla="*/ 99 h 99"/>
                <a:gd name="T2" fmla="*/ 41 w 132"/>
                <a:gd name="T3" fmla="*/ 99 h 99"/>
                <a:gd name="T4" fmla="*/ 34 w 132"/>
                <a:gd name="T5" fmla="*/ 95 h 99"/>
                <a:gd name="T6" fmla="*/ 5 w 132"/>
                <a:gd name="T7" fmla="*/ 66 h 99"/>
                <a:gd name="T8" fmla="*/ 2 w 132"/>
                <a:gd name="T9" fmla="*/ 56 h 99"/>
                <a:gd name="T10" fmla="*/ 12 w 132"/>
                <a:gd name="T11" fmla="*/ 53 h 99"/>
                <a:gd name="T12" fmla="*/ 41 w 132"/>
                <a:gd name="T13" fmla="*/ 78 h 99"/>
                <a:gd name="T14" fmla="*/ 120 w 132"/>
                <a:gd name="T15" fmla="*/ 3 h 99"/>
                <a:gd name="T16" fmla="*/ 130 w 132"/>
                <a:gd name="T17" fmla="*/ 4 h 99"/>
                <a:gd name="T18" fmla="*/ 128 w 132"/>
                <a:gd name="T19" fmla="*/ 14 h 99"/>
                <a:gd name="T20" fmla="*/ 47 w 132"/>
                <a:gd name="T21" fmla="*/ 95 h 99"/>
                <a:gd name="T22" fmla="*/ 41 w 132"/>
                <a:gd name="T23" fmla="*/ 99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2" h="99">
                  <a:moveTo>
                    <a:pt x="41" y="99"/>
                  </a:moveTo>
                  <a:cubicBezTo>
                    <a:pt x="41" y="99"/>
                    <a:pt x="41" y="99"/>
                    <a:pt x="41" y="99"/>
                  </a:cubicBezTo>
                  <a:cubicBezTo>
                    <a:pt x="38" y="99"/>
                    <a:pt x="36" y="97"/>
                    <a:pt x="34" y="95"/>
                  </a:cubicBezTo>
                  <a:cubicBezTo>
                    <a:pt x="28" y="81"/>
                    <a:pt x="19" y="72"/>
                    <a:pt x="5" y="66"/>
                  </a:cubicBezTo>
                  <a:cubicBezTo>
                    <a:pt x="2" y="64"/>
                    <a:pt x="0" y="60"/>
                    <a:pt x="2" y="56"/>
                  </a:cubicBezTo>
                  <a:cubicBezTo>
                    <a:pt x="4" y="53"/>
                    <a:pt x="8" y="51"/>
                    <a:pt x="12" y="53"/>
                  </a:cubicBezTo>
                  <a:cubicBezTo>
                    <a:pt x="23" y="59"/>
                    <a:pt x="33" y="67"/>
                    <a:pt x="41" y="78"/>
                  </a:cubicBezTo>
                  <a:cubicBezTo>
                    <a:pt x="59" y="50"/>
                    <a:pt x="92" y="23"/>
                    <a:pt x="120" y="3"/>
                  </a:cubicBezTo>
                  <a:cubicBezTo>
                    <a:pt x="123" y="0"/>
                    <a:pt x="127" y="1"/>
                    <a:pt x="130" y="4"/>
                  </a:cubicBezTo>
                  <a:cubicBezTo>
                    <a:pt x="132" y="7"/>
                    <a:pt x="131" y="12"/>
                    <a:pt x="128" y="14"/>
                  </a:cubicBezTo>
                  <a:cubicBezTo>
                    <a:pt x="98" y="36"/>
                    <a:pt x="62" y="65"/>
                    <a:pt x="47" y="95"/>
                  </a:cubicBezTo>
                  <a:cubicBezTo>
                    <a:pt x="46" y="97"/>
                    <a:pt x="43" y="99"/>
                    <a:pt x="41" y="99"/>
                  </a:cubicBezTo>
                  <a:close/>
                </a:path>
              </a:pathLst>
            </a:custGeom>
            <a:solidFill>
              <a:srgbClr val="107C1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0" name="Freeform 29"/>
            <p:cNvSpPr>
              <a:spLocks noEditPoints="1"/>
            </p:cNvSpPr>
            <p:nvPr/>
          </p:nvSpPr>
          <p:spPr bwMode="auto">
            <a:xfrm>
              <a:off x="6040" y="2930"/>
              <a:ext cx="215" cy="215"/>
            </a:xfrm>
            <a:custGeom>
              <a:avLst/>
              <a:gdLst>
                <a:gd name="T0" fmla="*/ 54 w 108"/>
                <a:gd name="T1" fmla="*/ 108 h 108"/>
                <a:gd name="T2" fmla="*/ 0 w 108"/>
                <a:gd name="T3" fmla="*/ 54 h 108"/>
                <a:gd name="T4" fmla="*/ 54 w 108"/>
                <a:gd name="T5" fmla="*/ 0 h 108"/>
                <a:gd name="T6" fmla="*/ 108 w 108"/>
                <a:gd name="T7" fmla="*/ 54 h 108"/>
                <a:gd name="T8" fmla="*/ 54 w 108"/>
                <a:gd name="T9" fmla="*/ 108 h 108"/>
                <a:gd name="T10" fmla="*/ 54 w 108"/>
                <a:gd name="T11" fmla="*/ 14 h 108"/>
                <a:gd name="T12" fmla="*/ 15 w 108"/>
                <a:gd name="T13" fmla="*/ 54 h 108"/>
                <a:gd name="T14" fmla="*/ 54 w 108"/>
                <a:gd name="T15" fmla="*/ 94 h 108"/>
                <a:gd name="T16" fmla="*/ 94 w 108"/>
                <a:gd name="T17" fmla="*/ 54 h 108"/>
                <a:gd name="T18" fmla="*/ 54 w 108"/>
                <a:gd name="T19" fmla="*/ 14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8" h="108">
                  <a:moveTo>
                    <a:pt x="54" y="108"/>
                  </a:moveTo>
                  <a:cubicBezTo>
                    <a:pt x="25" y="108"/>
                    <a:pt x="0" y="84"/>
                    <a:pt x="0" y="54"/>
                  </a:cubicBezTo>
                  <a:cubicBezTo>
                    <a:pt x="0" y="25"/>
                    <a:pt x="25" y="0"/>
                    <a:pt x="54" y="0"/>
                  </a:cubicBezTo>
                  <a:cubicBezTo>
                    <a:pt x="84" y="0"/>
                    <a:pt x="108" y="25"/>
                    <a:pt x="108" y="54"/>
                  </a:cubicBezTo>
                  <a:cubicBezTo>
                    <a:pt x="108" y="84"/>
                    <a:pt x="84" y="108"/>
                    <a:pt x="54" y="108"/>
                  </a:cubicBezTo>
                  <a:close/>
                  <a:moveTo>
                    <a:pt x="54" y="14"/>
                  </a:moveTo>
                  <a:cubicBezTo>
                    <a:pt x="32" y="14"/>
                    <a:pt x="15" y="32"/>
                    <a:pt x="15" y="54"/>
                  </a:cubicBezTo>
                  <a:cubicBezTo>
                    <a:pt x="15" y="76"/>
                    <a:pt x="32" y="94"/>
                    <a:pt x="54" y="94"/>
                  </a:cubicBezTo>
                  <a:cubicBezTo>
                    <a:pt x="76" y="94"/>
                    <a:pt x="94" y="76"/>
                    <a:pt x="94" y="54"/>
                  </a:cubicBezTo>
                  <a:cubicBezTo>
                    <a:pt x="94" y="32"/>
                    <a:pt x="76" y="14"/>
                    <a:pt x="54" y="14"/>
                  </a:cubicBezTo>
                  <a:close/>
                </a:path>
              </a:pathLst>
            </a:custGeom>
            <a:solidFill>
              <a:srgbClr val="99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1" name="Freeform 30"/>
            <p:cNvSpPr>
              <a:spLocks/>
            </p:cNvSpPr>
            <p:nvPr/>
          </p:nvSpPr>
          <p:spPr bwMode="auto">
            <a:xfrm>
              <a:off x="6074" y="2964"/>
              <a:ext cx="147" cy="147"/>
            </a:xfrm>
            <a:custGeom>
              <a:avLst/>
              <a:gdLst>
                <a:gd name="T0" fmla="*/ 20 w 147"/>
                <a:gd name="T1" fmla="*/ 147 h 147"/>
                <a:gd name="T2" fmla="*/ 0 w 147"/>
                <a:gd name="T3" fmla="*/ 127 h 147"/>
                <a:gd name="T4" fmla="*/ 127 w 147"/>
                <a:gd name="T5" fmla="*/ 0 h 147"/>
                <a:gd name="T6" fmla="*/ 147 w 147"/>
                <a:gd name="T7" fmla="*/ 19 h 147"/>
                <a:gd name="T8" fmla="*/ 20 w 147"/>
                <a:gd name="T9" fmla="*/ 147 h 147"/>
              </a:gdLst>
              <a:ahLst/>
              <a:cxnLst>
                <a:cxn ang="0">
                  <a:pos x="T0" y="T1"/>
                </a:cxn>
                <a:cxn ang="0">
                  <a:pos x="T2" y="T3"/>
                </a:cxn>
                <a:cxn ang="0">
                  <a:pos x="T4" y="T5"/>
                </a:cxn>
                <a:cxn ang="0">
                  <a:pos x="T6" y="T7"/>
                </a:cxn>
                <a:cxn ang="0">
                  <a:pos x="T8" y="T9"/>
                </a:cxn>
              </a:cxnLst>
              <a:rect l="0" t="0" r="r" b="b"/>
              <a:pathLst>
                <a:path w="147" h="147">
                  <a:moveTo>
                    <a:pt x="20" y="147"/>
                  </a:moveTo>
                  <a:lnTo>
                    <a:pt x="0" y="127"/>
                  </a:lnTo>
                  <a:lnTo>
                    <a:pt x="127" y="0"/>
                  </a:lnTo>
                  <a:lnTo>
                    <a:pt x="147" y="19"/>
                  </a:lnTo>
                  <a:lnTo>
                    <a:pt x="20" y="147"/>
                  </a:lnTo>
                  <a:close/>
                </a:path>
              </a:pathLst>
            </a:custGeom>
            <a:solidFill>
              <a:srgbClr val="99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0" name="Freeform 31"/>
            <p:cNvSpPr>
              <a:spLocks/>
            </p:cNvSpPr>
            <p:nvPr/>
          </p:nvSpPr>
          <p:spPr bwMode="auto">
            <a:xfrm>
              <a:off x="6074" y="2964"/>
              <a:ext cx="147" cy="147"/>
            </a:xfrm>
            <a:custGeom>
              <a:avLst/>
              <a:gdLst>
                <a:gd name="T0" fmla="*/ 127 w 147"/>
                <a:gd name="T1" fmla="*/ 147 h 147"/>
                <a:gd name="T2" fmla="*/ 0 w 147"/>
                <a:gd name="T3" fmla="*/ 19 h 147"/>
                <a:gd name="T4" fmla="*/ 20 w 147"/>
                <a:gd name="T5" fmla="*/ 0 h 147"/>
                <a:gd name="T6" fmla="*/ 147 w 147"/>
                <a:gd name="T7" fmla="*/ 127 h 147"/>
                <a:gd name="T8" fmla="*/ 127 w 147"/>
                <a:gd name="T9" fmla="*/ 147 h 147"/>
              </a:gdLst>
              <a:ahLst/>
              <a:cxnLst>
                <a:cxn ang="0">
                  <a:pos x="T0" y="T1"/>
                </a:cxn>
                <a:cxn ang="0">
                  <a:pos x="T2" y="T3"/>
                </a:cxn>
                <a:cxn ang="0">
                  <a:pos x="T4" y="T5"/>
                </a:cxn>
                <a:cxn ang="0">
                  <a:pos x="T6" y="T7"/>
                </a:cxn>
                <a:cxn ang="0">
                  <a:pos x="T8" y="T9"/>
                </a:cxn>
              </a:cxnLst>
              <a:rect l="0" t="0" r="r" b="b"/>
              <a:pathLst>
                <a:path w="147" h="147">
                  <a:moveTo>
                    <a:pt x="127" y="147"/>
                  </a:moveTo>
                  <a:lnTo>
                    <a:pt x="0" y="19"/>
                  </a:lnTo>
                  <a:lnTo>
                    <a:pt x="20" y="0"/>
                  </a:lnTo>
                  <a:lnTo>
                    <a:pt x="147" y="127"/>
                  </a:lnTo>
                  <a:lnTo>
                    <a:pt x="127" y="147"/>
                  </a:lnTo>
                  <a:close/>
                </a:path>
              </a:pathLst>
            </a:custGeom>
            <a:solidFill>
              <a:srgbClr val="99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1" name="Rectangle 32"/>
            <p:cNvSpPr>
              <a:spLocks noChangeArrowheads="1"/>
            </p:cNvSpPr>
            <p:nvPr/>
          </p:nvSpPr>
          <p:spPr bwMode="auto">
            <a:xfrm>
              <a:off x="6660" y="2673"/>
              <a:ext cx="201"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100" b="0" i="0" u="none" strike="noStrike" cap="none" normalizeH="0" baseline="0" dirty="0">
                  <a:ln>
                    <a:noFill/>
                  </a:ln>
                  <a:solidFill>
                    <a:srgbClr val="000000"/>
                  </a:solidFill>
                  <a:effectLst/>
                  <a:latin typeface="Myriad Pro" panose="020B0503030403020204" pitchFamily="34" charset="0"/>
                </a:rPr>
                <a:t>4.</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62" name="Rectangle 33"/>
            <p:cNvSpPr>
              <a:spLocks noChangeArrowheads="1"/>
            </p:cNvSpPr>
            <p:nvPr/>
          </p:nvSpPr>
          <p:spPr bwMode="auto">
            <a:xfrm>
              <a:off x="6660" y="2972"/>
              <a:ext cx="201"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100" b="0" i="0" u="none" strike="noStrike" cap="none" normalizeH="0" baseline="0" dirty="0">
                  <a:ln>
                    <a:noFill/>
                  </a:ln>
                  <a:solidFill>
                    <a:srgbClr val="000000"/>
                  </a:solidFill>
                  <a:effectLst/>
                  <a:latin typeface="Myriad Pro" panose="020B0503030403020204" pitchFamily="34" charset="0"/>
                </a:rPr>
                <a:t>5.</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63" name="Rectangle 34"/>
            <p:cNvSpPr>
              <a:spLocks noChangeArrowheads="1"/>
            </p:cNvSpPr>
            <p:nvPr/>
          </p:nvSpPr>
          <p:spPr bwMode="auto">
            <a:xfrm>
              <a:off x="6660" y="3274"/>
              <a:ext cx="201"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100" b="0" i="0" u="none" strike="noStrike" cap="none" normalizeH="0" baseline="0" dirty="0">
                  <a:ln>
                    <a:noFill/>
                  </a:ln>
                  <a:solidFill>
                    <a:srgbClr val="000000"/>
                  </a:solidFill>
                  <a:effectLst/>
                  <a:latin typeface="Myriad Pro" panose="020B0503030403020204" pitchFamily="34" charset="0"/>
                </a:rPr>
                <a:t>6.</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64" name="Freeform 35"/>
            <p:cNvSpPr>
              <a:spLocks/>
            </p:cNvSpPr>
            <p:nvPr/>
          </p:nvSpPr>
          <p:spPr bwMode="auto">
            <a:xfrm>
              <a:off x="6847" y="2649"/>
              <a:ext cx="263" cy="195"/>
            </a:xfrm>
            <a:custGeom>
              <a:avLst/>
              <a:gdLst>
                <a:gd name="T0" fmla="*/ 40 w 132"/>
                <a:gd name="T1" fmla="*/ 98 h 98"/>
                <a:gd name="T2" fmla="*/ 40 w 132"/>
                <a:gd name="T3" fmla="*/ 98 h 98"/>
                <a:gd name="T4" fmla="*/ 34 w 132"/>
                <a:gd name="T5" fmla="*/ 94 h 98"/>
                <a:gd name="T6" fmla="*/ 5 w 132"/>
                <a:gd name="T7" fmla="*/ 65 h 98"/>
                <a:gd name="T8" fmla="*/ 2 w 132"/>
                <a:gd name="T9" fmla="*/ 56 h 98"/>
                <a:gd name="T10" fmla="*/ 11 w 132"/>
                <a:gd name="T11" fmla="*/ 53 h 98"/>
                <a:gd name="T12" fmla="*/ 40 w 132"/>
                <a:gd name="T13" fmla="*/ 77 h 98"/>
                <a:gd name="T14" fmla="*/ 120 w 132"/>
                <a:gd name="T15" fmla="*/ 2 h 98"/>
                <a:gd name="T16" fmla="*/ 129 w 132"/>
                <a:gd name="T17" fmla="*/ 4 h 98"/>
                <a:gd name="T18" fmla="*/ 128 w 132"/>
                <a:gd name="T19" fmla="*/ 13 h 98"/>
                <a:gd name="T20" fmla="*/ 47 w 132"/>
                <a:gd name="T21" fmla="*/ 94 h 98"/>
                <a:gd name="T22" fmla="*/ 40 w 132"/>
                <a:gd name="T23" fmla="*/ 98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2" h="98">
                  <a:moveTo>
                    <a:pt x="40" y="98"/>
                  </a:moveTo>
                  <a:cubicBezTo>
                    <a:pt x="40" y="98"/>
                    <a:pt x="40" y="98"/>
                    <a:pt x="40" y="98"/>
                  </a:cubicBezTo>
                  <a:cubicBezTo>
                    <a:pt x="38" y="98"/>
                    <a:pt x="35" y="97"/>
                    <a:pt x="34" y="94"/>
                  </a:cubicBezTo>
                  <a:cubicBezTo>
                    <a:pt x="28" y="81"/>
                    <a:pt x="18" y="72"/>
                    <a:pt x="5" y="65"/>
                  </a:cubicBezTo>
                  <a:cubicBezTo>
                    <a:pt x="2" y="64"/>
                    <a:pt x="0" y="59"/>
                    <a:pt x="2" y="56"/>
                  </a:cubicBezTo>
                  <a:cubicBezTo>
                    <a:pt x="3" y="52"/>
                    <a:pt x="8" y="51"/>
                    <a:pt x="11" y="53"/>
                  </a:cubicBezTo>
                  <a:cubicBezTo>
                    <a:pt x="23" y="58"/>
                    <a:pt x="33" y="67"/>
                    <a:pt x="40" y="77"/>
                  </a:cubicBezTo>
                  <a:cubicBezTo>
                    <a:pt x="58" y="49"/>
                    <a:pt x="92" y="23"/>
                    <a:pt x="120" y="2"/>
                  </a:cubicBezTo>
                  <a:cubicBezTo>
                    <a:pt x="123" y="0"/>
                    <a:pt x="127" y="1"/>
                    <a:pt x="129" y="4"/>
                  </a:cubicBezTo>
                  <a:cubicBezTo>
                    <a:pt x="132" y="7"/>
                    <a:pt x="131" y="11"/>
                    <a:pt x="128" y="13"/>
                  </a:cubicBezTo>
                  <a:cubicBezTo>
                    <a:pt x="98" y="36"/>
                    <a:pt x="61" y="65"/>
                    <a:pt x="47" y="94"/>
                  </a:cubicBezTo>
                  <a:cubicBezTo>
                    <a:pt x="45" y="97"/>
                    <a:pt x="43" y="98"/>
                    <a:pt x="40" y="98"/>
                  </a:cubicBezTo>
                  <a:close/>
                </a:path>
              </a:pathLst>
            </a:custGeom>
            <a:solidFill>
              <a:srgbClr val="107C1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5" name="Freeform 36"/>
            <p:cNvSpPr>
              <a:spLocks/>
            </p:cNvSpPr>
            <p:nvPr/>
          </p:nvSpPr>
          <p:spPr bwMode="auto">
            <a:xfrm>
              <a:off x="6847" y="2950"/>
              <a:ext cx="263" cy="195"/>
            </a:xfrm>
            <a:custGeom>
              <a:avLst/>
              <a:gdLst>
                <a:gd name="T0" fmla="*/ 40 w 132"/>
                <a:gd name="T1" fmla="*/ 98 h 98"/>
                <a:gd name="T2" fmla="*/ 40 w 132"/>
                <a:gd name="T3" fmla="*/ 98 h 98"/>
                <a:gd name="T4" fmla="*/ 34 w 132"/>
                <a:gd name="T5" fmla="*/ 95 h 98"/>
                <a:gd name="T6" fmla="*/ 5 w 132"/>
                <a:gd name="T7" fmla="*/ 66 h 98"/>
                <a:gd name="T8" fmla="*/ 2 w 132"/>
                <a:gd name="T9" fmla="*/ 56 h 98"/>
                <a:gd name="T10" fmla="*/ 11 w 132"/>
                <a:gd name="T11" fmla="*/ 53 h 98"/>
                <a:gd name="T12" fmla="*/ 40 w 132"/>
                <a:gd name="T13" fmla="*/ 77 h 98"/>
                <a:gd name="T14" fmla="*/ 120 w 132"/>
                <a:gd name="T15" fmla="*/ 2 h 98"/>
                <a:gd name="T16" fmla="*/ 129 w 132"/>
                <a:gd name="T17" fmla="*/ 4 h 98"/>
                <a:gd name="T18" fmla="*/ 128 w 132"/>
                <a:gd name="T19" fmla="*/ 14 h 98"/>
                <a:gd name="T20" fmla="*/ 47 w 132"/>
                <a:gd name="T21" fmla="*/ 95 h 98"/>
                <a:gd name="T22" fmla="*/ 40 w 132"/>
                <a:gd name="T23" fmla="*/ 98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2" h="98">
                  <a:moveTo>
                    <a:pt x="40" y="98"/>
                  </a:moveTo>
                  <a:cubicBezTo>
                    <a:pt x="40" y="98"/>
                    <a:pt x="40" y="98"/>
                    <a:pt x="40" y="98"/>
                  </a:cubicBezTo>
                  <a:cubicBezTo>
                    <a:pt x="38" y="98"/>
                    <a:pt x="35" y="97"/>
                    <a:pt x="34" y="95"/>
                  </a:cubicBezTo>
                  <a:cubicBezTo>
                    <a:pt x="28" y="81"/>
                    <a:pt x="18" y="72"/>
                    <a:pt x="5" y="66"/>
                  </a:cubicBezTo>
                  <a:cubicBezTo>
                    <a:pt x="2" y="64"/>
                    <a:pt x="0" y="60"/>
                    <a:pt x="2" y="56"/>
                  </a:cubicBezTo>
                  <a:cubicBezTo>
                    <a:pt x="3" y="53"/>
                    <a:pt x="8" y="51"/>
                    <a:pt x="11" y="53"/>
                  </a:cubicBezTo>
                  <a:cubicBezTo>
                    <a:pt x="23" y="59"/>
                    <a:pt x="33" y="67"/>
                    <a:pt x="40" y="77"/>
                  </a:cubicBezTo>
                  <a:cubicBezTo>
                    <a:pt x="58" y="49"/>
                    <a:pt x="92" y="23"/>
                    <a:pt x="120" y="2"/>
                  </a:cubicBezTo>
                  <a:cubicBezTo>
                    <a:pt x="123" y="0"/>
                    <a:pt x="127" y="1"/>
                    <a:pt x="129" y="4"/>
                  </a:cubicBezTo>
                  <a:cubicBezTo>
                    <a:pt x="132" y="7"/>
                    <a:pt x="131" y="11"/>
                    <a:pt x="128" y="14"/>
                  </a:cubicBezTo>
                  <a:cubicBezTo>
                    <a:pt x="98" y="36"/>
                    <a:pt x="61" y="65"/>
                    <a:pt x="47" y="95"/>
                  </a:cubicBezTo>
                  <a:cubicBezTo>
                    <a:pt x="45" y="97"/>
                    <a:pt x="43" y="98"/>
                    <a:pt x="40" y="98"/>
                  </a:cubicBezTo>
                  <a:close/>
                </a:path>
              </a:pathLst>
            </a:custGeom>
            <a:solidFill>
              <a:srgbClr val="107C1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6" name="Freeform 37"/>
            <p:cNvSpPr>
              <a:spLocks noEditPoints="1"/>
            </p:cNvSpPr>
            <p:nvPr/>
          </p:nvSpPr>
          <p:spPr bwMode="auto">
            <a:xfrm>
              <a:off x="6865" y="3262"/>
              <a:ext cx="215" cy="215"/>
            </a:xfrm>
            <a:custGeom>
              <a:avLst/>
              <a:gdLst>
                <a:gd name="T0" fmla="*/ 54 w 108"/>
                <a:gd name="T1" fmla="*/ 108 h 108"/>
                <a:gd name="T2" fmla="*/ 0 w 108"/>
                <a:gd name="T3" fmla="*/ 54 h 108"/>
                <a:gd name="T4" fmla="*/ 54 w 108"/>
                <a:gd name="T5" fmla="*/ 0 h 108"/>
                <a:gd name="T6" fmla="*/ 108 w 108"/>
                <a:gd name="T7" fmla="*/ 54 h 108"/>
                <a:gd name="T8" fmla="*/ 54 w 108"/>
                <a:gd name="T9" fmla="*/ 108 h 108"/>
                <a:gd name="T10" fmla="*/ 54 w 108"/>
                <a:gd name="T11" fmla="*/ 14 h 108"/>
                <a:gd name="T12" fmla="*/ 14 w 108"/>
                <a:gd name="T13" fmla="*/ 54 h 108"/>
                <a:gd name="T14" fmla="*/ 54 w 108"/>
                <a:gd name="T15" fmla="*/ 94 h 108"/>
                <a:gd name="T16" fmla="*/ 94 w 108"/>
                <a:gd name="T17" fmla="*/ 54 h 108"/>
                <a:gd name="T18" fmla="*/ 54 w 108"/>
                <a:gd name="T19" fmla="*/ 14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8" h="108">
                  <a:moveTo>
                    <a:pt x="54" y="108"/>
                  </a:moveTo>
                  <a:cubicBezTo>
                    <a:pt x="24" y="108"/>
                    <a:pt x="0" y="84"/>
                    <a:pt x="0" y="54"/>
                  </a:cubicBezTo>
                  <a:cubicBezTo>
                    <a:pt x="0" y="24"/>
                    <a:pt x="24" y="0"/>
                    <a:pt x="54" y="0"/>
                  </a:cubicBezTo>
                  <a:cubicBezTo>
                    <a:pt x="84" y="0"/>
                    <a:pt x="108" y="24"/>
                    <a:pt x="108" y="54"/>
                  </a:cubicBezTo>
                  <a:cubicBezTo>
                    <a:pt x="108" y="84"/>
                    <a:pt x="84" y="108"/>
                    <a:pt x="54" y="108"/>
                  </a:cubicBezTo>
                  <a:close/>
                  <a:moveTo>
                    <a:pt x="54" y="14"/>
                  </a:moveTo>
                  <a:cubicBezTo>
                    <a:pt x="32" y="14"/>
                    <a:pt x="14" y="32"/>
                    <a:pt x="14" y="54"/>
                  </a:cubicBezTo>
                  <a:cubicBezTo>
                    <a:pt x="14" y="76"/>
                    <a:pt x="32" y="94"/>
                    <a:pt x="54" y="94"/>
                  </a:cubicBezTo>
                  <a:cubicBezTo>
                    <a:pt x="76" y="94"/>
                    <a:pt x="94" y="76"/>
                    <a:pt x="94" y="54"/>
                  </a:cubicBezTo>
                  <a:cubicBezTo>
                    <a:pt x="94" y="32"/>
                    <a:pt x="76" y="14"/>
                    <a:pt x="54" y="14"/>
                  </a:cubicBezTo>
                  <a:close/>
                </a:path>
              </a:pathLst>
            </a:custGeom>
            <a:solidFill>
              <a:srgbClr val="99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7" name="Freeform 38"/>
            <p:cNvSpPr>
              <a:spLocks/>
            </p:cNvSpPr>
            <p:nvPr/>
          </p:nvSpPr>
          <p:spPr bwMode="auto">
            <a:xfrm>
              <a:off x="6899" y="3296"/>
              <a:ext cx="147" cy="147"/>
            </a:xfrm>
            <a:custGeom>
              <a:avLst/>
              <a:gdLst>
                <a:gd name="T0" fmla="*/ 20 w 147"/>
                <a:gd name="T1" fmla="*/ 147 h 147"/>
                <a:gd name="T2" fmla="*/ 0 w 147"/>
                <a:gd name="T3" fmla="*/ 127 h 147"/>
                <a:gd name="T4" fmla="*/ 127 w 147"/>
                <a:gd name="T5" fmla="*/ 0 h 147"/>
                <a:gd name="T6" fmla="*/ 147 w 147"/>
                <a:gd name="T7" fmla="*/ 20 h 147"/>
                <a:gd name="T8" fmla="*/ 20 w 147"/>
                <a:gd name="T9" fmla="*/ 147 h 147"/>
              </a:gdLst>
              <a:ahLst/>
              <a:cxnLst>
                <a:cxn ang="0">
                  <a:pos x="T0" y="T1"/>
                </a:cxn>
                <a:cxn ang="0">
                  <a:pos x="T2" y="T3"/>
                </a:cxn>
                <a:cxn ang="0">
                  <a:pos x="T4" y="T5"/>
                </a:cxn>
                <a:cxn ang="0">
                  <a:pos x="T6" y="T7"/>
                </a:cxn>
                <a:cxn ang="0">
                  <a:pos x="T8" y="T9"/>
                </a:cxn>
              </a:cxnLst>
              <a:rect l="0" t="0" r="r" b="b"/>
              <a:pathLst>
                <a:path w="147" h="147">
                  <a:moveTo>
                    <a:pt x="20" y="147"/>
                  </a:moveTo>
                  <a:lnTo>
                    <a:pt x="0" y="127"/>
                  </a:lnTo>
                  <a:lnTo>
                    <a:pt x="127" y="0"/>
                  </a:lnTo>
                  <a:lnTo>
                    <a:pt x="147" y="20"/>
                  </a:lnTo>
                  <a:lnTo>
                    <a:pt x="20" y="147"/>
                  </a:lnTo>
                  <a:close/>
                </a:path>
              </a:pathLst>
            </a:custGeom>
            <a:solidFill>
              <a:srgbClr val="99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8" name="Freeform 39"/>
            <p:cNvSpPr>
              <a:spLocks/>
            </p:cNvSpPr>
            <p:nvPr/>
          </p:nvSpPr>
          <p:spPr bwMode="auto">
            <a:xfrm>
              <a:off x="6899" y="3296"/>
              <a:ext cx="147" cy="147"/>
            </a:xfrm>
            <a:custGeom>
              <a:avLst/>
              <a:gdLst>
                <a:gd name="T0" fmla="*/ 127 w 147"/>
                <a:gd name="T1" fmla="*/ 147 h 147"/>
                <a:gd name="T2" fmla="*/ 0 w 147"/>
                <a:gd name="T3" fmla="*/ 20 h 147"/>
                <a:gd name="T4" fmla="*/ 20 w 147"/>
                <a:gd name="T5" fmla="*/ 0 h 147"/>
                <a:gd name="T6" fmla="*/ 147 w 147"/>
                <a:gd name="T7" fmla="*/ 127 h 147"/>
                <a:gd name="T8" fmla="*/ 127 w 147"/>
                <a:gd name="T9" fmla="*/ 147 h 147"/>
              </a:gdLst>
              <a:ahLst/>
              <a:cxnLst>
                <a:cxn ang="0">
                  <a:pos x="T0" y="T1"/>
                </a:cxn>
                <a:cxn ang="0">
                  <a:pos x="T2" y="T3"/>
                </a:cxn>
                <a:cxn ang="0">
                  <a:pos x="T4" y="T5"/>
                </a:cxn>
                <a:cxn ang="0">
                  <a:pos x="T6" y="T7"/>
                </a:cxn>
                <a:cxn ang="0">
                  <a:pos x="T8" y="T9"/>
                </a:cxn>
              </a:cxnLst>
              <a:rect l="0" t="0" r="r" b="b"/>
              <a:pathLst>
                <a:path w="147" h="147">
                  <a:moveTo>
                    <a:pt x="127" y="147"/>
                  </a:moveTo>
                  <a:lnTo>
                    <a:pt x="0" y="20"/>
                  </a:lnTo>
                  <a:lnTo>
                    <a:pt x="20" y="0"/>
                  </a:lnTo>
                  <a:lnTo>
                    <a:pt x="147" y="127"/>
                  </a:lnTo>
                  <a:lnTo>
                    <a:pt x="127" y="147"/>
                  </a:lnTo>
                  <a:close/>
                </a:path>
              </a:pathLst>
            </a:custGeom>
            <a:solidFill>
              <a:srgbClr val="99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9" name="Freeform 40"/>
            <p:cNvSpPr>
              <a:spLocks/>
            </p:cNvSpPr>
            <p:nvPr/>
          </p:nvSpPr>
          <p:spPr bwMode="auto">
            <a:xfrm>
              <a:off x="5160" y="587"/>
              <a:ext cx="2196" cy="1207"/>
            </a:xfrm>
            <a:custGeom>
              <a:avLst/>
              <a:gdLst>
                <a:gd name="T0" fmla="*/ 1337 w 2196"/>
                <a:gd name="T1" fmla="*/ 1207 h 1207"/>
                <a:gd name="T2" fmla="*/ 990 w 2196"/>
                <a:gd name="T3" fmla="*/ 1207 h 1207"/>
                <a:gd name="T4" fmla="*/ 723 w 2196"/>
                <a:gd name="T5" fmla="*/ 1207 h 1207"/>
                <a:gd name="T6" fmla="*/ 531 w 2196"/>
                <a:gd name="T7" fmla="*/ 1207 h 1207"/>
                <a:gd name="T8" fmla="*/ 397 w 2196"/>
                <a:gd name="T9" fmla="*/ 1207 h 1207"/>
                <a:gd name="T10" fmla="*/ 316 w 2196"/>
                <a:gd name="T11" fmla="*/ 1207 h 1207"/>
                <a:gd name="T12" fmla="*/ 270 w 2196"/>
                <a:gd name="T13" fmla="*/ 1207 h 1207"/>
                <a:gd name="T14" fmla="*/ 248 w 2196"/>
                <a:gd name="T15" fmla="*/ 1207 h 1207"/>
                <a:gd name="T16" fmla="*/ 163 w 2196"/>
                <a:gd name="T17" fmla="*/ 1193 h 1207"/>
                <a:gd name="T18" fmla="*/ 89 w 2196"/>
                <a:gd name="T19" fmla="*/ 1152 h 1207"/>
                <a:gd name="T20" fmla="*/ 36 w 2196"/>
                <a:gd name="T21" fmla="*/ 1090 h 1207"/>
                <a:gd name="T22" fmla="*/ 4 w 2196"/>
                <a:gd name="T23" fmla="*/ 1010 h 1207"/>
                <a:gd name="T24" fmla="*/ 2 w 2196"/>
                <a:gd name="T25" fmla="*/ 929 h 1207"/>
                <a:gd name="T26" fmla="*/ 22 w 2196"/>
                <a:gd name="T27" fmla="*/ 859 h 1207"/>
                <a:gd name="T28" fmla="*/ 62 w 2196"/>
                <a:gd name="T29" fmla="*/ 800 h 1207"/>
                <a:gd name="T30" fmla="*/ 113 w 2196"/>
                <a:gd name="T31" fmla="*/ 752 h 1207"/>
                <a:gd name="T32" fmla="*/ 177 w 2196"/>
                <a:gd name="T33" fmla="*/ 722 h 1207"/>
                <a:gd name="T34" fmla="*/ 221 w 2196"/>
                <a:gd name="T35" fmla="*/ 656 h 1207"/>
                <a:gd name="T36" fmla="*/ 274 w 2196"/>
                <a:gd name="T37" fmla="*/ 595 h 1207"/>
                <a:gd name="T38" fmla="*/ 342 w 2196"/>
                <a:gd name="T39" fmla="*/ 545 h 1207"/>
                <a:gd name="T40" fmla="*/ 417 w 2196"/>
                <a:gd name="T41" fmla="*/ 513 h 1207"/>
                <a:gd name="T42" fmla="*/ 479 w 2196"/>
                <a:gd name="T43" fmla="*/ 473 h 1207"/>
                <a:gd name="T44" fmla="*/ 495 w 2196"/>
                <a:gd name="T45" fmla="*/ 386 h 1207"/>
                <a:gd name="T46" fmla="*/ 525 w 2196"/>
                <a:gd name="T47" fmla="*/ 304 h 1207"/>
                <a:gd name="T48" fmla="*/ 566 w 2196"/>
                <a:gd name="T49" fmla="*/ 229 h 1207"/>
                <a:gd name="T50" fmla="*/ 620 w 2196"/>
                <a:gd name="T51" fmla="*/ 161 h 1207"/>
                <a:gd name="T52" fmla="*/ 705 w 2196"/>
                <a:gd name="T53" fmla="*/ 92 h 1207"/>
                <a:gd name="T54" fmla="*/ 781 w 2196"/>
                <a:gd name="T55" fmla="*/ 48 h 1207"/>
                <a:gd name="T56" fmla="*/ 864 w 2196"/>
                <a:gd name="T57" fmla="*/ 18 h 1207"/>
                <a:gd name="T58" fmla="*/ 952 w 2196"/>
                <a:gd name="T59" fmla="*/ 2 h 1207"/>
                <a:gd name="T60" fmla="*/ 1061 w 2196"/>
                <a:gd name="T61" fmla="*/ 2 h 1207"/>
                <a:gd name="T62" fmla="*/ 1188 w 2196"/>
                <a:gd name="T63" fmla="*/ 34 h 1207"/>
                <a:gd name="T64" fmla="*/ 1302 w 2196"/>
                <a:gd name="T65" fmla="*/ 93 h 1207"/>
                <a:gd name="T66" fmla="*/ 1399 w 2196"/>
                <a:gd name="T67" fmla="*/ 177 h 1207"/>
                <a:gd name="T68" fmla="*/ 1473 w 2196"/>
                <a:gd name="T69" fmla="*/ 284 h 1207"/>
                <a:gd name="T70" fmla="*/ 1562 w 2196"/>
                <a:gd name="T71" fmla="*/ 267 h 1207"/>
                <a:gd name="T72" fmla="*/ 1667 w 2196"/>
                <a:gd name="T73" fmla="*/ 243 h 1207"/>
                <a:gd name="T74" fmla="*/ 1761 w 2196"/>
                <a:gd name="T75" fmla="*/ 245 h 1207"/>
                <a:gd name="T76" fmla="*/ 1844 w 2196"/>
                <a:gd name="T77" fmla="*/ 261 h 1207"/>
                <a:gd name="T78" fmla="*/ 1922 w 2196"/>
                <a:gd name="T79" fmla="*/ 290 h 1207"/>
                <a:gd name="T80" fmla="*/ 1991 w 2196"/>
                <a:gd name="T81" fmla="*/ 332 h 1207"/>
                <a:gd name="T82" fmla="*/ 2085 w 2196"/>
                <a:gd name="T83" fmla="*/ 418 h 1207"/>
                <a:gd name="T84" fmla="*/ 2130 w 2196"/>
                <a:gd name="T85" fmla="*/ 485 h 1207"/>
                <a:gd name="T86" fmla="*/ 2166 w 2196"/>
                <a:gd name="T87" fmla="*/ 559 h 1207"/>
                <a:gd name="T88" fmla="*/ 2188 w 2196"/>
                <a:gd name="T89" fmla="*/ 640 h 1207"/>
                <a:gd name="T90" fmla="*/ 2196 w 2196"/>
                <a:gd name="T91" fmla="*/ 724 h 1207"/>
                <a:gd name="T92" fmla="*/ 2188 w 2196"/>
                <a:gd name="T93" fmla="*/ 811 h 1207"/>
                <a:gd name="T94" fmla="*/ 2166 w 2196"/>
                <a:gd name="T95" fmla="*/ 891 h 1207"/>
                <a:gd name="T96" fmla="*/ 2130 w 2196"/>
                <a:gd name="T97" fmla="*/ 967 h 1207"/>
                <a:gd name="T98" fmla="*/ 2085 w 2196"/>
                <a:gd name="T99" fmla="*/ 1032 h 1207"/>
                <a:gd name="T100" fmla="*/ 1991 w 2196"/>
                <a:gd name="T101" fmla="*/ 1120 h 1207"/>
                <a:gd name="T102" fmla="*/ 1922 w 2196"/>
                <a:gd name="T103" fmla="*/ 1159 h 1207"/>
                <a:gd name="T104" fmla="*/ 1844 w 2196"/>
                <a:gd name="T105" fmla="*/ 1189 h 1207"/>
                <a:gd name="T106" fmla="*/ 1761 w 2196"/>
                <a:gd name="T107" fmla="*/ 1205 h 1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196" h="1207">
                  <a:moveTo>
                    <a:pt x="1713" y="1207"/>
                  </a:moveTo>
                  <a:lnTo>
                    <a:pt x="1646" y="1207"/>
                  </a:lnTo>
                  <a:lnTo>
                    <a:pt x="1580" y="1207"/>
                  </a:lnTo>
                  <a:lnTo>
                    <a:pt x="1516" y="1207"/>
                  </a:lnTo>
                  <a:lnTo>
                    <a:pt x="1455" y="1207"/>
                  </a:lnTo>
                  <a:lnTo>
                    <a:pt x="1395" y="1207"/>
                  </a:lnTo>
                  <a:lnTo>
                    <a:pt x="1337" y="1207"/>
                  </a:lnTo>
                  <a:lnTo>
                    <a:pt x="1284" y="1207"/>
                  </a:lnTo>
                  <a:lnTo>
                    <a:pt x="1228" y="1207"/>
                  </a:lnTo>
                  <a:lnTo>
                    <a:pt x="1178" y="1207"/>
                  </a:lnTo>
                  <a:lnTo>
                    <a:pt x="1127" y="1207"/>
                  </a:lnTo>
                  <a:lnTo>
                    <a:pt x="1079" y="1207"/>
                  </a:lnTo>
                  <a:lnTo>
                    <a:pt x="1033" y="1207"/>
                  </a:lnTo>
                  <a:lnTo>
                    <a:pt x="990" y="1207"/>
                  </a:lnTo>
                  <a:lnTo>
                    <a:pt x="946" y="1207"/>
                  </a:lnTo>
                  <a:lnTo>
                    <a:pt x="904" y="1207"/>
                  </a:lnTo>
                  <a:lnTo>
                    <a:pt x="864" y="1207"/>
                  </a:lnTo>
                  <a:lnTo>
                    <a:pt x="829" y="1207"/>
                  </a:lnTo>
                  <a:lnTo>
                    <a:pt x="791" y="1207"/>
                  </a:lnTo>
                  <a:lnTo>
                    <a:pt x="757" y="1207"/>
                  </a:lnTo>
                  <a:lnTo>
                    <a:pt x="723" y="1207"/>
                  </a:lnTo>
                  <a:lnTo>
                    <a:pt x="692" y="1207"/>
                  </a:lnTo>
                  <a:lnTo>
                    <a:pt x="662" y="1207"/>
                  </a:lnTo>
                  <a:lnTo>
                    <a:pt x="632" y="1207"/>
                  </a:lnTo>
                  <a:lnTo>
                    <a:pt x="606" y="1207"/>
                  </a:lnTo>
                  <a:lnTo>
                    <a:pt x="578" y="1207"/>
                  </a:lnTo>
                  <a:lnTo>
                    <a:pt x="554" y="1207"/>
                  </a:lnTo>
                  <a:lnTo>
                    <a:pt x="531" y="1207"/>
                  </a:lnTo>
                  <a:lnTo>
                    <a:pt x="509" y="1207"/>
                  </a:lnTo>
                  <a:lnTo>
                    <a:pt x="487" y="1207"/>
                  </a:lnTo>
                  <a:lnTo>
                    <a:pt x="467" y="1207"/>
                  </a:lnTo>
                  <a:lnTo>
                    <a:pt x="449" y="1207"/>
                  </a:lnTo>
                  <a:lnTo>
                    <a:pt x="431" y="1207"/>
                  </a:lnTo>
                  <a:lnTo>
                    <a:pt x="413" y="1207"/>
                  </a:lnTo>
                  <a:lnTo>
                    <a:pt x="397" y="1207"/>
                  </a:lnTo>
                  <a:lnTo>
                    <a:pt x="384" y="1207"/>
                  </a:lnTo>
                  <a:lnTo>
                    <a:pt x="370" y="1207"/>
                  </a:lnTo>
                  <a:lnTo>
                    <a:pt x="358" y="1207"/>
                  </a:lnTo>
                  <a:lnTo>
                    <a:pt x="346" y="1207"/>
                  </a:lnTo>
                  <a:lnTo>
                    <a:pt x="334" y="1207"/>
                  </a:lnTo>
                  <a:lnTo>
                    <a:pt x="326" y="1207"/>
                  </a:lnTo>
                  <a:lnTo>
                    <a:pt x="316" y="1207"/>
                  </a:lnTo>
                  <a:lnTo>
                    <a:pt x="308" y="1207"/>
                  </a:lnTo>
                  <a:lnTo>
                    <a:pt x="298" y="1207"/>
                  </a:lnTo>
                  <a:lnTo>
                    <a:pt x="292" y="1207"/>
                  </a:lnTo>
                  <a:lnTo>
                    <a:pt x="286" y="1207"/>
                  </a:lnTo>
                  <a:lnTo>
                    <a:pt x="280" y="1207"/>
                  </a:lnTo>
                  <a:lnTo>
                    <a:pt x="274" y="1207"/>
                  </a:lnTo>
                  <a:lnTo>
                    <a:pt x="270" y="1207"/>
                  </a:lnTo>
                  <a:lnTo>
                    <a:pt x="262" y="1207"/>
                  </a:lnTo>
                  <a:lnTo>
                    <a:pt x="256" y="1207"/>
                  </a:lnTo>
                  <a:lnTo>
                    <a:pt x="252" y="1207"/>
                  </a:lnTo>
                  <a:lnTo>
                    <a:pt x="250" y="1207"/>
                  </a:lnTo>
                  <a:lnTo>
                    <a:pt x="248" y="1207"/>
                  </a:lnTo>
                  <a:lnTo>
                    <a:pt x="248" y="1207"/>
                  </a:lnTo>
                  <a:lnTo>
                    <a:pt x="248" y="1207"/>
                  </a:lnTo>
                  <a:lnTo>
                    <a:pt x="234" y="1207"/>
                  </a:lnTo>
                  <a:lnTo>
                    <a:pt x="223" y="1207"/>
                  </a:lnTo>
                  <a:lnTo>
                    <a:pt x="209" y="1205"/>
                  </a:lnTo>
                  <a:lnTo>
                    <a:pt x="197" y="1203"/>
                  </a:lnTo>
                  <a:lnTo>
                    <a:pt x="185" y="1199"/>
                  </a:lnTo>
                  <a:lnTo>
                    <a:pt x="175" y="1197"/>
                  </a:lnTo>
                  <a:lnTo>
                    <a:pt x="163" y="1193"/>
                  </a:lnTo>
                  <a:lnTo>
                    <a:pt x="151" y="1189"/>
                  </a:lnTo>
                  <a:lnTo>
                    <a:pt x="139" y="1183"/>
                  </a:lnTo>
                  <a:lnTo>
                    <a:pt x="129" y="1177"/>
                  </a:lnTo>
                  <a:lnTo>
                    <a:pt x="119" y="1171"/>
                  </a:lnTo>
                  <a:lnTo>
                    <a:pt x="109" y="1165"/>
                  </a:lnTo>
                  <a:lnTo>
                    <a:pt x="99" y="1159"/>
                  </a:lnTo>
                  <a:lnTo>
                    <a:pt x="89" y="1152"/>
                  </a:lnTo>
                  <a:lnTo>
                    <a:pt x="79" y="1144"/>
                  </a:lnTo>
                  <a:lnTo>
                    <a:pt x="72" y="1136"/>
                  </a:lnTo>
                  <a:lnTo>
                    <a:pt x="64" y="1128"/>
                  </a:lnTo>
                  <a:lnTo>
                    <a:pt x="58" y="1118"/>
                  </a:lnTo>
                  <a:lnTo>
                    <a:pt x="50" y="1108"/>
                  </a:lnTo>
                  <a:lnTo>
                    <a:pt x="42" y="1100"/>
                  </a:lnTo>
                  <a:lnTo>
                    <a:pt x="36" y="1090"/>
                  </a:lnTo>
                  <a:lnTo>
                    <a:pt x="30" y="1078"/>
                  </a:lnTo>
                  <a:lnTo>
                    <a:pt x="24" y="1068"/>
                  </a:lnTo>
                  <a:lnTo>
                    <a:pt x="20" y="1058"/>
                  </a:lnTo>
                  <a:lnTo>
                    <a:pt x="16" y="1046"/>
                  </a:lnTo>
                  <a:lnTo>
                    <a:pt x="12" y="1034"/>
                  </a:lnTo>
                  <a:lnTo>
                    <a:pt x="8" y="1022"/>
                  </a:lnTo>
                  <a:lnTo>
                    <a:pt x="4" y="1010"/>
                  </a:lnTo>
                  <a:lnTo>
                    <a:pt x="4" y="998"/>
                  </a:lnTo>
                  <a:lnTo>
                    <a:pt x="2" y="986"/>
                  </a:lnTo>
                  <a:lnTo>
                    <a:pt x="0" y="973"/>
                  </a:lnTo>
                  <a:lnTo>
                    <a:pt x="0" y="961"/>
                  </a:lnTo>
                  <a:lnTo>
                    <a:pt x="0" y="949"/>
                  </a:lnTo>
                  <a:lnTo>
                    <a:pt x="2" y="939"/>
                  </a:lnTo>
                  <a:lnTo>
                    <a:pt x="2" y="929"/>
                  </a:lnTo>
                  <a:lnTo>
                    <a:pt x="4" y="919"/>
                  </a:lnTo>
                  <a:lnTo>
                    <a:pt x="6" y="909"/>
                  </a:lnTo>
                  <a:lnTo>
                    <a:pt x="8" y="897"/>
                  </a:lnTo>
                  <a:lnTo>
                    <a:pt x="12" y="887"/>
                  </a:lnTo>
                  <a:lnTo>
                    <a:pt x="16" y="879"/>
                  </a:lnTo>
                  <a:lnTo>
                    <a:pt x="18" y="869"/>
                  </a:lnTo>
                  <a:lnTo>
                    <a:pt x="22" y="859"/>
                  </a:lnTo>
                  <a:lnTo>
                    <a:pt x="28" y="849"/>
                  </a:lnTo>
                  <a:lnTo>
                    <a:pt x="32" y="841"/>
                  </a:lnTo>
                  <a:lnTo>
                    <a:pt x="38" y="833"/>
                  </a:lnTo>
                  <a:lnTo>
                    <a:pt x="42" y="823"/>
                  </a:lnTo>
                  <a:lnTo>
                    <a:pt x="48" y="815"/>
                  </a:lnTo>
                  <a:lnTo>
                    <a:pt x="54" y="807"/>
                  </a:lnTo>
                  <a:lnTo>
                    <a:pt x="62" y="800"/>
                  </a:lnTo>
                  <a:lnTo>
                    <a:pt x="68" y="792"/>
                  </a:lnTo>
                  <a:lnTo>
                    <a:pt x="74" y="784"/>
                  </a:lnTo>
                  <a:lnTo>
                    <a:pt x="81" y="778"/>
                  </a:lnTo>
                  <a:lnTo>
                    <a:pt x="89" y="770"/>
                  </a:lnTo>
                  <a:lnTo>
                    <a:pt x="97" y="764"/>
                  </a:lnTo>
                  <a:lnTo>
                    <a:pt x="105" y="758"/>
                  </a:lnTo>
                  <a:lnTo>
                    <a:pt x="113" y="752"/>
                  </a:lnTo>
                  <a:lnTo>
                    <a:pt x="121" y="746"/>
                  </a:lnTo>
                  <a:lnTo>
                    <a:pt x="131" y="742"/>
                  </a:lnTo>
                  <a:lnTo>
                    <a:pt x="139" y="738"/>
                  </a:lnTo>
                  <a:lnTo>
                    <a:pt x="149" y="734"/>
                  </a:lnTo>
                  <a:lnTo>
                    <a:pt x="157" y="728"/>
                  </a:lnTo>
                  <a:lnTo>
                    <a:pt x="169" y="726"/>
                  </a:lnTo>
                  <a:lnTo>
                    <a:pt x="177" y="722"/>
                  </a:lnTo>
                  <a:lnTo>
                    <a:pt x="187" y="720"/>
                  </a:lnTo>
                  <a:lnTo>
                    <a:pt x="191" y="708"/>
                  </a:lnTo>
                  <a:lnTo>
                    <a:pt x="197" y="698"/>
                  </a:lnTo>
                  <a:lnTo>
                    <a:pt x="203" y="686"/>
                  </a:lnTo>
                  <a:lnTo>
                    <a:pt x="209" y="676"/>
                  </a:lnTo>
                  <a:lnTo>
                    <a:pt x="215" y="668"/>
                  </a:lnTo>
                  <a:lnTo>
                    <a:pt x="221" y="656"/>
                  </a:lnTo>
                  <a:lnTo>
                    <a:pt x="227" y="648"/>
                  </a:lnTo>
                  <a:lnTo>
                    <a:pt x="234" y="638"/>
                  </a:lnTo>
                  <a:lnTo>
                    <a:pt x="242" y="628"/>
                  </a:lnTo>
                  <a:lnTo>
                    <a:pt x="250" y="621"/>
                  </a:lnTo>
                  <a:lnTo>
                    <a:pt x="258" y="611"/>
                  </a:lnTo>
                  <a:lnTo>
                    <a:pt x="266" y="603"/>
                  </a:lnTo>
                  <a:lnTo>
                    <a:pt x="274" y="595"/>
                  </a:lnTo>
                  <a:lnTo>
                    <a:pt x="284" y="587"/>
                  </a:lnTo>
                  <a:lnTo>
                    <a:pt x="292" y="581"/>
                  </a:lnTo>
                  <a:lnTo>
                    <a:pt x="302" y="573"/>
                  </a:lnTo>
                  <a:lnTo>
                    <a:pt x="310" y="565"/>
                  </a:lnTo>
                  <a:lnTo>
                    <a:pt x="320" y="559"/>
                  </a:lnTo>
                  <a:lnTo>
                    <a:pt x="332" y="551"/>
                  </a:lnTo>
                  <a:lnTo>
                    <a:pt x="342" y="545"/>
                  </a:lnTo>
                  <a:lnTo>
                    <a:pt x="352" y="539"/>
                  </a:lnTo>
                  <a:lnTo>
                    <a:pt x="362" y="535"/>
                  </a:lnTo>
                  <a:lnTo>
                    <a:pt x="374" y="529"/>
                  </a:lnTo>
                  <a:lnTo>
                    <a:pt x="384" y="525"/>
                  </a:lnTo>
                  <a:lnTo>
                    <a:pt x="395" y="521"/>
                  </a:lnTo>
                  <a:lnTo>
                    <a:pt x="407" y="517"/>
                  </a:lnTo>
                  <a:lnTo>
                    <a:pt x="417" y="513"/>
                  </a:lnTo>
                  <a:lnTo>
                    <a:pt x="429" y="509"/>
                  </a:lnTo>
                  <a:lnTo>
                    <a:pt x="441" y="505"/>
                  </a:lnTo>
                  <a:lnTo>
                    <a:pt x="453" y="503"/>
                  </a:lnTo>
                  <a:lnTo>
                    <a:pt x="465" y="501"/>
                  </a:lnTo>
                  <a:lnTo>
                    <a:pt x="477" y="499"/>
                  </a:lnTo>
                  <a:lnTo>
                    <a:pt x="479" y="487"/>
                  </a:lnTo>
                  <a:lnTo>
                    <a:pt x="479" y="473"/>
                  </a:lnTo>
                  <a:lnTo>
                    <a:pt x="481" y="461"/>
                  </a:lnTo>
                  <a:lnTo>
                    <a:pt x="483" y="447"/>
                  </a:lnTo>
                  <a:lnTo>
                    <a:pt x="483" y="436"/>
                  </a:lnTo>
                  <a:lnTo>
                    <a:pt x="487" y="424"/>
                  </a:lnTo>
                  <a:lnTo>
                    <a:pt x="489" y="410"/>
                  </a:lnTo>
                  <a:lnTo>
                    <a:pt x="491" y="398"/>
                  </a:lnTo>
                  <a:lnTo>
                    <a:pt x="495" y="386"/>
                  </a:lnTo>
                  <a:lnTo>
                    <a:pt x="499" y="374"/>
                  </a:lnTo>
                  <a:lnTo>
                    <a:pt x="501" y="362"/>
                  </a:lnTo>
                  <a:lnTo>
                    <a:pt x="507" y="350"/>
                  </a:lnTo>
                  <a:lnTo>
                    <a:pt x="511" y="338"/>
                  </a:lnTo>
                  <a:lnTo>
                    <a:pt x="515" y="326"/>
                  </a:lnTo>
                  <a:lnTo>
                    <a:pt x="519" y="314"/>
                  </a:lnTo>
                  <a:lnTo>
                    <a:pt x="525" y="304"/>
                  </a:lnTo>
                  <a:lnTo>
                    <a:pt x="531" y="292"/>
                  </a:lnTo>
                  <a:lnTo>
                    <a:pt x="537" y="282"/>
                  </a:lnTo>
                  <a:lnTo>
                    <a:pt x="543" y="270"/>
                  </a:lnTo>
                  <a:lnTo>
                    <a:pt x="548" y="259"/>
                  </a:lnTo>
                  <a:lnTo>
                    <a:pt x="554" y="249"/>
                  </a:lnTo>
                  <a:lnTo>
                    <a:pt x="560" y="239"/>
                  </a:lnTo>
                  <a:lnTo>
                    <a:pt x="566" y="229"/>
                  </a:lnTo>
                  <a:lnTo>
                    <a:pt x="574" y="219"/>
                  </a:lnTo>
                  <a:lnTo>
                    <a:pt x="582" y="209"/>
                  </a:lnTo>
                  <a:lnTo>
                    <a:pt x="588" y="199"/>
                  </a:lnTo>
                  <a:lnTo>
                    <a:pt x="596" y="189"/>
                  </a:lnTo>
                  <a:lnTo>
                    <a:pt x="604" y="181"/>
                  </a:lnTo>
                  <a:lnTo>
                    <a:pt x="612" y="171"/>
                  </a:lnTo>
                  <a:lnTo>
                    <a:pt x="620" y="161"/>
                  </a:lnTo>
                  <a:lnTo>
                    <a:pt x="638" y="145"/>
                  </a:lnTo>
                  <a:lnTo>
                    <a:pt x="656" y="129"/>
                  </a:lnTo>
                  <a:lnTo>
                    <a:pt x="666" y="119"/>
                  </a:lnTo>
                  <a:lnTo>
                    <a:pt x="676" y="113"/>
                  </a:lnTo>
                  <a:lnTo>
                    <a:pt x="686" y="105"/>
                  </a:lnTo>
                  <a:lnTo>
                    <a:pt x="696" y="97"/>
                  </a:lnTo>
                  <a:lnTo>
                    <a:pt x="705" y="92"/>
                  </a:lnTo>
                  <a:lnTo>
                    <a:pt x="715" y="84"/>
                  </a:lnTo>
                  <a:lnTo>
                    <a:pt x="725" y="78"/>
                  </a:lnTo>
                  <a:lnTo>
                    <a:pt x="737" y="72"/>
                  </a:lnTo>
                  <a:lnTo>
                    <a:pt x="747" y="66"/>
                  </a:lnTo>
                  <a:lnTo>
                    <a:pt x="759" y="60"/>
                  </a:lnTo>
                  <a:lnTo>
                    <a:pt x="769" y="54"/>
                  </a:lnTo>
                  <a:lnTo>
                    <a:pt x="781" y="48"/>
                  </a:lnTo>
                  <a:lnTo>
                    <a:pt x="793" y="44"/>
                  </a:lnTo>
                  <a:lnTo>
                    <a:pt x="803" y="38"/>
                  </a:lnTo>
                  <a:lnTo>
                    <a:pt x="815" y="34"/>
                  </a:lnTo>
                  <a:lnTo>
                    <a:pt x="827" y="30"/>
                  </a:lnTo>
                  <a:lnTo>
                    <a:pt x="839" y="26"/>
                  </a:lnTo>
                  <a:lnTo>
                    <a:pt x="851" y="22"/>
                  </a:lnTo>
                  <a:lnTo>
                    <a:pt x="864" y="18"/>
                  </a:lnTo>
                  <a:lnTo>
                    <a:pt x="876" y="16"/>
                  </a:lnTo>
                  <a:lnTo>
                    <a:pt x="888" y="12"/>
                  </a:lnTo>
                  <a:lnTo>
                    <a:pt x="900" y="10"/>
                  </a:lnTo>
                  <a:lnTo>
                    <a:pt x="914" y="8"/>
                  </a:lnTo>
                  <a:lnTo>
                    <a:pt x="926" y="6"/>
                  </a:lnTo>
                  <a:lnTo>
                    <a:pt x="940" y="4"/>
                  </a:lnTo>
                  <a:lnTo>
                    <a:pt x="952" y="2"/>
                  </a:lnTo>
                  <a:lnTo>
                    <a:pt x="964" y="2"/>
                  </a:lnTo>
                  <a:lnTo>
                    <a:pt x="978" y="0"/>
                  </a:lnTo>
                  <a:lnTo>
                    <a:pt x="992" y="0"/>
                  </a:lnTo>
                  <a:lnTo>
                    <a:pt x="1004" y="0"/>
                  </a:lnTo>
                  <a:lnTo>
                    <a:pt x="1023" y="0"/>
                  </a:lnTo>
                  <a:lnTo>
                    <a:pt x="1043" y="2"/>
                  </a:lnTo>
                  <a:lnTo>
                    <a:pt x="1061" y="2"/>
                  </a:lnTo>
                  <a:lnTo>
                    <a:pt x="1081" y="6"/>
                  </a:lnTo>
                  <a:lnTo>
                    <a:pt x="1099" y="8"/>
                  </a:lnTo>
                  <a:lnTo>
                    <a:pt x="1117" y="12"/>
                  </a:lnTo>
                  <a:lnTo>
                    <a:pt x="1135" y="16"/>
                  </a:lnTo>
                  <a:lnTo>
                    <a:pt x="1153" y="22"/>
                  </a:lnTo>
                  <a:lnTo>
                    <a:pt x="1171" y="28"/>
                  </a:lnTo>
                  <a:lnTo>
                    <a:pt x="1188" y="34"/>
                  </a:lnTo>
                  <a:lnTo>
                    <a:pt x="1204" y="40"/>
                  </a:lnTo>
                  <a:lnTo>
                    <a:pt x="1222" y="48"/>
                  </a:lnTo>
                  <a:lnTo>
                    <a:pt x="1238" y="56"/>
                  </a:lnTo>
                  <a:lnTo>
                    <a:pt x="1256" y="64"/>
                  </a:lnTo>
                  <a:lnTo>
                    <a:pt x="1272" y="74"/>
                  </a:lnTo>
                  <a:lnTo>
                    <a:pt x="1286" y="84"/>
                  </a:lnTo>
                  <a:lnTo>
                    <a:pt x="1302" y="93"/>
                  </a:lnTo>
                  <a:lnTo>
                    <a:pt x="1318" y="103"/>
                  </a:lnTo>
                  <a:lnTo>
                    <a:pt x="1332" y="115"/>
                  </a:lnTo>
                  <a:lnTo>
                    <a:pt x="1345" y="127"/>
                  </a:lnTo>
                  <a:lnTo>
                    <a:pt x="1361" y="139"/>
                  </a:lnTo>
                  <a:lnTo>
                    <a:pt x="1373" y="151"/>
                  </a:lnTo>
                  <a:lnTo>
                    <a:pt x="1387" y="165"/>
                  </a:lnTo>
                  <a:lnTo>
                    <a:pt x="1399" y="177"/>
                  </a:lnTo>
                  <a:lnTo>
                    <a:pt x="1411" y="193"/>
                  </a:lnTo>
                  <a:lnTo>
                    <a:pt x="1423" y="207"/>
                  </a:lnTo>
                  <a:lnTo>
                    <a:pt x="1435" y="221"/>
                  </a:lnTo>
                  <a:lnTo>
                    <a:pt x="1445" y="237"/>
                  </a:lnTo>
                  <a:lnTo>
                    <a:pt x="1455" y="253"/>
                  </a:lnTo>
                  <a:lnTo>
                    <a:pt x="1465" y="269"/>
                  </a:lnTo>
                  <a:lnTo>
                    <a:pt x="1473" y="284"/>
                  </a:lnTo>
                  <a:lnTo>
                    <a:pt x="1483" y="302"/>
                  </a:lnTo>
                  <a:lnTo>
                    <a:pt x="1494" y="294"/>
                  </a:lnTo>
                  <a:lnTo>
                    <a:pt x="1506" y="288"/>
                  </a:lnTo>
                  <a:lnTo>
                    <a:pt x="1520" y="282"/>
                  </a:lnTo>
                  <a:lnTo>
                    <a:pt x="1534" y="276"/>
                  </a:lnTo>
                  <a:lnTo>
                    <a:pt x="1548" y="270"/>
                  </a:lnTo>
                  <a:lnTo>
                    <a:pt x="1562" y="267"/>
                  </a:lnTo>
                  <a:lnTo>
                    <a:pt x="1578" y="261"/>
                  </a:lnTo>
                  <a:lnTo>
                    <a:pt x="1592" y="257"/>
                  </a:lnTo>
                  <a:lnTo>
                    <a:pt x="1606" y="253"/>
                  </a:lnTo>
                  <a:lnTo>
                    <a:pt x="1622" y="251"/>
                  </a:lnTo>
                  <a:lnTo>
                    <a:pt x="1636" y="247"/>
                  </a:lnTo>
                  <a:lnTo>
                    <a:pt x="1652" y="247"/>
                  </a:lnTo>
                  <a:lnTo>
                    <a:pt x="1667" y="243"/>
                  </a:lnTo>
                  <a:lnTo>
                    <a:pt x="1683" y="243"/>
                  </a:lnTo>
                  <a:lnTo>
                    <a:pt x="1697" y="241"/>
                  </a:lnTo>
                  <a:lnTo>
                    <a:pt x="1713" y="241"/>
                  </a:lnTo>
                  <a:lnTo>
                    <a:pt x="1725" y="241"/>
                  </a:lnTo>
                  <a:lnTo>
                    <a:pt x="1737" y="243"/>
                  </a:lnTo>
                  <a:lnTo>
                    <a:pt x="1749" y="243"/>
                  </a:lnTo>
                  <a:lnTo>
                    <a:pt x="1761" y="245"/>
                  </a:lnTo>
                  <a:lnTo>
                    <a:pt x="1775" y="245"/>
                  </a:lnTo>
                  <a:lnTo>
                    <a:pt x="1787" y="247"/>
                  </a:lnTo>
                  <a:lnTo>
                    <a:pt x="1799" y="249"/>
                  </a:lnTo>
                  <a:lnTo>
                    <a:pt x="1809" y="251"/>
                  </a:lnTo>
                  <a:lnTo>
                    <a:pt x="1820" y="255"/>
                  </a:lnTo>
                  <a:lnTo>
                    <a:pt x="1832" y="257"/>
                  </a:lnTo>
                  <a:lnTo>
                    <a:pt x="1844" y="261"/>
                  </a:lnTo>
                  <a:lnTo>
                    <a:pt x="1856" y="265"/>
                  </a:lnTo>
                  <a:lnTo>
                    <a:pt x="1866" y="267"/>
                  </a:lnTo>
                  <a:lnTo>
                    <a:pt x="1878" y="270"/>
                  </a:lnTo>
                  <a:lnTo>
                    <a:pt x="1888" y="276"/>
                  </a:lnTo>
                  <a:lnTo>
                    <a:pt x="1900" y="280"/>
                  </a:lnTo>
                  <a:lnTo>
                    <a:pt x="1910" y="284"/>
                  </a:lnTo>
                  <a:lnTo>
                    <a:pt x="1922" y="290"/>
                  </a:lnTo>
                  <a:lnTo>
                    <a:pt x="1932" y="294"/>
                  </a:lnTo>
                  <a:lnTo>
                    <a:pt x="1942" y="300"/>
                  </a:lnTo>
                  <a:lnTo>
                    <a:pt x="1952" y="306"/>
                  </a:lnTo>
                  <a:lnTo>
                    <a:pt x="1962" y="312"/>
                  </a:lnTo>
                  <a:lnTo>
                    <a:pt x="1971" y="318"/>
                  </a:lnTo>
                  <a:lnTo>
                    <a:pt x="1981" y="324"/>
                  </a:lnTo>
                  <a:lnTo>
                    <a:pt x="1991" y="332"/>
                  </a:lnTo>
                  <a:lnTo>
                    <a:pt x="1999" y="338"/>
                  </a:lnTo>
                  <a:lnTo>
                    <a:pt x="2009" y="346"/>
                  </a:lnTo>
                  <a:lnTo>
                    <a:pt x="2019" y="352"/>
                  </a:lnTo>
                  <a:lnTo>
                    <a:pt x="2037" y="368"/>
                  </a:lnTo>
                  <a:lnTo>
                    <a:pt x="2053" y="384"/>
                  </a:lnTo>
                  <a:lnTo>
                    <a:pt x="2069" y="402"/>
                  </a:lnTo>
                  <a:lnTo>
                    <a:pt x="2085" y="418"/>
                  </a:lnTo>
                  <a:lnTo>
                    <a:pt x="2093" y="428"/>
                  </a:lnTo>
                  <a:lnTo>
                    <a:pt x="2099" y="438"/>
                  </a:lnTo>
                  <a:lnTo>
                    <a:pt x="2107" y="446"/>
                  </a:lnTo>
                  <a:lnTo>
                    <a:pt x="2113" y="455"/>
                  </a:lnTo>
                  <a:lnTo>
                    <a:pt x="2119" y="465"/>
                  </a:lnTo>
                  <a:lnTo>
                    <a:pt x="2125" y="475"/>
                  </a:lnTo>
                  <a:lnTo>
                    <a:pt x="2130" y="485"/>
                  </a:lnTo>
                  <a:lnTo>
                    <a:pt x="2136" y="495"/>
                  </a:lnTo>
                  <a:lnTo>
                    <a:pt x="2142" y="505"/>
                  </a:lnTo>
                  <a:lnTo>
                    <a:pt x="2148" y="517"/>
                  </a:lnTo>
                  <a:lnTo>
                    <a:pt x="2152" y="527"/>
                  </a:lnTo>
                  <a:lnTo>
                    <a:pt x="2156" y="539"/>
                  </a:lnTo>
                  <a:lnTo>
                    <a:pt x="2162" y="549"/>
                  </a:lnTo>
                  <a:lnTo>
                    <a:pt x="2166" y="559"/>
                  </a:lnTo>
                  <a:lnTo>
                    <a:pt x="2170" y="571"/>
                  </a:lnTo>
                  <a:lnTo>
                    <a:pt x="2174" y="583"/>
                  </a:lnTo>
                  <a:lnTo>
                    <a:pt x="2178" y="593"/>
                  </a:lnTo>
                  <a:lnTo>
                    <a:pt x="2180" y="605"/>
                  </a:lnTo>
                  <a:lnTo>
                    <a:pt x="2184" y="617"/>
                  </a:lnTo>
                  <a:lnTo>
                    <a:pt x="2186" y="628"/>
                  </a:lnTo>
                  <a:lnTo>
                    <a:pt x="2188" y="640"/>
                  </a:lnTo>
                  <a:lnTo>
                    <a:pt x="2190" y="652"/>
                  </a:lnTo>
                  <a:lnTo>
                    <a:pt x="2192" y="664"/>
                  </a:lnTo>
                  <a:lnTo>
                    <a:pt x="2192" y="676"/>
                  </a:lnTo>
                  <a:lnTo>
                    <a:pt x="2194" y="688"/>
                  </a:lnTo>
                  <a:lnTo>
                    <a:pt x="2196" y="700"/>
                  </a:lnTo>
                  <a:lnTo>
                    <a:pt x="2196" y="712"/>
                  </a:lnTo>
                  <a:lnTo>
                    <a:pt x="2196" y="724"/>
                  </a:lnTo>
                  <a:lnTo>
                    <a:pt x="2196" y="738"/>
                  </a:lnTo>
                  <a:lnTo>
                    <a:pt x="2196" y="750"/>
                  </a:lnTo>
                  <a:lnTo>
                    <a:pt x="2194" y="762"/>
                  </a:lnTo>
                  <a:lnTo>
                    <a:pt x="2194" y="774"/>
                  </a:lnTo>
                  <a:lnTo>
                    <a:pt x="2192" y="786"/>
                  </a:lnTo>
                  <a:lnTo>
                    <a:pt x="2190" y="798"/>
                  </a:lnTo>
                  <a:lnTo>
                    <a:pt x="2188" y="811"/>
                  </a:lnTo>
                  <a:lnTo>
                    <a:pt x="2186" y="823"/>
                  </a:lnTo>
                  <a:lnTo>
                    <a:pt x="2184" y="833"/>
                  </a:lnTo>
                  <a:lnTo>
                    <a:pt x="2180" y="845"/>
                  </a:lnTo>
                  <a:lnTo>
                    <a:pt x="2178" y="857"/>
                  </a:lnTo>
                  <a:lnTo>
                    <a:pt x="2174" y="869"/>
                  </a:lnTo>
                  <a:lnTo>
                    <a:pt x="2170" y="881"/>
                  </a:lnTo>
                  <a:lnTo>
                    <a:pt x="2166" y="891"/>
                  </a:lnTo>
                  <a:lnTo>
                    <a:pt x="2162" y="903"/>
                  </a:lnTo>
                  <a:lnTo>
                    <a:pt x="2156" y="915"/>
                  </a:lnTo>
                  <a:lnTo>
                    <a:pt x="2152" y="925"/>
                  </a:lnTo>
                  <a:lnTo>
                    <a:pt x="2148" y="935"/>
                  </a:lnTo>
                  <a:lnTo>
                    <a:pt x="2142" y="945"/>
                  </a:lnTo>
                  <a:lnTo>
                    <a:pt x="2136" y="955"/>
                  </a:lnTo>
                  <a:lnTo>
                    <a:pt x="2130" y="967"/>
                  </a:lnTo>
                  <a:lnTo>
                    <a:pt x="2125" y="977"/>
                  </a:lnTo>
                  <a:lnTo>
                    <a:pt x="2119" y="986"/>
                  </a:lnTo>
                  <a:lnTo>
                    <a:pt x="2113" y="996"/>
                  </a:lnTo>
                  <a:lnTo>
                    <a:pt x="2107" y="1004"/>
                  </a:lnTo>
                  <a:lnTo>
                    <a:pt x="2099" y="1014"/>
                  </a:lnTo>
                  <a:lnTo>
                    <a:pt x="2093" y="1024"/>
                  </a:lnTo>
                  <a:lnTo>
                    <a:pt x="2085" y="1032"/>
                  </a:lnTo>
                  <a:lnTo>
                    <a:pt x="2069" y="1050"/>
                  </a:lnTo>
                  <a:lnTo>
                    <a:pt x="2053" y="1066"/>
                  </a:lnTo>
                  <a:lnTo>
                    <a:pt x="2037" y="1084"/>
                  </a:lnTo>
                  <a:lnTo>
                    <a:pt x="2019" y="1098"/>
                  </a:lnTo>
                  <a:lnTo>
                    <a:pt x="2009" y="1106"/>
                  </a:lnTo>
                  <a:lnTo>
                    <a:pt x="1999" y="1112"/>
                  </a:lnTo>
                  <a:lnTo>
                    <a:pt x="1991" y="1120"/>
                  </a:lnTo>
                  <a:lnTo>
                    <a:pt x="1981" y="1126"/>
                  </a:lnTo>
                  <a:lnTo>
                    <a:pt x="1971" y="1132"/>
                  </a:lnTo>
                  <a:lnTo>
                    <a:pt x="1962" y="1138"/>
                  </a:lnTo>
                  <a:lnTo>
                    <a:pt x="1952" y="1144"/>
                  </a:lnTo>
                  <a:lnTo>
                    <a:pt x="1942" y="1150"/>
                  </a:lnTo>
                  <a:lnTo>
                    <a:pt x="1932" y="1155"/>
                  </a:lnTo>
                  <a:lnTo>
                    <a:pt x="1922" y="1159"/>
                  </a:lnTo>
                  <a:lnTo>
                    <a:pt x="1910" y="1165"/>
                  </a:lnTo>
                  <a:lnTo>
                    <a:pt x="1900" y="1169"/>
                  </a:lnTo>
                  <a:lnTo>
                    <a:pt x="1888" y="1173"/>
                  </a:lnTo>
                  <a:lnTo>
                    <a:pt x="1878" y="1177"/>
                  </a:lnTo>
                  <a:lnTo>
                    <a:pt x="1866" y="1183"/>
                  </a:lnTo>
                  <a:lnTo>
                    <a:pt x="1856" y="1185"/>
                  </a:lnTo>
                  <a:lnTo>
                    <a:pt x="1844" y="1189"/>
                  </a:lnTo>
                  <a:lnTo>
                    <a:pt x="1832" y="1193"/>
                  </a:lnTo>
                  <a:lnTo>
                    <a:pt x="1820" y="1195"/>
                  </a:lnTo>
                  <a:lnTo>
                    <a:pt x="1809" y="1197"/>
                  </a:lnTo>
                  <a:lnTo>
                    <a:pt x="1799" y="1201"/>
                  </a:lnTo>
                  <a:lnTo>
                    <a:pt x="1787" y="1201"/>
                  </a:lnTo>
                  <a:lnTo>
                    <a:pt x="1775" y="1203"/>
                  </a:lnTo>
                  <a:lnTo>
                    <a:pt x="1761" y="1205"/>
                  </a:lnTo>
                  <a:lnTo>
                    <a:pt x="1749" y="1207"/>
                  </a:lnTo>
                  <a:lnTo>
                    <a:pt x="1737" y="1207"/>
                  </a:lnTo>
                  <a:lnTo>
                    <a:pt x="1725" y="1207"/>
                  </a:lnTo>
                  <a:lnTo>
                    <a:pt x="1713" y="1207"/>
                  </a:lnTo>
                  <a:lnTo>
                    <a:pt x="1713" y="1207"/>
                  </a:lnTo>
                  <a:lnTo>
                    <a:pt x="1713" y="1207"/>
                  </a:lnTo>
                  <a:close/>
                </a:path>
              </a:pathLst>
            </a:custGeom>
            <a:solidFill>
              <a:srgbClr val="40CD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0" name="Freeform 41"/>
            <p:cNvSpPr>
              <a:spLocks/>
            </p:cNvSpPr>
            <p:nvPr/>
          </p:nvSpPr>
          <p:spPr bwMode="auto">
            <a:xfrm>
              <a:off x="5391" y="1339"/>
              <a:ext cx="520" cy="137"/>
            </a:xfrm>
            <a:custGeom>
              <a:avLst/>
              <a:gdLst>
                <a:gd name="T0" fmla="*/ 516 w 520"/>
                <a:gd name="T1" fmla="*/ 4 h 137"/>
                <a:gd name="T2" fmla="*/ 510 w 520"/>
                <a:gd name="T3" fmla="*/ 0 h 137"/>
                <a:gd name="T4" fmla="*/ 502 w 520"/>
                <a:gd name="T5" fmla="*/ 0 h 137"/>
                <a:gd name="T6" fmla="*/ 270 w 520"/>
                <a:gd name="T7" fmla="*/ 0 h 137"/>
                <a:gd name="T8" fmla="*/ 256 w 520"/>
                <a:gd name="T9" fmla="*/ 6 h 137"/>
                <a:gd name="T10" fmla="*/ 246 w 520"/>
                <a:gd name="T11" fmla="*/ 10 h 137"/>
                <a:gd name="T12" fmla="*/ 236 w 520"/>
                <a:gd name="T13" fmla="*/ 18 h 137"/>
                <a:gd name="T14" fmla="*/ 228 w 520"/>
                <a:gd name="T15" fmla="*/ 28 h 137"/>
                <a:gd name="T16" fmla="*/ 222 w 520"/>
                <a:gd name="T17" fmla="*/ 38 h 137"/>
                <a:gd name="T18" fmla="*/ 15 w 520"/>
                <a:gd name="T19" fmla="*/ 40 h 137"/>
                <a:gd name="T20" fmla="*/ 9 w 520"/>
                <a:gd name="T21" fmla="*/ 40 h 137"/>
                <a:gd name="T22" fmla="*/ 3 w 520"/>
                <a:gd name="T23" fmla="*/ 44 h 137"/>
                <a:gd name="T24" fmla="*/ 0 w 520"/>
                <a:gd name="T25" fmla="*/ 49 h 137"/>
                <a:gd name="T26" fmla="*/ 0 w 520"/>
                <a:gd name="T27" fmla="*/ 55 h 137"/>
                <a:gd name="T28" fmla="*/ 0 w 520"/>
                <a:gd name="T29" fmla="*/ 63 h 137"/>
                <a:gd name="T30" fmla="*/ 3 w 520"/>
                <a:gd name="T31" fmla="*/ 69 h 137"/>
                <a:gd name="T32" fmla="*/ 9 w 520"/>
                <a:gd name="T33" fmla="*/ 71 h 137"/>
                <a:gd name="T34" fmla="*/ 15 w 520"/>
                <a:gd name="T35" fmla="*/ 73 h 137"/>
                <a:gd name="T36" fmla="*/ 220 w 520"/>
                <a:gd name="T37" fmla="*/ 75 h 137"/>
                <a:gd name="T38" fmla="*/ 224 w 520"/>
                <a:gd name="T39" fmla="*/ 87 h 137"/>
                <a:gd name="T40" fmla="*/ 230 w 520"/>
                <a:gd name="T41" fmla="*/ 95 h 137"/>
                <a:gd name="T42" fmla="*/ 234 w 520"/>
                <a:gd name="T43" fmla="*/ 101 h 137"/>
                <a:gd name="T44" fmla="*/ 246 w 520"/>
                <a:gd name="T45" fmla="*/ 109 h 137"/>
                <a:gd name="T46" fmla="*/ 260 w 520"/>
                <a:gd name="T47" fmla="*/ 115 h 137"/>
                <a:gd name="T48" fmla="*/ 270 w 520"/>
                <a:gd name="T49" fmla="*/ 115 h 137"/>
                <a:gd name="T50" fmla="*/ 351 w 520"/>
                <a:gd name="T51" fmla="*/ 115 h 137"/>
                <a:gd name="T52" fmla="*/ 355 w 520"/>
                <a:gd name="T53" fmla="*/ 119 h 137"/>
                <a:gd name="T54" fmla="*/ 357 w 520"/>
                <a:gd name="T55" fmla="*/ 127 h 137"/>
                <a:gd name="T56" fmla="*/ 359 w 520"/>
                <a:gd name="T57" fmla="*/ 131 h 137"/>
                <a:gd name="T58" fmla="*/ 365 w 520"/>
                <a:gd name="T59" fmla="*/ 135 h 137"/>
                <a:gd name="T60" fmla="*/ 373 w 520"/>
                <a:gd name="T61" fmla="*/ 137 h 137"/>
                <a:gd name="T62" fmla="*/ 379 w 520"/>
                <a:gd name="T63" fmla="*/ 135 h 137"/>
                <a:gd name="T64" fmla="*/ 385 w 520"/>
                <a:gd name="T65" fmla="*/ 131 h 137"/>
                <a:gd name="T66" fmla="*/ 389 w 520"/>
                <a:gd name="T67" fmla="*/ 127 h 137"/>
                <a:gd name="T68" fmla="*/ 391 w 520"/>
                <a:gd name="T69" fmla="*/ 119 h 137"/>
                <a:gd name="T70" fmla="*/ 389 w 520"/>
                <a:gd name="T71" fmla="*/ 109 h 137"/>
                <a:gd name="T72" fmla="*/ 387 w 520"/>
                <a:gd name="T73" fmla="*/ 101 h 137"/>
                <a:gd name="T74" fmla="*/ 379 w 520"/>
                <a:gd name="T75" fmla="*/ 91 h 137"/>
                <a:gd name="T76" fmla="*/ 371 w 520"/>
                <a:gd name="T77" fmla="*/ 85 h 137"/>
                <a:gd name="T78" fmla="*/ 363 w 520"/>
                <a:gd name="T79" fmla="*/ 81 h 137"/>
                <a:gd name="T80" fmla="*/ 351 w 520"/>
                <a:gd name="T81" fmla="*/ 81 h 137"/>
                <a:gd name="T82" fmla="*/ 270 w 520"/>
                <a:gd name="T83" fmla="*/ 81 h 137"/>
                <a:gd name="T84" fmla="*/ 262 w 520"/>
                <a:gd name="T85" fmla="*/ 79 h 137"/>
                <a:gd name="T86" fmla="*/ 256 w 520"/>
                <a:gd name="T87" fmla="*/ 73 h 137"/>
                <a:gd name="T88" fmla="*/ 254 w 520"/>
                <a:gd name="T89" fmla="*/ 65 h 137"/>
                <a:gd name="T90" fmla="*/ 254 w 520"/>
                <a:gd name="T91" fmla="*/ 59 h 137"/>
                <a:gd name="T92" fmla="*/ 254 w 520"/>
                <a:gd name="T93" fmla="*/ 53 h 137"/>
                <a:gd name="T94" fmla="*/ 258 w 520"/>
                <a:gd name="T95" fmla="*/ 48 h 137"/>
                <a:gd name="T96" fmla="*/ 264 w 520"/>
                <a:gd name="T97" fmla="*/ 40 h 137"/>
                <a:gd name="T98" fmla="*/ 274 w 520"/>
                <a:gd name="T99" fmla="*/ 36 h 137"/>
                <a:gd name="T100" fmla="*/ 502 w 520"/>
                <a:gd name="T101" fmla="*/ 36 h 137"/>
                <a:gd name="T102" fmla="*/ 510 w 520"/>
                <a:gd name="T103" fmla="*/ 34 h 137"/>
                <a:gd name="T104" fmla="*/ 516 w 520"/>
                <a:gd name="T105" fmla="*/ 30 h 137"/>
                <a:gd name="T106" fmla="*/ 518 w 520"/>
                <a:gd name="T107" fmla="*/ 24 h 137"/>
                <a:gd name="T108" fmla="*/ 520 w 520"/>
                <a:gd name="T109" fmla="*/ 16 h 137"/>
                <a:gd name="T110" fmla="*/ 518 w 520"/>
                <a:gd name="T111" fmla="*/ 1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520" h="137">
                  <a:moveTo>
                    <a:pt x="516" y="8"/>
                  </a:moveTo>
                  <a:lnTo>
                    <a:pt x="516" y="4"/>
                  </a:lnTo>
                  <a:lnTo>
                    <a:pt x="512" y="4"/>
                  </a:lnTo>
                  <a:lnTo>
                    <a:pt x="510" y="0"/>
                  </a:lnTo>
                  <a:lnTo>
                    <a:pt x="506" y="0"/>
                  </a:lnTo>
                  <a:lnTo>
                    <a:pt x="502" y="0"/>
                  </a:lnTo>
                  <a:lnTo>
                    <a:pt x="278" y="0"/>
                  </a:lnTo>
                  <a:lnTo>
                    <a:pt x="270" y="0"/>
                  </a:lnTo>
                  <a:lnTo>
                    <a:pt x="260" y="4"/>
                  </a:lnTo>
                  <a:lnTo>
                    <a:pt x="256" y="6"/>
                  </a:lnTo>
                  <a:lnTo>
                    <a:pt x="250" y="8"/>
                  </a:lnTo>
                  <a:lnTo>
                    <a:pt x="246" y="10"/>
                  </a:lnTo>
                  <a:lnTo>
                    <a:pt x="240" y="14"/>
                  </a:lnTo>
                  <a:lnTo>
                    <a:pt x="236" y="18"/>
                  </a:lnTo>
                  <a:lnTo>
                    <a:pt x="232" y="22"/>
                  </a:lnTo>
                  <a:lnTo>
                    <a:pt x="228" y="28"/>
                  </a:lnTo>
                  <a:lnTo>
                    <a:pt x="224" y="32"/>
                  </a:lnTo>
                  <a:lnTo>
                    <a:pt x="222" y="38"/>
                  </a:lnTo>
                  <a:lnTo>
                    <a:pt x="222" y="40"/>
                  </a:lnTo>
                  <a:lnTo>
                    <a:pt x="15" y="40"/>
                  </a:lnTo>
                  <a:lnTo>
                    <a:pt x="13" y="40"/>
                  </a:lnTo>
                  <a:lnTo>
                    <a:pt x="9" y="40"/>
                  </a:lnTo>
                  <a:lnTo>
                    <a:pt x="5" y="42"/>
                  </a:lnTo>
                  <a:lnTo>
                    <a:pt x="3" y="44"/>
                  </a:lnTo>
                  <a:lnTo>
                    <a:pt x="1" y="46"/>
                  </a:lnTo>
                  <a:lnTo>
                    <a:pt x="0" y="49"/>
                  </a:lnTo>
                  <a:lnTo>
                    <a:pt x="0" y="51"/>
                  </a:lnTo>
                  <a:lnTo>
                    <a:pt x="0" y="55"/>
                  </a:lnTo>
                  <a:lnTo>
                    <a:pt x="0" y="59"/>
                  </a:lnTo>
                  <a:lnTo>
                    <a:pt x="0" y="63"/>
                  </a:lnTo>
                  <a:lnTo>
                    <a:pt x="1" y="65"/>
                  </a:lnTo>
                  <a:lnTo>
                    <a:pt x="3" y="69"/>
                  </a:lnTo>
                  <a:lnTo>
                    <a:pt x="5" y="69"/>
                  </a:lnTo>
                  <a:lnTo>
                    <a:pt x="9" y="71"/>
                  </a:lnTo>
                  <a:lnTo>
                    <a:pt x="13" y="73"/>
                  </a:lnTo>
                  <a:lnTo>
                    <a:pt x="15" y="73"/>
                  </a:lnTo>
                  <a:lnTo>
                    <a:pt x="220" y="73"/>
                  </a:lnTo>
                  <a:lnTo>
                    <a:pt x="220" y="75"/>
                  </a:lnTo>
                  <a:lnTo>
                    <a:pt x="222" y="81"/>
                  </a:lnTo>
                  <a:lnTo>
                    <a:pt x="224" y="87"/>
                  </a:lnTo>
                  <a:lnTo>
                    <a:pt x="226" y="91"/>
                  </a:lnTo>
                  <a:lnTo>
                    <a:pt x="230" y="95"/>
                  </a:lnTo>
                  <a:lnTo>
                    <a:pt x="232" y="99"/>
                  </a:lnTo>
                  <a:lnTo>
                    <a:pt x="234" y="101"/>
                  </a:lnTo>
                  <a:lnTo>
                    <a:pt x="242" y="107"/>
                  </a:lnTo>
                  <a:lnTo>
                    <a:pt x="246" y="109"/>
                  </a:lnTo>
                  <a:lnTo>
                    <a:pt x="254" y="113"/>
                  </a:lnTo>
                  <a:lnTo>
                    <a:pt x="260" y="115"/>
                  </a:lnTo>
                  <a:lnTo>
                    <a:pt x="266" y="115"/>
                  </a:lnTo>
                  <a:lnTo>
                    <a:pt x="270" y="115"/>
                  </a:lnTo>
                  <a:lnTo>
                    <a:pt x="274" y="115"/>
                  </a:lnTo>
                  <a:lnTo>
                    <a:pt x="351" y="115"/>
                  </a:lnTo>
                  <a:lnTo>
                    <a:pt x="355" y="117"/>
                  </a:lnTo>
                  <a:lnTo>
                    <a:pt x="355" y="119"/>
                  </a:lnTo>
                  <a:lnTo>
                    <a:pt x="355" y="123"/>
                  </a:lnTo>
                  <a:lnTo>
                    <a:pt x="357" y="127"/>
                  </a:lnTo>
                  <a:lnTo>
                    <a:pt x="357" y="129"/>
                  </a:lnTo>
                  <a:lnTo>
                    <a:pt x="359" y="131"/>
                  </a:lnTo>
                  <a:lnTo>
                    <a:pt x="363" y="133"/>
                  </a:lnTo>
                  <a:lnTo>
                    <a:pt x="365" y="135"/>
                  </a:lnTo>
                  <a:lnTo>
                    <a:pt x="369" y="137"/>
                  </a:lnTo>
                  <a:lnTo>
                    <a:pt x="373" y="137"/>
                  </a:lnTo>
                  <a:lnTo>
                    <a:pt x="375" y="137"/>
                  </a:lnTo>
                  <a:lnTo>
                    <a:pt x="379" y="135"/>
                  </a:lnTo>
                  <a:lnTo>
                    <a:pt x="383" y="133"/>
                  </a:lnTo>
                  <a:lnTo>
                    <a:pt x="385" y="131"/>
                  </a:lnTo>
                  <a:lnTo>
                    <a:pt x="387" y="129"/>
                  </a:lnTo>
                  <a:lnTo>
                    <a:pt x="389" y="127"/>
                  </a:lnTo>
                  <a:lnTo>
                    <a:pt x="391" y="123"/>
                  </a:lnTo>
                  <a:lnTo>
                    <a:pt x="391" y="119"/>
                  </a:lnTo>
                  <a:lnTo>
                    <a:pt x="391" y="113"/>
                  </a:lnTo>
                  <a:lnTo>
                    <a:pt x="389" y="109"/>
                  </a:lnTo>
                  <a:lnTo>
                    <a:pt x="387" y="105"/>
                  </a:lnTo>
                  <a:lnTo>
                    <a:pt x="387" y="101"/>
                  </a:lnTo>
                  <a:lnTo>
                    <a:pt x="383" y="95"/>
                  </a:lnTo>
                  <a:lnTo>
                    <a:pt x="379" y="91"/>
                  </a:lnTo>
                  <a:lnTo>
                    <a:pt x="375" y="87"/>
                  </a:lnTo>
                  <a:lnTo>
                    <a:pt x="371" y="85"/>
                  </a:lnTo>
                  <a:lnTo>
                    <a:pt x="367" y="83"/>
                  </a:lnTo>
                  <a:lnTo>
                    <a:pt x="363" y="81"/>
                  </a:lnTo>
                  <a:lnTo>
                    <a:pt x="355" y="81"/>
                  </a:lnTo>
                  <a:lnTo>
                    <a:pt x="351" y="81"/>
                  </a:lnTo>
                  <a:lnTo>
                    <a:pt x="272" y="81"/>
                  </a:lnTo>
                  <a:lnTo>
                    <a:pt x="270" y="81"/>
                  </a:lnTo>
                  <a:lnTo>
                    <a:pt x="266" y="81"/>
                  </a:lnTo>
                  <a:lnTo>
                    <a:pt x="262" y="79"/>
                  </a:lnTo>
                  <a:lnTo>
                    <a:pt x="258" y="75"/>
                  </a:lnTo>
                  <a:lnTo>
                    <a:pt x="256" y="73"/>
                  </a:lnTo>
                  <a:lnTo>
                    <a:pt x="256" y="69"/>
                  </a:lnTo>
                  <a:lnTo>
                    <a:pt x="254" y="65"/>
                  </a:lnTo>
                  <a:lnTo>
                    <a:pt x="254" y="61"/>
                  </a:lnTo>
                  <a:lnTo>
                    <a:pt x="254" y="59"/>
                  </a:lnTo>
                  <a:lnTo>
                    <a:pt x="254" y="55"/>
                  </a:lnTo>
                  <a:lnTo>
                    <a:pt x="254" y="53"/>
                  </a:lnTo>
                  <a:lnTo>
                    <a:pt x="256" y="49"/>
                  </a:lnTo>
                  <a:lnTo>
                    <a:pt x="258" y="48"/>
                  </a:lnTo>
                  <a:lnTo>
                    <a:pt x="260" y="44"/>
                  </a:lnTo>
                  <a:lnTo>
                    <a:pt x="264" y="40"/>
                  </a:lnTo>
                  <a:lnTo>
                    <a:pt x="270" y="38"/>
                  </a:lnTo>
                  <a:lnTo>
                    <a:pt x="274" y="36"/>
                  </a:lnTo>
                  <a:lnTo>
                    <a:pt x="280" y="36"/>
                  </a:lnTo>
                  <a:lnTo>
                    <a:pt x="502" y="36"/>
                  </a:lnTo>
                  <a:lnTo>
                    <a:pt x="506" y="34"/>
                  </a:lnTo>
                  <a:lnTo>
                    <a:pt x="510" y="34"/>
                  </a:lnTo>
                  <a:lnTo>
                    <a:pt x="512" y="32"/>
                  </a:lnTo>
                  <a:lnTo>
                    <a:pt x="516" y="30"/>
                  </a:lnTo>
                  <a:lnTo>
                    <a:pt x="516" y="28"/>
                  </a:lnTo>
                  <a:lnTo>
                    <a:pt x="518" y="24"/>
                  </a:lnTo>
                  <a:lnTo>
                    <a:pt x="520" y="22"/>
                  </a:lnTo>
                  <a:lnTo>
                    <a:pt x="520" y="16"/>
                  </a:lnTo>
                  <a:lnTo>
                    <a:pt x="520" y="14"/>
                  </a:lnTo>
                  <a:lnTo>
                    <a:pt x="518" y="10"/>
                  </a:lnTo>
                  <a:lnTo>
                    <a:pt x="516"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1" name="Freeform 42"/>
            <p:cNvSpPr>
              <a:spLocks/>
            </p:cNvSpPr>
            <p:nvPr/>
          </p:nvSpPr>
          <p:spPr bwMode="auto">
            <a:xfrm>
              <a:off x="6627" y="1198"/>
              <a:ext cx="499" cy="224"/>
            </a:xfrm>
            <a:custGeom>
              <a:avLst/>
              <a:gdLst>
                <a:gd name="T0" fmla="*/ 497 w 499"/>
                <a:gd name="T1" fmla="*/ 53 h 224"/>
                <a:gd name="T2" fmla="*/ 491 w 499"/>
                <a:gd name="T3" fmla="*/ 43 h 224"/>
                <a:gd name="T4" fmla="*/ 485 w 499"/>
                <a:gd name="T5" fmla="*/ 35 h 224"/>
                <a:gd name="T6" fmla="*/ 475 w 499"/>
                <a:gd name="T7" fmla="*/ 29 h 224"/>
                <a:gd name="T8" fmla="*/ 463 w 499"/>
                <a:gd name="T9" fmla="*/ 23 h 224"/>
                <a:gd name="T10" fmla="*/ 451 w 499"/>
                <a:gd name="T11" fmla="*/ 19 h 224"/>
                <a:gd name="T12" fmla="*/ 443 w 499"/>
                <a:gd name="T13" fmla="*/ 19 h 224"/>
                <a:gd name="T14" fmla="*/ 361 w 499"/>
                <a:gd name="T15" fmla="*/ 19 h 224"/>
                <a:gd name="T16" fmla="*/ 361 w 499"/>
                <a:gd name="T17" fmla="*/ 13 h 224"/>
                <a:gd name="T18" fmla="*/ 359 w 499"/>
                <a:gd name="T19" fmla="*/ 6 h 224"/>
                <a:gd name="T20" fmla="*/ 353 w 499"/>
                <a:gd name="T21" fmla="*/ 2 h 224"/>
                <a:gd name="T22" fmla="*/ 347 w 499"/>
                <a:gd name="T23" fmla="*/ 0 h 224"/>
                <a:gd name="T24" fmla="*/ 340 w 499"/>
                <a:gd name="T25" fmla="*/ 0 h 224"/>
                <a:gd name="T26" fmla="*/ 334 w 499"/>
                <a:gd name="T27" fmla="*/ 2 h 224"/>
                <a:gd name="T28" fmla="*/ 330 w 499"/>
                <a:gd name="T29" fmla="*/ 6 h 224"/>
                <a:gd name="T30" fmla="*/ 326 w 499"/>
                <a:gd name="T31" fmla="*/ 13 h 224"/>
                <a:gd name="T32" fmla="*/ 326 w 499"/>
                <a:gd name="T33" fmla="*/ 21 h 224"/>
                <a:gd name="T34" fmla="*/ 328 w 499"/>
                <a:gd name="T35" fmla="*/ 29 h 224"/>
                <a:gd name="T36" fmla="*/ 334 w 499"/>
                <a:gd name="T37" fmla="*/ 39 h 224"/>
                <a:gd name="T38" fmla="*/ 342 w 499"/>
                <a:gd name="T39" fmla="*/ 47 h 224"/>
                <a:gd name="T40" fmla="*/ 349 w 499"/>
                <a:gd name="T41" fmla="*/ 51 h 224"/>
                <a:gd name="T42" fmla="*/ 361 w 499"/>
                <a:gd name="T43" fmla="*/ 55 h 224"/>
                <a:gd name="T44" fmla="*/ 443 w 499"/>
                <a:gd name="T45" fmla="*/ 55 h 224"/>
                <a:gd name="T46" fmla="*/ 449 w 499"/>
                <a:gd name="T47" fmla="*/ 55 h 224"/>
                <a:gd name="T48" fmla="*/ 459 w 499"/>
                <a:gd name="T49" fmla="*/ 59 h 224"/>
                <a:gd name="T50" fmla="*/ 461 w 499"/>
                <a:gd name="T51" fmla="*/ 65 h 224"/>
                <a:gd name="T52" fmla="*/ 463 w 499"/>
                <a:gd name="T53" fmla="*/ 75 h 224"/>
                <a:gd name="T54" fmla="*/ 463 w 499"/>
                <a:gd name="T55" fmla="*/ 81 h 224"/>
                <a:gd name="T56" fmla="*/ 459 w 499"/>
                <a:gd name="T57" fmla="*/ 87 h 224"/>
                <a:gd name="T58" fmla="*/ 453 w 499"/>
                <a:gd name="T59" fmla="*/ 95 h 224"/>
                <a:gd name="T60" fmla="*/ 443 w 499"/>
                <a:gd name="T61" fmla="*/ 99 h 224"/>
                <a:gd name="T62" fmla="*/ 16 w 499"/>
                <a:gd name="T63" fmla="*/ 99 h 224"/>
                <a:gd name="T64" fmla="*/ 10 w 499"/>
                <a:gd name="T65" fmla="*/ 101 h 224"/>
                <a:gd name="T66" fmla="*/ 4 w 499"/>
                <a:gd name="T67" fmla="*/ 105 h 224"/>
                <a:gd name="T68" fmla="*/ 0 w 499"/>
                <a:gd name="T69" fmla="*/ 111 h 224"/>
                <a:gd name="T70" fmla="*/ 0 w 499"/>
                <a:gd name="T71" fmla="*/ 117 h 224"/>
                <a:gd name="T72" fmla="*/ 0 w 499"/>
                <a:gd name="T73" fmla="*/ 125 h 224"/>
                <a:gd name="T74" fmla="*/ 4 w 499"/>
                <a:gd name="T75" fmla="*/ 131 h 224"/>
                <a:gd name="T76" fmla="*/ 10 w 499"/>
                <a:gd name="T77" fmla="*/ 135 h 224"/>
                <a:gd name="T78" fmla="*/ 16 w 499"/>
                <a:gd name="T79" fmla="*/ 137 h 224"/>
                <a:gd name="T80" fmla="*/ 133 w 499"/>
                <a:gd name="T81" fmla="*/ 151 h 224"/>
                <a:gd name="T82" fmla="*/ 133 w 499"/>
                <a:gd name="T83" fmla="*/ 210 h 224"/>
                <a:gd name="T84" fmla="*/ 135 w 499"/>
                <a:gd name="T85" fmla="*/ 216 h 224"/>
                <a:gd name="T86" fmla="*/ 139 w 499"/>
                <a:gd name="T87" fmla="*/ 222 h 224"/>
                <a:gd name="T88" fmla="*/ 145 w 499"/>
                <a:gd name="T89" fmla="*/ 224 h 224"/>
                <a:gd name="T90" fmla="*/ 153 w 499"/>
                <a:gd name="T91" fmla="*/ 224 h 224"/>
                <a:gd name="T92" fmla="*/ 159 w 499"/>
                <a:gd name="T93" fmla="*/ 222 h 224"/>
                <a:gd name="T94" fmla="*/ 165 w 499"/>
                <a:gd name="T95" fmla="*/ 216 h 224"/>
                <a:gd name="T96" fmla="*/ 167 w 499"/>
                <a:gd name="T97" fmla="*/ 210 h 224"/>
                <a:gd name="T98" fmla="*/ 169 w 499"/>
                <a:gd name="T99" fmla="*/ 153 h 224"/>
                <a:gd name="T100" fmla="*/ 439 w 499"/>
                <a:gd name="T101" fmla="*/ 137 h 224"/>
                <a:gd name="T102" fmla="*/ 457 w 499"/>
                <a:gd name="T103" fmla="*/ 133 h 224"/>
                <a:gd name="T104" fmla="*/ 467 w 499"/>
                <a:gd name="T105" fmla="*/ 129 h 224"/>
                <a:gd name="T106" fmla="*/ 477 w 499"/>
                <a:gd name="T107" fmla="*/ 123 h 224"/>
                <a:gd name="T108" fmla="*/ 485 w 499"/>
                <a:gd name="T109" fmla="*/ 113 h 224"/>
                <a:gd name="T110" fmla="*/ 493 w 499"/>
                <a:gd name="T111" fmla="*/ 103 h 224"/>
                <a:gd name="T112" fmla="*/ 497 w 499"/>
                <a:gd name="T113" fmla="*/ 91 h 224"/>
                <a:gd name="T114" fmla="*/ 499 w 499"/>
                <a:gd name="T115" fmla="*/ 75 h 224"/>
                <a:gd name="T116" fmla="*/ 497 w 499"/>
                <a:gd name="T117" fmla="*/ 59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99" h="224">
                  <a:moveTo>
                    <a:pt x="497" y="59"/>
                  </a:moveTo>
                  <a:lnTo>
                    <a:pt x="497" y="53"/>
                  </a:lnTo>
                  <a:lnTo>
                    <a:pt x="493" y="49"/>
                  </a:lnTo>
                  <a:lnTo>
                    <a:pt x="491" y="43"/>
                  </a:lnTo>
                  <a:lnTo>
                    <a:pt x="489" y="39"/>
                  </a:lnTo>
                  <a:lnTo>
                    <a:pt x="485" y="35"/>
                  </a:lnTo>
                  <a:lnTo>
                    <a:pt x="483" y="33"/>
                  </a:lnTo>
                  <a:lnTo>
                    <a:pt x="475" y="29"/>
                  </a:lnTo>
                  <a:lnTo>
                    <a:pt x="469" y="25"/>
                  </a:lnTo>
                  <a:lnTo>
                    <a:pt x="463" y="23"/>
                  </a:lnTo>
                  <a:lnTo>
                    <a:pt x="457" y="19"/>
                  </a:lnTo>
                  <a:lnTo>
                    <a:pt x="451" y="19"/>
                  </a:lnTo>
                  <a:lnTo>
                    <a:pt x="447" y="19"/>
                  </a:lnTo>
                  <a:lnTo>
                    <a:pt x="443" y="19"/>
                  </a:lnTo>
                  <a:lnTo>
                    <a:pt x="363" y="19"/>
                  </a:lnTo>
                  <a:lnTo>
                    <a:pt x="361" y="19"/>
                  </a:lnTo>
                  <a:lnTo>
                    <a:pt x="361" y="15"/>
                  </a:lnTo>
                  <a:lnTo>
                    <a:pt x="361" y="13"/>
                  </a:lnTo>
                  <a:lnTo>
                    <a:pt x="359" y="10"/>
                  </a:lnTo>
                  <a:lnTo>
                    <a:pt x="359" y="6"/>
                  </a:lnTo>
                  <a:lnTo>
                    <a:pt x="355" y="4"/>
                  </a:lnTo>
                  <a:lnTo>
                    <a:pt x="353" y="2"/>
                  </a:lnTo>
                  <a:lnTo>
                    <a:pt x="349" y="0"/>
                  </a:lnTo>
                  <a:lnTo>
                    <a:pt x="347" y="0"/>
                  </a:lnTo>
                  <a:lnTo>
                    <a:pt x="343" y="0"/>
                  </a:lnTo>
                  <a:lnTo>
                    <a:pt x="340" y="0"/>
                  </a:lnTo>
                  <a:lnTo>
                    <a:pt x="338" y="0"/>
                  </a:lnTo>
                  <a:lnTo>
                    <a:pt x="334" y="2"/>
                  </a:lnTo>
                  <a:lnTo>
                    <a:pt x="332" y="4"/>
                  </a:lnTo>
                  <a:lnTo>
                    <a:pt x="330" y="6"/>
                  </a:lnTo>
                  <a:lnTo>
                    <a:pt x="328" y="10"/>
                  </a:lnTo>
                  <a:lnTo>
                    <a:pt x="326" y="13"/>
                  </a:lnTo>
                  <a:lnTo>
                    <a:pt x="326" y="15"/>
                  </a:lnTo>
                  <a:lnTo>
                    <a:pt x="326" y="21"/>
                  </a:lnTo>
                  <a:lnTo>
                    <a:pt x="326" y="25"/>
                  </a:lnTo>
                  <a:lnTo>
                    <a:pt x="328" y="29"/>
                  </a:lnTo>
                  <a:lnTo>
                    <a:pt x="330" y="33"/>
                  </a:lnTo>
                  <a:lnTo>
                    <a:pt x="334" y="39"/>
                  </a:lnTo>
                  <a:lnTo>
                    <a:pt x="338" y="43"/>
                  </a:lnTo>
                  <a:lnTo>
                    <a:pt x="342" y="47"/>
                  </a:lnTo>
                  <a:lnTo>
                    <a:pt x="345" y="49"/>
                  </a:lnTo>
                  <a:lnTo>
                    <a:pt x="349" y="51"/>
                  </a:lnTo>
                  <a:lnTo>
                    <a:pt x="353" y="53"/>
                  </a:lnTo>
                  <a:lnTo>
                    <a:pt x="361" y="55"/>
                  </a:lnTo>
                  <a:lnTo>
                    <a:pt x="365" y="55"/>
                  </a:lnTo>
                  <a:lnTo>
                    <a:pt x="443" y="55"/>
                  </a:lnTo>
                  <a:lnTo>
                    <a:pt x="447" y="55"/>
                  </a:lnTo>
                  <a:lnTo>
                    <a:pt x="449" y="55"/>
                  </a:lnTo>
                  <a:lnTo>
                    <a:pt x="455" y="57"/>
                  </a:lnTo>
                  <a:lnTo>
                    <a:pt x="459" y="59"/>
                  </a:lnTo>
                  <a:lnTo>
                    <a:pt x="461" y="63"/>
                  </a:lnTo>
                  <a:lnTo>
                    <a:pt x="461" y="65"/>
                  </a:lnTo>
                  <a:lnTo>
                    <a:pt x="463" y="69"/>
                  </a:lnTo>
                  <a:lnTo>
                    <a:pt x="463" y="75"/>
                  </a:lnTo>
                  <a:lnTo>
                    <a:pt x="463" y="79"/>
                  </a:lnTo>
                  <a:lnTo>
                    <a:pt x="463" y="81"/>
                  </a:lnTo>
                  <a:lnTo>
                    <a:pt x="461" y="85"/>
                  </a:lnTo>
                  <a:lnTo>
                    <a:pt x="459" y="87"/>
                  </a:lnTo>
                  <a:lnTo>
                    <a:pt x="455" y="93"/>
                  </a:lnTo>
                  <a:lnTo>
                    <a:pt x="453" y="95"/>
                  </a:lnTo>
                  <a:lnTo>
                    <a:pt x="449" y="97"/>
                  </a:lnTo>
                  <a:lnTo>
                    <a:pt x="443" y="99"/>
                  </a:lnTo>
                  <a:lnTo>
                    <a:pt x="437" y="99"/>
                  </a:lnTo>
                  <a:lnTo>
                    <a:pt x="16" y="99"/>
                  </a:lnTo>
                  <a:lnTo>
                    <a:pt x="12" y="101"/>
                  </a:lnTo>
                  <a:lnTo>
                    <a:pt x="10" y="101"/>
                  </a:lnTo>
                  <a:lnTo>
                    <a:pt x="6" y="103"/>
                  </a:lnTo>
                  <a:lnTo>
                    <a:pt x="4" y="105"/>
                  </a:lnTo>
                  <a:lnTo>
                    <a:pt x="2" y="109"/>
                  </a:lnTo>
                  <a:lnTo>
                    <a:pt x="0" y="111"/>
                  </a:lnTo>
                  <a:lnTo>
                    <a:pt x="0" y="115"/>
                  </a:lnTo>
                  <a:lnTo>
                    <a:pt x="0" y="117"/>
                  </a:lnTo>
                  <a:lnTo>
                    <a:pt x="0" y="123"/>
                  </a:lnTo>
                  <a:lnTo>
                    <a:pt x="0" y="125"/>
                  </a:lnTo>
                  <a:lnTo>
                    <a:pt x="2" y="129"/>
                  </a:lnTo>
                  <a:lnTo>
                    <a:pt x="4" y="131"/>
                  </a:lnTo>
                  <a:lnTo>
                    <a:pt x="6" y="133"/>
                  </a:lnTo>
                  <a:lnTo>
                    <a:pt x="10" y="135"/>
                  </a:lnTo>
                  <a:lnTo>
                    <a:pt x="12" y="135"/>
                  </a:lnTo>
                  <a:lnTo>
                    <a:pt x="16" y="137"/>
                  </a:lnTo>
                  <a:lnTo>
                    <a:pt x="133" y="137"/>
                  </a:lnTo>
                  <a:lnTo>
                    <a:pt x="133" y="151"/>
                  </a:lnTo>
                  <a:lnTo>
                    <a:pt x="133" y="206"/>
                  </a:lnTo>
                  <a:lnTo>
                    <a:pt x="133" y="210"/>
                  </a:lnTo>
                  <a:lnTo>
                    <a:pt x="133" y="214"/>
                  </a:lnTo>
                  <a:lnTo>
                    <a:pt x="135" y="216"/>
                  </a:lnTo>
                  <a:lnTo>
                    <a:pt x="137" y="218"/>
                  </a:lnTo>
                  <a:lnTo>
                    <a:pt x="139" y="222"/>
                  </a:lnTo>
                  <a:lnTo>
                    <a:pt x="143" y="222"/>
                  </a:lnTo>
                  <a:lnTo>
                    <a:pt x="145" y="224"/>
                  </a:lnTo>
                  <a:lnTo>
                    <a:pt x="149" y="224"/>
                  </a:lnTo>
                  <a:lnTo>
                    <a:pt x="153" y="224"/>
                  </a:lnTo>
                  <a:lnTo>
                    <a:pt x="157" y="222"/>
                  </a:lnTo>
                  <a:lnTo>
                    <a:pt x="159" y="222"/>
                  </a:lnTo>
                  <a:lnTo>
                    <a:pt x="161" y="220"/>
                  </a:lnTo>
                  <a:lnTo>
                    <a:pt x="165" y="216"/>
                  </a:lnTo>
                  <a:lnTo>
                    <a:pt x="165" y="214"/>
                  </a:lnTo>
                  <a:lnTo>
                    <a:pt x="167" y="210"/>
                  </a:lnTo>
                  <a:lnTo>
                    <a:pt x="167" y="206"/>
                  </a:lnTo>
                  <a:lnTo>
                    <a:pt x="169" y="153"/>
                  </a:lnTo>
                  <a:lnTo>
                    <a:pt x="169" y="137"/>
                  </a:lnTo>
                  <a:lnTo>
                    <a:pt x="439" y="137"/>
                  </a:lnTo>
                  <a:lnTo>
                    <a:pt x="447" y="135"/>
                  </a:lnTo>
                  <a:lnTo>
                    <a:pt x="457" y="133"/>
                  </a:lnTo>
                  <a:lnTo>
                    <a:pt x="461" y="131"/>
                  </a:lnTo>
                  <a:lnTo>
                    <a:pt x="467" y="129"/>
                  </a:lnTo>
                  <a:lnTo>
                    <a:pt x="473" y="125"/>
                  </a:lnTo>
                  <a:lnTo>
                    <a:pt x="477" y="123"/>
                  </a:lnTo>
                  <a:lnTo>
                    <a:pt x="481" y="117"/>
                  </a:lnTo>
                  <a:lnTo>
                    <a:pt x="485" y="113"/>
                  </a:lnTo>
                  <a:lnTo>
                    <a:pt x="489" y="109"/>
                  </a:lnTo>
                  <a:lnTo>
                    <a:pt x="493" y="103"/>
                  </a:lnTo>
                  <a:lnTo>
                    <a:pt x="495" y="97"/>
                  </a:lnTo>
                  <a:lnTo>
                    <a:pt x="497" y="91"/>
                  </a:lnTo>
                  <a:lnTo>
                    <a:pt x="499" y="83"/>
                  </a:lnTo>
                  <a:lnTo>
                    <a:pt x="499" y="75"/>
                  </a:lnTo>
                  <a:lnTo>
                    <a:pt x="499" y="67"/>
                  </a:lnTo>
                  <a:lnTo>
                    <a:pt x="497" y="5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3" name="Freeform 43"/>
            <p:cNvSpPr>
              <a:spLocks noEditPoints="1"/>
            </p:cNvSpPr>
            <p:nvPr/>
          </p:nvSpPr>
          <p:spPr bwMode="auto">
            <a:xfrm>
              <a:off x="6718" y="1436"/>
              <a:ext cx="117" cy="116"/>
            </a:xfrm>
            <a:custGeom>
              <a:avLst/>
              <a:gdLst>
                <a:gd name="T0" fmla="*/ 111 w 117"/>
                <a:gd name="T1" fmla="*/ 44 h 116"/>
                <a:gd name="T2" fmla="*/ 97 w 117"/>
                <a:gd name="T3" fmla="*/ 36 h 116"/>
                <a:gd name="T4" fmla="*/ 86 w 117"/>
                <a:gd name="T5" fmla="*/ 26 h 116"/>
                <a:gd name="T6" fmla="*/ 78 w 117"/>
                <a:gd name="T7" fmla="*/ 18 h 116"/>
                <a:gd name="T8" fmla="*/ 76 w 117"/>
                <a:gd name="T9" fmla="*/ 10 h 116"/>
                <a:gd name="T10" fmla="*/ 72 w 117"/>
                <a:gd name="T11" fmla="*/ 6 h 116"/>
                <a:gd name="T12" fmla="*/ 64 w 117"/>
                <a:gd name="T13" fmla="*/ 0 h 116"/>
                <a:gd name="T14" fmla="*/ 58 w 117"/>
                <a:gd name="T15" fmla="*/ 0 h 116"/>
                <a:gd name="T16" fmla="*/ 54 w 117"/>
                <a:gd name="T17" fmla="*/ 0 h 116"/>
                <a:gd name="T18" fmla="*/ 44 w 117"/>
                <a:gd name="T19" fmla="*/ 6 h 116"/>
                <a:gd name="T20" fmla="*/ 42 w 117"/>
                <a:gd name="T21" fmla="*/ 10 h 116"/>
                <a:gd name="T22" fmla="*/ 38 w 117"/>
                <a:gd name="T23" fmla="*/ 18 h 116"/>
                <a:gd name="T24" fmla="*/ 30 w 117"/>
                <a:gd name="T25" fmla="*/ 26 h 116"/>
                <a:gd name="T26" fmla="*/ 18 w 117"/>
                <a:gd name="T27" fmla="*/ 36 h 116"/>
                <a:gd name="T28" fmla="*/ 6 w 117"/>
                <a:gd name="T29" fmla="*/ 44 h 116"/>
                <a:gd name="T30" fmla="*/ 0 w 117"/>
                <a:gd name="T31" fmla="*/ 52 h 116"/>
                <a:gd name="T32" fmla="*/ 0 w 117"/>
                <a:gd name="T33" fmla="*/ 62 h 116"/>
                <a:gd name="T34" fmla="*/ 6 w 117"/>
                <a:gd name="T35" fmla="*/ 70 h 116"/>
                <a:gd name="T36" fmla="*/ 18 w 117"/>
                <a:gd name="T37" fmla="*/ 78 h 116"/>
                <a:gd name="T38" fmla="*/ 30 w 117"/>
                <a:gd name="T39" fmla="*/ 90 h 116"/>
                <a:gd name="T40" fmla="*/ 38 w 117"/>
                <a:gd name="T41" fmla="*/ 98 h 116"/>
                <a:gd name="T42" fmla="*/ 42 w 117"/>
                <a:gd name="T43" fmla="*/ 106 h 116"/>
                <a:gd name="T44" fmla="*/ 48 w 117"/>
                <a:gd name="T45" fmla="*/ 112 h 116"/>
                <a:gd name="T46" fmla="*/ 58 w 117"/>
                <a:gd name="T47" fmla="*/ 116 h 116"/>
                <a:gd name="T48" fmla="*/ 68 w 117"/>
                <a:gd name="T49" fmla="*/ 112 h 116"/>
                <a:gd name="T50" fmla="*/ 74 w 117"/>
                <a:gd name="T51" fmla="*/ 106 h 116"/>
                <a:gd name="T52" fmla="*/ 82 w 117"/>
                <a:gd name="T53" fmla="*/ 94 h 116"/>
                <a:gd name="T54" fmla="*/ 90 w 117"/>
                <a:gd name="T55" fmla="*/ 84 h 116"/>
                <a:gd name="T56" fmla="*/ 99 w 117"/>
                <a:gd name="T57" fmla="*/ 78 h 116"/>
                <a:gd name="T58" fmla="*/ 109 w 117"/>
                <a:gd name="T59" fmla="*/ 72 h 116"/>
                <a:gd name="T60" fmla="*/ 115 w 117"/>
                <a:gd name="T61" fmla="*/ 64 h 116"/>
                <a:gd name="T62" fmla="*/ 117 w 117"/>
                <a:gd name="T63" fmla="*/ 60 h 116"/>
                <a:gd name="T64" fmla="*/ 113 w 117"/>
                <a:gd name="T65" fmla="*/ 48 h 116"/>
                <a:gd name="T66" fmla="*/ 50 w 117"/>
                <a:gd name="T67" fmla="*/ 58 h 116"/>
                <a:gd name="T68" fmla="*/ 66 w 117"/>
                <a:gd name="T69" fmla="*/ 56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17" h="116">
                  <a:moveTo>
                    <a:pt x="113" y="48"/>
                  </a:moveTo>
                  <a:lnTo>
                    <a:pt x="111" y="44"/>
                  </a:lnTo>
                  <a:lnTo>
                    <a:pt x="107" y="42"/>
                  </a:lnTo>
                  <a:lnTo>
                    <a:pt x="97" y="36"/>
                  </a:lnTo>
                  <a:lnTo>
                    <a:pt x="92" y="32"/>
                  </a:lnTo>
                  <a:lnTo>
                    <a:pt x="86" y="26"/>
                  </a:lnTo>
                  <a:lnTo>
                    <a:pt x="82" y="22"/>
                  </a:lnTo>
                  <a:lnTo>
                    <a:pt x="78" y="18"/>
                  </a:lnTo>
                  <a:lnTo>
                    <a:pt x="78" y="14"/>
                  </a:lnTo>
                  <a:lnTo>
                    <a:pt x="76" y="10"/>
                  </a:lnTo>
                  <a:lnTo>
                    <a:pt x="74" y="8"/>
                  </a:lnTo>
                  <a:lnTo>
                    <a:pt x="72" y="6"/>
                  </a:lnTo>
                  <a:lnTo>
                    <a:pt x="68" y="2"/>
                  </a:lnTo>
                  <a:lnTo>
                    <a:pt x="64" y="0"/>
                  </a:lnTo>
                  <a:lnTo>
                    <a:pt x="60" y="0"/>
                  </a:lnTo>
                  <a:lnTo>
                    <a:pt x="58" y="0"/>
                  </a:lnTo>
                  <a:lnTo>
                    <a:pt x="56" y="0"/>
                  </a:lnTo>
                  <a:lnTo>
                    <a:pt x="54" y="0"/>
                  </a:lnTo>
                  <a:lnTo>
                    <a:pt x="48" y="2"/>
                  </a:lnTo>
                  <a:lnTo>
                    <a:pt x="44" y="6"/>
                  </a:lnTo>
                  <a:lnTo>
                    <a:pt x="42" y="8"/>
                  </a:lnTo>
                  <a:lnTo>
                    <a:pt x="42" y="10"/>
                  </a:lnTo>
                  <a:lnTo>
                    <a:pt x="40" y="14"/>
                  </a:lnTo>
                  <a:lnTo>
                    <a:pt x="38" y="18"/>
                  </a:lnTo>
                  <a:lnTo>
                    <a:pt x="34" y="22"/>
                  </a:lnTo>
                  <a:lnTo>
                    <a:pt x="30" y="26"/>
                  </a:lnTo>
                  <a:lnTo>
                    <a:pt x="26" y="32"/>
                  </a:lnTo>
                  <a:lnTo>
                    <a:pt x="18" y="36"/>
                  </a:lnTo>
                  <a:lnTo>
                    <a:pt x="10" y="42"/>
                  </a:lnTo>
                  <a:lnTo>
                    <a:pt x="6" y="44"/>
                  </a:lnTo>
                  <a:lnTo>
                    <a:pt x="2" y="48"/>
                  </a:lnTo>
                  <a:lnTo>
                    <a:pt x="0" y="52"/>
                  </a:lnTo>
                  <a:lnTo>
                    <a:pt x="0" y="58"/>
                  </a:lnTo>
                  <a:lnTo>
                    <a:pt x="0" y="62"/>
                  </a:lnTo>
                  <a:lnTo>
                    <a:pt x="2" y="66"/>
                  </a:lnTo>
                  <a:lnTo>
                    <a:pt x="6" y="70"/>
                  </a:lnTo>
                  <a:lnTo>
                    <a:pt x="10" y="72"/>
                  </a:lnTo>
                  <a:lnTo>
                    <a:pt x="18" y="78"/>
                  </a:lnTo>
                  <a:lnTo>
                    <a:pt x="24" y="84"/>
                  </a:lnTo>
                  <a:lnTo>
                    <a:pt x="30" y="90"/>
                  </a:lnTo>
                  <a:lnTo>
                    <a:pt x="34" y="94"/>
                  </a:lnTo>
                  <a:lnTo>
                    <a:pt x="38" y="98"/>
                  </a:lnTo>
                  <a:lnTo>
                    <a:pt x="40" y="100"/>
                  </a:lnTo>
                  <a:lnTo>
                    <a:pt x="42" y="106"/>
                  </a:lnTo>
                  <a:lnTo>
                    <a:pt x="44" y="110"/>
                  </a:lnTo>
                  <a:lnTo>
                    <a:pt x="48" y="112"/>
                  </a:lnTo>
                  <a:lnTo>
                    <a:pt x="54" y="116"/>
                  </a:lnTo>
                  <a:lnTo>
                    <a:pt x="58" y="116"/>
                  </a:lnTo>
                  <a:lnTo>
                    <a:pt x="64" y="116"/>
                  </a:lnTo>
                  <a:lnTo>
                    <a:pt x="68" y="112"/>
                  </a:lnTo>
                  <a:lnTo>
                    <a:pt x="72" y="110"/>
                  </a:lnTo>
                  <a:lnTo>
                    <a:pt x="74" y="106"/>
                  </a:lnTo>
                  <a:lnTo>
                    <a:pt x="78" y="98"/>
                  </a:lnTo>
                  <a:lnTo>
                    <a:pt x="82" y="94"/>
                  </a:lnTo>
                  <a:lnTo>
                    <a:pt x="84" y="90"/>
                  </a:lnTo>
                  <a:lnTo>
                    <a:pt x="90" y="84"/>
                  </a:lnTo>
                  <a:lnTo>
                    <a:pt x="94" y="80"/>
                  </a:lnTo>
                  <a:lnTo>
                    <a:pt x="99" y="78"/>
                  </a:lnTo>
                  <a:lnTo>
                    <a:pt x="103" y="74"/>
                  </a:lnTo>
                  <a:lnTo>
                    <a:pt x="109" y="72"/>
                  </a:lnTo>
                  <a:lnTo>
                    <a:pt x="113" y="68"/>
                  </a:lnTo>
                  <a:lnTo>
                    <a:pt x="115" y="64"/>
                  </a:lnTo>
                  <a:lnTo>
                    <a:pt x="115" y="62"/>
                  </a:lnTo>
                  <a:lnTo>
                    <a:pt x="117" y="60"/>
                  </a:lnTo>
                  <a:lnTo>
                    <a:pt x="115" y="54"/>
                  </a:lnTo>
                  <a:lnTo>
                    <a:pt x="113" y="48"/>
                  </a:lnTo>
                  <a:close/>
                  <a:moveTo>
                    <a:pt x="58" y="66"/>
                  </a:moveTo>
                  <a:lnTo>
                    <a:pt x="50" y="58"/>
                  </a:lnTo>
                  <a:lnTo>
                    <a:pt x="58" y="50"/>
                  </a:lnTo>
                  <a:lnTo>
                    <a:pt x="66" y="56"/>
                  </a:lnTo>
                  <a:lnTo>
                    <a:pt x="58" y="6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4" name="Freeform 44"/>
            <p:cNvSpPr>
              <a:spLocks noEditPoints="1"/>
            </p:cNvSpPr>
            <p:nvPr/>
          </p:nvSpPr>
          <p:spPr bwMode="auto">
            <a:xfrm>
              <a:off x="5703" y="1156"/>
              <a:ext cx="117" cy="117"/>
            </a:xfrm>
            <a:custGeom>
              <a:avLst/>
              <a:gdLst>
                <a:gd name="T0" fmla="*/ 9 w 117"/>
                <a:gd name="T1" fmla="*/ 73 h 117"/>
                <a:gd name="T2" fmla="*/ 23 w 117"/>
                <a:gd name="T3" fmla="*/ 83 h 117"/>
                <a:gd name="T4" fmla="*/ 33 w 117"/>
                <a:gd name="T5" fmla="*/ 93 h 117"/>
                <a:gd name="T6" fmla="*/ 39 w 117"/>
                <a:gd name="T7" fmla="*/ 101 h 117"/>
                <a:gd name="T8" fmla="*/ 43 w 117"/>
                <a:gd name="T9" fmla="*/ 109 h 117"/>
                <a:gd name="T10" fmla="*/ 51 w 117"/>
                <a:gd name="T11" fmla="*/ 115 h 117"/>
                <a:gd name="T12" fmla="*/ 63 w 117"/>
                <a:gd name="T13" fmla="*/ 115 h 117"/>
                <a:gd name="T14" fmla="*/ 71 w 117"/>
                <a:gd name="T15" fmla="*/ 109 h 117"/>
                <a:gd name="T16" fmla="*/ 77 w 117"/>
                <a:gd name="T17" fmla="*/ 99 h 117"/>
                <a:gd name="T18" fmla="*/ 83 w 117"/>
                <a:gd name="T19" fmla="*/ 89 h 117"/>
                <a:gd name="T20" fmla="*/ 93 w 117"/>
                <a:gd name="T21" fmla="*/ 81 h 117"/>
                <a:gd name="T22" fmla="*/ 103 w 117"/>
                <a:gd name="T23" fmla="*/ 75 h 117"/>
                <a:gd name="T24" fmla="*/ 109 w 117"/>
                <a:gd name="T25" fmla="*/ 71 h 117"/>
                <a:gd name="T26" fmla="*/ 115 w 117"/>
                <a:gd name="T27" fmla="*/ 63 h 117"/>
                <a:gd name="T28" fmla="*/ 117 w 117"/>
                <a:gd name="T29" fmla="*/ 59 h 117"/>
                <a:gd name="T30" fmla="*/ 113 w 117"/>
                <a:gd name="T31" fmla="*/ 50 h 117"/>
                <a:gd name="T32" fmla="*/ 107 w 117"/>
                <a:gd name="T33" fmla="*/ 44 h 117"/>
                <a:gd name="T34" fmla="*/ 97 w 117"/>
                <a:gd name="T35" fmla="*/ 38 h 117"/>
                <a:gd name="T36" fmla="*/ 85 w 117"/>
                <a:gd name="T37" fmla="*/ 28 h 117"/>
                <a:gd name="T38" fmla="*/ 77 w 117"/>
                <a:gd name="T39" fmla="*/ 18 h 117"/>
                <a:gd name="T40" fmla="*/ 75 w 117"/>
                <a:gd name="T41" fmla="*/ 12 h 117"/>
                <a:gd name="T42" fmla="*/ 71 w 117"/>
                <a:gd name="T43" fmla="*/ 6 h 117"/>
                <a:gd name="T44" fmla="*/ 63 w 117"/>
                <a:gd name="T45" fmla="*/ 0 h 117"/>
                <a:gd name="T46" fmla="*/ 57 w 117"/>
                <a:gd name="T47" fmla="*/ 0 h 117"/>
                <a:gd name="T48" fmla="*/ 47 w 117"/>
                <a:gd name="T49" fmla="*/ 4 h 117"/>
                <a:gd name="T50" fmla="*/ 41 w 117"/>
                <a:gd name="T51" fmla="*/ 8 h 117"/>
                <a:gd name="T52" fmla="*/ 39 w 117"/>
                <a:gd name="T53" fmla="*/ 14 h 117"/>
                <a:gd name="T54" fmla="*/ 33 w 117"/>
                <a:gd name="T55" fmla="*/ 24 h 117"/>
                <a:gd name="T56" fmla="*/ 23 w 117"/>
                <a:gd name="T57" fmla="*/ 32 h 117"/>
                <a:gd name="T58" fmla="*/ 9 w 117"/>
                <a:gd name="T59" fmla="*/ 42 h 117"/>
                <a:gd name="T60" fmla="*/ 2 w 117"/>
                <a:gd name="T61" fmla="*/ 48 h 117"/>
                <a:gd name="T62" fmla="*/ 0 w 117"/>
                <a:gd name="T63" fmla="*/ 57 h 117"/>
                <a:gd name="T64" fmla="*/ 2 w 117"/>
                <a:gd name="T65" fmla="*/ 65 h 117"/>
                <a:gd name="T66" fmla="*/ 57 w 117"/>
                <a:gd name="T67" fmla="*/ 50 h 117"/>
                <a:gd name="T68" fmla="*/ 61 w 117"/>
                <a:gd name="T69" fmla="*/ 61 h 117"/>
                <a:gd name="T70" fmla="*/ 49 w 117"/>
                <a:gd name="T71" fmla="*/ 57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17" h="117">
                  <a:moveTo>
                    <a:pt x="5" y="71"/>
                  </a:moveTo>
                  <a:lnTo>
                    <a:pt x="9" y="73"/>
                  </a:lnTo>
                  <a:lnTo>
                    <a:pt x="17" y="77"/>
                  </a:lnTo>
                  <a:lnTo>
                    <a:pt x="23" y="83"/>
                  </a:lnTo>
                  <a:lnTo>
                    <a:pt x="29" y="87"/>
                  </a:lnTo>
                  <a:lnTo>
                    <a:pt x="33" y="93"/>
                  </a:lnTo>
                  <a:lnTo>
                    <a:pt x="37" y="97"/>
                  </a:lnTo>
                  <a:lnTo>
                    <a:pt x="39" y="101"/>
                  </a:lnTo>
                  <a:lnTo>
                    <a:pt x="41" y="105"/>
                  </a:lnTo>
                  <a:lnTo>
                    <a:pt x="43" y="109"/>
                  </a:lnTo>
                  <a:lnTo>
                    <a:pt x="47" y="113"/>
                  </a:lnTo>
                  <a:lnTo>
                    <a:pt x="51" y="115"/>
                  </a:lnTo>
                  <a:lnTo>
                    <a:pt x="57" y="117"/>
                  </a:lnTo>
                  <a:lnTo>
                    <a:pt x="63" y="115"/>
                  </a:lnTo>
                  <a:lnTo>
                    <a:pt x="67" y="113"/>
                  </a:lnTo>
                  <a:lnTo>
                    <a:pt x="71" y="109"/>
                  </a:lnTo>
                  <a:lnTo>
                    <a:pt x="73" y="105"/>
                  </a:lnTo>
                  <a:lnTo>
                    <a:pt x="77" y="99"/>
                  </a:lnTo>
                  <a:lnTo>
                    <a:pt x="81" y="93"/>
                  </a:lnTo>
                  <a:lnTo>
                    <a:pt x="83" y="89"/>
                  </a:lnTo>
                  <a:lnTo>
                    <a:pt x="87" y="85"/>
                  </a:lnTo>
                  <a:lnTo>
                    <a:pt x="93" y="81"/>
                  </a:lnTo>
                  <a:lnTo>
                    <a:pt x="99" y="77"/>
                  </a:lnTo>
                  <a:lnTo>
                    <a:pt x="103" y="75"/>
                  </a:lnTo>
                  <a:lnTo>
                    <a:pt x="105" y="73"/>
                  </a:lnTo>
                  <a:lnTo>
                    <a:pt x="109" y="71"/>
                  </a:lnTo>
                  <a:lnTo>
                    <a:pt x="113" y="69"/>
                  </a:lnTo>
                  <a:lnTo>
                    <a:pt x="115" y="63"/>
                  </a:lnTo>
                  <a:lnTo>
                    <a:pt x="115" y="61"/>
                  </a:lnTo>
                  <a:lnTo>
                    <a:pt x="117" y="59"/>
                  </a:lnTo>
                  <a:lnTo>
                    <a:pt x="115" y="54"/>
                  </a:lnTo>
                  <a:lnTo>
                    <a:pt x="113" y="50"/>
                  </a:lnTo>
                  <a:lnTo>
                    <a:pt x="111" y="46"/>
                  </a:lnTo>
                  <a:lnTo>
                    <a:pt x="107" y="44"/>
                  </a:lnTo>
                  <a:lnTo>
                    <a:pt x="105" y="42"/>
                  </a:lnTo>
                  <a:lnTo>
                    <a:pt x="97" y="38"/>
                  </a:lnTo>
                  <a:lnTo>
                    <a:pt x="91" y="32"/>
                  </a:lnTo>
                  <a:lnTo>
                    <a:pt x="85" y="28"/>
                  </a:lnTo>
                  <a:lnTo>
                    <a:pt x="81" y="24"/>
                  </a:lnTo>
                  <a:lnTo>
                    <a:pt x="77" y="18"/>
                  </a:lnTo>
                  <a:lnTo>
                    <a:pt x="75" y="14"/>
                  </a:lnTo>
                  <a:lnTo>
                    <a:pt x="75" y="12"/>
                  </a:lnTo>
                  <a:lnTo>
                    <a:pt x="73" y="10"/>
                  </a:lnTo>
                  <a:lnTo>
                    <a:pt x="71" y="6"/>
                  </a:lnTo>
                  <a:lnTo>
                    <a:pt x="67" y="4"/>
                  </a:lnTo>
                  <a:lnTo>
                    <a:pt x="63" y="0"/>
                  </a:lnTo>
                  <a:lnTo>
                    <a:pt x="59" y="0"/>
                  </a:lnTo>
                  <a:lnTo>
                    <a:pt x="57" y="0"/>
                  </a:lnTo>
                  <a:lnTo>
                    <a:pt x="53" y="0"/>
                  </a:lnTo>
                  <a:lnTo>
                    <a:pt x="47" y="4"/>
                  </a:lnTo>
                  <a:lnTo>
                    <a:pt x="43" y="6"/>
                  </a:lnTo>
                  <a:lnTo>
                    <a:pt x="41" y="8"/>
                  </a:lnTo>
                  <a:lnTo>
                    <a:pt x="39" y="12"/>
                  </a:lnTo>
                  <a:lnTo>
                    <a:pt x="39" y="14"/>
                  </a:lnTo>
                  <a:lnTo>
                    <a:pt x="37" y="18"/>
                  </a:lnTo>
                  <a:lnTo>
                    <a:pt x="33" y="24"/>
                  </a:lnTo>
                  <a:lnTo>
                    <a:pt x="29" y="28"/>
                  </a:lnTo>
                  <a:lnTo>
                    <a:pt x="23" y="32"/>
                  </a:lnTo>
                  <a:lnTo>
                    <a:pt x="17" y="38"/>
                  </a:lnTo>
                  <a:lnTo>
                    <a:pt x="9" y="42"/>
                  </a:lnTo>
                  <a:lnTo>
                    <a:pt x="5" y="44"/>
                  </a:lnTo>
                  <a:lnTo>
                    <a:pt x="2" y="48"/>
                  </a:lnTo>
                  <a:lnTo>
                    <a:pt x="0" y="54"/>
                  </a:lnTo>
                  <a:lnTo>
                    <a:pt x="0" y="57"/>
                  </a:lnTo>
                  <a:lnTo>
                    <a:pt x="0" y="63"/>
                  </a:lnTo>
                  <a:lnTo>
                    <a:pt x="2" y="65"/>
                  </a:lnTo>
                  <a:lnTo>
                    <a:pt x="5" y="71"/>
                  </a:lnTo>
                  <a:close/>
                  <a:moveTo>
                    <a:pt x="57" y="50"/>
                  </a:moveTo>
                  <a:lnTo>
                    <a:pt x="65" y="57"/>
                  </a:lnTo>
                  <a:lnTo>
                    <a:pt x="61" y="61"/>
                  </a:lnTo>
                  <a:lnTo>
                    <a:pt x="57" y="65"/>
                  </a:lnTo>
                  <a:lnTo>
                    <a:pt x="49" y="57"/>
                  </a:lnTo>
                  <a:lnTo>
                    <a:pt x="57" y="5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5" name="Freeform 45"/>
            <p:cNvSpPr>
              <a:spLocks noEditPoints="1"/>
            </p:cNvSpPr>
            <p:nvPr/>
          </p:nvSpPr>
          <p:spPr bwMode="auto">
            <a:xfrm>
              <a:off x="6015" y="718"/>
              <a:ext cx="115" cy="118"/>
            </a:xfrm>
            <a:custGeom>
              <a:avLst/>
              <a:gdLst>
                <a:gd name="T0" fmla="*/ 109 w 115"/>
                <a:gd name="T1" fmla="*/ 46 h 118"/>
                <a:gd name="T2" fmla="*/ 105 w 115"/>
                <a:gd name="T3" fmla="*/ 42 h 118"/>
                <a:gd name="T4" fmla="*/ 89 w 115"/>
                <a:gd name="T5" fmla="*/ 34 h 118"/>
                <a:gd name="T6" fmla="*/ 79 w 115"/>
                <a:gd name="T7" fmla="*/ 24 h 118"/>
                <a:gd name="T8" fmla="*/ 75 w 115"/>
                <a:gd name="T9" fmla="*/ 16 h 118"/>
                <a:gd name="T10" fmla="*/ 73 w 115"/>
                <a:gd name="T11" fmla="*/ 10 h 118"/>
                <a:gd name="T12" fmla="*/ 67 w 115"/>
                <a:gd name="T13" fmla="*/ 4 h 118"/>
                <a:gd name="T14" fmla="*/ 59 w 115"/>
                <a:gd name="T15" fmla="*/ 0 h 118"/>
                <a:gd name="T16" fmla="*/ 51 w 115"/>
                <a:gd name="T17" fmla="*/ 0 h 118"/>
                <a:gd name="T18" fmla="*/ 43 w 115"/>
                <a:gd name="T19" fmla="*/ 8 h 118"/>
                <a:gd name="T20" fmla="*/ 41 w 115"/>
                <a:gd name="T21" fmla="*/ 12 h 118"/>
                <a:gd name="T22" fmla="*/ 37 w 115"/>
                <a:gd name="T23" fmla="*/ 18 h 118"/>
                <a:gd name="T24" fmla="*/ 29 w 115"/>
                <a:gd name="T25" fmla="*/ 28 h 118"/>
                <a:gd name="T26" fmla="*/ 17 w 115"/>
                <a:gd name="T27" fmla="*/ 38 h 118"/>
                <a:gd name="T28" fmla="*/ 6 w 115"/>
                <a:gd name="T29" fmla="*/ 46 h 118"/>
                <a:gd name="T30" fmla="*/ 0 w 115"/>
                <a:gd name="T31" fmla="*/ 54 h 118"/>
                <a:gd name="T32" fmla="*/ 0 w 115"/>
                <a:gd name="T33" fmla="*/ 64 h 118"/>
                <a:gd name="T34" fmla="*/ 4 w 115"/>
                <a:gd name="T35" fmla="*/ 72 h 118"/>
                <a:gd name="T36" fmla="*/ 17 w 115"/>
                <a:gd name="T37" fmla="*/ 80 h 118"/>
                <a:gd name="T38" fmla="*/ 29 w 115"/>
                <a:gd name="T39" fmla="*/ 90 h 118"/>
                <a:gd name="T40" fmla="*/ 37 w 115"/>
                <a:gd name="T41" fmla="*/ 100 h 118"/>
                <a:gd name="T42" fmla="*/ 41 w 115"/>
                <a:gd name="T43" fmla="*/ 106 h 118"/>
                <a:gd name="T44" fmla="*/ 47 w 115"/>
                <a:gd name="T45" fmla="*/ 114 h 118"/>
                <a:gd name="T46" fmla="*/ 57 w 115"/>
                <a:gd name="T47" fmla="*/ 118 h 118"/>
                <a:gd name="T48" fmla="*/ 67 w 115"/>
                <a:gd name="T49" fmla="*/ 114 h 118"/>
                <a:gd name="T50" fmla="*/ 73 w 115"/>
                <a:gd name="T51" fmla="*/ 106 h 118"/>
                <a:gd name="T52" fmla="*/ 79 w 115"/>
                <a:gd name="T53" fmla="*/ 96 h 118"/>
                <a:gd name="T54" fmla="*/ 87 w 115"/>
                <a:gd name="T55" fmla="*/ 86 h 118"/>
                <a:gd name="T56" fmla="*/ 97 w 115"/>
                <a:gd name="T57" fmla="*/ 78 h 118"/>
                <a:gd name="T58" fmla="*/ 105 w 115"/>
                <a:gd name="T59" fmla="*/ 74 h 118"/>
                <a:gd name="T60" fmla="*/ 111 w 115"/>
                <a:gd name="T61" fmla="*/ 70 h 118"/>
                <a:gd name="T62" fmla="*/ 115 w 115"/>
                <a:gd name="T63" fmla="*/ 62 h 118"/>
                <a:gd name="T64" fmla="*/ 115 w 115"/>
                <a:gd name="T65" fmla="*/ 54 h 118"/>
                <a:gd name="T66" fmla="*/ 61 w 115"/>
                <a:gd name="T67" fmla="*/ 62 h 118"/>
                <a:gd name="T68" fmla="*/ 47 w 115"/>
                <a:gd name="T69" fmla="*/ 58 h 118"/>
                <a:gd name="T70" fmla="*/ 65 w 115"/>
                <a:gd name="T71" fmla="*/ 58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15" h="118">
                  <a:moveTo>
                    <a:pt x="113" y="50"/>
                  </a:moveTo>
                  <a:lnTo>
                    <a:pt x="109" y="46"/>
                  </a:lnTo>
                  <a:lnTo>
                    <a:pt x="107" y="44"/>
                  </a:lnTo>
                  <a:lnTo>
                    <a:pt x="105" y="42"/>
                  </a:lnTo>
                  <a:lnTo>
                    <a:pt x="97" y="38"/>
                  </a:lnTo>
                  <a:lnTo>
                    <a:pt x="89" y="34"/>
                  </a:lnTo>
                  <a:lnTo>
                    <a:pt x="85" y="28"/>
                  </a:lnTo>
                  <a:lnTo>
                    <a:pt x="79" y="24"/>
                  </a:lnTo>
                  <a:lnTo>
                    <a:pt x="77" y="18"/>
                  </a:lnTo>
                  <a:lnTo>
                    <a:pt x="75" y="16"/>
                  </a:lnTo>
                  <a:lnTo>
                    <a:pt x="73" y="12"/>
                  </a:lnTo>
                  <a:lnTo>
                    <a:pt x="73" y="10"/>
                  </a:lnTo>
                  <a:lnTo>
                    <a:pt x="71" y="8"/>
                  </a:lnTo>
                  <a:lnTo>
                    <a:pt x="67" y="4"/>
                  </a:lnTo>
                  <a:lnTo>
                    <a:pt x="61" y="0"/>
                  </a:lnTo>
                  <a:lnTo>
                    <a:pt x="59" y="0"/>
                  </a:lnTo>
                  <a:lnTo>
                    <a:pt x="57" y="0"/>
                  </a:lnTo>
                  <a:lnTo>
                    <a:pt x="51" y="0"/>
                  </a:lnTo>
                  <a:lnTo>
                    <a:pt x="47" y="4"/>
                  </a:lnTo>
                  <a:lnTo>
                    <a:pt x="43" y="8"/>
                  </a:lnTo>
                  <a:lnTo>
                    <a:pt x="41" y="10"/>
                  </a:lnTo>
                  <a:lnTo>
                    <a:pt x="41" y="12"/>
                  </a:lnTo>
                  <a:lnTo>
                    <a:pt x="37" y="16"/>
                  </a:lnTo>
                  <a:lnTo>
                    <a:pt x="37" y="18"/>
                  </a:lnTo>
                  <a:lnTo>
                    <a:pt x="33" y="24"/>
                  </a:lnTo>
                  <a:lnTo>
                    <a:pt x="29" y="28"/>
                  </a:lnTo>
                  <a:lnTo>
                    <a:pt x="23" y="34"/>
                  </a:lnTo>
                  <a:lnTo>
                    <a:pt x="17" y="38"/>
                  </a:lnTo>
                  <a:lnTo>
                    <a:pt x="9" y="42"/>
                  </a:lnTo>
                  <a:lnTo>
                    <a:pt x="6" y="46"/>
                  </a:lnTo>
                  <a:lnTo>
                    <a:pt x="2" y="50"/>
                  </a:lnTo>
                  <a:lnTo>
                    <a:pt x="0" y="54"/>
                  </a:lnTo>
                  <a:lnTo>
                    <a:pt x="0" y="58"/>
                  </a:lnTo>
                  <a:lnTo>
                    <a:pt x="0" y="64"/>
                  </a:lnTo>
                  <a:lnTo>
                    <a:pt x="2" y="68"/>
                  </a:lnTo>
                  <a:lnTo>
                    <a:pt x="4" y="72"/>
                  </a:lnTo>
                  <a:lnTo>
                    <a:pt x="9" y="74"/>
                  </a:lnTo>
                  <a:lnTo>
                    <a:pt x="17" y="80"/>
                  </a:lnTo>
                  <a:lnTo>
                    <a:pt x="23" y="84"/>
                  </a:lnTo>
                  <a:lnTo>
                    <a:pt x="29" y="90"/>
                  </a:lnTo>
                  <a:lnTo>
                    <a:pt x="33" y="94"/>
                  </a:lnTo>
                  <a:lnTo>
                    <a:pt x="37" y="100"/>
                  </a:lnTo>
                  <a:lnTo>
                    <a:pt x="37" y="102"/>
                  </a:lnTo>
                  <a:lnTo>
                    <a:pt x="41" y="106"/>
                  </a:lnTo>
                  <a:lnTo>
                    <a:pt x="43" y="110"/>
                  </a:lnTo>
                  <a:lnTo>
                    <a:pt x="47" y="114"/>
                  </a:lnTo>
                  <a:lnTo>
                    <a:pt x="51" y="116"/>
                  </a:lnTo>
                  <a:lnTo>
                    <a:pt x="57" y="118"/>
                  </a:lnTo>
                  <a:lnTo>
                    <a:pt x="61" y="116"/>
                  </a:lnTo>
                  <a:lnTo>
                    <a:pt x="67" y="114"/>
                  </a:lnTo>
                  <a:lnTo>
                    <a:pt x="69" y="110"/>
                  </a:lnTo>
                  <a:lnTo>
                    <a:pt x="73" y="106"/>
                  </a:lnTo>
                  <a:lnTo>
                    <a:pt x="77" y="100"/>
                  </a:lnTo>
                  <a:lnTo>
                    <a:pt x="79" y="96"/>
                  </a:lnTo>
                  <a:lnTo>
                    <a:pt x="83" y="92"/>
                  </a:lnTo>
                  <a:lnTo>
                    <a:pt x="87" y="86"/>
                  </a:lnTo>
                  <a:lnTo>
                    <a:pt x="91" y="82"/>
                  </a:lnTo>
                  <a:lnTo>
                    <a:pt x="97" y="78"/>
                  </a:lnTo>
                  <a:lnTo>
                    <a:pt x="103" y="76"/>
                  </a:lnTo>
                  <a:lnTo>
                    <a:pt x="105" y="74"/>
                  </a:lnTo>
                  <a:lnTo>
                    <a:pt x="107" y="74"/>
                  </a:lnTo>
                  <a:lnTo>
                    <a:pt x="111" y="70"/>
                  </a:lnTo>
                  <a:lnTo>
                    <a:pt x="115" y="64"/>
                  </a:lnTo>
                  <a:lnTo>
                    <a:pt x="115" y="62"/>
                  </a:lnTo>
                  <a:lnTo>
                    <a:pt x="115" y="60"/>
                  </a:lnTo>
                  <a:lnTo>
                    <a:pt x="115" y="54"/>
                  </a:lnTo>
                  <a:lnTo>
                    <a:pt x="113" y="50"/>
                  </a:lnTo>
                  <a:close/>
                  <a:moveTo>
                    <a:pt x="61" y="62"/>
                  </a:moveTo>
                  <a:lnTo>
                    <a:pt x="55" y="68"/>
                  </a:lnTo>
                  <a:lnTo>
                    <a:pt x="47" y="58"/>
                  </a:lnTo>
                  <a:lnTo>
                    <a:pt x="57" y="50"/>
                  </a:lnTo>
                  <a:lnTo>
                    <a:pt x="65" y="58"/>
                  </a:lnTo>
                  <a:lnTo>
                    <a:pt x="61" y="6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6" name="Freeform 46"/>
            <p:cNvSpPr>
              <a:spLocks noEditPoints="1"/>
            </p:cNvSpPr>
            <p:nvPr/>
          </p:nvSpPr>
          <p:spPr bwMode="auto">
            <a:xfrm>
              <a:off x="5714" y="1494"/>
              <a:ext cx="106" cy="103"/>
            </a:xfrm>
            <a:custGeom>
              <a:avLst/>
              <a:gdLst>
                <a:gd name="T0" fmla="*/ 100 w 106"/>
                <a:gd name="T1" fmla="*/ 32 h 103"/>
                <a:gd name="T2" fmla="*/ 96 w 106"/>
                <a:gd name="T3" fmla="*/ 22 h 103"/>
                <a:gd name="T4" fmla="*/ 88 w 106"/>
                <a:gd name="T5" fmla="*/ 14 h 103"/>
                <a:gd name="T6" fmla="*/ 82 w 106"/>
                <a:gd name="T7" fmla="*/ 8 h 103"/>
                <a:gd name="T8" fmla="*/ 72 w 106"/>
                <a:gd name="T9" fmla="*/ 2 h 103"/>
                <a:gd name="T10" fmla="*/ 64 w 106"/>
                <a:gd name="T11" fmla="*/ 0 h 103"/>
                <a:gd name="T12" fmla="*/ 52 w 106"/>
                <a:gd name="T13" fmla="*/ 0 h 103"/>
                <a:gd name="T14" fmla="*/ 42 w 106"/>
                <a:gd name="T15" fmla="*/ 0 h 103"/>
                <a:gd name="T16" fmla="*/ 32 w 106"/>
                <a:gd name="T17" fmla="*/ 2 h 103"/>
                <a:gd name="T18" fmla="*/ 24 w 106"/>
                <a:gd name="T19" fmla="*/ 8 h 103"/>
                <a:gd name="T20" fmla="*/ 16 w 106"/>
                <a:gd name="T21" fmla="*/ 14 h 103"/>
                <a:gd name="T22" fmla="*/ 8 w 106"/>
                <a:gd name="T23" fmla="*/ 22 h 103"/>
                <a:gd name="T24" fmla="*/ 4 w 106"/>
                <a:gd name="T25" fmla="*/ 32 h 103"/>
                <a:gd name="T26" fmla="*/ 0 w 106"/>
                <a:gd name="T27" fmla="*/ 40 h 103"/>
                <a:gd name="T28" fmla="*/ 0 w 106"/>
                <a:gd name="T29" fmla="*/ 52 h 103"/>
                <a:gd name="T30" fmla="*/ 0 w 106"/>
                <a:gd name="T31" fmla="*/ 62 h 103"/>
                <a:gd name="T32" fmla="*/ 4 w 106"/>
                <a:gd name="T33" fmla="*/ 71 h 103"/>
                <a:gd name="T34" fmla="*/ 8 w 106"/>
                <a:gd name="T35" fmla="*/ 79 h 103"/>
                <a:gd name="T36" fmla="*/ 16 w 106"/>
                <a:gd name="T37" fmla="*/ 87 h 103"/>
                <a:gd name="T38" fmla="*/ 24 w 106"/>
                <a:gd name="T39" fmla="*/ 93 h 103"/>
                <a:gd name="T40" fmla="*/ 32 w 106"/>
                <a:gd name="T41" fmla="*/ 99 h 103"/>
                <a:gd name="T42" fmla="*/ 42 w 106"/>
                <a:gd name="T43" fmla="*/ 101 h 103"/>
                <a:gd name="T44" fmla="*/ 52 w 106"/>
                <a:gd name="T45" fmla="*/ 103 h 103"/>
                <a:gd name="T46" fmla="*/ 64 w 106"/>
                <a:gd name="T47" fmla="*/ 101 h 103"/>
                <a:gd name="T48" fmla="*/ 72 w 106"/>
                <a:gd name="T49" fmla="*/ 99 h 103"/>
                <a:gd name="T50" fmla="*/ 82 w 106"/>
                <a:gd name="T51" fmla="*/ 93 h 103"/>
                <a:gd name="T52" fmla="*/ 88 w 106"/>
                <a:gd name="T53" fmla="*/ 87 h 103"/>
                <a:gd name="T54" fmla="*/ 96 w 106"/>
                <a:gd name="T55" fmla="*/ 79 h 103"/>
                <a:gd name="T56" fmla="*/ 100 w 106"/>
                <a:gd name="T57" fmla="*/ 71 h 103"/>
                <a:gd name="T58" fmla="*/ 104 w 106"/>
                <a:gd name="T59" fmla="*/ 62 h 103"/>
                <a:gd name="T60" fmla="*/ 106 w 106"/>
                <a:gd name="T61" fmla="*/ 52 h 103"/>
                <a:gd name="T62" fmla="*/ 104 w 106"/>
                <a:gd name="T63" fmla="*/ 40 h 103"/>
                <a:gd name="T64" fmla="*/ 68 w 106"/>
                <a:gd name="T65" fmla="*/ 52 h 103"/>
                <a:gd name="T66" fmla="*/ 68 w 106"/>
                <a:gd name="T67" fmla="*/ 58 h 103"/>
                <a:gd name="T68" fmla="*/ 64 w 106"/>
                <a:gd name="T69" fmla="*/ 64 h 103"/>
                <a:gd name="T70" fmla="*/ 58 w 106"/>
                <a:gd name="T71" fmla="*/ 66 h 103"/>
                <a:gd name="T72" fmla="*/ 52 w 106"/>
                <a:gd name="T73" fmla="*/ 68 h 103"/>
                <a:gd name="T74" fmla="*/ 46 w 106"/>
                <a:gd name="T75" fmla="*/ 66 h 103"/>
                <a:gd name="T76" fmla="*/ 40 w 106"/>
                <a:gd name="T77" fmla="*/ 64 h 103"/>
                <a:gd name="T78" fmla="*/ 38 w 106"/>
                <a:gd name="T79" fmla="*/ 58 h 103"/>
                <a:gd name="T80" fmla="*/ 36 w 106"/>
                <a:gd name="T81" fmla="*/ 52 h 103"/>
                <a:gd name="T82" fmla="*/ 38 w 106"/>
                <a:gd name="T83" fmla="*/ 44 h 103"/>
                <a:gd name="T84" fmla="*/ 40 w 106"/>
                <a:gd name="T85" fmla="*/ 40 h 103"/>
                <a:gd name="T86" fmla="*/ 46 w 106"/>
                <a:gd name="T87" fmla="*/ 36 h 103"/>
                <a:gd name="T88" fmla="*/ 52 w 106"/>
                <a:gd name="T89" fmla="*/ 34 h 103"/>
                <a:gd name="T90" fmla="*/ 58 w 106"/>
                <a:gd name="T91" fmla="*/ 36 h 103"/>
                <a:gd name="T92" fmla="*/ 64 w 106"/>
                <a:gd name="T93" fmla="*/ 40 h 103"/>
                <a:gd name="T94" fmla="*/ 68 w 106"/>
                <a:gd name="T95" fmla="*/ 44 h 103"/>
                <a:gd name="T96" fmla="*/ 68 w 106"/>
                <a:gd name="T97" fmla="*/ 52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06" h="103">
                  <a:moveTo>
                    <a:pt x="102" y="36"/>
                  </a:moveTo>
                  <a:lnTo>
                    <a:pt x="100" y="32"/>
                  </a:lnTo>
                  <a:lnTo>
                    <a:pt x="98" y="26"/>
                  </a:lnTo>
                  <a:lnTo>
                    <a:pt x="96" y="22"/>
                  </a:lnTo>
                  <a:lnTo>
                    <a:pt x="92" y="18"/>
                  </a:lnTo>
                  <a:lnTo>
                    <a:pt x="88" y="14"/>
                  </a:lnTo>
                  <a:lnTo>
                    <a:pt x="86" y="10"/>
                  </a:lnTo>
                  <a:lnTo>
                    <a:pt x="82" y="8"/>
                  </a:lnTo>
                  <a:lnTo>
                    <a:pt x="78" y="6"/>
                  </a:lnTo>
                  <a:lnTo>
                    <a:pt x="72" y="2"/>
                  </a:lnTo>
                  <a:lnTo>
                    <a:pt x="68" y="2"/>
                  </a:lnTo>
                  <a:lnTo>
                    <a:pt x="64" y="0"/>
                  </a:lnTo>
                  <a:lnTo>
                    <a:pt x="58" y="0"/>
                  </a:lnTo>
                  <a:lnTo>
                    <a:pt x="52" y="0"/>
                  </a:lnTo>
                  <a:lnTo>
                    <a:pt x="46" y="0"/>
                  </a:lnTo>
                  <a:lnTo>
                    <a:pt x="42" y="0"/>
                  </a:lnTo>
                  <a:lnTo>
                    <a:pt x="36" y="2"/>
                  </a:lnTo>
                  <a:lnTo>
                    <a:pt x="32" y="2"/>
                  </a:lnTo>
                  <a:lnTo>
                    <a:pt x="28" y="6"/>
                  </a:lnTo>
                  <a:lnTo>
                    <a:pt x="24" y="8"/>
                  </a:lnTo>
                  <a:lnTo>
                    <a:pt x="18" y="10"/>
                  </a:lnTo>
                  <a:lnTo>
                    <a:pt x="16" y="14"/>
                  </a:lnTo>
                  <a:lnTo>
                    <a:pt x="12" y="18"/>
                  </a:lnTo>
                  <a:lnTo>
                    <a:pt x="8" y="22"/>
                  </a:lnTo>
                  <a:lnTo>
                    <a:pt x="6" y="26"/>
                  </a:lnTo>
                  <a:lnTo>
                    <a:pt x="4" y="32"/>
                  </a:lnTo>
                  <a:lnTo>
                    <a:pt x="2" y="36"/>
                  </a:lnTo>
                  <a:lnTo>
                    <a:pt x="0" y="40"/>
                  </a:lnTo>
                  <a:lnTo>
                    <a:pt x="0" y="46"/>
                  </a:lnTo>
                  <a:lnTo>
                    <a:pt x="0" y="52"/>
                  </a:lnTo>
                  <a:lnTo>
                    <a:pt x="0" y="56"/>
                  </a:lnTo>
                  <a:lnTo>
                    <a:pt x="0" y="62"/>
                  </a:lnTo>
                  <a:lnTo>
                    <a:pt x="2" y="66"/>
                  </a:lnTo>
                  <a:lnTo>
                    <a:pt x="4" y="71"/>
                  </a:lnTo>
                  <a:lnTo>
                    <a:pt x="6" y="75"/>
                  </a:lnTo>
                  <a:lnTo>
                    <a:pt x="8" y="79"/>
                  </a:lnTo>
                  <a:lnTo>
                    <a:pt x="12" y="83"/>
                  </a:lnTo>
                  <a:lnTo>
                    <a:pt x="16" y="87"/>
                  </a:lnTo>
                  <a:lnTo>
                    <a:pt x="18" y="91"/>
                  </a:lnTo>
                  <a:lnTo>
                    <a:pt x="24" y="93"/>
                  </a:lnTo>
                  <a:lnTo>
                    <a:pt x="28" y="95"/>
                  </a:lnTo>
                  <a:lnTo>
                    <a:pt x="32" y="99"/>
                  </a:lnTo>
                  <a:lnTo>
                    <a:pt x="36" y="101"/>
                  </a:lnTo>
                  <a:lnTo>
                    <a:pt x="42" y="101"/>
                  </a:lnTo>
                  <a:lnTo>
                    <a:pt x="46" y="103"/>
                  </a:lnTo>
                  <a:lnTo>
                    <a:pt x="52" y="103"/>
                  </a:lnTo>
                  <a:lnTo>
                    <a:pt x="58" y="103"/>
                  </a:lnTo>
                  <a:lnTo>
                    <a:pt x="64" y="101"/>
                  </a:lnTo>
                  <a:lnTo>
                    <a:pt x="68" y="101"/>
                  </a:lnTo>
                  <a:lnTo>
                    <a:pt x="72" y="99"/>
                  </a:lnTo>
                  <a:lnTo>
                    <a:pt x="78" y="95"/>
                  </a:lnTo>
                  <a:lnTo>
                    <a:pt x="82" y="93"/>
                  </a:lnTo>
                  <a:lnTo>
                    <a:pt x="86" y="91"/>
                  </a:lnTo>
                  <a:lnTo>
                    <a:pt x="88" y="87"/>
                  </a:lnTo>
                  <a:lnTo>
                    <a:pt x="92" y="83"/>
                  </a:lnTo>
                  <a:lnTo>
                    <a:pt x="96" y="79"/>
                  </a:lnTo>
                  <a:lnTo>
                    <a:pt x="98" y="75"/>
                  </a:lnTo>
                  <a:lnTo>
                    <a:pt x="100" y="71"/>
                  </a:lnTo>
                  <a:lnTo>
                    <a:pt x="102" y="66"/>
                  </a:lnTo>
                  <a:lnTo>
                    <a:pt x="104" y="62"/>
                  </a:lnTo>
                  <a:lnTo>
                    <a:pt x="106" y="56"/>
                  </a:lnTo>
                  <a:lnTo>
                    <a:pt x="106" y="52"/>
                  </a:lnTo>
                  <a:lnTo>
                    <a:pt x="106" y="46"/>
                  </a:lnTo>
                  <a:lnTo>
                    <a:pt x="104" y="40"/>
                  </a:lnTo>
                  <a:lnTo>
                    <a:pt x="102" y="36"/>
                  </a:lnTo>
                  <a:close/>
                  <a:moveTo>
                    <a:pt x="68" y="52"/>
                  </a:moveTo>
                  <a:lnTo>
                    <a:pt x="68" y="54"/>
                  </a:lnTo>
                  <a:lnTo>
                    <a:pt x="68" y="58"/>
                  </a:lnTo>
                  <a:lnTo>
                    <a:pt x="66" y="60"/>
                  </a:lnTo>
                  <a:lnTo>
                    <a:pt x="64" y="64"/>
                  </a:lnTo>
                  <a:lnTo>
                    <a:pt x="62" y="66"/>
                  </a:lnTo>
                  <a:lnTo>
                    <a:pt x="58" y="66"/>
                  </a:lnTo>
                  <a:lnTo>
                    <a:pt x="56" y="66"/>
                  </a:lnTo>
                  <a:lnTo>
                    <a:pt x="52" y="68"/>
                  </a:lnTo>
                  <a:lnTo>
                    <a:pt x="48" y="66"/>
                  </a:lnTo>
                  <a:lnTo>
                    <a:pt x="46" y="66"/>
                  </a:lnTo>
                  <a:lnTo>
                    <a:pt x="44" y="66"/>
                  </a:lnTo>
                  <a:lnTo>
                    <a:pt x="40" y="64"/>
                  </a:lnTo>
                  <a:lnTo>
                    <a:pt x="38" y="60"/>
                  </a:lnTo>
                  <a:lnTo>
                    <a:pt x="38" y="58"/>
                  </a:lnTo>
                  <a:lnTo>
                    <a:pt x="36" y="54"/>
                  </a:lnTo>
                  <a:lnTo>
                    <a:pt x="36" y="52"/>
                  </a:lnTo>
                  <a:lnTo>
                    <a:pt x="36" y="48"/>
                  </a:lnTo>
                  <a:lnTo>
                    <a:pt x="38" y="44"/>
                  </a:lnTo>
                  <a:lnTo>
                    <a:pt x="38" y="42"/>
                  </a:lnTo>
                  <a:lnTo>
                    <a:pt x="40" y="40"/>
                  </a:lnTo>
                  <a:lnTo>
                    <a:pt x="44" y="36"/>
                  </a:lnTo>
                  <a:lnTo>
                    <a:pt x="46" y="36"/>
                  </a:lnTo>
                  <a:lnTo>
                    <a:pt x="48" y="36"/>
                  </a:lnTo>
                  <a:lnTo>
                    <a:pt x="52" y="34"/>
                  </a:lnTo>
                  <a:lnTo>
                    <a:pt x="56" y="36"/>
                  </a:lnTo>
                  <a:lnTo>
                    <a:pt x="58" y="36"/>
                  </a:lnTo>
                  <a:lnTo>
                    <a:pt x="62" y="36"/>
                  </a:lnTo>
                  <a:lnTo>
                    <a:pt x="64" y="40"/>
                  </a:lnTo>
                  <a:lnTo>
                    <a:pt x="66" y="42"/>
                  </a:lnTo>
                  <a:lnTo>
                    <a:pt x="68" y="44"/>
                  </a:lnTo>
                  <a:lnTo>
                    <a:pt x="68" y="48"/>
                  </a:lnTo>
                  <a:lnTo>
                    <a:pt x="68" y="5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7" name="Freeform 47"/>
            <p:cNvSpPr>
              <a:spLocks noEditPoints="1"/>
            </p:cNvSpPr>
            <p:nvPr/>
          </p:nvSpPr>
          <p:spPr bwMode="auto">
            <a:xfrm>
              <a:off x="6919" y="1072"/>
              <a:ext cx="103" cy="104"/>
            </a:xfrm>
            <a:custGeom>
              <a:avLst/>
              <a:gdLst>
                <a:gd name="T0" fmla="*/ 6 w 103"/>
                <a:gd name="T1" fmla="*/ 76 h 104"/>
                <a:gd name="T2" fmla="*/ 10 w 103"/>
                <a:gd name="T3" fmla="*/ 84 h 104"/>
                <a:gd name="T4" fmla="*/ 18 w 103"/>
                <a:gd name="T5" fmla="*/ 92 h 104"/>
                <a:gd name="T6" fmla="*/ 26 w 103"/>
                <a:gd name="T7" fmla="*/ 98 h 104"/>
                <a:gd name="T8" fmla="*/ 34 w 103"/>
                <a:gd name="T9" fmla="*/ 102 h 104"/>
                <a:gd name="T10" fmla="*/ 46 w 103"/>
                <a:gd name="T11" fmla="*/ 104 h 104"/>
                <a:gd name="T12" fmla="*/ 55 w 103"/>
                <a:gd name="T13" fmla="*/ 104 h 104"/>
                <a:gd name="T14" fmla="*/ 65 w 103"/>
                <a:gd name="T15" fmla="*/ 102 h 104"/>
                <a:gd name="T16" fmla="*/ 75 w 103"/>
                <a:gd name="T17" fmla="*/ 98 h 104"/>
                <a:gd name="T18" fmla="*/ 83 w 103"/>
                <a:gd name="T19" fmla="*/ 92 h 104"/>
                <a:gd name="T20" fmla="*/ 89 w 103"/>
                <a:gd name="T21" fmla="*/ 84 h 104"/>
                <a:gd name="T22" fmla="*/ 95 w 103"/>
                <a:gd name="T23" fmla="*/ 76 h 104"/>
                <a:gd name="T24" fmla="*/ 99 w 103"/>
                <a:gd name="T25" fmla="*/ 68 h 104"/>
                <a:gd name="T26" fmla="*/ 101 w 103"/>
                <a:gd name="T27" fmla="*/ 58 h 104"/>
                <a:gd name="T28" fmla="*/ 101 w 103"/>
                <a:gd name="T29" fmla="*/ 46 h 104"/>
                <a:gd name="T30" fmla="*/ 99 w 103"/>
                <a:gd name="T31" fmla="*/ 36 h 104"/>
                <a:gd name="T32" fmla="*/ 95 w 103"/>
                <a:gd name="T33" fmla="*/ 26 h 104"/>
                <a:gd name="T34" fmla="*/ 89 w 103"/>
                <a:gd name="T35" fmla="*/ 20 h 104"/>
                <a:gd name="T36" fmla="*/ 83 w 103"/>
                <a:gd name="T37" fmla="*/ 12 h 104"/>
                <a:gd name="T38" fmla="*/ 75 w 103"/>
                <a:gd name="T39" fmla="*/ 6 h 104"/>
                <a:gd name="T40" fmla="*/ 65 w 103"/>
                <a:gd name="T41" fmla="*/ 2 h 104"/>
                <a:gd name="T42" fmla="*/ 55 w 103"/>
                <a:gd name="T43" fmla="*/ 0 h 104"/>
                <a:gd name="T44" fmla="*/ 46 w 103"/>
                <a:gd name="T45" fmla="*/ 0 h 104"/>
                <a:gd name="T46" fmla="*/ 34 w 103"/>
                <a:gd name="T47" fmla="*/ 2 h 104"/>
                <a:gd name="T48" fmla="*/ 26 w 103"/>
                <a:gd name="T49" fmla="*/ 6 h 104"/>
                <a:gd name="T50" fmla="*/ 18 w 103"/>
                <a:gd name="T51" fmla="*/ 12 h 104"/>
                <a:gd name="T52" fmla="*/ 10 w 103"/>
                <a:gd name="T53" fmla="*/ 20 h 104"/>
                <a:gd name="T54" fmla="*/ 6 w 103"/>
                <a:gd name="T55" fmla="*/ 26 h 104"/>
                <a:gd name="T56" fmla="*/ 0 w 103"/>
                <a:gd name="T57" fmla="*/ 36 h 104"/>
                <a:gd name="T58" fmla="*/ 0 w 103"/>
                <a:gd name="T59" fmla="*/ 46 h 104"/>
                <a:gd name="T60" fmla="*/ 0 w 103"/>
                <a:gd name="T61" fmla="*/ 58 h 104"/>
                <a:gd name="T62" fmla="*/ 0 w 103"/>
                <a:gd name="T63" fmla="*/ 68 h 104"/>
                <a:gd name="T64" fmla="*/ 34 w 103"/>
                <a:gd name="T65" fmla="*/ 50 h 104"/>
                <a:gd name="T66" fmla="*/ 38 w 103"/>
                <a:gd name="T67" fmla="*/ 44 h 104"/>
                <a:gd name="T68" fmla="*/ 42 w 103"/>
                <a:gd name="T69" fmla="*/ 38 h 104"/>
                <a:gd name="T70" fmla="*/ 48 w 103"/>
                <a:gd name="T71" fmla="*/ 36 h 104"/>
                <a:gd name="T72" fmla="*/ 53 w 103"/>
                <a:gd name="T73" fmla="*/ 36 h 104"/>
                <a:gd name="T74" fmla="*/ 59 w 103"/>
                <a:gd name="T75" fmla="*/ 38 h 104"/>
                <a:gd name="T76" fmla="*/ 63 w 103"/>
                <a:gd name="T77" fmla="*/ 44 h 104"/>
                <a:gd name="T78" fmla="*/ 67 w 103"/>
                <a:gd name="T79" fmla="*/ 50 h 104"/>
                <a:gd name="T80" fmla="*/ 67 w 103"/>
                <a:gd name="T81" fmla="*/ 56 h 104"/>
                <a:gd name="T82" fmla="*/ 63 w 103"/>
                <a:gd name="T83" fmla="*/ 60 h 104"/>
                <a:gd name="T84" fmla="*/ 59 w 103"/>
                <a:gd name="T85" fmla="*/ 66 h 104"/>
                <a:gd name="T86" fmla="*/ 53 w 103"/>
                <a:gd name="T87" fmla="*/ 68 h 104"/>
                <a:gd name="T88" fmla="*/ 48 w 103"/>
                <a:gd name="T89" fmla="*/ 68 h 104"/>
                <a:gd name="T90" fmla="*/ 42 w 103"/>
                <a:gd name="T91" fmla="*/ 66 h 104"/>
                <a:gd name="T92" fmla="*/ 38 w 103"/>
                <a:gd name="T93" fmla="*/ 60 h 104"/>
                <a:gd name="T94" fmla="*/ 34 w 103"/>
                <a:gd name="T95" fmla="*/ 56 h 104"/>
                <a:gd name="T96" fmla="*/ 34 w 103"/>
                <a:gd name="T97" fmla="*/ 50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03" h="104">
                  <a:moveTo>
                    <a:pt x="2" y="72"/>
                  </a:moveTo>
                  <a:lnTo>
                    <a:pt x="6" y="76"/>
                  </a:lnTo>
                  <a:lnTo>
                    <a:pt x="8" y="82"/>
                  </a:lnTo>
                  <a:lnTo>
                    <a:pt x="10" y="84"/>
                  </a:lnTo>
                  <a:lnTo>
                    <a:pt x="14" y="88"/>
                  </a:lnTo>
                  <a:lnTo>
                    <a:pt x="18" y="92"/>
                  </a:lnTo>
                  <a:lnTo>
                    <a:pt x="22" y="96"/>
                  </a:lnTo>
                  <a:lnTo>
                    <a:pt x="26" y="98"/>
                  </a:lnTo>
                  <a:lnTo>
                    <a:pt x="30" y="100"/>
                  </a:lnTo>
                  <a:lnTo>
                    <a:pt x="34" y="102"/>
                  </a:lnTo>
                  <a:lnTo>
                    <a:pt x="40" y="102"/>
                  </a:lnTo>
                  <a:lnTo>
                    <a:pt x="46" y="104"/>
                  </a:lnTo>
                  <a:lnTo>
                    <a:pt x="51" y="104"/>
                  </a:lnTo>
                  <a:lnTo>
                    <a:pt x="55" y="104"/>
                  </a:lnTo>
                  <a:lnTo>
                    <a:pt x="61" y="102"/>
                  </a:lnTo>
                  <a:lnTo>
                    <a:pt x="65" y="102"/>
                  </a:lnTo>
                  <a:lnTo>
                    <a:pt x="69" y="100"/>
                  </a:lnTo>
                  <a:lnTo>
                    <a:pt x="75" y="98"/>
                  </a:lnTo>
                  <a:lnTo>
                    <a:pt x="79" y="96"/>
                  </a:lnTo>
                  <a:lnTo>
                    <a:pt x="83" y="92"/>
                  </a:lnTo>
                  <a:lnTo>
                    <a:pt x="87" y="88"/>
                  </a:lnTo>
                  <a:lnTo>
                    <a:pt x="89" y="84"/>
                  </a:lnTo>
                  <a:lnTo>
                    <a:pt x="93" y="82"/>
                  </a:lnTo>
                  <a:lnTo>
                    <a:pt x="95" y="76"/>
                  </a:lnTo>
                  <a:lnTo>
                    <a:pt x="97" y="72"/>
                  </a:lnTo>
                  <a:lnTo>
                    <a:pt x="99" y="68"/>
                  </a:lnTo>
                  <a:lnTo>
                    <a:pt x="101" y="62"/>
                  </a:lnTo>
                  <a:lnTo>
                    <a:pt x="101" y="58"/>
                  </a:lnTo>
                  <a:lnTo>
                    <a:pt x="103" y="52"/>
                  </a:lnTo>
                  <a:lnTo>
                    <a:pt x="101" y="46"/>
                  </a:lnTo>
                  <a:lnTo>
                    <a:pt x="101" y="42"/>
                  </a:lnTo>
                  <a:lnTo>
                    <a:pt x="99" y="36"/>
                  </a:lnTo>
                  <a:lnTo>
                    <a:pt x="97" y="32"/>
                  </a:lnTo>
                  <a:lnTo>
                    <a:pt x="95" y="26"/>
                  </a:lnTo>
                  <a:lnTo>
                    <a:pt x="93" y="24"/>
                  </a:lnTo>
                  <a:lnTo>
                    <a:pt x="89" y="20"/>
                  </a:lnTo>
                  <a:lnTo>
                    <a:pt x="87" y="16"/>
                  </a:lnTo>
                  <a:lnTo>
                    <a:pt x="83" y="12"/>
                  </a:lnTo>
                  <a:lnTo>
                    <a:pt x="79" y="8"/>
                  </a:lnTo>
                  <a:lnTo>
                    <a:pt x="75" y="6"/>
                  </a:lnTo>
                  <a:lnTo>
                    <a:pt x="69" y="4"/>
                  </a:lnTo>
                  <a:lnTo>
                    <a:pt x="65" y="2"/>
                  </a:lnTo>
                  <a:lnTo>
                    <a:pt x="61" y="2"/>
                  </a:lnTo>
                  <a:lnTo>
                    <a:pt x="55" y="0"/>
                  </a:lnTo>
                  <a:lnTo>
                    <a:pt x="51" y="0"/>
                  </a:lnTo>
                  <a:lnTo>
                    <a:pt x="46" y="0"/>
                  </a:lnTo>
                  <a:lnTo>
                    <a:pt x="40" y="2"/>
                  </a:lnTo>
                  <a:lnTo>
                    <a:pt x="34" y="2"/>
                  </a:lnTo>
                  <a:lnTo>
                    <a:pt x="30" y="4"/>
                  </a:lnTo>
                  <a:lnTo>
                    <a:pt x="26" y="6"/>
                  </a:lnTo>
                  <a:lnTo>
                    <a:pt x="22" y="8"/>
                  </a:lnTo>
                  <a:lnTo>
                    <a:pt x="18" y="12"/>
                  </a:lnTo>
                  <a:lnTo>
                    <a:pt x="14" y="16"/>
                  </a:lnTo>
                  <a:lnTo>
                    <a:pt x="10" y="20"/>
                  </a:lnTo>
                  <a:lnTo>
                    <a:pt x="8" y="24"/>
                  </a:lnTo>
                  <a:lnTo>
                    <a:pt x="6" y="26"/>
                  </a:lnTo>
                  <a:lnTo>
                    <a:pt x="2" y="32"/>
                  </a:lnTo>
                  <a:lnTo>
                    <a:pt x="0" y="36"/>
                  </a:lnTo>
                  <a:lnTo>
                    <a:pt x="0" y="42"/>
                  </a:lnTo>
                  <a:lnTo>
                    <a:pt x="0" y="46"/>
                  </a:lnTo>
                  <a:lnTo>
                    <a:pt x="0" y="52"/>
                  </a:lnTo>
                  <a:lnTo>
                    <a:pt x="0" y="58"/>
                  </a:lnTo>
                  <a:lnTo>
                    <a:pt x="0" y="62"/>
                  </a:lnTo>
                  <a:lnTo>
                    <a:pt x="0" y="68"/>
                  </a:lnTo>
                  <a:lnTo>
                    <a:pt x="2" y="72"/>
                  </a:lnTo>
                  <a:close/>
                  <a:moveTo>
                    <a:pt x="34" y="50"/>
                  </a:moveTo>
                  <a:lnTo>
                    <a:pt x="34" y="46"/>
                  </a:lnTo>
                  <a:lnTo>
                    <a:pt x="38" y="44"/>
                  </a:lnTo>
                  <a:lnTo>
                    <a:pt x="40" y="40"/>
                  </a:lnTo>
                  <a:lnTo>
                    <a:pt x="42" y="38"/>
                  </a:lnTo>
                  <a:lnTo>
                    <a:pt x="44" y="36"/>
                  </a:lnTo>
                  <a:lnTo>
                    <a:pt x="48" y="36"/>
                  </a:lnTo>
                  <a:lnTo>
                    <a:pt x="51" y="36"/>
                  </a:lnTo>
                  <a:lnTo>
                    <a:pt x="53" y="36"/>
                  </a:lnTo>
                  <a:lnTo>
                    <a:pt x="57" y="36"/>
                  </a:lnTo>
                  <a:lnTo>
                    <a:pt x="59" y="38"/>
                  </a:lnTo>
                  <a:lnTo>
                    <a:pt x="61" y="40"/>
                  </a:lnTo>
                  <a:lnTo>
                    <a:pt x="63" y="44"/>
                  </a:lnTo>
                  <a:lnTo>
                    <a:pt x="65" y="46"/>
                  </a:lnTo>
                  <a:lnTo>
                    <a:pt x="67" y="50"/>
                  </a:lnTo>
                  <a:lnTo>
                    <a:pt x="67" y="52"/>
                  </a:lnTo>
                  <a:lnTo>
                    <a:pt x="67" y="56"/>
                  </a:lnTo>
                  <a:lnTo>
                    <a:pt x="65" y="58"/>
                  </a:lnTo>
                  <a:lnTo>
                    <a:pt x="63" y="60"/>
                  </a:lnTo>
                  <a:lnTo>
                    <a:pt x="61" y="64"/>
                  </a:lnTo>
                  <a:lnTo>
                    <a:pt x="59" y="66"/>
                  </a:lnTo>
                  <a:lnTo>
                    <a:pt x="57" y="66"/>
                  </a:lnTo>
                  <a:lnTo>
                    <a:pt x="53" y="68"/>
                  </a:lnTo>
                  <a:lnTo>
                    <a:pt x="51" y="68"/>
                  </a:lnTo>
                  <a:lnTo>
                    <a:pt x="48" y="68"/>
                  </a:lnTo>
                  <a:lnTo>
                    <a:pt x="44" y="66"/>
                  </a:lnTo>
                  <a:lnTo>
                    <a:pt x="42" y="66"/>
                  </a:lnTo>
                  <a:lnTo>
                    <a:pt x="40" y="64"/>
                  </a:lnTo>
                  <a:lnTo>
                    <a:pt x="38" y="60"/>
                  </a:lnTo>
                  <a:lnTo>
                    <a:pt x="34" y="58"/>
                  </a:lnTo>
                  <a:lnTo>
                    <a:pt x="34" y="56"/>
                  </a:lnTo>
                  <a:lnTo>
                    <a:pt x="34" y="52"/>
                  </a:lnTo>
                  <a:lnTo>
                    <a:pt x="34" y="5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8" name="Freeform 48"/>
            <p:cNvSpPr>
              <a:spLocks/>
            </p:cNvSpPr>
            <p:nvPr/>
          </p:nvSpPr>
          <p:spPr bwMode="auto">
            <a:xfrm>
              <a:off x="6032" y="1291"/>
              <a:ext cx="467" cy="217"/>
            </a:xfrm>
            <a:custGeom>
              <a:avLst/>
              <a:gdLst>
                <a:gd name="T0" fmla="*/ 462 w 467"/>
                <a:gd name="T1" fmla="*/ 187 h 217"/>
                <a:gd name="T2" fmla="*/ 454 w 467"/>
                <a:gd name="T3" fmla="*/ 181 h 217"/>
                <a:gd name="T4" fmla="*/ 432 w 467"/>
                <a:gd name="T5" fmla="*/ 24 h 217"/>
                <a:gd name="T6" fmla="*/ 428 w 467"/>
                <a:gd name="T7" fmla="*/ 10 h 217"/>
                <a:gd name="T8" fmla="*/ 416 w 467"/>
                <a:gd name="T9" fmla="*/ 0 h 217"/>
                <a:gd name="T10" fmla="*/ 368 w 467"/>
                <a:gd name="T11" fmla="*/ 0 h 217"/>
                <a:gd name="T12" fmla="*/ 352 w 467"/>
                <a:gd name="T13" fmla="*/ 2 h 217"/>
                <a:gd name="T14" fmla="*/ 344 w 467"/>
                <a:gd name="T15" fmla="*/ 14 h 217"/>
                <a:gd name="T16" fmla="*/ 342 w 467"/>
                <a:gd name="T17" fmla="*/ 181 h 217"/>
                <a:gd name="T18" fmla="*/ 295 w 467"/>
                <a:gd name="T19" fmla="*/ 46 h 217"/>
                <a:gd name="T20" fmla="*/ 289 w 467"/>
                <a:gd name="T21" fmla="*/ 32 h 217"/>
                <a:gd name="T22" fmla="*/ 275 w 467"/>
                <a:gd name="T23" fmla="*/ 26 h 217"/>
                <a:gd name="T24" fmla="*/ 225 w 467"/>
                <a:gd name="T25" fmla="*/ 26 h 217"/>
                <a:gd name="T26" fmla="*/ 213 w 467"/>
                <a:gd name="T27" fmla="*/ 32 h 217"/>
                <a:gd name="T28" fmla="*/ 205 w 467"/>
                <a:gd name="T29" fmla="*/ 46 h 217"/>
                <a:gd name="T30" fmla="*/ 159 w 467"/>
                <a:gd name="T31" fmla="*/ 181 h 217"/>
                <a:gd name="T32" fmla="*/ 157 w 467"/>
                <a:gd name="T33" fmla="*/ 88 h 217"/>
                <a:gd name="T34" fmla="*/ 148 w 467"/>
                <a:gd name="T35" fmla="*/ 76 h 217"/>
                <a:gd name="T36" fmla="*/ 136 w 467"/>
                <a:gd name="T37" fmla="*/ 72 h 217"/>
                <a:gd name="T38" fmla="*/ 86 w 467"/>
                <a:gd name="T39" fmla="*/ 76 h 217"/>
                <a:gd name="T40" fmla="*/ 74 w 467"/>
                <a:gd name="T41" fmla="*/ 84 h 217"/>
                <a:gd name="T42" fmla="*/ 70 w 467"/>
                <a:gd name="T43" fmla="*/ 97 h 217"/>
                <a:gd name="T44" fmla="*/ 14 w 467"/>
                <a:gd name="T45" fmla="*/ 181 h 217"/>
                <a:gd name="T46" fmla="*/ 6 w 467"/>
                <a:gd name="T47" fmla="*/ 187 h 217"/>
                <a:gd name="T48" fmla="*/ 0 w 467"/>
                <a:gd name="T49" fmla="*/ 195 h 217"/>
                <a:gd name="T50" fmla="*/ 0 w 467"/>
                <a:gd name="T51" fmla="*/ 207 h 217"/>
                <a:gd name="T52" fmla="*/ 8 w 467"/>
                <a:gd name="T53" fmla="*/ 215 h 217"/>
                <a:gd name="T54" fmla="*/ 18 w 467"/>
                <a:gd name="T55" fmla="*/ 217 h 217"/>
                <a:gd name="T56" fmla="*/ 94 w 467"/>
                <a:gd name="T57" fmla="*/ 217 h 217"/>
                <a:gd name="T58" fmla="*/ 102 w 467"/>
                <a:gd name="T59" fmla="*/ 209 h 217"/>
                <a:gd name="T60" fmla="*/ 106 w 467"/>
                <a:gd name="T61" fmla="*/ 199 h 217"/>
                <a:gd name="T62" fmla="*/ 124 w 467"/>
                <a:gd name="T63" fmla="*/ 199 h 217"/>
                <a:gd name="T64" fmla="*/ 128 w 467"/>
                <a:gd name="T65" fmla="*/ 209 h 217"/>
                <a:gd name="T66" fmla="*/ 136 w 467"/>
                <a:gd name="T67" fmla="*/ 217 h 217"/>
                <a:gd name="T68" fmla="*/ 223 w 467"/>
                <a:gd name="T69" fmla="*/ 217 h 217"/>
                <a:gd name="T70" fmla="*/ 233 w 467"/>
                <a:gd name="T71" fmla="*/ 215 h 217"/>
                <a:gd name="T72" fmla="*/ 241 w 467"/>
                <a:gd name="T73" fmla="*/ 207 h 217"/>
                <a:gd name="T74" fmla="*/ 241 w 467"/>
                <a:gd name="T75" fmla="*/ 60 h 217"/>
                <a:gd name="T76" fmla="*/ 261 w 467"/>
                <a:gd name="T77" fmla="*/ 203 h 217"/>
                <a:gd name="T78" fmla="*/ 265 w 467"/>
                <a:gd name="T79" fmla="*/ 211 h 217"/>
                <a:gd name="T80" fmla="*/ 275 w 467"/>
                <a:gd name="T81" fmla="*/ 217 h 217"/>
                <a:gd name="T82" fmla="*/ 362 w 467"/>
                <a:gd name="T83" fmla="*/ 217 h 217"/>
                <a:gd name="T84" fmla="*/ 372 w 467"/>
                <a:gd name="T85" fmla="*/ 211 h 217"/>
                <a:gd name="T86" fmla="*/ 376 w 467"/>
                <a:gd name="T87" fmla="*/ 203 h 217"/>
                <a:gd name="T88" fmla="*/ 396 w 467"/>
                <a:gd name="T89" fmla="*/ 34 h 217"/>
                <a:gd name="T90" fmla="*/ 398 w 467"/>
                <a:gd name="T91" fmla="*/ 207 h 217"/>
                <a:gd name="T92" fmla="*/ 404 w 467"/>
                <a:gd name="T93" fmla="*/ 215 h 217"/>
                <a:gd name="T94" fmla="*/ 416 w 467"/>
                <a:gd name="T95" fmla="*/ 217 h 217"/>
                <a:gd name="T96" fmla="*/ 456 w 467"/>
                <a:gd name="T97" fmla="*/ 217 h 217"/>
                <a:gd name="T98" fmla="*/ 464 w 467"/>
                <a:gd name="T99" fmla="*/ 209 h 217"/>
                <a:gd name="T100" fmla="*/ 467 w 467"/>
                <a:gd name="T101" fmla="*/ 199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467" h="217">
                  <a:moveTo>
                    <a:pt x="465" y="193"/>
                  </a:moveTo>
                  <a:lnTo>
                    <a:pt x="464" y="189"/>
                  </a:lnTo>
                  <a:lnTo>
                    <a:pt x="462" y="187"/>
                  </a:lnTo>
                  <a:lnTo>
                    <a:pt x="460" y="185"/>
                  </a:lnTo>
                  <a:lnTo>
                    <a:pt x="456" y="183"/>
                  </a:lnTo>
                  <a:lnTo>
                    <a:pt x="454" y="181"/>
                  </a:lnTo>
                  <a:lnTo>
                    <a:pt x="450" y="181"/>
                  </a:lnTo>
                  <a:lnTo>
                    <a:pt x="432" y="181"/>
                  </a:lnTo>
                  <a:lnTo>
                    <a:pt x="432" y="24"/>
                  </a:lnTo>
                  <a:lnTo>
                    <a:pt x="432" y="18"/>
                  </a:lnTo>
                  <a:lnTo>
                    <a:pt x="430" y="14"/>
                  </a:lnTo>
                  <a:lnTo>
                    <a:pt x="428" y="10"/>
                  </a:lnTo>
                  <a:lnTo>
                    <a:pt x="426" y="6"/>
                  </a:lnTo>
                  <a:lnTo>
                    <a:pt x="422" y="2"/>
                  </a:lnTo>
                  <a:lnTo>
                    <a:pt x="416" y="0"/>
                  </a:lnTo>
                  <a:lnTo>
                    <a:pt x="412" y="0"/>
                  </a:lnTo>
                  <a:lnTo>
                    <a:pt x="406" y="0"/>
                  </a:lnTo>
                  <a:lnTo>
                    <a:pt x="368" y="0"/>
                  </a:lnTo>
                  <a:lnTo>
                    <a:pt x="362" y="0"/>
                  </a:lnTo>
                  <a:lnTo>
                    <a:pt x="356" y="0"/>
                  </a:lnTo>
                  <a:lnTo>
                    <a:pt x="352" y="2"/>
                  </a:lnTo>
                  <a:lnTo>
                    <a:pt x="350" y="6"/>
                  </a:lnTo>
                  <a:lnTo>
                    <a:pt x="346" y="10"/>
                  </a:lnTo>
                  <a:lnTo>
                    <a:pt x="344" y="14"/>
                  </a:lnTo>
                  <a:lnTo>
                    <a:pt x="342" y="18"/>
                  </a:lnTo>
                  <a:lnTo>
                    <a:pt x="342" y="24"/>
                  </a:lnTo>
                  <a:lnTo>
                    <a:pt x="342" y="181"/>
                  </a:lnTo>
                  <a:lnTo>
                    <a:pt x="297" y="181"/>
                  </a:lnTo>
                  <a:lnTo>
                    <a:pt x="297" y="50"/>
                  </a:lnTo>
                  <a:lnTo>
                    <a:pt x="295" y="46"/>
                  </a:lnTo>
                  <a:lnTo>
                    <a:pt x="293" y="40"/>
                  </a:lnTo>
                  <a:lnTo>
                    <a:pt x="293" y="36"/>
                  </a:lnTo>
                  <a:lnTo>
                    <a:pt x="289" y="32"/>
                  </a:lnTo>
                  <a:lnTo>
                    <a:pt x="285" y="28"/>
                  </a:lnTo>
                  <a:lnTo>
                    <a:pt x="281" y="26"/>
                  </a:lnTo>
                  <a:lnTo>
                    <a:pt x="275" y="26"/>
                  </a:lnTo>
                  <a:lnTo>
                    <a:pt x="271" y="24"/>
                  </a:lnTo>
                  <a:lnTo>
                    <a:pt x="231" y="24"/>
                  </a:lnTo>
                  <a:lnTo>
                    <a:pt x="225" y="26"/>
                  </a:lnTo>
                  <a:lnTo>
                    <a:pt x="221" y="26"/>
                  </a:lnTo>
                  <a:lnTo>
                    <a:pt x="217" y="28"/>
                  </a:lnTo>
                  <a:lnTo>
                    <a:pt x="213" y="32"/>
                  </a:lnTo>
                  <a:lnTo>
                    <a:pt x="211" y="36"/>
                  </a:lnTo>
                  <a:lnTo>
                    <a:pt x="207" y="40"/>
                  </a:lnTo>
                  <a:lnTo>
                    <a:pt x="205" y="46"/>
                  </a:lnTo>
                  <a:lnTo>
                    <a:pt x="205" y="50"/>
                  </a:lnTo>
                  <a:lnTo>
                    <a:pt x="205" y="181"/>
                  </a:lnTo>
                  <a:lnTo>
                    <a:pt x="159" y="181"/>
                  </a:lnTo>
                  <a:lnTo>
                    <a:pt x="159" y="97"/>
                  </a:lnTo>
                  <a:lnTo>
                    <a:pt x="159" y="94"/>
                  </a:lnTo>
                  <a:lnTo>
                    <a:pt x="157" y="88"/>
                  </a:lnTo>
                  <a:lnTo>
                    <a:pt x="155" y="84"/>
                  </a:lnTo>
                  <a:lnTo>
                    <a:pt x="151" y="80"/>
                  </a:lnTo>
                  <a:lnTo>
                    <a:pt x="148" y="76"/>
                  </a:lnTo>
                  <a:lnTo>
                    <a:pt x="144" y="76"/>
                  </a:lnTo>
                  <a:lnTo>
                    <a:pt x="140" y="72"/>
                  </a:lnTo>
                  <a:lnTo>
                    <a:pt x="136" y="72"/>
                  </a:lnTo>
                  <a:lnTo>
                    <a:pt x="94" y="72"/>
                  </a:lnTo>
                  <a:lnTo>
                    <a:pt x="90" y="72"/>
                  </a:lnTo>
                  <a:lnTo>
                    <a:pt x="86" y="76"/>
                  </a:lnTo>
                  <a:lnTo>
                    <a:pt x="80" y="76"/>
                  </a:lnTo>
                  <a:lnTo>
                    <a:pt x="76" y="80"/>
                  </a:lnTo>
                  <a:lnTo>
                    <a:pt x="74" y="84"/>
                  </a:lnTo>
                  <a:lnTo>
                    <a:pt x="72" y="88"/>
                  </a:lnTo>
                  <a:lnTo>
                    <a:pt x="70" y="94"/>
                  </a:lnTo>
                  <a:lnTo>
                    <a:pt x="70" y="97"/>
                  </a:lnTo>
                  <a:lnTo>
                    <a:pt x="70" y="181"/>
                  </a:lnTo>
                  <a:lnTo>
                    <a:pt x="18" y="181"/>
                  </a:lnTo>
                  <a:lnTo>
                    <a:pt x="14" y="181"/>
                  </a:lnTo>
                  <a:lnTo>
                    <a:pt x="10" y="183"/>
                  </a:lnTo>
                  <a:lnTo>
                    <a:pt x="8" y="185"/>
                  </a:lnTo>
                  <a:lnTo>
                    <a:pt x="6" y="187"/>
                  </a:lnTo>
                  <a:lnTo>
                    <a:pt x="4" y="189"/>
                  </a:lnTo>
                  <a:lnTo>
                    <a:pt x="0" y="193"/>
                  </a:lnTo>
                  <a:lnTo>
                    <a:pt x="0" y="195"/>
                  </a:lnTo>
                  <a:lnTo>
                    <a:pt x="0" y="199"/>
                  </a:lnTo>
                  <a:lnTo>
                    <a:pt x="0" y="203"/>
                  </a:lnTo>
                  <a:lnTo>
                    <a:pt x="0" y="207"/>
                  </a:lnTo>
                  <a:lnTo>
                    <a:pt x="4" y="209"/>
                  </a:lnTo>
                  <a:lnTo>
                    <a:pt x="6" y="211"/>
                  </a:lnTo>
                  <a:lnTo>
                    <a:pt x="8" y="215"/>
                  </a:lnTo>
                  <a:lnTo>
                    <a:pt x="10" y="217"/>
                  </a:lnTo>
                  <a:lnTo>
                    <a:pt x="14" y="217"/>
                  </a:lnTo>
                  <a:lnTo>
                    <a:pt x="18" y="217"/>
                  </a:lnTo>
                  <a:lnTo>
                    <a:pt x="88" y="217"/>
                  </a:lnTo>
                  <a:lnTo>
                    <a:pt x="90" y="217"/>
                  </a:lnTo>
                  <a:lnTo>
                    <a:pt x="94" y="217"/>
                  </a:lnTo>
                  <a:lnTo>
                    <a:pt x="98" y="215"/>
                  </a:lnTo>
                  <a:lnTo>
                    <a:pt x="100" y="211"/>
                  </a:lnTo>
                  <a:lnTo>
                    <a:pt x="102" y="209"/>
                  </a:lnTo>
                  <a:lnTo>
                    <a:pt x="104" y="207"/>
                  </a:lnTo>
                  <a:lnTo>
                    <a:pt x="106" y="203"/>
                  </a:lnTo>
                  <a:lnTo>
                    <a:pt x="106" y="199"/>
                  </a:lnTo>
                  <a:lnTo>
                    <a:pt x="106" y="107"/>
                  </a:lnTo>
                  <a:lnTo>
                    <a:pt x="124" y="107"/>
                  </a:lnTo>
                  <a:lnTo>
                    <a:pt x="124" y="199"/>
                  </a:lnTo>
                  <a:lnTo>
                    <a:pt x="124" y="203"/>
                  </a:lnTo>
                  <a:lnTo>
                    <a:pt x="126" y="207"/>
                  </a:lnTo>
                  <a:lnTo>
                    <a:pt x="128" y="209"/>
                  </a:lnTo>
                  <a:lnTo>
                    <a:pt x="130" y="211"/>
                  </a:lnTo>
                  <a:lnTo>
                    <a:pt x="132" y="215"/>
                  </a:lnTo>
                  <a:lnTo>
                    <a:pt x="136" y="217"/>
                  </a:lnTo>
                  <a:lnTo>
                    <a:pt x="140" y="217"/>
                  </a:lnTo>
                  <a:lnTo>
                    <a:pt x="142" y="217"/>
                  </a:lnTo>
                  <a:lnTo>
                    <a:pt x="223" y="217"/>
                  </a:lnTo>
                  <a:lnTo>
                    <a:pt x="227" y="217"/>
                  </a:lnTo>
                  <a:lnTo>
                    <a:pt x="231" y="217"/>
                  </a:lnTo>
                  <a:lnTo>
                    <a:pt x="233" y="215"/>
                  </a:lnTo>
                  <a:lnTo>
                    <a:pt x="235" y="211"/>
                  </a:lnTo>
                  <a:lnTo>
                    <a:pt x="239" y="209"/>
                  </a:lnTo>
                  <a:lnTo>
                    <a:pt x="241" y="207"/>
                  </a:lnTo>
                  <a:lnTo>
                    <a:pt x="241" y="203"/>
                  </a:lnTo>
                  <a:lnTo>
                    <a:pt x="241" y="199"/>
                  </a:lnTo>
                  <a:lnTo>
                    <a:pt x="241" y="60"/>
                  </a:lnTo>
                  <a:lnTo>
                    <a:pt x="261" y="60"/>
                  </a:lnTo>
                  <a:lnTo>
                    <a:pt x="261" y="199"/>
                  </a:lnTo>
                  <a:lnTo>
                    <a:pt x="261" y="203"/>
                  </a:lnTo>
                  <a:lnTo>
                    <a:pt x="263" y="207"/>
                  </a:lnTo>
                  <a:lnTo>
                    <a:pt x="263" y="209"/>
                  </a:lnTo>
                  <a:lnTo>
                    <a:pt x="265" y="211"/>
                  </a:lnTo>
                  <a:lnTo>
                    <a:pt x="269" y="215"/>
                  </a:lnTo>
                  <a:lnTo>
                    <a:pt x="271" y="217"/>
                  </a:lnTo>
                  <a:lnTo>
                    <a:pt x="275" y="217"/>
                  </a:lnTo>
                  <a:lnTo>
                    <a:pt x="279" y="217"/>
                  </a:lnTo>
                  <a:lnTo>
                    <a:pt x="358" y="217"/>
                  </a:lnTo>
                  <a:lnTo>
                    <a:pt x="362" y="217"/>
                  </a:lnTo>
                  <a:lnTo>
                    <a:pt x="366" y="217"/>
                  </a:lnTo>
                  <a:lnTo>
                    <a:pt x="368" y="215"/>
                  </a:lnTo>
                  <a:lnTo>
                    <a:pt x="372" y="211"/>
                  </a:lnTo>
                  <a:lnTo>
                    <a:pt x="374" y="209"/>
                  </a:lnTo>
                  <a:lnTo>
                    <a:pt x="376" y="207"/>
                  </a:lnTo>
                  <a:lnTo>
                    <a:pt x="376" y="203"/>
                  </a:lnTo>
                  <a:lnTo>
                    <a:pt x="378" y="199"/>
                  </a:lnTo>
                  <a:lnTo>
                    <a:pt x="378" y="34"/>
                  </a:lnTo>
                  <a:lnTo>
                    <a:pt x="396" y="34"/>
                  </a:lnTo>
                  <a:lnTo>
                    <a:pt x="396" y="199"/>
                  </a:lnTo>
                  <a:lnTo>
                    <a:pt x="398" y="203"/>
                  </a:lnTo>
                  <a:lnTo>
                    <a:pt x="398" y="207"/>
                  </a:lnTo>
                  <a:lnTo>
                    <a:pt x="400" y="209"/>
                  </a:lnTo>
                  <a:lnTo>
                    <a:pt x="402" y="211"/>
                  </a:lnTo>
                  <a:lnTo>
                    <a:pt x="404" y="215"/>
                  </a:lnTo>
                  <a:lnTo>
                    <a:pt x="408" y="217"/>
                  </a:lnTo>
                  <a:lnTo>
                    <a:pt x="410" y="217"/>
                  </a:lnTo>
                  <a:lnTo>
                    <a:pt x="416" y="217"/>
                  </a:lnTo>
                  <a:lnTo>
                    <a:pt x="450" y="217"/>
                  </a:lnTo>
                  <a:lnTo>
                    <a:pt x="454" y="217"/>
                  </a:lnTo>
                  <a:lnTo>
                    <a:pt x="456" y="217"/>
                  </a:lnTo>
                  <a:lnTo>
                    <a:pt x="460" y="215"/>
                  </a:lnTo>
                  <a:lnTo>
                    <a:pt x="462" y="211"/>
                  </a:lnTo>
                  <a:lnTo>
                    <a:pt x="464" y="209"/>
                  </a:lnTo>
                  <a:lnTo>
                    <a:pt x="465" y="207"/>
                  </a:lnTo>
                  <a:lnTo>
                    <a:pt x="467" y="203"/>
                  </a:lnTo>
                  <a:lnTo>
                    <a:pt x="467" y="199"/>
                  </a:lnTo>
                  <a:lnTo>
                    <a:pt x="467" y="195"/>
                  </a:lnTo>
                  <a:lnTo>
                    <a:pt x="465" y="193"/>
                  </a:ln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9" name="Freeform 49"/>
            <p:cNvSpPr>
              <a:spLocks noEditPoints="1"/>
            </p:cNvSpPr>
            <p:nvPr/>
          </p:nvSpPr>
          <p:spPr bwMode="auto">
            <a:xfrm>
              <a:off x="6024" y="1114"/>
              <a:ext cx="448" cy="199"/>
            </a:xfrm>
            <a:custGeom>
              <a:avLst/>
              <a:gdLst>
                <a:gd name="T0" fmla="*/ 26 w 448"/>
                <a:gd name="T1" fmla="*/ 197 h 199"/>
                <a:gd name="T2" fmla="*/ 114 w 448"/>
                <a:gd name="T3" fmla="*/ 143 h 199"/>
                <a:gd name="T4" fmla="*/ 140 w 448"/>
                <a:gd name="T5" fmla="*/ 141 h 199"/>
                <a:gd name="T6" fmla="*/ 159 w 448"/>
                <a:gd name="T7" fmla="*/ 129 h 199"/>
                <a:gd name="T8" fmla="*/ 213 w 448"/>
                <a:gd name="T9" fmla="*/ 151 h 199"/>
                <a:gd name="T10" fmla="*/ 227 w 448"/>
                <a:gd name="T11" fmla="*/ 171 h 199"/>
                <a:gd name="T12" fmla="*/ 249 w 448"/>
                <a:gd name="T13" fmla="*/ 183 h 199"/>
                <a:gd name="T14" fmla="*/ 275 w 448"/>
                <a:gd name="T15" fmla="*/ 181 h 199"/>
                <a:gd name="T16" fmla="*/ 297 w 448"/>
                <a:gd name="T17" fmla="*/ 169 h 199"/>
                <a:gd name="T18" fmla="*/ 309 w 448"/>
                <a:gd name="T19" fmla="*/ 147 h 199"/>
                <a:gd name="T20" fmla="*/ 370 w 448"/>
                <a:gd name="T21" fmla="*/ 97 h 199"/>
                <a:gd name="T22" fmla="*/ 396 w 448"/>
                <a:gd name="T23" fmla="*/ 103 h 199"/>
                <a:gd name="T24" fmla="*/ 420 w 448"/>
                <a:gd name="T25" fmla="*/ 97 h 199"/>
                <a:gd name="T26" fmla="*/ 438 w 448"/>
                <a:gd name="T27" fmla="*/ 82 h 199"/>
                <a:gd name="T28" fmla="*/ 448 w 448"/>
                <a:gd name="T29" fmla="*/ 58 h 199"/>
                <a:gd name="T30" fmla="*/ 444 w 448"/>
                <a:gd name="T31" fmla="*/ 32 h 199"/>
                <a:gd name="T32" fmla="*/ 428 w 448"/>
                <a:gd name="T33" fmla="*/ 12 h 199"/>
                <a:gd name="T34" fmla="*/ 406 w 448"/>
                <a:gd name="T35" fmla="*/ 2 h 199"/>
                <a:gd name="T36" fmla="*/ 380 w 448"/>
                <a:gd name="T37" fmla="*/ 2 h 199"/>
                <a:gd name="T38" fmla="*/ 360 w 448"/>
                <a:gd name="T39" fmla="*/ 16 h 199"/>
                <a:gd name="T40" fmla="*/ 348 w 448"/>
                <a:gd name="T41" fmla="*/ 36 h 199"/>
                <a:gd name="T42" fmla="*/ 346 w 448"/>
                <a:gd name="T43" fmla="*/ 62 h 199"/>
                <a:gd name="T44" fmla="*/ 297 w 448"/>
                <a:gd name="T45" fmla="*/ 96 h 199"/>
                <a:gd name="T46" fmla="*/ 275 w 448"/>
                <a:gd name="T47" fmla="*/ 84 h 199"/>
                <a:gd name="T48" fmla="*/ 249 w 448"/>
                <a:gd name="T49" fmla="*/ 82 h 199"/>
                <a:gd name="T50" fmla="*/ 227 w 448"/>
                <a:gd name="T51" fmla="*/ 94 h 199"/>
                <a:gd name="T52" fmla="*/ 175 w 448"/>
                <a:gd name="T53" fmla="*/ 94 h 199"/>
                <a:gd name="T54" fmla="*/ 171 w 448"/>
                <a:gd name="T55" fmla="*/ 72 h 199"/>
                <a:gd name="T56" fmla="*/ 156 w 448"/>
                <a:gd name="T57" fmla="*/ 54 h 199"/>
                <a:gd name="T58" fmla="*/ 134 w 448"/>
                <a:gd name="T59" fmla="*/ 42 h 199"/>
                <a:gd name="T60" fmla="*/ 108 w 448"/>
                <a:gd name="T61" fmla="*/ 44 h 199"/>
                <a:gd name="T62" fmla="*/ 88 w 448"/>
                <a:gd name="T63" fmla="*/ 56 h 199"/>
                <a:gd name="T64" fmla="*/ 74 w 448"/>
                <a:gd name="T65" fmla="*/ 78 h 199"/>
                <a:gd name="T66" fmla="*/ 72 w 448"/>
                <a:gd name="T67" fmla="*/ 103 h 199"/>
                <a:gd name="T68" fmla="*/ 2 w 448"/>
                <a:gd name="T69" fmla="*/ 173 h 199"/>
                <a:gd name="T70" fmla="*/ 2 w 448"/>
                <a:gd name="T71" fmla="*/ 189 h 199"/>
                <a:gd name="T72" fmla="*/ 380 w 448"/>
                <a:gd name="T73" fmla="*/ 52 h 199"/>
                <a:gd name="T74" fmla="*/ 386 w 448"/>
                <a:gd name="T75" fmla="*/ 38 h 199"/>
                <a:gd name="T76" fmla="*/ 402 w 448"/>
                <a:gd name="T77" fmla="*/ 36 h 199"/>
                <a:gd name="T78" fmla="*/ 412 w 448"/>
                <a:gd name="T79" fmla="*/ 48 h 199"/>
                <a:gd name="T80" fmla="*/ 406 w 448"/>
                <a:gd name="T81" fmla="*/ 64 h 199"/>
                <a:gd name="T82" fmla="*/ 394 w 448"/>
                <a:gd name="T83" fmla="*/ 68 h 199"/>
                <a:gd name="T84" fmla="*/ 382 w 448"/>
                <a:gd name="T85" fmla="*/ 58 h 199"/>
                <a:gd name="T86" fmla="*/ 249 w 448"/>
                <a:gd name="T87" fmla="*/ 121 h 199"/>
                <a:gd name="T88" fmla="*/ 263 w 448"/>
                <a:gd name="T89" fmla="*/ 117 h 199"/>
                <a:gd name="T90" fmla="*/ 275 w 448"/>
                <a:gd name="T91" fmla="*/ 125 h 199"/>
                <a:gd name="T92" fmla="*/ 273 w 448"/>
                <a:gd name="T93" fmla="*/ 141 h 199"/>
                <a:gd name="T94" fmla="*/ 261 w 448"/>
                <a:gd name="T95" fmla="*/ 147 h 199"/>
                <a:gd name="T96" fmla="*/ 247 w 448"/>
                <a:gd name="T97" fmla="*/ 141 h 199"/>
                <a:gd name="T98" fmla="*/ 245 w 448"/>
                <a:gd name="T99" fmla="*/ 125 h 199"/>
                <a:gd name="T100" fmla="*/ 112 w 448"/>
                <a:gd name="T101" fmla="*/ 82 h 199"/>
                <a:gd name="T102" fmla="*/ 128 w 448"/>
                <a:gd name="T103" fmla="*/ 78 h 199"/>
                <a:gd name="T104" fmla="*/ 138 w 448"/>
                <a:gd name="T105" fmla="*/ 88 h 199"/>
                <a:gd name="T106" fmla="*/ 138 w 448"/>
                <a:gd name="T107" fmla="*/ 101 h 199"/>
                <a:gd name="T108" fmla="*/ 124 w 448"/>
                <a:gd name="T109" fmla="*/ 109 h 199"/>
                <a:gd name="T110" fmla="*/ 114 w 448"/>
                <a:gd name="T111" fmla="*/ 105 h 199"/>
                <a:gd name="T112" fmla="*/ 108 w 448"/>
                <a:gd name="T113" fmla="*/ 94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48" h="199">
                  <a:moveTo>
                    <a:pt x="14" y="199"/>
                  </a:moveTo>
                  <a:lnTo>
                    <a:pt x="18" y="199"/>
                  </a:lnTo>
                  <a:lnTo>
                    <a:pt x="20" y="199"/>
                  </a:lnTo>
                  <a:lnTo>
                    <a:pt x="24" y="199"/>
                  </a:lnTo>
                  <a:lnTo>
                    <a:pt x="26" y="197"/>
                  </a:lnTo>
                  <a:lnTo>
                    <a:pt x="30" y="195"/>
                  </a:lnTo>
                  <a:lnTo>
                    <a:pt x="100" y="137"/>
                  </a:lnTo>
                  <a:lnTo>
                    <a:pt x="104" y="141"/>
                  </a:lnTo>
                  <a:lnTo>
                    <a:pt x="108" y="141"/>
                  </a:lnTo>
                  <a:lnTo>
                    <a:pt x="114" y="143"/>
                  </a:lnTo>
                  <a:lnTo>
                    <a:pt x="118" y="145"/>
                  </a:lnTo>
                  <a:lnTo>
                    <a:pt x="124" y="145"/>
                  </a:lnTo>
                  <a:lnTo>
                    <a:pt x="130" y="145"/>
                  </a:lnTo>
                  <a:lnTo>
                    <a:pt x="134" y="143"/>
                  </a:lnTo>
                  <a:lnTo>
                    <a:pt x="140" y="141"/>
                  </a:lnTo>
                  <a:lnTo>
                    <a:pt x="144" y="141"/>
                  </a:lnTo>
                  <a:lnTo>
                    <a:pt x="148" y="137"/>
                  </a:lnTo>
                  <a:lnTo>
                    <a:pt x="154" y="135"/>
                  </a:lnTo>
                  <a:lnTo>
                    <a:pt x="156" y="133"/>
                  </a:lnTo>
                  <a:lnTo>
                    <a:pt x="159" y="129"/>
                  </a:lnTo>
                  <a:lnTo>
                    <a:pt x="163" y="125"/>
                  </a:lnTo>
                  <a:lnTo>
                    <a:pt x="209" y="139"/>
                  </a:lnTo>
                  <a:lnTo>
                    <a:pt x="209" y="141"/>
                  </a:lnTo>
                  <a:lnTo>
                    <a:pt x="211" y="147"/>
                  </a:lnTo>
                  <a:lnTo>
                    <a:pt x="213" y="151"/>
                  </a:lnTo>
                  <a:lnTo>
                    <a:pt x="215" y="157"/>
                  </a:lnTo>
                  <a:lnTo>
                    <a:pt x="217" y="161"/>
                  </a:lnTo>
                  <a:lnTo>
                    <a:pt x="219" y="165"/>
                  </a:lnTo>
                  <a:lnTo>
                    <a:pt x="223" y="169"/>
                  </a:lnTo>
                  <a:lnTo>
                    <a:pt x="227" y="171"/>
                  </a:lnTo>
                  <a:lnTo>
                    <a:pt x="231" y="175"/>
                  </a:lnTo>
                  <a:lnTo>
                    <a:pt x="235" y="177"/>
                  </a:lnTo>
                  <a:lnTo>
                    <a:pt x="239" y="179"/>
                  </a:lnTo>
                  <a:lnTo>
                    <a:pt x="245" y="181"/>
                  </a:lnTo>
                  <a:lnTo>
                    <a:pt x="249" y="183"/>
                  </a:lnTo>
                  <a:lnTo>
                    <a:pt x="255" y="183"/>
                  </a:lnTo>
                  <a:lnTo>
                    <a:pt x="261" y="183"/>
                  </a:lnTo>
                  <a:lnTo>
                    <a:pt x="265" y="183"/>
                  </a:lnTo>
                  <a:lnTo>
                    <a:pt x="271" y="183"/>
                  </a:lnTo>
                  <a:lnTo>
                    <a:pt x="275" y="181"/>
                  </a:lnTo>
                  <a:lnTo>
                    <a:pt x="281" y="179"/>
                  </a:lnTo>
                  <a:lnTo>
                    <a:pt x="285" y="177"/>
                  </a:lnTo>
                  <a:lnTo>
                    <a:pt x="289" y="175"/>
                  </a:lnTo>
                  <a:lnTo>
                    <a:pt x="293" y="171"/>
                  </a:lnTo>
                  <a:lnTo>
                    <a:pt x="297" y="169"/>
                  </a:lnTo>
                  <a:lnTo>
                    <a:pt x="301" y="165"/>
                  </a:lnTo>
                  <a:lnTo>
                    <a:pt x="303" y="161"/>
                  </a:lnTo>
                  <a:lnTo>
                    <a:pt x="305" y="157"/>
                  </a:lnTo>
                  <a:lnTo>
                    <a:pt x="307" y="151"/>
                  </a:lnTo>
                  <a:lnTo>
                    <a:pt x="309" y="147"/>
                  </a:lnTo>
                  <a:lnTo>
                    <a:pt x="311" y="141"/>
                  </a:lnTo>
                  <a:lnTo>
                    <a:pt x="313" y="137"/>
                  </a:lnTo>
                  <a:lnTo>
                    <a:pt x="313" y="135"/>
                  </a:lnTo>
                  <a:lnTo>
                    <a:pt x="370" y="97"/>
                  </a:lnTo>
                  <a:lnTo>
                    <a:pt x="370" y="97"/>
                  </a:lnTo>
                  <a:lnTo>
                    <a:pt x="376" y="99"/>
                  </a:lnTo>
                  <a:lnTo>
                    <a:pt x="380" y="101"/>
                  </a:lnTo>
                  <a:lnTo>
                    <a:pt x="386" y="101"/>
                  </a:lnTo>
                  <a:lnTo>
                    <a:pt x="390" y="103"/>
                  </a:lnTo>
                  <a:lnTo>
                    <a:pt x="396" y="103"/>
                  </a:lnTo>
                  <a:lnTo>
                    <a:pt x="400" y="103"/>
                  </a:lnTo>
                  <a:lnTo>
                    <a:pt x="406" y="101"/>
                  </a:lnTo>
                  <a:lnTo>
                    <a:pt x="412" y="101"/>
                  </a:lnTo>
                  <a:lnTo>
                    <a:pt x="416" y="99"/>
                  </a:lnTo>
                  <a:lnTo>
                    <a:pt x="420" y="97"/>
                  </a:lnTo>
                  <a:lnTo>
                    <a:pt x="424" y="96"/>
                  </a:lnTo>
                  <a:lnTo>
                    <a:pt x="428" y="92"/>
                  </a:lnTo>
                  <a:lnTo>
                    <a:pt x="432" y="90"/>
                  </a:lnTo>
                  <a:lnTo>
                    <a:pt x="436" y="84"/>
                  </a:lnTo>
                  <a:lnTo>
                    <a:pt x="438" y="82"/>
                  </a:lnTo>
                  <a:lnTo>
                    <a:pt x="442" y="78"/>
                  </a:lnTo>
                  <a:lnTo>
                    <a:pt x="444" y="72"/>
                  </a:lnTo>
                  <a:lnTo>
                    <a:pt x="444" y="68"/>
                  </a:lnTo>
                  <a:lnTo>
                    <a:pt x="446" y="62"/>
                  </a:lnTo>
                  <a:lnTo>
                    <a:pt x="448" y="58"/>
                  </a:lnTo>
                  <a:lnTo>
                    <a:pt x="448" y="52"/>
                  </a:lnTo>
                  <a:lnTo>
                    <a:pt x="448" y="48"/>
                  </a:lnTo>
                  <a:lnTo>
                    <a:pt x="446" y="42"/>
                  </a:lnTo>
                  <a:lnTo>
                    <a:pt x="444" y="36"/>
                  </a:lnTo>
                  <a:lnTo>
                    <a:pt x="444" y="32"/>
                  </a:lnTo>
                  <a:lnTo>
                    <a:pt x="442" y="28"/>
                  </a:lnTo>
                  <a:lnTo>
                    <a:pt x="438" y="24"/>
                  </a:lnTo>
                  <a:lnTo>
                    <a:pt x="436" y="18"/>
                  </a:lnTo>
                  <a:lnTo>
                    <a:pt x="432" y="16"/>
                  </a:lnTo>
                  <a:lnTo>
                    <a:pt x="428" y="12"/>
                  </a:lnTo>
                  <a:lnTo>
                    <a:pt x="424" y="8"/>
                  </a:lnTo>
                  <a:lnTo>
                    <a:pt x="420" y="6"/>
                  </a:lnTo>
                  <a:lnTo>
                    <a:pt x="416" y="4"/>
                  </a:lnTo>
                  <a:lnTo>
                    <a:pt x="412" y="2"/>
                  </a:lnTo>
                  <a:lnTo>
                    <a:pt x="406" y="2"/>
                  </a:lnTo>
                  <a:lnTo>
                    <a:pt x="400" y="0"/>
                  </a:lnTo>
                  <a:lnTo>
                    <a:pt x="396" y="0"/>
                  </a:lnTo>
                  <a:lnTo>
                    <a:pt x="390" y="0"/>
                  </a:lnTo>
                  <a:lnTo>
                    <a:pt x="386" y="2"/>
                  </a:lnTo>
                  <a:lnTo>
                    <a:pt x="380" y="2"/>
                  </a:lnTo>
                  <a:lnTo>
                    <a:pt x="376" y="4"/>
                  </a:lnTo>
                  <a:lnTo>
                    <a:pt x="370" y="6"/>
                  </a:lnTo>
                  <a:lnTo>
                    <a:pt x="368" y="8"/>
                  </a:lnTo>
                  <a:lnTo>
                    <a:pt x="364" y="12"/>
                  </a:lnTo>
                  <a:lnTo>
                    <a:pt x="360" y="16"/>
                  </a:lnTo>
                  <a:lnTo>
                    <a:pt x="356" y="18"/>
                  </a:lnTo>
                  <a:lnTo>
                    <a:pt x="354" y="24"/>
                  </a:lnTo>
                  <a:lnTo>
                    <a:pt x="350" y="28"/>
                  </a:lnTo>
                  <a:lnTo>
                    <a:pt x="348" y="32"/>
                  </a:lnTo>
                  <a:lnTo>
                    <a:pt x="348" y="36"/>
                  </a:lnTo>
                  <a:lnTo>
                    <a:pt x="346" y="42"/>
                  </a:lnTo>
                  <a:lnTo>
                    <a:pt x="344" y="48"/>
                  </a:lnTo>
                  <a:lnTo>
                    <a:pt x="344" y="52"/>
                  </a:lnTo>
                  <a:lnTo>
                    <a:pt x="344" y="58"/>
                  </a:lnTo>
                  <a:lnTo>
                    <a:pt x="346" y="62"/>
                  </a:lnTo>
                  <a:lnTo>
                    <a:pt x="348" y="68"/>
                  </a:lnTo>
                  <a:lnTo>
                    <a:pt x="348" y="70"/>
                  </a:lnTo>
                  <a:lnTo>
                    <a:pt x="301" y="101"/>
                  </a:lnTo>
                  <a:lnTo>
                    <a:pt x="301" y="99"/>
                  </a:lnTo>
                  <a:lnTo>
                    <a:pt x="297" y="96"/>
                  </a:lnTo>
                  <a:lnTo>
                    <a:pt x="293" y="94"/>
                  </a:lnTo>
                  <a:lnTo>
                    <a:pt x="289" y="90"/>
                  </a:lnTo>
                  <a:lnTo>
                    <a:pt x="285" y="88"/>
                  </a:lnTo>
                  <a:lnTo>
                    <a:pt x="281" y="84"/>
                  </a:lnTo>
                  <a:lnTo>
                    <a:pt x="275" y="84"/>
                  </a:lnTo>
                  <a:lnTo>
                    <a:pt x="271" y="82"/>
                  </a:lnTo>
                  <a:lnTo>
                    <a:pt x="265" y="82"/>
                  </a:lnTo>
                  <a:lnTo>
                    <a:pt x="261" y="82"/>
                  </a:lnTo>
                  <a:lnTo>
                    <a:pt x="255" y="82"/>
                  </a:lnTo>
                  <a:lnTo>
                    <a:pt x="249" y="82"/>
                  </a:lnTo>
                  <a:lnTo>
                    <a:pt x="245" y="84"/>
                  </a:lnTo>
                  <a:lnTo>
                    <a:pt x="239" y="84"/>
                  </a:lnTo>
                  <a:lnTo>
                    <a:pt x="235" y="88"/>
                  </a:lnTo>
                  <a:lnTo>
                    <a:pt x="231" y="90"/>
                  </a:lnTo>
                  <a:lnTo>
                    <a:pt x="227" y="94"/>
                  </a:lnTo>
                  <a:lnTo>
                    <a:pt x="223" y="96"/>
                  </a:lnTo>
                  <a:lnTo>
                    <a:pt x="219" y="99"/>
                  </a:lnTo>
                  <a:lnTo>
                    <a:pt x="217" y="103"/>
                  </a:lnTo>
                  <a:lnTo>
                    <a:pt x="217" y="105"/>
                  </a:lnTo>
                  <a:lnTo>
                    <a:pt x="175" y="94"/>
                  </a:lnTo>
                  <a:lnTo>
                    <a:pt x="175" y="94"/>
                  </a:lnTo>
                  <a:lnTo>
                    <a:pt x="175" y="88"/>
                  </a:lnTo>
                  <a:lnTo>
                    <a:pt x="173" y="84"/>
                  </a:lnTo>
                  <a:lnTo>
                    <a:pt x="171" y="78"/>
                  </a:lnTo>
                  <a:lnTo>
                    <a:pt x="171" y="72"/>
                  </a:lnTo>
                  <a:lnTo>
                    <a:pt x="169" y="68"/>
                  </a:lnTo>
                  <a:lnTo>
                    <a:pt x="165" y="64"/>
                  </a:lnTo>
                  <a:lnTo>
                    <a:pt x="163" y="60"/>
                  </a:lnTo>
                  <a:lnTo>
                    <a:pt x="159" y="56"/>
                  </a:lnTo>
                  <a:lnTo>
                    <a:pt x="156" y="54"/>
                  </a:lnTo>
                  <a:lnTo>
                    <a:pt x="154" y="50"/>
                  </a:lnTo>
                  <a:lnTo>
                    <a:pt x="148" y="48"/>
                  </a:lnTo>
                  <a:lnTo>
                    <a:pt x="144" y="46"/>
                  </a:lnTo>
                  <a:lnTo>
                    <a:pt x="140" y="44"/>
                  </a:lnTo>
                  <a:lnTo>
                    <a:pt x="134" y="42"/>
                  </a:lnTo>
                  <a:lnTo>
                    <a:pt x="130" y="42"/>
                  </a:lnTo>
                  <a:lnTo>
                    <a:pt x="124" y="42"/>
                  </a:lnTo>
                  <a:lnTo>
                    <a:pt x="118" y="42"/>
                  </a:lnTo>
                  <a:lnTo>
                    <a:pt x="114" y="42"/>
                  </a:lnTo>
                  <a:lnTo>
                    <a:pt x="108" y="44"/>
                  </a:lnTo>
                  <a:lnTo>
                    <a:pt x="104" y="46"/>
                  </a:lnTo>
                  <a:lnTo>
                    <a:pt x="100" y="48"/>
                  </a:lnTo>
                  <a:lnTo>
                    <a:pt x="96" y="50"/>
                  </a:lnTo>
                  <a:lnTo>
                    <a:pt x="92" y="54"/>
                  </a:lnTo>
                  <a:lnTo>
                    <a:pt x="88" y="56"/>
                  </a:lnTo>
                  <a:lnTo>
                    <a:pt x="84" y="60"/>
                  </a:lnTo>
                  <a:lnTo>
                    <a:pt x="82" y="64"/>
                  </a:lnTo>
                  <a:lnTo>
                    <a:pt x="78" y="68"/>
                  </a:lnTo>
                  <a:lnTo>
                    <a:pt x="76" y="72"/>
                  </a:lnTo>
                  <a:lnTo>
                    <a:pt x="74" y="78"/>
                  </a:lnTo>
                  <a:lnTo>
                    <a:pt x="72" y="84"/>
                  </a:lnTo>
                  <a:lnTo>
                    <a:pt x="72" y="88"/>
                  </a:lnTo>
                  <a:lnTo>
                    <a:pt x="72" y="94"/>
                  </a:lnTo>
                  <a:lnTo>
                    <a:pt x="72" y="97"/>
                  </a:lnTo>
                  <a:lnTo>
                    <a:pt x="72" y="103"/>
                  </a:lnTo>
                  <a:lnTo>
                    <a:pt x="74" y="107"/>
                  </a:lnTo>
                  <a:lnTo>
                    <a:pt x="76" y="111"/>
                  </a:lnTo>
                  <a:lnTo>
                    <a:pt x="8" y="167"/>
                  </a:lnTo>
                  <a:lnTo>
                    <a:pt x="4" y="171"/>
                  </a:lnTo>
                  <a:lnTo>
                    <a:pt x="2" y="173"/>
                  </a:lnTo>
                  <a:lnTo>
                    <a:pt x="0" y="177"/>
                  </a:lnTo>
                  <a:lnTo>
                    <a:pt x="0" y="179"/>
                  </a:lnTo>
                  <a:lnTo>
                    <a:pt x="0" y="183"/>
                  </a:lnTo>
                  <a:lnTo>
                    <a:pt x="0" y="187"/>
                  </a:lnTo>
                  <a:lnTo>
                    <a:pt x="2" y="189"/>
                  </a:lnTo>
                  <a:lnTo>
                    <a:pt x="4" y="193"/>
                  </a:lnTo>
                  <a:lnTo>
                    <a:pt x="8" y="195"/>
                  </a:lnTo>
                  <a:lnTo>
                    <a:pt x="10" y="197"/>
                  </a:lnTo>
                  <a:lnTo>
                    <a:pt x="14" y="199"/>
                  </a:lnTo>
                  <a:close/>
                  <a:moveTo>
                    <a:pt x="380" y="52"/>
                  </a:moveTo>
                  <a:lnTo>
                    <a:pt x="380" y="48"/>
                  </a:lnTo>
                  <a:lnTo>
                    <a:pt x="382" y="46"/>
                  </a:lnTo>
                  <a:lnTo>
                    <a:pt x="382" y="42"/>
                  </a:lnTo>
                  <a:lnTo>
                    <a:pt x="384" y="40"/>
                  </a:lnTo>
                  <a:lnTo>
                    <a:pt x="386" y="38"/>
                  </a:lnTo>
                  <a:lnTo>
                    <a:pt x="390" y="36"/>
                  </a:lnTo>
                  <a:lnTo>
                    <a:pt x="394" y="36"/>
                  </a:lnTo>
                  <a:lnTo>
                    <a:pt x="396" y="36"/>
                  </a:lnTo>
                  <a:lnTo>
                    <a:pt x="400" y="36"/>
                  </a:lnTo>
                  <a:lnTo>
                    <a:pt x="402" y="36"/>
                  </a:lnTo>
                  <a:lnTo>
                    <a:pt x="406" y="38"/>
                  </a:lnTo>
                  <a:lnTo>
                    <a:pt x="406" y="40"/>
                  </a:lnTo>
                  <a:lnTo>
                    <a:pt x="410" y="42"/>
                  </a:lnTo>
                  <a:lnTo>
                    <a:pt x="410" y="46"/>
                  </a:lnTo>
                  <a:lnTo>
                    <a:pt x="412" y="48"/>
                  </a:lnTo>
                  <a:lnTo>
                    <a:pt x="412" y="52"/>
                  </a:lnTo>
                  <a:lnTo>
                    <a:pt x="412" y="54"/>
                  </a:lnTo>
                  <a:lnTo>
                    <a:pt x="410" y="58"/>
                  </a:lnTo>
                  <a:lnTo>
                    <a:pt x="410" y="60"/>
                  </a:lnTo>
                  <a:lnTo>
                    <a:pt x="406" y="64"/>
                  </a:lnTo>
                  <a:lnTo>
                    <a:pt x="406" y="66"/>
                  </a:lnTo>
                  <a:lnTo>
                    <a:pt x="402" y="68"/>
                  </a:lnTo>
                  <a:lnTo>
                    <a:pt x="400" y="68"/>
                  </a:lnTo>
                  <a:lnTo>
                    <a:pt x="396" y="68"/>
                  </a:lnTo>
                  <a:lnTo>
                    <a:pt x="394" y="68"/>
                  </a:lnTo>
                  <a:lnTo>
                    <a:pt x="390" y="68"/>
                  </a:lnTo>
                  <a:lnTo>
                    <a:pt x="386" y="66"/>
                  </a:lnTo>
                  <a:lnTo>
                    <a:pt x="384" y="64"/>
                  </a:lnTo>
                  <a:lnTo>
                    <a:pt x="382" y="60"/>
                  </a:lnTo>
                  <a:lnTo>
                    <a:pt x="382" y="58"/>
                  </a:lnTo>
                  <a:lnTo>
                    <a:pt x="380" y="54"/>
                  </a:lnTo>
                  <a:lnTo>
                    <a:pt x="380" y="52"/>
                  </a:lnTo>
                  <a:close/>
                  <a:moveTo>
                    <a:pt x="245" y="125"/>
                  </a:moveTo>
                  <a:lnTo>
                    <a:pt x="247" y="123"/>
                  </a:lnTo>
                  <a:lnTo>
                    <a:pt x="249" y="121"/>
                  </a:lnTo>
                  <a:lnTo>
                    <a:pt x="251" y="119"/>
                  </a:lnTo>
                  <a:lnTo>
                    <a:pt x="255" y="117"/>
                  </a:lnTo>
                  <a:lnTo>
                    <a:pt x="257" y="117"/>
                  </a:lnTo>
                  <a:lnTo>
                    <a:pt x="261" y="117"/>
                  </a:lnTo>
                  <a:lnTo>
                    <a:pt x="263" y="117"/>
                  </a:lnTo>
                  <a:lnTo>
                    <a:pt x="265" y="117"/>
                  </a:lnTo>
                  <a:lnTo>
                    <a:pt x="269" y="119"/>
                  </a:lnTo>
                  <a:lnTo>
                    <a:pt x="271" y="121"/>
                  </a:lnTo>
                  <a:lnTo>
                    <a:pt x="273" y="123"/>
                  </a:lnTo>
                  <a:lnTo>
                    <a:pt x="275" y="125"/>
                  </a:lnTo>
                  <a:lnTo>
                    <a:pt x="275" y="129"/>
                  </a:lnTo>
                  <a:lnTo>
                    <a:pt x="277" y="133"/>
                  </a:lnTo>
                  <a:lnTo>
                    <a:pt x="275" y="135"/>
                  </a:lnTo>
                  <a:lnTo>
                    <a:pt x="275" y="139"/>
                  </a:lnTo>
                  <a:lnTo>
                    <a:pt x="273" y="141"/>
                  </a:lnTo>
                  <a:lnTo>
                    <a:pt x="271" y="143"/>
                  </a:lnTo>
                  <a:lnTo>
                    <a:pt x="269" y="145"/>
                  </a:lnTo>
                  <a:lnTo>
                    <a:pt x="265" y="147"/>
                  </a:lnTo>
                  <a:lnTo>
                    <a:pt x="263" y="147"/>
                  </a:lnTo>
                  <a:lnTo>
                    <a:pt x="261" y="147"/>
                  </a:lnTo>
                  <a:lnTo>
                    <a:pt x="257" y="147"/>
                  </a:lnTo>
                  <a:lnTo>
                    <a:pt x="255" y="147"/>
                  </a:lnTo>
                  <a:lnTo>
                    <a:pt x="251" y="145"/>
                  </a:lnTo>
                  <a:lnTo>
                    <a:pt x="249" y="143"/>
                  </a:lnTo>
                  <a:lnTo>
                    <a:pt x="247" y="141"/>
                  </a:lnTo>
                  <a:lnTo>
                    <a:pt x="245" y="139"/>
                  </a:lnTo>
                  <a:lnTo>
                    <a:pt x="245" y="135"/>
                  </a:lnTo>
                  <a:lnTo>
                    <a:pt x="243" y="133"/>
                  </a:lnTo>
                  <a:lnTo>
                    <a:pt x="245" y="129"/>
                  </a:lnTo>
                  <a:lnTo>
                    <a:pt x="245" y="125"/>
                  </a:lnTo>
                  <a:close/>
                  <a:moveTo>
                    <a:pt x="108" y="94"/>
                  </a:moveTo>
                  <a:lnTo>
                    <a:pt x="108" y="90"/>
                  </a:lnTo>
                  <a:lnTo>
                    <a:pt x="108" y="88"/>
                  </a:lnTo>
                  <a:lnTo>
                    <a:pt x="110" y="84"/>
                  </a:lnTo>
                  <a:lnTo>
                    <a:pt x="112" y="82"/>
                  </a:lnTo>
                  <a:lnTo>
                    <a:pt x="114" y="80"/>
                  </a:lnTo>
                  <a:lnTo>
                    <a:pt x="118" y="78"/>
                  </a:lnTo>
                  <a:lnTo>
                    <a:pt x="120" y="78"/>
                  </a:lnTo>
                  <a:lnTo>
                    <a:pt x="124" y="78"/>
                  </a:lnTo>
                  <a:lnTo>
                    <a:pt x="128" y="78"/>
                  </a:lnTo>
                  <a:lnTo>
                    <a:pt x="130" y="78"/>
                  </a:lnTo>
                  <a:lnTo>
                    <a:pt x="132" y="80"/>
                  </a:lnTo>
                  <a:lnTo>
                    <a:pt x="136" y="82"/>
                  </a:lnTo>
                  <a:lnTo>
                    <a:pt x="138" y="84"/>
                  </a:lnTo>
                  <a:lnTo>
                    <a:pt x="138" y="88"/>
                  </a:lnTo>
                  <a:lnTo>
                    <a:pt x="140" y="90"/>
                  </a:lnTo>
                  <a:lnTo>
                    <a:pt x="140" y="94"/>
                  </a:lnTo>
                  <a:lnTo>
                    <a:pt x="140" y="96"/>
                  </a:lnTo>
                  <a:lnTo>
                    <a:pt x="138" y="99"/>
                  </a:lnTo>
                  <a:lnTo>
                    <a:pt x="138" y="101"/>
                  </a:lnTo>
                  <a:lnTo>
                    <a:pt x="136" y="105"/>
                  </a:lnTo>
                  <a:lnTo>
                    <a:pt x="132" y="105"/>
                  </a:lnTo>
                  <a:lnTo>
                    <a:pt x="130" y="107"/>
                  </a:lnTo>
                  <a:lnTo>
                    <a:pt x="128" y="107"/>
                  </a:lnTo>
                  <a:lnTo>
                    <a:pt x="124" y="109"/>
                  </a:lnTo>
                  <a:lnTo>
                    <a:pt x="120" y="107"/>
                  </a:lnTo>
                  <a:lnTo>
                    <a:pt x="118" y="107"/>
                  </a:lnTo>
                  <a:lnTo>
                    <a:pt x="114" y="105"/>
                  </a:lnTo>
                  <a:lnTo>
                    <a:pt x="114" y="105"/>
                  </a:lnTo>
                  <a:lnTo>
                    <a:pt x="114" y="105"/>
                  </a:lnTo>
                  <a:lnTo>
                    <a:pt x="112" y="103"/>
                  </a:lnTo>
                  <a:lnTo>
                    <a:pt x="110" y="101"/>
                  </a:lnTo>
                  <a:lnTo>
                    <a:pt x="108" y="99"/>
                  </a:lnTo>
                  <a:lnTo>
                    <a:pt x="108" y="96"/>
                  </a:lnTo>
                  <a:lnTo>
                    <a:pt x="108" y="94"/>
                  </a:ln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0" name="Freeform 50"/>
            <p:cNvSpPr>
              <a:spLocks noEditPoints="1"/>
            </p:cNvSpPr>
            <p:nvPr/>
          </p:nvSpPr>
          <p:spPr bwMode="auto">
            <a:xfrm>
              <a:off x="5881" y="931"/>
              <a:ext cx="764" cy="762"/>
            </a:xfrm>
            <a:custGeom>
              <a:avLst/>
              <a:gdLst>
                <a:gd name="T0" fmla="*/ 297 w 764"/>
                <a:gd name="T1" fmla="*/ 752 h 762"/>
                <a:gd name="T2" fmla="*/ 217 w 764"/>
                <a:gd name="T3" fmla="*/ 724 h 762"/>
                <a:gd name="T4" fmla="*/ 126 w 764"/>
                <a:gd name="T5" fmla="*/ 662 h 762"/>
                <a:gd name="T6" fmla="*/ 66 w 764"/>
                <a:gd name="T7" fmla="*/ 593 h 762"/>
                <a:gd name="T8" fmla="*/ 18 w 764"/>
                <a:gd name="T9" fmla="*/ 493 h 762"/>
                <a:gd name="T10" fmla="*/ 4 w 764"/>
                <a:gd name="T11" fmla="*/ 438 h 762"/>
                <a:gd name="T12" fmla="*/ 0 w 764"/>
                <a:gd name="T13" fmla="*/ 360 h 762"/>
                <a:gd name="T14" fmla="*/ 10 w 764"/>
                <a:gd name="T15" fmla="*/ 294 h 762"/>
                <a:gd name="T16" fmla="*/ 38 w 764"/>
                <a:gd name="T17" fmla="*/ 215 h 762"/>
                <a:gd name="T18" fmla="*/ 100 w 764"/>
                <a:gd name="T19" fmla="*/ 125 h 762"/>
                <a:gd name="T20" fmla="*/ 183 w 764"/>
                <a:gd name="T21" fmla="*/ 56 h 762"/>
                <a:gd name="T22" fmla="*/ 269 w 764"/>
                <a:gd name="T23" fmla="*/ 16 h 762"/>
                <a:gd name="T24" fmla="*/ 364 w 764"/>
                <a:gd name="T25" fmla="*/ 0 h 762"/>
                <a:gd name="T26" fmla="*/ 432 w 764"/>
                <a:gd name="T27" fmla="*/ 2 h 762"/>
                <a:gd name="T28" fmla="*/ 477 w 764"/>
                <a:gd name="T29" fmla="*/ 12 h 762"/>
                <a:gd name="T30" fmla="*/ 565 w 764"/>
                <a:gd name="T31" fmla="*/ 46 h 762"/>
                <a:gd name="T32" fmla="*/ 652 w 764"/>
                <a:gd name="T33" fmla="*/ 111 h 762"/>
                <a:gd name="T34" fmla="*/ 718 w 764"/>
                <a:gd name="T35" fmla="*/ 199 h 762"/>
                <a:gd name="T36" fmla="*/ 750 w 764"/>
                <a:gd name="T37" fmla="*/ 277 h 762"/>
                <a:gd name="T38" fmla="*/ 758 w 764"/>
                <a:gd name="T39" fmla="*/ 322 h 762"/>
                <a:gd name="T40" fmla="*/ 756 w 764"/>
                <a:gd name="T41" fmla="*/ 457 h 762"/>
                <a:gd name="T42" fmla="*/ 734 w 764"/>
                <a:gd name="T43" fmla="*/ 529 h 762"/>
                <a:gd name="T44" fmla="*/ 676 w 764"/>
                <a:gd name="T45" fmla="*/ 623 h 762"/>
                <a:gd name="T46" fmla="*/ 597 w 764"/>
                <a:gd name="T47" fmla="*/ 696 h 762"/>
                <a:gd name="T48" fmla="*/ 513 w 764"/>
                <a:gd name="T49" fmla="*/ 738 h 762"/>
                <a:gd name="T50" fmla="*/ 448 w 764"/>
                <a:gd name="T51" fmla="*/ 756 h 762"/>
                <a:gd name="T52" fmla="*/ 400 w 764"/>
                <a:gd name="T53" fmla="*/ 738 h 762"/>
                <a:gd name="T54" fmla="*/ 463 w 764"/>
                <a:gd name="T55" fmla="*/ 730 h 762"/>
                <a:gd name="T56" fmla="*/ 537 w 764"/>
                <a:gd name="T57" fmla="*/ 704 h 762"/>
                <a:gd name="T58" fmla="*/ 622 w 764"/>
                <a:gd name="T59" fmla="*/ 646 h 762"/>
                <a:gd name="T60" fmla="*/ 680 w 764"/>
                <a:gd name="T61" fmla="*/ 581 h 762"/>
                <a:gd name="T62" fmla="*/ 724 w 764"/>
                <a:gd name="T63" fmla="*/ 487 h 762"/>
                <a:gd name="T64" fmla="*/ 740 w 764"/>
                <a:gd name="T65" fmla="*/ 400 h 762"/>
                <a:gd name="T66" fmla="*/ 734 w 764"/>
                <a:gd name="T67" fmla="*/ 308 h 762"/>
                <a:gd name="T68" fmla="*/ 712 w 764"/>
                <a:gd name="T69" fmla="*/ 241 h 762"/>
                <a:gd name="T70" fmla="*/ 658 w 764"/>
                <a:gd name="T71" fmla="*/ 153 h 762"/>
                <a:gd name="T72" fmla="*/ 597 w 764"/>
                <a:gd name="T73" fmla="*/ 94 h 762"/>
                <a:gd name="T74" fmla="*/ 505 w 764"/>
                <a:gd name="T75" fmla="*/ 44 h 762"/>
                <a:gd name="T76" fmla="*/ 446 w 764"/>
                <a:gd name="T77" fmla="*/ 28 h 762"/>
                <a:gd name="T78" fmla="*/ 382 w 764"/>
                <a:gd name="T79" fmla="*/ 22 h 762"/>
                <a:gd name="T80" fmla="*/ 300 w 764"/>
                <a:gd name="T81" fmla="*/ 32 h 762"/>
                <a:gd name="T82" fmla="*/ 227 w 764"/>
                <a:gd name="T83" fmla="*/ 58 h 762"/>
                <a:gd name="T84" fmla="*/ 142 w 764"/>
                <a:gd name="T85" fmla="*/ 115 h 762"/>
                <a:gd name="T86" fmla="*/ 86 w 764"/>
                <a:gd name="T87" fmla="*/ 181 h 762"/>
                <a:gd name="T88" fmla="*/ 40 w 764"/>
                <a:gd name="T89" fmla="*/ 275 h 762"/>
                <a:gd name="T90" fmla="*/ 28 w 764"/>
                <a:gd name="T91" fmla="*/ 326 h 762"/>
                <a:gd name="T92" fmla="*/ 30 w 764"/>
                <a:gd name="T93" fmla="*/ 454 h 762"/>
                <a:gd name="T94" fmla="*/ 52 w 764"/>
                <a:gd name="T95" fmla="*/ 521 h 762"/>
                <a:gd name="T96" fmla="*/ 106 w 764"/>
                <a:gd name="T97" fmla="*/ 609 h 762"/>
                <a:gd name="T98" fmla="*/ 181 w 764"/>
                <a:gd name="T99" fmla="*/ 678 h 762"/>
                <a:gd name="T100" fmla="*/ 259 w 764"/>
                <a:gd name="T101" fmla="*/ 718 h 762"/>
                <a:gd name="T102" fmla="*/ 328 w 764"/>
                <a:gd name="T103" fmla="*/ 736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764" h="762">
                  <a:moveTo>
                    <a:pt x="402" y="762"/>
                  </a:moveTo>
                  <a:lnTo>
                    <a:pt x="362" y="762"/>
                  </a:lnTo>
                  <a:lnTo>
                    <a:pt x="324" y="758"/>
                  </a:lnTo>
                  <a:lnTo>
                    <a:pt x="304" y="754"/>
                  </a:lnTo>
                  <a:lnTo>
                    <a:pt x="297" y="752"/>
                  </a:lnTo>
                  <a:lnTo>
                    <a:pt x="287" y="750"/>
                  </a:lnTo>
                  <a:lnTo>
                    <a:pt x="269" y="744"/>
                  </a:lnTo>
                  <a:lnTo>
                    <a:pt x="251" y="738"/>
                  </a:lnTo>
                  <a:lnTo>
                    <a:pt x="235" y="732"/>
                  </a:lnTo>
                  <a:lnTo>
                    <a:pt x="217" y="724"/>
                  </a:lnTo>
                  <a:lnTo>
                    <a:pt x="199" y="716"/>
                  </a:lnTo>
                  <a:lnTo>
                    <a:pt x="183" y="706"/>
                  </a:lnTo>
                  <a:lnTo>
                    <a:pt x="169" y="696"/>
                  </a:lnTo>
                  <a:lnTo>
                    <a:pt x="153" y="686"/>
                  </a:lnTo>
                  <a:lnTo>
                    <a:pt x="126" y="662"/>
                  </a:lnTo>
                  <a:lnTo>
                    <a:pt x="112" y="650"/>
                  </a:lnTo>
                  <a:lnTo>
                    <a:pt x="100" y="636"/>
                  </a:lnTo>
                  <a:lnTo>
                    <a:pt x="88" y="623"/>
                  </a:lnTo>
                  <a:lnTo>
                    <a:pt x="76" y="609"/>
                  </a:lnTo>
                  <a:lnTo>
                    <a:pt x="66" y="593"/>
                  </a:lnTo>
                  <a:lnTo>
                    <a:pt x="46" y="563"/>
                  </a:lnTo>
                  <a:lnTo>
                    <a:pt x="38" y="545"/>
                  </a:lnTo>
                  <a:lnTo>
                    <a:pt x="30" y="529"/>
                  </a:lnTo>
                  <a:lnTo>
                    <a:pt x="24" y="511"/>
                  </a:lnTo>
                  <a:lnTo>
                    <a:pt x="18" y="493"/>
                  </a:lnTo>
                  <a:lnTo>
                    <a:pt x="16" y="485"/>
                  </a:lnTo>
                  <a:lnTo>
                    <a:pt x="12" y="475"/>
                  </a:lnTo>
                  <a:lnTo>
                    <a:pt x="10" y="467"/>
                  </a:lnTo>
                  <a:lnTo>
                    <a:pt x="8" y="457"/>
                  </a:lnTo>
                  <a:lnTo>
                    <a:pt x="4" y="438"/>
                  </a:lnTo>
                  <a:lnTo>
                    <a:pt x="0" y="400"/>
                  </a:lnTo>
                  <a:lnTo>
                    <a:pt x="0" y="392"/>
                  </a:lnTo>
                  <a:lnTo>
                    <a:pt x="0" y="370"/>
                  </a:lnTo>
                  <a:lnTo>
                    <a:pt x="0" y="370"/>
                  </a:lnTo>
                  <a:lnTo>
                    <a:pt x="0" y="360"/>
                  </a:lnTo>
                  <a:lnTo>
                    <a:pt x="4" y="332"/>
                  </a:lnTo>
                  <a:lnTo>
                    <a:pt x="6" y="322"/>
                  </a:lnTo>
                  <a:lnTo>
                    <a:pt x="6" y="314"/>
                  </a:lnTo>
                  <a:lnTo>
                    <a:pt x="8" y="304"/>
                  </a:lnTo>
                  <a:lnTo>
                    <a:pt x="10" y="294"/>
                  </a:lnTo>
                  <a:lnTo>
                    <a:pt x="12" y="286"/>
                  </a:lnTo>
                  <a:lnTo>
                    <a:pt x="18" y="267"/>
                  </a:lnTo>
                  <a:lnTo>
                    <a:pt x="24" y="251"/>
                  </a:lnTo>
                  <a:lnTo>
                    <a:pt x="30" y="233"/>
                  </a:lnTo>
                  <a:lnTo>
                    <a:pt x="38" y="215"/>
                  </a:lnTo>
                  <a:lnTo>
                    <a:pt x="46" y="199"/>
                  </a:lnTo>
                  <a:lnTo>
                    <a:pt x="66" y="167"/>
                  </a:lnTo>
                  <a:lnTo>
                    <a:pt x="76" y="153"/>
                  </a:lnTo>
                  <a:lnTo>
                    <a:pt x="88" y="139"/>
                  </a:lnTo>
                  <a:lnTo>
                    <a:pt x="100" y="125"/>
                  </a:lnTo>
                  <a:lnTo>
                    <a:pt x="114" y="111"/>
                  </a:lnTo>
                  <a:lnTo>
                    <a:pt x="126" y="100"/>
                  </a:lnTo>
                  <a:lnTo>
                    <a:pt x="140" y="88"/>
                  </a:lnTo>
                  <a:lnTo>
                    <a:pt x="153" y="76"/>
                  </a:lnTo>
                  <a:lnTo>
                    <a:pt x="183" y="56"/>
                  </a:lnTo>
                  <a:lnTo>
                    <a:pt x="199" y="46"/>
                  </a:lnTo>
                  <a:lnTo>
                    <a:pt x="217" y="36"/>
                  </a:lnTo>
                  <a:lnTo>
                    <a:pt x="233" y="30"/>
                  </a:lnTo>
                  <a:lnTo>
                    <a:pt x="251" y="22"/>
                  </a:lnTo>
                  <a:lnTo>
                    <a:pt x="269" y="16"/>
                  </a:lnTo>
                  <a:lnTo>
                    <a:pt x="287" y="12"/>
                  </a:lnTo>
                  <a:lnTo>
                    <a:pt x="297" y="10"/>
                  </a:lnTo>
                  <a:lnTo>
                    <a:pt x="304" y="8"/>
                  </a:lnTo>
                  <a:lnTo>
                    <a:pt x="324" y="4"/>
                  </a:lnTo>
                  <a:lnTo>
                    <a:pt x="364" y="0"/>
                  </a:lnTo>
                  <a:lnTo>
                    <a:pt x="372" y="0"/>
                  </a:lnTo>
                  <a:lnTo>
                    <a:pt x="382" y="0"/>
                  </a:lnTo>
                  <a:lnTo>
                    <a:pt x="392" y="0"/>
                  </a:lnTo>
                  <a:lnTo>
                    <a:pt x="402" y="0"/>
                  </a:lnTo>
                  <a:lnTo>
                    <a:pt x="432" y="2"/>
                  </a:lnTo>
                  <a:lnTo>
                    <a:pt x="440" y="4"/>
                  </a:lnTo>
                  <a:lnTo>
                    <a:pt x="450" y="6"/>
                  </a:lnTo>
                  <a:lnTo>
                    <a:pt x="459" y="8"/>
                  </a:lnTo>
                  <a:lnTo>
                    <a:pt x="467" y="10"/>
                  </a:lnTo>
                  <a:lnTo>
                    <a:pt x="477" y="12"/>
                  </a:lnTo>
                  <a:lnTo>
                    <a:pt x="495" y="16"/>
                  </a:lnTo>
                  <a:lnTo>
                    <a:pt x="513" y="24"/>
                  </a:lnTo>
                  <a:lnTo>
                    <a:pt x="531" y="30"/>
                  </a:lnTo>
                  <a:lnTo>
                    <a:pt x="547" y="38"/>
                  </a:lnTo>
                  <a:lnTo>
                    <a:pt x="565" y="46"/>
                  </a:lnTo>
                  <a:lnTo>
                    <a:pt x="597" y="66"/>
                  </a:lnTo>
                  <a:lnTo>
                    <a:pt x="611" y="76"/>
                  </a:lnTo>
                  <a:lnTo>
                    <a:pt x="624" y="88"/>
                  </a:lnTo>
                  <a:lnTo>
                    <a:pt x="638" y="100"/>
                  </a:lnTo>
                  <a:lnTo>
                    <a:pt x="652" y="111"/>
                  </a:lnTo>
                  <a:lnTo>
                    <a:pt x="664" y="125"/>
                  </a:lnTo>
                  <a:lnTo>
                    <a:pt x="676" y="139"/>
                  </a:lnTo>
                  <a:lnTo>
                    <a:pt x="688" y="153"/>
                  </a:lnTo>
                  <a:lnTo>
                    <a:pt x="698" y="167"/>
                  </a:lnTo>
                  <a:lnTo>
                    <a:pt x="718" y="199"/>
                  </a:lnTo>
                  <a:lnTo>
                    <a:pt x="726" y="217"/>
                  </a:lnTo>
                  <a:lnTo>
                    <a:pt x="734" y="233"/>
                  </a:lnTo>
                  <a:lnTo>
                    <a:pt x="740" y="249"/>
                  </a:lnTo>
                  <a:lnTo>
                    <a:pt x="746" y="267"/>
                  </a:lnTo>
                  <a:lnTo>
                    <a:pt x="750" y="277"/>
                  </a:lnTo>
                  <a:lnTo>
                    <a:pt x="752" y="286"/>
                  </a:lnTo>
                  <a:lnTo>
                    <a:pt x="754" y="294"/>
                  </a:lnTo>
                  <a:lnTo>
                    <a:pt x="756" y="304"/>
                  </a:lnTo>
                  <a:lnTo>
                    <a:pt x="758" y="314"/>
                  </a:lnTo>
                  <a:lnTo>
                    <a:pt x="758" y="322"/>
                  </a:lnTo>
                  <a:lnTo>
                    <a:pt x="760" y="332"/>
                  </a:lnTo>
                  <a:lnTo>
                    <a:pt x="764" y="362"/>
                  </a:lnTo>
                  <a:lnTo>
                    <a:pt x="764" y="402"/>
                  </a:lnTo>
                  <a:lnTo>
                    <a:pt x="760" y="440"/>
                  </a:lnTo>
                  <a:lnTo>
                    <a:pt x="756" y="457"/>
                  </a:lnTo>
                  <a:lnTo>
                    <a:pt x="754" y="467"/>
                  </a:lnTo>
                  <a:lnTo>
                    <a:pt x="752" y="475"/>
                  </a:lnTo>
                  <a:lnTo>
                    <a:pt x="746" y="495"/>
                  </a:lnTo>
                  <a:lnTo>
                    <a:pt x="740" y="511"/>
                  </a:lnTo>
                  <a:lnTo>
                    <a:pt x="734" y="529"/>
                  </a:lnTo>
                  <a:lnTo>
                    <a:pt x="726" y="547"/>
                  </a:lnTo>
                  <a:lnTo>
                    <a:pt x="718" y="563"/>
                  </a:lnTo>
                  <a:lnTo>
                    <a:pt x="698" y="595"/>
                  </a:lnTo>
                  <a:lnTo>
                    <a:pt x="688" y="609"/>
                  </a:lnTo>
                  <a:lnTo>
                    <a:pt x="676" y="623"/>
                  </a:lnTo>
                  <a:lnTo>
                    <a:pt x="664" y="636"/>
                  </a:lnTo>
                  <a:lnTo>
                    <a:pt x="652" y="650"/>
                  </a:lnTo>
                  <a:lnTo>
                    <a:pt x="638" y="664"/>
                  </a:lnTo>
                  <a:lnTo>
                    <a:pt x="611" y="686"/>
                  </a:lnTo>
                  <a:lnTo>
                    <a:pt x="597" y="696"/>
                  </a:lnTo>
                  <a:lnTo>
                    <a:pt x="579" y="708"/>
                  </a:lnTo>
                  <a:lnTo>
                    <a:pt x="565" y="716"/>
                  </a:lnTo>
                  <a:lnTo>
                    <a:pt x="547" y="724"/>
                  </a:lnTo>
                  <a:lnTo>
                    <a:pt x="531" y="732"/>
                  </a:lnTo>
                  <a:lnTo>
                    <a:pt x="513" y="738"/>
                  </a:lnTo>
                  <a:lnTo>
                    <a:pt x="495" y="746"/>
                  </a:lnTo>
                  <a:lnTo>
                    <a:pt x="477" y="750"/>
                  </a:lnTo>
                  <a:lnTo>
                    <a:pt x="467" y="752"/>
                  </a:lnTo>
                  <a:lnTo>
                    <a:pt x="459" y="754"/>
                  </a:lnTo>
                  <a:lnTo>
                    <a:pt x="448" y="756"/>
                  </a:lnTo>
                  <a:lnTo>
                    <a:pt x="440" y="758"/>
                  </a:lnTo>
                  <a:lnTo>
                    <a:pt x="430" y="760"/>
                  </a:lnTo>
                  <a:lnTo>
                    <a:pt x="402" y="762"/>
                  </a:lnTo>
                  <a:close/>
                  <a:moveTo>
                    <a:pt x="364" y="738"/>
                  </a:moveTo>
                  <a:lnTo>
                    <a:pt x="400" y="738"/>
                  </a:lnTo>
                  <a:lnTo>
                    <a:pt x="428" y="736"/>
                  </a:lnTo>
                  <a:lnTo>
                    <a:pt x="438" y="734"/>
                  </a:lnTo>
                  <a:lnTo>
                    <a:pt x="446" y="734"/>
                  </a:lnTo>
                  <a:lnTo>
                    <a:pt x="454" y="732"/>
                  </a:lnTo>
                  <a:lnTo>
                    <a:pt x="463" y="730"/>
                  </a:lnTo>
                  <a:lnTo>
                    <a:pt x="471" y="728"/>
                  </a:lnTo>
                  <a:lnTo>
                    <a:pt x="489" y="724"/>
                  </a:lnTo>
                  <a:lnTo>
                    <a:pt x="505" y="718"/>
                  </a:lnTo>
                  <a:lnTo>
                    <a:pt x="523" y="710"/>
                  </a:lnTo>
                  <a:lnTo>
                    <a:pt x="537" y="704"/>
                  </a:lnTo>
                  <a:lnTo>
                    <a:pt x="553" y="696"/>
                  </a:lnTo>
                  <a:lnTo>
                    <a:pt x="569" y="688"/>
                  </a:lnTo>
                  <a:lnTo>
                    <a:pt x="583" y="678"/>
                  </a:lnTo>
                  <a:lnTo>
                    <a:pt x="597" y="668"/>
                  </a:lnTo>
                  <a:lnTo>
                    <a:pt x="622" y="646"/>
                  </a:lnTo>
                  <a:lnTo>
                    <a:pt x="636" y="634"/>
                  </a:lnTo>
                  <a:lnTo>
                    <a:pt x="646" y="623"/>
                  </a:lnTo>
                  <a:lnTo>
                    <a:pt x="658" y="609"/>
                  </a:lnTo>
                  <a:lnTo>
                    <a:pt x="670" y="595"/>
                  </a:lnTo>
                  <a:lnTo>
                    <a:pt x="680" y="581"/>
                  </a:lnTo>
                  <a:lnTo>
                    <a:pt x="698" y="551"/>
                  </a:lnTo>
                  <a:lnTo>
                    <a:pt x="706" y="537"/>
                  </a:lnTo>
                  <a:lnTo>
                    <a:pt x="712" y="521"/>
                  </a:lnTo>
                  <a:lnTo>
                    <a:pt x="720" y="503"/>
                  </a:lnTo>
                  <a:lnTo>
                    <a:pt x="724" y="487"/>
                  </a:lnTo>
                  <a:lnTo>
                    <a:pt x="730" y="471"/>
                  </a:lnTo>
                  <a:lnTo>
                    <a:pt x="732" y="461"/>
                  </a:lnTo>
                  <a:lnTo>
                    <a:pt x="734" y="454"/>
                  </a:lnTo>
                  <a:lnTo>
                    <a:pt x="738" y="436"/>
                  </a:lnTo>
                  <a:lnTo>
                    <a:pt x="740" y="400"/>
                  </a:lnTo>
                  <a:lnTo>
                    <a:pt x="740" y="362"/>
                  </a:lnTo>
                  <a:lnTo>
                    <a:pt x="738" y="336"/>
                  </a:lnTo>
                  <a:lnTo>
                    <a:pt x="736" y="326"/>
                  </a:lnTo>
                  <a:lnTo>
                    <a:pt x="736" y="316"/>
                  </a:lnTo>
                  <a:lnTo>
                    <a:pt x="734" y="308"/>
                  </a:lnTo>
                  <a:lnTo>
                    <a:pt x="732" y="298"/>
                  </a:lnTo>
                  <a:lnTo>
                    <a:pt x="730" y="290"/>
                  </a:lnTo>
                  <a:lnTo>
                    <a:pt x="724" y="275"/>
                  </a:lnTo>
                  <a:lnTo>
                    <a:pt x="718" y="257"/>
                  </a:lnTo>
                  <a:lnTo>
                    <a:pt x="712" y="241"/>
                  </a:lnTo>
                  <a:lnTo>
                    <a:pt x="706" y="225"/>
                  </a:lnTo>
                  <a:lnTo>
                    <a:pt x="698" y="211"/>
                  </a:lnTo>
                  <a:lnTo>
                    <a:pt x="680" y="181"/>
                  </a:lnTo>
                  <a:lnTo>
                    <a:pt x="670" y="167"/>
                  </a:lnTo>
                  <a:lnTo>
                    <a:pt x="658" y="153"/>
                  </a:lnTo>
                  <a:lnTo>
                    <a:pt x="646" y="139"/>
                  </a:lnTo>
                  <a:lnTo>
                    <a:pt x="636" y="127"/>
                  </a:lnTo>
                  <a:lnTo>
                    <a:pt x="622" y="115"/>
                  </a:lnTo>
                  <a:lnTo>
                    <a:pt x="611" y="103"/>
                  </a:lnTo>
                  <a:lnTo>
                    <a:pt x="597" y="94"/>
                  </a:lnTo>
                  <a:lnTo>
                    <a:pt x="583" y="84"/>
                  </a:lnTo>
                  <a:lnTo>
                    <a:pt x="553" y="66"/>
                  </a:lnTo>
                  <a:lnTo>
                    <a:pt x="537" y="58"/>
                  </a:lnTo>
                  <a:lnTo>
                    <a:pt x="521" y="52"/>
                  </a:lnTo>
                  <a:lnTo>
                    <a:pt x="505" y="44"/>
                  </a:lnTo>
                  <a:lnTo>
                    <a:pt x="489" y="38"/>
                  </a:lnTo>
                  <a:lnTo>
                    <a:pt x="471" y="34"/>
                  </a:lnTo>
                  <a:lnTo>
                    <a:pt x="461" y="32"/>
                  </a:lnTo>
                  <a:lnTo>
                    <a:pt x="454" y="30"/>
                  </a:lnTo>
                  <a:lnTo>
                    <a:pt x="446" y="28"/>
                  </a:lnTo>
                  <a:lnTo>
                    <a:pt x="436" y="26"/>
                  </a:lnTo>
                  <a:lnTo>
                    <a:pt x="428" y="26"/>
                  </a:lnTo>
                  <a:lnTo>
                    <a:pt x="400" y="22"/>
                  </a:lnTo>
                  <a:lnTo>
                    <a:pt x="390" y="22"/>
                  </a:lnTo>
                  <a:lnTo>
                    <a:pt x="382" y="22"/>
                  </a:lnTo>
                  <a:lnTo>
                    <a:pt x="372" y="22"/>
                  </a:lnTo>
                  <a:lnTo>
                    <a:pt x="364" y="22"/>
                  </a:lnTo>
                  <a:lnTo>
                    <a:pt x="328" y="26"/>
                  </a:lnTo>
                  <a:lnTo>
                    <a:pt x="310" y="30"/>
                  </a:lnTo>
                  <a:lnTo>
                    <a:pt x="300" y="32"/>
                  </a:lnTo>
                  <a:lnTo>
                    <a:pt x="293" y="34"/>
                  </a:lnTo>
                  <a:lnTo>
                    <a:pt x="275" y="38"/>
                  </a:lnTo>
                  <a:lnTo>
                    <a:pt x="259" y="44"/>
                  </a:lnTo>
                  <a:lnTo>
                    <a:pt x="243" y="52"/>
                  </a:lnTo>
                  <a:lnTo>
                    <a:pt x="227" y="58"/>
                  </a:lnTo>
                  <a:lnTo>
                    <a:pt x="211" y="66"/>
                  </a:lnTo>
                  <a:lnTo>
                    <a:pt x="195" y="76"/>
                  </a:lnTo>
                  <a:lnTo>
                    <a:pt x="167" y="94"/>
                  </a:lnTo>
                  <a:lnTo>
                    <a:pt x="153" y="103"/>
                  </a:lnTo>
                  <a:lnTo>
                    <a:pt x="142" y="115"/>
                  </a:lnTo>
                  <a:lnTo>
                    <a:pt x="128" y="127"/>
                  </a:lnTo>
                  <a:lnTo>
                    <a:pt x="118" y="139"/>
                  </a:lnTo>
                  <a:lnTo>
                    <a:pt x="106" y="153"/>
                  </a:lnTo>
                  <a:lnTo>
                    <a:pt x="94" y="167"/>
                  </a:lnTo>
                  <a:lnTo>
                    <a:pt x="86" y="181"/>
                  </a:lnTo>
                  <a:lnTo>
                    <a:pt x="66" y="211"/>
                  </a:lnTo>
                  <a:lnTo>
                    <a:pt x="58" y="225"/>
                  </a:lnTo>
                  <a:lnTo>
                    <a:pt x="52" y="241"/>
                  </a:lnTo>
                  <a:lnTo>
                    <a:pt x="46" y="259"/>
                  </a:lnTo>
                  <a:lnTo>
                    <a:pt x="40" y="275"/>
                  </a:lnTo>
                  <a:lnTo>
                    <a:pt x="34" y="290"/>
                  </a:lnTo>
                  <a:lnTo>
                    <a:pt x="32" y="300"/>
                  </a:lnTo>
                  <a:lnTo>
                    <a:pt x="30" y="308"/>
                  </a:lnTo>
                  <a:lnTo>
                    <a:pt x="28" y="318"/>
                  </a:lnTo>
                  <a:lnTo>
                    <a:pt x="28" y="326"/>
                  </a:lnTo>
                  <a:lnTo>
                    <a:pt x="26" y="336"/>
                  </a:lnTo>
                  <a:lnTo>
                    <a:pt x="24" y="362"/>
                  </a:lnTo>
                  <a:lnTo>
                    <a:pt x="24" y="400"/>
                  </a:lnTo>
                  <a:lnTo>
                    <a:pt x="26" y="436"/>
                  </a:lnTo>
                  <a:lnTo>
                    <a:pt x="30" y="454"/>
                  </a:lnTo>
                  <a:lnTo>
                    <a:pt x="32" y="461"/>
                  </a:lnTo>
                  <a:lnTo>
                    <a:pt x="34" y="471"/>
                  </a:lnTo>
                  <a:lnTo>
                    <a:pt x="40" y="487"/>
                  </a:lnTo>
                  <a:lnTo>
                    <a:pt x="46" y="503"/>
                  </a:lnTo>
                  <a:lnTo>
                    <a:pt x="52" y="521"/>
                  </a:lnTo>
                  <a:lnTo>
                    <a:pt x="58" y="537"/>
                  </a:lnTo>
                  <a:lnTo>
                    <a:pt x="66" y="551"/>
                  </a:lnTo>
                  <a:lnTo>
                    <a:pt x="86" y="581"/>
                  </a:lnTo>
                  <a:lnTo>
                    <a:pt x="94" y="595"/>
                  </a:lnTo>
                  <a:lnTo>
                    <a:pt x="106" y="609"/>
                  </a:lnTo>
                  <a:lnTo>
                    <a:pt x="118" y="623"/>
                  </a:lnTo>
                  <a:lnTo>
                    <a:pt x="130" y="634"/>
                  </a:lnTo>
                  <a:lnTo>
                    <a:pt x="142" y="646"/>
                  </a:lnTo>
                  <a:lnTo>
                    <a:pt x="167" y="668"/>
                  </a:lnTo>
                  <a:lnTo>
                    <a:pt x="181" y="678"/>
                  </a:lnTo>
                  <a:lnTo>
                    <a:pt x="195" y="688"/>
                  </a:lnTo>
                  <a:lnTo>
                    <a:pt x="211" y="696"/>
                  </a:lnTo>
                  <a:lnTo>
                    <a:pt x="227" y="704"/>
                  </a:lnTo>
                  <a:lnTo>
                    <a:pt x="243" y="710"/>
                  </a:lnTo>
                  <a:lnTo>
                    <a:pt x="259" y="718"/>
                  </a:lnTo>
                  <a:lnTo>
                    <a:pt x="277" y="724"/>
                  </a:lnTo>
                  <a:lnTo>
                    <a:pt x="293" y="728"/>
                  </a:lnTo>
                  <a:lnTo>
                    <a:pt x="302" y="730"/>
                  </a:lnTo>
                  <a:lnTo>
                    <a:pt x="310" y="732"/>
                  </a:lnTo>
                  <a:lnTo>
                    <a:pt x="328" y="736"/>
                  </a:lnTo>
                  <a:lnTo>
                    <a:pt x="364" y="738"/>
                  </a:ln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1" name="Freeform 51"/>
            <p:cNvSpPr>
              <a:spLocks noEditPoints="1"/>
            </p:cNvSpPr>
            <p:nvPr/>
          </p:nvSpPr>
          <p:spPr bwMode="auto">
            <a:xfrm>
              <a:off x="728" y="3751"/>
              <a:ext cx="3402" cy="123"/>
            </a:xfrm>
            <a:custGeom>
              <a:avLst/>
              <a:gdLst>
                <a:gd name="T0" fmla="*/ 1680 w 1712"/>
                <a:gd name="T1" fmla="*/ 8 h 62"/>
                <a:gd name="T2" fmla="*/ 1704 w 1712"/>
                <a:gd name="T3" fmla="*/ 31 h 62"/>
                <a:gd name="T4" fmla="*/ 1680 w 1712"/>
                <a:gd name="T5" fmla="*/ 54 h 62"/>
                <a:gd name="T6" fmla="*/ 31 w 1712"/>
                <a:gd name="T7" fmla="*/ 54 h 62"/>
                <a:gd name="T8" fmla="*/ 8 w 1712"/>
                <a:gd name="T9" fmla="*/ 31 h 62"/>
                <a:gd name="T10" fmla="*/ 31 w 1712"/>
                <a:gd name="T11" fmla="*/ 8 h 62"/>
                <a:gd name="T12" fmla="*/ 1680 w 1712"/>
                <a:gd name="T13" fmla="*/ 8 h 62"/>
                <a:gd name="T14" fmla="*/ 1680 w 1712"/>
                <a:gd name="T15" fmla="*/ 0 h 62"/>
                <a:gd name="T16" fmla="*/ 31 w 1712"/>
                <a:gd name="T17" fmla="*/ 0 h 62"/>
                <a:gd name="T18" fmla="*/ 0 w 1712"/>
                <a:gd name="T19" fmla="*/ 31 h 62"/>
                <a:gd name="T20" fmla="*/ 31 w 1712"/>
                <a:gd name="T21" fmla="*/ 62 h 62"/>
                <a:gd name="T22" fmla="*/ 1680 w 1712"/>
                <a:gd name="T23" fmla="*/ 62 h 62"/>
                <a:gd name="T24" fmla="*/ 1712 w 1712"/>
                <a:gd name="T25" fmla="*/ 31 h 62"/>
                <a:gd name="T26" fmla="*/ 1680 w 1712"/>
                <a:gd name="T27" fmla="*/ 0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12" h="62">
                  <a:moveTo>
                    <a:pt x="1680" y="8"/>
                  </a:moveTo>
                  <a:cubicBezTo>
                    <a:pt x="1693" y="8"/>
                    <a:pt x="1704" y="18"/>
                    <a:pt x="1704" y="31"/>
                  </a:cubicBezTo>
                  <a:cubicBezTo>
                    <a:pt x="1704" y="44"/>
                    <a:pt x="1693" y="54"/>
                    <a:pt x="1680" y="54"/>
                  </a:cubicBezTo>
                  <a:cubicBezTo>
                    <a:pt x="31" y="54"/>
                    <a:pt x="31" y="54"/>
                    <a:pt x="31" y="54"/>
                  </a:cubicBezTo>
                  <a:cubicBezTo>
                    <a:pt x="18" y="54"/>
                    <a:pt x="8" y="44"/>
                    <a:pt x="8" y="31"/>
                  </a:cubicBezTo>
                  <a:cubicBezTo>
                    <a:pt x="8" y="18"/>
                    <a:pt x="18" y="8"/>
                    <a:pt x="31" y="8"/>
                  </a:cubicBezTo>
                  <a:cubicBezTo>
                    <a:pt x="1680" y="8"/>
                    <a:pt x="1680" y="8"/>
                    <a:pt x="1680" y="8"/>
                  </a:cubicBezTo>
                  <a:moveTo>
                    <a:pt x="1680" y="0"/>
                  </a:moveTo>
                  <a:cubicBezTo>
                    <a:pt x="31" y="0"/>
                    <a:pt x="31" y="0"/>
                    <a:pt x="31" y="0"/>
                  </a:cubicBezTo>
                  <a:cubicBezTo>
                    <a:pt x="14" y="0"/>
                    <a:pt x="0" y="14"/>
                    <a:pt x="0" y="31"/>
                  </a:cubicBezTo>
                  <a:cubicBezTo>
                    <a:pt x="0" y="48"/>
                    <a:pt x="14" y="62"/>
                    <a:pt x="31" y="62"/>
                  </a:cubicBezTo>
                  <a:cubicBezTo>
                    <a:pt x="1680" y="62"/>
                    <a:pt x="1680" y="62"/>
                    <a:pt x="1680" y="62"/>
                  </a:cubicBezTo>
                  <a:cubicBezTo>
                    <a:pt x="1697" y="62"/>
                    <a:pt x="1712" y="48"/>
                    <a:pt x="1712" y="31"/>
                  </a:cubicBezTo>
                  <a:cubicBezTo>
                    <a:pt x="1712" y="14"/>
                    <a:pt x="1697" y="0"/>
                    <a:pt x="1680" y="0"/>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2" name="Oval 52"/>
            <p:cNvSpPr>
              <a:spLocks noChangeArrowheads="1"/>
            </p:cNvSpPr>
            <p:nvPr/>
          </p:nvSpPr>
          <p:spPr bwMode="auto">
            <a:xfrm>
              <a:off x="758" y="3781"/>
              <a:ext cx="65" cy="64"/>
            </a:xfrm>
            <a:prstGeom prst="ellipse">
              <a:avLst/>
            </a:pr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3" name="Oval 53"/>
            <p:cNvSpPr>
              <a:spLocks noChangeArrowheads="1"/>
            </p:cNvSpPr>
            <p:nvPr/>
          </p:nvSpPr>
          <p:spPr bwMode="auto">
            <a:xfrm>
              <a:off x="849" y="3781"/>
              <a:ext cx="66" cy="64"/>
            </a:xfrm>
            <a:prstGeom prst="ellipse">
              <a:avLst/>
            </a:pr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4" name="Oval 54"/>
            <p:cNvSpPr>
              <a:spLocks noChangeArrowheads="1"/>
            </p:cNvSpPr>
            <p:nvPr/>
          </p:nvSpPr>
          <p:spPr bwMode="auto">
            <a:xfrm>
              <a:off x="941" y="3781"/>
              <a:ext cx="65" cy="64"/>
            </a:xfrm>
            <a:prstGeom prst="ellipse">
              <a:avLst/>
            </a:pr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5" name="Oval 55"/>
            <p:cNvSpPr>
              <a:spLocks noChangeArrowheads="1"/>
            </p:cNvSpPr>
            <p:nvPr/>
          </p:nvSpPr>
          <p:spPr bwMode="auto">
            <a:xfrm>
              <a:off x="1032" y="3781"/>
              <a:ext cx="64" cy="64"/>
            </a:xfrm>
            <a:prstGeom prst="ellipse">
              <a:avLst/>
            </a:pr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6" name="Oval 56"/>
            <p:cNvSpPr>
              <a:spLocks noChangeArrowheads="1"/>
            </p:cNvSpPr>
            <p:nvPr/>
          </p:nvSpPr>
          <p:spPr bwMode="auto">
            <a:xfrm>
              <a:off x="1122" y="3781"/>
              <a:ext cx="65" cy="64"/>
            </a:xfrm>
            <a:prstGeom prst="ellipse">
              <a:avLst/>
            </a:pr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7" name="Oval 57"/>
            <p:cNvSpPr>
              <a:spLocks noChangeArrowheads="1"/>
            </p:cNvSpPr>
            <p:nvPr/>
          </p:nvSpPr>
          <p:spPr bwMode="auto">
            <a:xfrm>
              <a:off x="1213" y="3781"/>
              <a:ext cx="66" cy="64"/>
            </a:xfrm>
            <a:prstGeom prst="ellipse">
              <a:avLst/>
            </a:pr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8" name="Oval 58"/>
            <p:cNvSpPr>
              <a:spLocks noChangeArrowheads="1"/>
            </p:cNvSpPr>
            <p:nvPr/>
          </p:nvSpPr>
          <p:spPr bwMode="auto">
            <a:xfrm>
              <a:off x="1304" y="3781"/>
              <a:ext cx="64" cy="64"/>
            </a:xfrm>
            <a:prstGeom prst="ellipse">
              <a:avLst/>
            </a:pr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9" name="Oval 59"/>
            <p:cNvSpPr>
              <a:spLocks noChangeArrowheads="1"/>
            </p:cNvSpPr>
            <p:nvPr/>
          </p:nvSpPr>
          <p:spPr bwMode="auto">
            <a:xfrm>
              <a:off x="1394" y="3781"/>
              <a:ext cx="65" cy="64"/>
            </a:xfrm>
            <a:prstGeom prst="ellipse">
              <a:avLst/>
            </a:pr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0" name="Oval 60"/>
            <p:cNvSpPr>
              <a:spLocks noChangeArrowheads="1"/>
            </p:cNvSpPr>
            <p:nvPr/>
          </p:nvSpPr>
          <p:spPr bwMode="auto">
            <a:xfrm>
              <a:off x="1485" y="3781"/>
              <a:ext cx="66" cy="64"/>
            </a:xfrm>
            <a:prstGeom prst="ellipse">
              <a:avLst/>
            </a:pr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1" name="Oval 61"/>
            <p:cNvSpPr>
              <a:spLocks noChangeArrowheads="1"/>
            </p:cNvSpPr>
            <p:nvPr/>
          </p:nvSpPr>
          <p:spPr bwMode="auto">
            <a:xfrm>
              <a:off x="1577" y="3781"/>
              <a:ext cx="65" cy="64"/>
            </a:xfrm>
            <a:prstGeom prst="ellipse">
              <a:avLst/>
            </a:pr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2" name="Oval 62"/>
            <p:cNvSpPr>
              <a:spLocks noChangeArrowheads="1"/>
            </p:cNvSpPr>
            <p:nvPr/>
          </p:nvSpPr>
          <p:spPr bwMode="auto">
            <a:xfrm>
              <a:off x="1668" y="3781"/>
              <a:ext cx="64" cy="64"/>
            </a:xfrm>
            <a:prstGeom prst="ellipse">
              <a:avLst/>
            </a:pr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3" name="Oval 63"/>
            <p:cNvSpPr>
              <a:spLocks noChangeArrowheads="1"/>
            </p:cNvSpPr>
            <p:nvPr/>
          </p:nvSpPr>
          <p:spPr bwMode="auto">
            <a:xfrm>
              <a:off x="1758" y="3781"/>
              <a:ext cx="65" cy="64"/>
            </a:xfrm>
            <a:prstGeom prst="ellipse">
              <a:avLst/>
            </a:pr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4" name="Oval 64"/>
            <p:cNvSpPr>
              <a:spLocks noChangeArrowheads="1"/>
            </p:cNvSpPr>
            <p:nvPr/>
          </p:nvSpPr>
          <p:spPr bwMode="auto">
            <a:xfrm>
              <a:off x="1849" y="3781"/>
              <a:ext cx="66" cy="64"/>
            </a:xfrm>
            <a:prstGeom prst="ellipse">
              <a:avLst/>
            </a:pr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5" name="Oval 65"/>
            <p:cNvSpPr>
              <a:spLocks noChangeArrowheads="1"/>
            </p:cNvSpPr>
            <p:nvPr/>
          </p:nvSpPr>
          <p:spPr bwMode="auto">
            <a:xfrm>
              <a:off x="1940" y="3781"/>
              <a:ext cx="66" cy="64"/>
            </a:xfrm>
            <a:prstGeom prst="ellipse">
              <a:avLst/>
            </a:pr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6" name="Oval 66"/>
            <p:cNvSpPr>
              <a:spLocks noChangeArrowheads="1"/>
            </p:cNvSpPr>
            <p:nvPr/>
          </p:nvSpPr>
          <p:spPr bwMode="auto">
            <a:xfrm>
              <a:off x="2032" y="3781"/>
              <a:ext cx="63" cy="64"/>
            </a:xfrm>
            <a:prstGeom prst="ellipse">
              <a:avLst/>
            </a:pr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7" name="Oval 67"/>
            <p:cNvSpPr>
              <a:spLocks noChangeArrowheads="1"/>
            </p:cNvSpPr>
            <p:nvPr/>
          </p:nvSpPr>
          <p:spPr bwMode="auto">
            <a:xfrm>
              <a:off x="2121" y="3781"/>
              <a:ext cx="66" cy="64"/>
            </a:xfrm>
            <a:prstGeom prst="ellipse">
              <a:avLst/>
            </a:pr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8" name="Oval 68"/>
            <p:cNvSpPr>
              <a:spLocks noChangeArrowheads="1"/>
            </p:cNvSpPr>
            <p:nvPr/>
          </p:nvSpPr>
          <p:spPr bwMode="auto">
            <a:xfrm>
              <a:off x="2213" y="3781"/>
              <a:ext cx="65" cy="64"/>
            </a:xfrm>
            <a:prstGeom prst="ellipse">
              <a:avLst/>
            </a:pr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9" name="Oval 69"/>
            <p:cNvSpPr>
              <a:spLocks noChangeArrowheads="1"/>
            </p:cNvSpPr>
            <p:nvPr/>
          </p:nvSpPr>
          <p:spPr bwMode="auto">
            <a:xfrm>
              <a:off x="2304" y="3781"/>
              <a:ext cx="64" cy="64"/>
            </a:xfrm>
            <a:prstGeom prst="ellipse">
              <a:avLst/>
            </a:pr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0" name="Oval 70"/>
            <p:cNvSpPr>
              <a:spLocks noChangeArrowheads="1"/>
            </p:cNvSpPr>
            <p:nvPr/>
          </p:nvSpPr>
          <p:spPr bwMode="auto">
            <a:xfrm>
              <a:off x="2394" y="3781"/>
              <a:ext cx="65" cy="64"/>
            </a:xfrm>
            <a:prstGeom prst="ellipse">
              <a:avLst/>
            </a:pr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1" name="Oval 71"/>
            <p:cNvSpPr>
              <a:spLocks noChangeArrowheads="1"/>
            </p:cNvSpPr>
            <p:nvPr/>
          </p:nvSpPr>
          <p:spPr bwMode="auto">
            <a:xfrm>
              <a:off x="2485" y="3781"/>
              <a:ext cx="66" cy="64"/>
            </a:xfrm>
            <a:prstGeom prst="ellipse">
              <a:avLst/>
            </a:pr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2" name="Oval 72"/>
            <p:cNvSpPr>
              <a:spLocks noChangeArrowheads="1"/>
            </p:cNvSpPr>
            <p:nvPr/>
          </p:nvSpPr>
          <p:spPr bwMode="auto">
            <a:xfrm>
              <a:off x="2576" y="3781"/>
              <a:ext cx="66" cy="64"/>
            </a:xfrm>
            <a:prstGeom prst="ellipse">
              <a:avLst/>
            </a:pr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3" name="Oval 73"/>
            <p:cNvSpPr>
              <a:spLocks noChangeArrowheads="1"/>
            </p:cNvSpPr>
            <p:nvPr/>
          </p:nvSpPr>
          <p:spPr bwMode="auto">
            <a:xfrm>
              <a:off x="2668" y="3781"/>
              <a:ext cx="63" cy="64"/>
            </a:xfrm>
            <a:prstGeom prst="ellipse">
              <a:avLst/>
            </a:pr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4" name="Oval 74"/>
            <p:cNvSpPr>
              <a:spLocks noChangeArrowheads="1"/>
            </p:cNvSpPr>
            <p:nvPr/>
          </p:nvSpPr>
          <p:spPr bwMode="auto">
            <a:xfrm>
              <a:off x="2757" y="3781"/>
              <a:ext cx="66" cy="64"/>
            </a:xfrm>
            <a:prstGeom prst="ellipse">
              <a:avLst/>
            </a:pr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5" name="Oval 75"/>
            <p:cNvSpPr>
              <a:spLocks noChangeArrowheads="1"/>
            </p:cNvSpPr>
            <p:nvPr/>
          </p:nvSpPr>
          <p:spPr bwMode="auto">
            <a:xfrm>
              <a:off x="2849" y="3781"/>
              <a:ext cx="65" cy="64"/>
            </a:xfrm>
            <a:prstGeom prst="ellipse">
              <a:avLst/>
            </a:pr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6" name="Oval 76"/>
            <p:cNvSpPr>
              <a:spLocks noChangeArrowheads="1"/>
            </p:cNvSpPr>
            <p:nvPr/>
          </p:nvSpPr>
          <p:spPr bwMode="auto">
            <a:xfrm>
              <a:off x="2940" y="3781"/>
              <a:ext cx="64" cy="64"/>
            </a:xfrm>
            <a:prstGeom prst="ellipse">
              <a:avLst/>
            </a:pr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7" name="Oval 77"/>
            <p:cNvSpPr>
              <a:spLocks noChangeArrowheads="1"/>
            </p:cNvSpPr>
            <p:nvPr/>
          </p:nvSpPr>
          <p:spPr bwMode="auto">
            <a:xfrm>
              <a:off x="3029" y="3781"/>
              <a:ext cx="66" cy="64"/>
            </a:xfrm>
            <a:prstGeom prst="ellipse">
              <a:avLst/>
            </a:pr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8" name="Oval 78"/>
            <p:cNvSpPr>
              <a:spLocks noChangeArrowheads="1"/>
            </p:cNvSpPr>
            <p:nvPr/>
          </p:nvSpPr>
          <p:spPr bwMode="auto">
            <a:xfrm>
              <a:off x="3121" y="3781"/>
              <a:ext cx="65" cy="64"/>
            </a:xfrm>
            <a:prstGeom prst="ellipse">
              <a:avLst/>
            </a:pr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9" name="Oval 79"/>
            <p:cNvSpPr>
              <a:spLocks noChangeArrowheads="1"/>
            </p:cNvSpPr>
            <p:nvPr/>
          </p:nvSpPr>
          <p:spPr bwMode="auto">
            <a:xfrm>
              <a:off x="3212" y="3781"/>
              <a:ext cx="66" cy="64"/>
            </a:xfrm>
            <a:prstGeom prst="ellipse">
              <a:avLst/>
            </a:pr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0" name="Oval 80"/>
            <p:cNvSpPr>
              <a:spLocks noChangeArrowheads="1"/>
            </p:cNvSpPr>
            <p:nvPr/>
          </p:nvSpPr>
          <p:spPr bwMode="auto">
            <a:xfrm>
              <a:off x="3304" y="3781"/>
              <a:ext cx="63" cy="64"/>
            </a:xfrm>
            <a:prstGeom prst="ellipse">
              <a:avLst/>
            </a:pr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1" name="Oval 81"/>
            <p:cNvSpPr>
              <a:spLocks noChangeArrowheads="1"/>
            </p:cNvSpPr>
            <p:nvPr/>
          </p:nvSpPr>
          <p:spPr bwMode="auto">
            <a:xfrm>
              <a:off x="3393" y="3781"/>
              <a:ext cx="66" cy="64"/>
            </a:xfrm>
            <a:prstGeom prst="ellipse">
              <a:avLst/>
            </a:pr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2" name="Oval 82"/>
            <p:cNvSpPr>
              <a:spLocks noChangeArrowheads="1"/>
            </p:cNvSpPr>
            <p:nvPr/>
          </p:nvSpPr>
          <p:spPr bwMode="auto">
            <a:xfrm>
              <a:off x="3485" y="3781"/>
              <a:ext cx="65" cy="64"/>
            </a:xfrm>
            <a:prstGeom prst="ellipse">
              <a:avLst/>
            </a:pr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3" name="Oval 83"/>
            <p:cNvSpPr>
              <a:spLocks noChangeArrowheads="1"/>
            </p:cNvSpPr>
            <p:nvPr/>
          </p:nvSpPr>
          <p:spPr bwMode="auto">
            <a:xfrm>
              <a:off x="3576" y="3781"/>
              <a:ext cx="66" cy="64"/>
            </a:xfrm>
            <a:prstGeom prst="ellipse">
              <a:avLst/>
            </a:pr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4" name="Oval 84"/>
            <p:cNvSpPr>
              <a:spLocks noChangeArrowheads="1"/>
            </p:cNvSpPr>
            <p:nvPr/>
          </p:nvSpPr>
          <p:spPr bwMode="auto">
            <a:xfrm>
              <a:off x="3667" y="3781"/>
              <a:ext cx="64" cy="64"/>
            </a:xfrm>
            <a:prstGeom prst="ellipse">
              <a:avLst/>
            </a:pr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5" name="Oval 85"/>
            <p:cNvSpPr>
              <a:spLocks noChangeArrowheads="1"/>
            </p:cNvSpPr>
            <p:nvPr/>
          </p:nvSpPr>
          <p:spPr bwMode="auto">
            <a:xfrm>
              <a:off x="3757" y="3781"/>
              <a:ext cx="65" cy="64"/>
            </a:xfrm>
            <a:prstGeom prst="ellipse">
              <a:avLst/>
            </a:pr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6" name="Oval 86"/>
            <p:cNvSpPr>
              <a:spLocks noChangeArrowheads="1"/>
            </p:cNvSpPr>
            <p:nvPr/>
          </p:nvSpPr>
          <p:spPr bwMode="auto">
            <a:xfrm>
              <a:off x="3848" y="3781"/>
              <a:ext cx="66" cy="64"/>
            </a:xfrm>
            <a:prstGeom prst="ellipse">
              <a:avLst/>
            </a:pr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7" name="Oval 87"/>
            <p:cNvSpPr>
              <a:spLocks noChangeArrowheads="1"/>
            </p:cNvSpPr>
            <p:nvPr/>
          </p:nvSpPr>
          <p:spPr bwMode="auto">
            <a:xfrm>
              <a:off x="3940" y="3781"/>
              <a:ext cx="63" cy="64"/>
            </a:xfrm>
            <a:prstGeom prst="ellipse">
              <a:avLst/>
            </a:pr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8" name="Oval 88"/>
            <p:cNvSpPr>
              <a:spLocks noChangeArrowheads="1"/>
            </p:cNvSpPr>
            <p:nvPr/>
          </p:nvSpPr>
          <p:spPr bwMode="auto">
            <a:xfrm>
              <a:off x="4029" y="3781"/>
              <a:ext cx="66" cy="64"/>
            </a:xfrm>
            <a:prstGeom prst="ellipse">
              <a:avLst/>
            </a:pr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9" name="Rectangle 89"/>
            <p:cNvSpPr>
              <a:spLocks noChangeArrowheads="1"/>
            </p:cNvSpPr>
            <p:nvPr/>
          </p:nvSpPr>
          <p:spPr bwMode="auto">
            <a:xfrm>
              <a:off x="823" y="3912"/>
              <a:ext cx="52" cy="408"/>
            </a:xfrm>
            <a:prstGeom prst="rect">
              <a:avLst/>
            </a:prstGeom>
            <a:solidFill>
              <a:srgbClr val="73737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0" name="Rectangle 90"/>
            <p:cNvSpPr>
              <a:spLocks noChangeArrowheads="1"/>
            </p:cNvSpPr>
            <p:nvPr/>
          </p:nvSpPr>
          <p:spPr bwMode="auto">
            <a:xfrm>
              <a:off x="1575" y="3536"/>
              <a:ext cx="503" cy="784"/>
            </a:xfrm>
            <a:prstGeom prst="rect">
              <a:avLst/>
            </a:prstGeom>
            <a:solidFill>
              <a:srgbClr val="93939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1" name="Freeform 91"/>
            <p:cNvSpPr>
              <a:spLocks/>
            </p:cNvSpPr>
            <p:nvPr/>
          </p:nvSpPr>
          <p:spPr bwMode="auto">
            <a:xfrm>
              <a:off x="1575" y="3369"/>
              <a:ext cx="503" cy="167"/>
            </a:xfrm>
            <a:custGeom>
              <a:avLst/>
              <a:gdLst>
                <a:gd name="T0" fmla="*/ 451 w 503"/>
                <a:gd name="T1" fmla="*/ 0 h 167"/>
                <a:gd name="T2" fmla="*/ 51 w 503"/>
                <a:gd name="T3" fmla="*/ 0 h 167"/>
                <a:gd name="T4" fmla="*/ 0 w 503"/>
                <a:gd name="T5" fmla="*/ 167 h 167"/>
                <a:gd name="T6" fmla="*/ 503 w 503"/>
                <a:gd name="T7" fmla="*/ 167 h 167"/>
                <a:gd name="T8" fmla="*/ 451 w 503"/>
                <a:gd name="T9" fmla="*/ 0 h 167"/>
              </a:gdLst>
              <a:ahLst/>
              <a:cxnLst>
                <a:cxn ang="0">
                  <a:pos x="T0" y="T1"/>
                </a:cxn>
                <a:cxn ang="0">
                  <a:pos x="T2" y="T3"/>
                </a:cxn>
                <a:cxn ang="0">
                  <a:pos x="T4" y="T5"/>
                </a:cxn>
                <a:cxn ang="0">
                  <a:pos x="T6" y="T7"/>
                </a:cxn>
                <a:cxn ang="0">
                  <a:pos x="T8" y="T9"/>
                </a:cxn>
              </a:cxnLst>
              <a:rect l="0" t="0" r="r" b="b"/>
              <a:pathLst>
                <a:path w="503" h="167">
                  <a:moveTo>
                    <a:pt x="451" y="0"/>
                  </a:moveTo>
                  <a:lnTo>
                    <a:pt x="51" y="0"/>
                  </a:lnTo>
                  <a:lnTo>
                    <a:pt x="0" y="167"/>
                  </a:lnTo>
                  <a:lnTo>
                    <a:pt x="503" y="167"/>
                  </a:lnTo>
                  <a:lnTo>
                    <a:pt x="451" y="0"/>
                  </a:ln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2" name="Rectangle 92"/>
            <p:cNvSpPr>
              <a:spLocks noChangeArrowheads="1"/>
            </p:cNvSpPr>
            <p:nvPr/>
          </p:nvSpPr>
          <p:spPr bwMode="auto">
            <a:xfrm>
              <a:off x="1692" y="3405"/>
              <a:ext cx="268" cy="96"/>
            </a:xfrm>
            <a:prstGeom prst="rect">
              <a:avLst/>
            </a:prstGeom>
            <a:solidFill>
              <a:srgbClr val="9DE7F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3" name="Rectangle 93"/>
            <p:cNvSpPr>
              <a:spLocks noChangeArrowheads="1"/>
            </p:cNvSpPr>
            <p:nvPr/>
          </p:nvSpPr>
          <p:spPr bwMode="auto">
            <a:xfrm>
              <a:off x="2775" y="3536"/>
              <a:ext cx="505" cy="784"/>
            </a:xfrm>
            <a:prstGeom prst="rect">
              <a:avLst/>
            </a:prstGeom>
            <a:solidFill>
              <a:srgbClr val="93939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4" name="Freeform 94"/>
            <p:cNvSpPr>
              <a:spLocks/>
            </p:cNvSpPr>
            <p:nvPr/>
          </p:nvSpPr>
          <p:spPr bwMode="auto">
            <a:xfrm>
              <a:off x="2775" y="3369"/>
              <a:ext cx="505" cy="167"/>
            </a:xfrm>
            <a:custGeom>
              <a:avLst/>
              <a:gdLst>
                <a:gd name="T0" fmla="*/ 453 w 505"/>
                <a:gd name="T1" fmla="*/ 0 h 167"/>
                <a:gd name="T2" fmla="*/ 52 w 505"/>
                <a:gd name="T3" fmla="*/ 0 h 167"/>
                <a:gd name="T4" fmla="*/ 0 w 505"/>
                <a:gd name="T5" fmla="*/ 167 h 167"/>
                <a:gd name="T6" fmla="*/ 505 w 505"/>
                <a:gd name="T7" fmla="*/ 167 h 167"/>
                <a:gd name="T8" fmla="*/ 453 w 505"/>
                <a:gd name="T9" fmla="*/ 0 h 167"/>
              </a:gdLst>
              <a:ahLst/>
              <a:cxnLst>
                <a:cxn ang="0">
                  <a:pos x="T0" y="T1"/>
                </a:cxn>
                <a:cxn ang="0">
                  <a:pos x="T2" y="T3"/>
                </a:cxn>
                <a:cxn ang="0">
                  <a:pos x="T4" y="T5"/>
                </a:cxn>
                <a:cxn ang="0">
                  <a:pos x="T6" y="T7"/>
                </a:cxn>
                <a:cxn ang="0">
                  <a:pos x="T8" y="T9"/>
                </a:cxn>
              </a:cxnLst>
              <a:rect l="0" t="0" r="r" b="b"/>
              <a:pathLst>
                <a:path w="505" h="167">
                  <a:moveTo>
                    <a:pt x="453" y="0"/>
                  </a:moveTo>
                  <a:lnTo>
                    <a:pt x="52" y="0"/>
                  </a:lnTo>
                  <a:lnTo>
                    <a:pt x="0" y="167"/>
                  </a:lnTo>
                  <a:lnTo>
                    <a:pt x="505" y="167"/>
                  </a:lnTo>
                  <a:lnTo>
                    <a:pt x="453" y="0"/>
                  </a:ln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5" name="Rectangle 95"/>
            <p:cNvSpPr>
              <a:spLocks noChangeArrowheads="1"/>
            </p:cNvSpPr>
            <p:nvPr/>
          </p:nvSpPr>
          <p:spPr bwMode="auto">
            <a:xfrm>
              <a:off x="2894" y="3405"/>
              <a:ext cx="269" cy="96"/>
            </a:xfrm>
            <a:prstGeom prst="rect">
              <a:avLst/>
            </a:prstGeom>
            <a:solidFill>
              <a:srgbClr val="9DE7F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6" name="Rectangle 96"/>
            <p:cNvSpPr>
              <a:spLocks noChangeArrowheads="1"/>
            </p:cNvSpPr>
            <p:nvPr/>
          </p:nvSpPr>
          <p:spPr bwMode="auto">
            <a:xfrm>
              <a:off x="3977" y="3912"/>
              <a:ext cx="52" cy="408"/>
            </a:xfrm>
            <a:prstGeom prst="rect">
              <a:avLst/>
            </a:prstGeom>
            <a:solidFill>
              <a:srgbClr val="73737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7" name="Rectangle 97"/>
            <p:cNvSpPr>
              <a:spLocks noChangeArrowheads="1"/>
            </p:cNvSpPr>
            <p:nvPr/>
          </p:nvSpPr>
          <p:spPr bwMode="auto">
            <a:xfrm>
              <a:off x="879" y="3676"/>
              <a:ext cx="245" cy="41"/>
            </a:xfrm>
            <a:prstGeom prst="rect">
              <a:avLst/>
            </a:prstGeom>
            <a:solidFill>
              <a:srgbClr val="107C1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8" name="Rectangle 98"/>
            <p:cNvSpPr>
              <a:spLocks noChangeArrowheads="1"/>
            </p:cNvSpPr>
            <p:nvPr/>
          </p:nvSpPr>
          <p:spPr bwMode="auto">
            <a:xfrm>
              <a:off x="1223" y="3676"/>
              <a:ext cx="244" cy="41"/>
            </a:xfrm>
            <a:prstGeom prst="rect">
              <a:avLst/>
            </a:prstGeom>
            <a:solidFill>
              <a:srgbClr val="107C1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9" name="Rectangle 99"/>
            <p:cNvSpPr>
              <a:spLocks noChangeArrowheads="1"/>
            </p:cNvSpPr>
            <p:nvPr/>
          </p:nvSpPr>
          <p:spPr bwMode="auto">
            <a:xfrm>
              <a:off x="2133" y="3676"/>
              <a:ext cx="245" cy="41"/>
            </a:xfrm>
            <a:prstGeom prst="rect">
              <a:avLst/>
            </a:prstGeom>
            <a:solidFill>
              <a:srgbClr val="107C1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0" name="Rectangle 100"/>
            <p:cNvSpPr>
              <a:spLocks noChangeArrowheads="1"/>
            </p:cNvSpPr>
            <p:nvPr/>
          </p:nvSpPr>
          <p:spPr bwMode="auto">
            <a:xfrm>
              <a:off x="2475" y="3676"/>
              <a:ext cx="246" cy="41"/>
            </a:xfrm>
            <a:prstGeom prst="rect">
              <a:avLst/>
            </a:prstGeom>
            <a:solidFill>
              <a:srgbClr val="107C1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1" name="Oval 101"/>
            <p:cNvSpPr>
              <a:spLocks noChangeArrowheads="1"/>
            </p:cNvSpPr>
            <p:nvPr/>
          </p:nvSpPr>
          <p:spPr bwMode="auto">
            <a:xfrm>
              <a:off x="2324" y="3634"/>
              <a:ext cx="30" cy="30"/>
            </a:xfrm>
            <a:prstGeom prst="ellipse">
              <a:avLst/>
            </a:pr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2" name="Oval 102"/>
            <p:cNvSpPr>
              <a:spLocks noChangeArrowheads="1"/>
            </p:cNvSpPr>
            <p:nvPr/>
          </p:nvSpPr>
          <p:spPr bwMode="auto">
            <a:xfrm>
              <a:off x="2666" y="3634"/>
              <a:ext cx="30" cy="30"/>
            </a:xfrm>
            <a:prstGeom prst="ellipse">
              <a:avLst/>
            </a:pr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3" name="Rectangle 103"/>
            <p:cNvSpPr>
              <a:spLocks noChangeArrowheads="1"/>
            </p:cNvSpPr>
            <p:nvPr/>
          </p:nvSpPr>
          <p:spPr bwMode="auto">
            <a:xfrm>
              <a:off x="3391" y="3676"/>
              <a:ext cx="245" cy="41"/>
            </a:xfrm>
            <a:prstGeom prst="rect">
              <a:avLst/>
            </a:prstGeom>
            <a:solidFill>
              <a:srgbClr val="107C1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4" name="Rectangle 104"/>
            <p:cNvSpPr>
              <a:spLocks noChangeArrowheads="1"/>
            </p:cNvSpPr>
            <p:nvPr/>
          </p:nvSpPr>
          <p:spPr bwMode="auto">
            <a:xfrm>
              <a:off x="3733" y="3676"/>
              <a:ext cx="244" cy="41"/>
            </a:xfrm>
            <a:prstGeom prst="rect">
              <a:avLst/>
            </a:prstGeom>
            <a:solidFill>
              <a:srgbClr val="107C1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5" name="Oval 105"/>
            <p:cNvSpPr>
              <a:spLocks noChangeArrowheads="1"/>
            </p:cNvSpPr>
            <p:nvPr/>
          </p:nvSpPr>
          <p:spPr bwMode="auto">
            <a:xfrm>
              <a:off x="3582" y="3634"/>
              <a:ext cx="30" cy="30"/>
            </a:xfrm>
            <a:prstGeom prst="ellipse">
              <a:avLst/>
            </a:pr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6" name="Oval 106"/>
            <p:cNvSpPr>
              <a:spLocks noChangeArrowheads="1"/>
            </p:cNvSpPr>
            <p:nvPr/>
          </p:nvSpPr>
          <p:spPr bwMode="auto">
            <a:xfrm>
              <a:off x="3924" y="3634"/>
              <a:ext cx="30" cy="30"/>
            </a:xfrm>
            <a:prstGeom prst="ellipse">
              <a:avLst/>
            </a:prstGeom>
            <a:solidFill>
              <a:srgbClr val="409A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7" name="Rectangle 107"/>
            <p:cNvSpPr>
              <a:spLocks noChangeArrowheads="1"/>
            </p:cNvSpPr>
            <p:nvPr/>
          </p:nvSpPr>
          <p:spPr bwMode="auto">
            <a:xfrm>
              <a:off x="3413" y="3630"/>
              <a:ext cx="46" cy="46"/>
            </a:xfrm>
            <a:prstGeom prst="rect">
              <a:avLst/>
            </a:prstGeom>
            <a:solidFill>
              <a:srgbClr val="00B2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8" name="Oval 108"/>
            <p:cNvSpPr>
              <a:spLocks noChangeArrowheads="1"/>
            </p:cNvSpPr>
            <p:nvPr/>
          </p:nvSpPr>
          <p:spPr bwMode="auto">
            <a:xfrm>
              <a:off x="3924" y="3634"/>
              <a:ext cx="30" cy="30"/>
            </a:xfrm>
            <a:prstGeom prst="ellipse">
              <a:avLst/>
            </a:pr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9" name="Rectangle 109"/>
            <p:cNvSpPr>
              <a:spLocks noChangeArrowheads="1"/>
            </p:cNvSpPr>
            <p:nvPr/>
          </p:nvSpPr>
          <p:spPr bwMode="auto">
            <a:xfrm>
              <a:off x="3755" y="3630"/>
              <a:ext cx="46" cy="46"/>
            </a:xfrm>
            <a:prstGeom prst="rect">
              <a:avLst/>
            </a:prstGeom>
            <a:solidFill>
              <a:srgbClr val="00B2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0" name="Freeform 110"/>
            <p:cNvSpPr>
              <a:spLocks/>
            </p:cNvSpPr>
            <p:nvPr/>
          </p:nvSpPr>
          <p:spPr bwMode="auto">
            <a:xfrm>
              <a:off x="1817" y="3254"/>
              <a:ext cx="16" cy="48"/>
            </a:xfrm>
            <a:custGeom>
              <a:avLst/>
              <a:gdLst>
                <a:gd name="T0" fmla="*/ 4 w 8"/>
                <a:gd name="T1" fmla="*/ 24 h 24"/>
                <a:gd name="T2" fmla="*/ 0 w 8"/>
                <a:gd name="T3" fmla="*/ 20 h 24"/>
                <a:gd name="T4" fmla="*/ 0 w 8"/>
                <a:gd name="T5" fmla="*/ 4 h 24"/>
                <a:gd name="T6" fmla="*/ 4 w 8"/>
                <a:gd name="T7" fmla="*/ 0 h 24"/>
                <a:gd name="T8" fmla="*/ 8 w 8"/>
                <a:gd name="T9" fmla="*/ 4 h 24"/>
                <a:gd name="T10" fmla="*/ 8 w 8"/>
                <a:gd name="T11" fmla="*/ 20 h 24"/>
                <a:gd name="T12" fmla="*/ 4 w 8"/>
                <a:gd name="T13" fmla="*/ 24 h 24"/>
              </a:gdLst>
              <a:ahLst/>
              <a:cxnLst>
                <a:cxn ang="0">
                  <a:pos x="T0" y="T1"/>
                </a:cxn>
                <a:cxn ang="0">
                  <a:pos x="T2" y="T3"/>
                </a:cxn>
                <a:cxn ang="0">
                  <a:pos x="T4" y="T5"/>
                </a:cxn>
                <a:cxn ang="0">
                  <a:pos x="T6" y="T7"/>
                </a:cxn>
                <a:cxn ang="0">
                  <a:pos x="T8" y="T9"/>
                </a:cxn>
                <a:cxn ang="0">
                  <a:pos x="T10" y="T11"/>
                </a:cxn>
                <a:cxn ang="0">
                  <a:pos x="T12" y="T13"/>
                </a:cxn>
              </a:cxnLst>
              <a:rect l="0" t="0" r="r" b="b"/>
              <a:pathLst>
                <a:path w="8" h="24">
                  <a:moveTo>
                    <a:pt x="4" y="24"/>
                  </a:moveTo>
                  <a:cubicBezTo>
                    <a:pt x="2" y="24"/>
                    <a:pt x="0" y="23"/>
                    <a:pt x="0" y="20"/>
                  </a:cubicBezTo>
                  <a:cubicBezTo>
                    <a:pt x="0" y="4"/>
                    <a:pt x="0" y="4"/>
                    <a:pt x="0" y="4"/>
                  </a:cubicBezTo>
                  <a:cubicBezTo>
                    <a:pt x="0" y="2"/>
                    <a:pt x="2" y="0"/>
                    <a:pt x="4" y="0"/>
                  </a:cubicBezTo>
                  <a:cubicBezTo>
                    <a:pt x="7" y="0"/>
                    <a:pt x="8" y="2"/>
                    <a:pt x="8" y="4"/>
                  </a:cubicBezTo>
                  <a:cubicBezTo>
                    <a:pt x="8" y="20"/>
                    <a:pt x="8" y="20"/>
                    <a:pt x="8" y="20"/>
                  </a:cubicBezTo>
                  <a:cubicBezTo>
                    <a:pt x="8" y="23"/>
                    <a:pt x="7" y="24"/>
                    <a:pt x="4" y="24"/>
                  </a:cubicBezTo>
                  <a:close/>
                </a:path>
              </a:pathLst>
            </a:custGeom>
            <a:solidFill>
              <a:srgbClr val="00B2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1" name="Freeform 111"/>
            <p:cNvSpPr>
              <a:spLocks noEditPoints="1"/>
            </p:cNvSpPr>
            <p:nvPr/>
          </p:nvSpPr>
          <p:spPr bwMode="auto">
            <a:xfrm>
              <a:off x="1817" y="1488"/>
              <a:ext cx="3188" cy="1734"/>
            </a:xfrm>
            <a:custGeom>
              <a:avLst/>
              <a:gdLst>
                <a:gd name="T0" fmla="*/ 8 w 1604"/>
                <a:gd name="T1" fmla="*/ 836 h 872"/>
                <a:gd name="T2" fmla="*/ 0 w 1604"/>
                <a:gd name="T3" fmla="*/ 783 h 872"/>
                <a:gd name="T4" fmla="*/ 8 w 1604"/>
                <a:gd name="T5" fmla="*/ 812 h 872"/>
                <a:gd name="T6" fmla="*/ 30 w 1604"/>
                <a:gd name="T7" fmla="*/ 730 h 872"/>
                <a:gd name="T8" fmla="*/ 55 w 1604"/>
                <a:gd name="T9" fmla="*/ 730 h 872"/>
                <a:gd name="T10" fmla="*/ 91 w 1604"/>
                <a:gd name="T11" fmla="*/ 725 h 872"/>
                <a:gd name="T12" fmla="*/ 1365 w 1604"/>
                <a:gd name="T13" fmla="*/ 729 h 872"/>
                <a:gd name="T14" fmla="*/ 1379 w 1604"/>
                <a:gd name="T15" fmla="*/ 717 h 872"/>
                <a:gd name="T16" fmla="*/ 1294 w 1604"/>
                <a:gd name="T17" fmla="*/ 729 h 872"/>
                <a:gd name="T18" fmla="*/ 1326 w 1604"/>
                <a:gd name="T19" fmla="*/ 729 h 872"/>
                <a:gd name="T20" fmla="*/ 1270 w 1604"/>
                <a:gd name="T21" fmla="*/ 721 h 872"/>
                <a:gd name="T22" fmla="*/ 1178 w 1604"/>
                <a:gd name="T23" fmla="*/ 725 h 872"/>
                <a:gd name="T24" fmla="*/ 1157 w 1604"/>
                <a:gd name="T25" fmla="*/ 729 h 872"/>
                <a:gd name="T26" fmla="*/ 1161 w 1604"/>
                <a:gd name="T27" fmla="*/ 725 h 872"/>
                <a:gd name="T28" fmla="*/ 1069 w 1604"/>
                <a:gd name="T29" fmla="*/ 721 h 872"/>
                <a:gd name="T30" fmla="*/ 1013 w 1604"/>
                <a:gd name="T31" fmla="*/ 729 h 872"/>
                <a:gd name="T32" fmla="*/ 1045 w 1604"/>
                <a:gd name="T33" fmla="*/ 729 h 872"/>
                <a:gd name="T34" fmla="*/ 988 w 1604"/>
                <a:gd name="T35" fmla="*/ 721 h 872"/>
                <a:gd name="T36" fmla="*/ 896 w 1604"/>
                <a:gd name="T37" fmla="*/ 725 h 872"/>
                <a:gd name="T38" fmla="*/ 876 w 1604"/>
                <a:gd name="T39" fmla="*/ 729 h 872"/>
                <a:gd name="T40" fmla="*/ 880 w 1604"/>
                <a:gd name="T41" fmla="*/ 725 h 872"/>
                <a:gd name="T42" fmla="*/ 787 w 1604"/>
                <a:gd name="T43" fmla="*/ 721 h 872"/>
                <a:gd name="T44" fmla="*/ 731 w 1604"/>
                <a:gd name="T45" fmla="*/ 729 h 872"/>
                <a:gd name="T46" fmla="*/ 763 w 1604"/>
                <a:gd name="T47" fmla="*/ 729 h 872"/>
                <a:gd name="T48" fmla="*/ 707 w 1604"/>
                <a:gd name="T49" fmla="*/ 721 h 872"/>
                <a:gd name="T50" fmla="*/ 614 w 1604"/>
                <a:gd name="T51" fmla="*/ 725 h 872"/>
                <a:gd name="T52" fmla="*/ 594 w 1604"/>
                <a:gd name="T53" fmla="*/ 729 h 872"/>
                <a:gd name="T54" fmla="*/ 598 w 1604"/>
                <a:gd name="T55" fmla="*/ 725 h 872"/>
                <a:gd name="T56" fmla="*/ 506 w 1604"/>
                <a:gd name="T57" fmla="*/ 721 h 872"/>
                <a:gd name="T58" fmla="*/ 449 w 1604"/>
                <a:gd name="T59" fmla="*/ 729 h 872"/>
                <a:gd name="T60" fmla="*/ 481 w 1604"/>
                <a:gd name="T61" fmla="*/ 729 h 872"/>
                <a:gd name="T62" fmla="*/ 425 w 1604"/>
                <a:gd name="T63" fmla="*/ 721 h 872"/>
                <a:gd name="T64" fmla="*/ 333 w 1604"/>
                <a:gd name="T65" fmla="*/ 725 h 872"/>
                <a:gd name="T66" fmla="*/ 312 w 1604"/>
                <a:gd name="T67" fmla="*/ 729 h 872"/>
                <a:gd name="T68" fmla="*/ 316 w 1604"/>
                <a:gd name="T69" fmla="*/ 725 h 872"/>
                <a:gd name="T70" fmla="*/ 224 w 1604"/>
                <a:gd name="T71" fmla="*/ 721 h 872"/>
                <a:gd name="T72" fmla="*/ 168 w 1604"/>
                <a:gd name="T73" fmla="*/ 729 h 872"/>
                <a:gd name="T74" fmla="*/ 200 w 1604"/>
                <a:gd name="T75" fmla="*/ 729 h 872"/>
                <a:gd name="T76" fmla="*/ 143 w 1604"/>
                <a:gd name="T77" fmla="*/ 721 h 872"/>
                <a:gd name="T78" fmla="*/ 1390 w 1604"/>
                <a:gd name="T79" fmla="*/ 700 h 872"/>
                <a:gd name="T80" fmla="*/ 1398 w 1604"/>
                <a:gd name="T81" fmla="*/ 696 h 872"/>
                <a:gd name="T82" fmla="*/ 1390 w 1604"/>
                <a:gd name="T83" fmla="*/ 612 h 872"/>
                <a:gd name="T84" fmla="*/ 1394 w 1604"/>
                <a:gd name="T85" fmla="*/ 591 h 872"/>
                <a:gd name="T86" fmla="*/ 1398 w 1604"/>
                <a:gd name="T87" fmla="*/ 587 h 872"/>
                <a:gd name="T88" fmla="*/ 1394 w 1604"/>
                <a:gd name="T89" fmla="*/ 495 h 872"/>
                <a:gd name="T90" fmla="*/ 1390 w 1604"/>
                <a:gd name="T91" fmla="*/ 475 h 872"/>
                <a:gd name="T92" fmla="*/ 1394 w 1604"/>
                <a:gd name="T93" fmla="*/ 479 h 872"/>
                <a:gd name="T94" fmla="*/ 1398 w 1604"/>
                <a:gd name="T95" fmla="*/ 386 h 872"/>
                <a:gd name="T96" fmla="*/ 1390 w 1604"/>
                <a:gd name="T97" fmla="*/ 330 h 872"/>
                <a:gd name="T98" fmla="*/ 1394 w 1604"/>
                <a:gd name="T99" fmla="*/ 310 h 872"/>
                <a:gd name="T100" fmla="*/ 1398 w 1604"/>
                <a:gd name="T101" fmla="*/ 306 h 872"/>
                <a:gd name="T102" fmla="*/ 1394 w 1604"/>
                <a:gd name="T103" fmla="*/ 213 h 872"/>
                <a:gd name="T104" fmla="*/ 1390 w 1604"/>
                <a:gd name="T105" fmla="*/ 193 h 872"/>
                <a:gd name="T106" fmla="*/ 1394 w 1604"/>
                <a:gd name="T107" fmla="*/ 197 h 872"/>
                <a:gd name="T108" fmla="*/ 1398 w 1604"/>
                <a:gd name="T109" fmla="*/ 105 h 872"/>
                <a:gd name="T110" fmla="*/ 1390 w 1604"/>
                <a:gd name="T111" fmla="*/ 62 h 872"/>
                <a:gd name="T112" fmla="*/ 1398 w 1604"/>
                <a:gd name="T113" fmla="*/ 80 h 872"/>
                <a:gd name="T114" fmla="*/ 1430 w 1604"/>
                <a:gd name="T115" fmla="*/ 4 h 872"/>
                <a:gd name="T116" fmla="*/ 1600 w 1604"/>
                <a:gd name="T117" fmla="*/ 8 h 872"/>
                <a:gd name="T118" fmla="*/ 1604 w 1604"/>
                <a:gd name="T119" fmla="*/ 4 h 872"/>
                <a:gd name="T120" fmla="*/ 1511 w 1604"/>
                <a:gd name="T121" fmla="*/ 0 h 872"/>
                <a:gd name="T122" fmla="*/ 1455 w 1604"/>
                <a:gd name="T123" fmla="*/ 8 h 872"/>
                <a:gd name="T124" fmla="*/ 1487 w 1604"/>
                <a:gd name="T125" fmla="*/ 8 h 8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604" h="872">
                  <a:moveTo>
                    <a:pt x="4" y="872"/>
                  </a:moveTo>
                  <a:cubicBezTo>
                    <a:pt x="2" y="872"/>
                    <a:pt x="0" y="871"/>
                    <a:pt x="0" y="868"/>
                  </a:cubicBezTo>
                  <a:cubicBezTo>
                    <a:pt x="0" y="836"/>
                    <a:pt x="0" y="836"/>
                    <a:pt x="0" y="836"/>
                  </a:cubicBezTo>
                  <a:cubicBezTo>
                    <a:pt x="0" y="834"/>
                    <a:pt x="2" y="832"/>
                    <a:pt x="4" y="832"/>
                  </a:cubicBezTo>
                  <a:cubicBezTo>
                    <a:pt x="7" y="832"/>
                    <a:pt x="8" y="834"/>
                    <a:pt x="8" y="836"/>
                  </a:cubicBezTo>
                  <a:cubicBezTo>
                    <a:pt x="8" y="868"/>
                    <a:pt x="8" y="868"/>
                    <a:pt x="8" y="868"/>
                  </a:cubicBezTo>
                  <a:cubicBezTo>
                    <a:pt x="8" y="871"/>
                    <a:pt x="7" y="872"/>
                    <a:pt x="4" y="872"/>
                  </a:cubicBezTo>
                  <a:close/>
                  <a:moveTo>
                    <a:pt x="4" y="816"/>
                  </a:moveTo>
                  <a:cubicBezTo>
                    <a:pt x="2" y="816"/>
                    <a:pt x="0" y="814"/>
                    <a:pt x="0" y="812"/>
                  </a:cubicBezTo>
                  <a:cubicBezTo>
                    <a:pt x="0" y="783"/>
                    <a:pt x="0" y="783"/>
                    <a:pt x="0" y="783"/>
                  </a:cubicBezTo>
                  <a:cubicBezTo>
                    <a:pt x="0" y="782"/>
                    <a:pt x="0" y="781"/>
                    <a:pt x="0" y="780"/>
                  </a:cubicBezTo>
                  <a:cubicBezTo>
                    <a:pt x="1" y="777"/>
                    <a:pt x="2" y="776"/>
                    <a:pt x="5" y="776"/>
                  </a:cubicBezTo>
                  <a:cubicBezTo>
                    <a:pt x="7" y="776"/>
                    <a:pt x="9" y="778"/>
                    <a:pt x="8" y="780"/>
                  </a:cubicBezTo>
                  <a:cubicBezTo>
                    <a:pt x="8" y="781"/>
                    <a:pt x="8" y="782"/>
                    <a:pt x="8" y="783"/>
                  </a:cubicBezTo>
                  <a:cubicBezTo>
                    <a:pt x="8" y="812"/>
                    <a:pt x="8" y="812"/>
                    <a:pt x="8" y="812"/>
                  </a:cubicBezTo>
                  <a:cubicBezTo>
                    <a:pt x="8" y="814"/>
                    <a:pt x="7" y="816"/>
                    <a:pt x="4" y="816"/>
                  </a:cubicBezTo>
                  <a:close/>
                  <a:moveTo>
                    <a:pt x="11" y="761"/>
                  </a:moveTo>
                  <a:cubicBezTo>
                    <a:pt x="10" y="761"/>
                    <a:pt x="9" y="761"/>
                    <a:pt x="9" y="760"/>
                  </a:cubicBezTo>
                  <a:cubicBezTo>
                    <a:pt x="7" y="759"/>
                    <a:pt x="6" y="757"/>
                    <a:pt x="7" y="755"/>
                  </a:cubicBezTo>
                  <a:cubicBezTo>
                    <a:pt x="12" y="745"/>
                    <a:pt x="20" y="736"/>
                    <a:pt x="30" y="730"/>
                  </a:cubicBezTo>
                  <a:cubicBezTo>
                    <a:pt x="32" y="729"/>
                    <a:pt x="35" y="730"/>
                    <a:pt x="36" y="731"/>
                  </a:cubicBezTo>
                  <a:cubicBezTo>
                    <a:pt x="37" y="733"/>
                    <a:pt x="36" y="736"/>
                    <a:pt x="34" y="737"/>
                  </a:cubicBezTo>
                  <a:cubicBezTo>
                    <a:pt x="26" y="742"/>
                    <a:pt x="19" y="750"/>
                    <a:pt x="14" y="759"/>
                  </a:cubicBezTo>
                  <a:cubicBezTo>
                    <a:pt x="13" y="760"/>
                    <a:pt x="12" y="761"/>
                    <a:pt x="11" y="761"/>
                  </a:cubicBezTo>
                  <a:close/>
                  <a:moveTo>
                    <a:pt x="55" y="730"/>
                  </a:moveTo>
                  <a:cubicBezTo>
                    <a:pt x="53" y="730"/>
                    <a:pt x="51" y="728"/>
                    <a:pt x="51" y="726"/>
                  </a:cubicBezTo>
                  <a:cubicBezTo>
                    <a:pt x="51" y="724"/>
                    <a:pt x="52" y="722"/>
                    <a:pt x="54" y="722"/>
                  </a:cubicBezTo>
                  <a:cubicBezTo>
                    <a:pt x="57" y="721"/>
                    <a:pt x="59" y="721"/>
                    <a:pt x="62" y="721"/>
                  </a:cubicBezTo>
                  <a:cubicBezTo>
                    <a:pt x="87" y="721"/>
                    <a:pt x="87" y="721"/>
                    <a:pt x="87" y="721"/>
                  </a:cubicBezTo>
                  <a:cubicBezTo>
                    <a:pt x="89" y="721"/>
                    <a:pt x="91" y="723"/>
                    <a:pt x="91" y="725"/>
                  </a:cubicBezTo>
                  <a:cubicBezTo>
                    <a:pt x="91" y="727"/>
                    <a:pt x="89" y="729"/>
                    <a:pt x="87" y="729"/>
                  </a:cubicBezTo>
                  <a:cubicBezTo>
                    <a:pt x="62" y="729"/>
                    <a:pt x="62" y="729"/>
                    <a:pt x="62" y="729"/>
                  </a:cubicBezTo>
                  <a:cubicBezTo>
                    <a:pt x="60" y="729"/>
                    <a:pt x="58" y="729"/>
                    <a:pt x="55" y="730"/>
                  </a:cubicBezTo>
                  <a:cubicBezTo>
                    <a:pt x="55" y="730"/>
                    <a:pt x="55" y="730"/>
                    <a:pt x="55" y="730"/>
                  </a:cubicBezTo>
                  <a:close/>
                  <a:moveTo>
                    <a:pt x="1365" y="729"/>
                  </a:moveTo>
                  <a:cubicBezTo>
                    <a:pt x="1351" y="729"/>
                    <a:pt x="1351" y="729"/>
                    <a:pt x="1351" y="729"/>
                  </a:cubicBezTo>
                  <a:cubicBezTo>
                    <a:pt x="1348" y="729"/>
                    <a:pt x="1347" y="727"/>
                    <a:pt x="1347" y="725"/>
                  </a:cubicBezTo>
                  <a:cubicBezTo>
                    <a:pt x="1347" y="723"/>
                    <a:pt x="1348" y="721"/>
                    <a:pt x="1351" y="721"/>
                  </a:cubicBezTo>
                  <a:cubicBezTo>
                    <a:pt x="1365" y="721"/>
                    <a:pt x="1365" y="721"/>
                    <a:pt x="1365" y="721"/>
                  </a:cubicBezTo>
                  <a:cubicBezTo>
                    <a:pt x="1370" y="721"/>
                    <a:pt x="1375" y="720"/>
                    <a:pt x="1379" y="717"/>
                  </a:cubicBezTo>
                  <a:cubicBezTo>
                    <a:pt x="1381" y="716"/>
                    <a:pt x="1384" y="716"/>
                    <a:pt x="1385" y="718"/>
                  </a:cubicBezTo>
                  <a:cubicBezTo>
                    <a:pt x="1386" y="720"/>
                    <a:pt x="1386" y="722"/>
                    <a:pt x="1384" y="723"/>
                  </a:cubicBezTo>
                  <a:cubicBezTo>
                    <a:pt x="1378" y="727"/>
                    <a:pt x="1372" y="729"/>
                    <a:pt x="1365" y="729"/>
                  </a:cubicBezTo>
                  <a:close/>
                  <a:moveTo>
                    <a:pt x="1326" y="729"/>
                  </a:moveTo>
                  <a:cubicBezTo>
                    <a:pt x="1294" y="729"/>
                    <a:pt x="1294" y="729"/>
                    <a:pt x="1294" y="729"/>
                  </a:cubicBezTo>
                  <a:cubicBezTo>
                    <a:pt x="1292" y="729"/>
                    <a:pt x="1290" y="727"/>
                    <a:pt x="1290" y="725"/>
                  </a:cubicBezTo>
                  <a:cubicBezTo>
                    <a:pt x="1290" y="723"/>
                    <a:pt x="1292" y="721"/>
                    <a:pt x="1294" y="721"/>
                  </a:cubicBezTo>
                  <a:cubicBezTo>
                    <a:pt x="1326" y="721"/>
                    <a:pt x="1326" y="721"/>
                    <a:pt x="1326" y="721"/>
                  </a:cubicBezTo>
                  <a:cubicBezTo>
                    <a:pt x="1329" y="721"/>
                    <a:pt x="1330" y="723"/>
                    <a:pt x="1330" y="725"/>
                  </a:cubicBezTo>
                  <a:cubicBezTo>
                    <a:pt x="1330" y="727"/>
                    <a:pt x="1329" y="729"/>
                    <a:pt x="1326" y="729"/>
                  </a:cubicBezTo>
                  <a:close/>
                  <a:moveTo>
                    <a:pt x="1270" y="729"/>
                  </a:moveTo>
                  <a:cubicBezTo>
                    <a:pt x="1238" y="729"/>
                    <a:pt x="1238" y="729"/>
                    <a:pt x="1238" y="729"/>
                  </a:cubicBezTo>
                  <a:cubicBezTo>
                    <a:pt x="1236" y="729"/>
                    <a:pt x="1234" y="727"/>
                    <a:pt x="1234" y="725"/>
                  </a:cubicBezTo>
                  <a:cubicBezTo>
                    <a:pt x="1234" y="723"/>
                    <a:pt x="1236" y="721"/>
                    <a:pt x="1238" y="721"/>
                  </a:cubicBezTo>
                  <a:cubicBezTo>
                    <a:pt x="1270" y="721"/>
                    <a:pt x="1270" y="721"/>
                    <a:pt x="1270" y="721"/>
                  </a:cubicBezTo>
                  <a:cubicBezTo>
                    <a:pt x="1272" y="721"/>
                    <a:pt x="1274" y="723"/>
                    <a:pt x="1274" y="725"/>
                  </a:cubicBezTo>
                  <a:cubicBezTo>
                    <a:pt x="1274" y="727"/>
                    <a:pt x="1272" y="729"/>
                    <a:pt x="1270" y="729"/>
                  </a:cubicBezTo>
                  <a:close/>
                  <a:moveTo>
                    <a:pt x="1214" y="729"/>
                  </a:moveTo>
                  <a:cubicBezTo>
                    <a:pt x="1182" y="729"/>
                    <a:pt x="1182" y="729"/>
                    <a:pt x="1182" y="729"/>
                  </a:cubicBezTo>
                  <a:cubicBezTo>
                    <a:pt x="1179" y="729"/>
                    <a:pt x="1178" y="727"/>
                    <a:pt x="1178" y="725"/>
                  </a:cubicBezTo>
                  <a:cubicBezTo>
                    <a:pt x="1178" y="723"/>
                    <a:pt x="1179" y="721"/>
                    <a:pt x="1182" y="721"/>
                  </a:cubicBezTo>
                  <a:cubicBezTo>
                    <a:pt x="1214" y="721"/>
                    <a:pt x="1214" y="721"/>
                    <a:pt x="1214" y="721"/>
                  </a:cubicBezTo>
                  <a:cubicBezTo>
                    <a:pt x="1216" y="721"/>
                    <a:pt x="1218" y="723"/>
                    <a:pt x="1218" y="725"/>
                  </a:cubicBezTo>
                  <a:cubicBezTo>
                    <a:pt x="1218" y="727"/>
                    <a:pt x="1216" y="729"/>
                    <a:pt x="1214" y="729"/>
                  </a:cubicBezTo>
                  <a:close/>
                  <a:moveTo>
                    <a:pt x="1157" y="729"/>
                  </a:moveTo>
                  <a:cubicBezTo>
                    <a:pt x="1125" y="729"/>
                    <a:pt x="1125" y="729"/>
                    <a:pt x="1125" y="729"/>
                  </a:cubicBezTo>
                  <a:cubicBezTo>
                    <a:pt x="1123" y="729"/>
                    <a:pt x="1121" y="727"/>
                    <a:pt x="1121" y="725"/>
                  </a:cubicBezTo>
                  <a:cubicBezTo>
                    <a:pt x="1121" y="723"/>
                    <a:pt x="1123" y="721"/>
                    <a:pt x="1125" y="721"/>
                  </a:cubicBezTo>
                  <a:cubicBezTo>
                    <a:pt x="1157" y="721"/>
                    <a:pt x="1157" y="721"/>
                    <a:pt x="1157" y="721"/>
                  </a:cubicBezTo>
                  <a:cubicBezTo>
                    <a:pt x="1160" y="721"/>
                    <a:pt x="1161" y="723"/>
                    <a:pt x="1161" y="725"/>
                  </a:cubicBezTo>
                  <a:cubicBezTo>
                    <a:pt x="1161" y="727"/>
                    <a:pt x="1160" y="729"/>
                    <a:pt x="1157" y="729"/>
                  </a:cubicBezTo>
                  <a:close/>
                  <a:moveTo>
                    <a:pt x="1101" y="729"/>
                  </a:moveTo>
                  <a:cubicBezTo>
                    <a:pt x="1069" y="729"/>
                    <a:pt x="1069" y="729"/>
                    <a:pt x="1069" y="729"/>
                  </a:cubicBezTo>
                  <a:cubicBezTo>
                    <a:pt x="1067" y="729"/>
                    <a:pt x="1065" y="727"/>
                    <a:pt x="1065" y="725"/>
                  </a:cubicBezTo>
                  <a:cubicBezTo>
                    <a:pt x="1065" y="723"/>
                    <a:pt x="1067" y="721"/>
                    <a:pt x="1069" y="721"/>
                  </a:cubicBezTo>
                  <a:cubicBezTo>
                    <a:pt x="1101" y="721"/>
                    <a:pt x="1101" y="721"/>
                    <a:pt x="1101" y="721"/>
                  </a:cubicBezTo>
                  <a:cubicBezTo>
                    <a:pt x="1103" y="721"/>
                    <a:pt x="1105" y="723"/>
                    <a:pt x="1105" y="725"/>
                  </a:cubicBezTo>
                  <a:cubicBezTo>
                    <a:pt x="1105" y="727"/>
                    <a:pt x="1103" y="729"/>
                    <a:pt x="1101" y="729"/>
                  </a:cubicBezTo>
                  <a:close/>
                  <a:moveTo>
                    <a:pt x="1045" y="729"/>
                  </a:moveTo>
                  <a:cubicBezTo>
                    <a:pt x="1013" y="729"/>
                    <a:pt x="1013" y="729"/>
                    <a:pt x="1013" y="729"/>
                  </a:cubicBezTo>
                  <a:cubicBezTo>
                    <a:pt x="1010" y="729"/>
                    <a:pt x="1009" y="727"/>
                    <a:pt x="1009" y="725"/>
                  </a:cubicBezTo>
                  <a:cubicBezTo>
                    <a:pt x="1009" y="723"/>
                    <a:pt x="1010" y="721"/>
                    <a:pt x="1013" y="721"/>
                  </a:cubicBezTo>
                  <a:cubicBezTo>
                    <a:pt x="1045" y="721"/>
                    <a:pt x="1045" y="721"/>
                    <a:pt x="1045" y="721"/>
                  </a:cubicBezTo>
                  <a:cubicBezTo>
                    <a:pt x="1047" y="721"/>
                    <a:pt x="1049" y="723"/>
                    <a:pt x="1049" y="725"/>
                  </a:cubicBezTo>
                  <a:cubicBezTo>
                    <a:pt x="1049" y="727"/>
                    <a:pt x="1047" y="729"/>
                    <a:pt x="1045" y="729"/>
                  </a:cubicBezTo>
                  <a:close/>
                  <a:moveTo>
                    <a:pt x="988" y="729"/>
                  </a:moveTo>
                  <a:cubicBezTo>
                    <a:pt x="956" y="729"/>
                    <a:pt x="956" y="729"/>
                    <a:pt x="956" y="729"/>
                  </a:cubicBezTo>
                  <a:cubicBezTo>
                    <a:pt x="954" y="729"/>
                    <a:pt x="952" y="727"/>
                    <a:pt x="952" y="725"/>
                  </a:cubicBezTo>
                  <a:cubicBezTo>
                    <a:pt x="952" y="723"/>
                    <a:pt x="954" y="721"/>
                    <a:pt x="956" y="721"/>
                  </a:cubicBezTo>
                  <a:cubicBezTo>
                    <a:pt x="988" y="721"/>
                    <a:pt x="988" y="721"/>
                    <a:pt x="988" y="721"/>
                  </a:cubicBezTo>
                  <a:cubicBezTo>
                    <a:pt x="991" y="721"/>
                    <a:pt x="992" y="723"/>
                    <a:pt x="992" y="725"/>
                  </a:cubicBezTo>
                  <a:cubicBezTo>
                    <a:pt x="992" y="727"/>
                    <a:pt x="991" y="729"/>
                    <a:pt x="988" y="729"/>
                  </a:cubicBezTo>
                  <a:close/>
                  <a:moveTo>
                    <a:pt x="932" y="729"/>
                  </a:moveTo>
                  <a:cubicBezTo>
                    <a:pt x="900" y="729"/>
                    <a:pt x="900" y="729"/>
                    <a:pt x="900" y="729"/>
                  </a:cubicBezTo>
                  <a:cubicBezTo>
                    <a:pt x="898" y="729"/>
                    <a:pt x="896" y="727"/>
                    <a:pt x="896" y="725"/>
                  </a:cubicBezTo>
                  <a:cubicBezTo>
                    <a:pt x="896" y="723"/>
                    <a:pt x="898" y="721"/>
                    <a:pt x="900" y="721"/>
                  </a:cubicBezTo>
                  <a:cubicBezTo>
                    <a:pt x="932" y="721"/>
                    <a:pt x="932" y="721"/>
                    <a:pt x="932" y="721"/>
                  </a:cubicBezTo>
                  <a:cubicBezTo>
                    <a:pt x="934" y="721"/>
                    <a:pt x="936" y="723"/>
                    <a:pt x="936" y="725"/>
                  </a:cubicBezTo>
                  <a:cubicBezTo>
                    <a:pt x="936" y="727"/>
                    <a:pt x="934" y="729"/>
                    <a:pt x="932" y="729"/>
                  </a:cubicBezTo>
                  <a:close/>
                  <a:moveTo>
                    <a:pt x="876" y="729"/>
                  </a:moveTo>
                  <a:cubicBezTo>
                    <a:pt x="844" y="729"/>
                    <a:pt x="844" y="729"/>
                    <a:pt x="844" y="729"/>
                  </a:cubicBezTo>
                  <a:cubicBezTo>
                    <a:pt x="841" y="729"/>
                    <a:pt x="840" y="727"/>
                    <a:pt x="840" y="725"/>
                  </a:cubicBezTo>
                  <a:cubicBezTo>
                    <a:pt x="840" y="723"/>
                    <a:pt x="841" y="721"/>
                    <a:pt x="844" y="721"/>
                  </a:cubicBezTo>
                  <a:cubicBezTo>
                    <a:pt x="876" y="721"/>
                    <a:pt x="876" y="721"/>
                    <a:pt x="876" y="721"/>
                  </a:cubicBezTo>
                  <a:cubicBezTo>
                    <a:pt x="878" y="721"/>
                    <a:pt x="880" y="723"/>
                    <a:pt x="880" y="725"/>
                  </a:cubicBezTo>
                  <a:cubicBezTo>
                    <a:pt x="880" y="727"/>
                    <a:pt x="878" y="729"/>
                    <a:pt x="876" y="729"/>
                  </a:cubicBezTo>
                  <a:close/>
                  <a:moveTo>
                    <a:pt x="819" y="729"/>
                  </a:moveTo>
                  <a:cubicBezTo>
                    <a:pt x="787" y="729"/>
                    <a:pt x="787" y="729"/>
                    <a:pt x="787" y="729"/>
                  </a:cubicBezTo>
                  <a:cubicBezTo>
                    <a:pt x="785" y="729"/>
                    <a:pt x="783" y="727"/>
                    <a:pt x="783" y="725"/>
                  </a:cubicBezTo>
                  <a:cubicBezTo>
                    <a:pt x="783" y="723"/>
                    <a:pt x="785" y="721"/>
                    <a:pt x="787" y="721"/>
                  </a:cubicBezTo>
                  <a:cubicBezTo>
                    <a:pt x="819" y="721"/>
                    <a:pt x="819" y="721"/>
                    <a:pt x="819" y="721"/>
                  </a:cubicBezTo>
                  <a:cubicBezTo>
                    <a:pt x="822" y="721"/>
                    <a:pt x="823" y="723"/>
                    <a:pt x="823" y="725"/>
                  </a:cubicBezTo>
                  <a:cubicBezTo>
                    <a:pt x="823" y="727"/>
                    <a:pt x="822" y="729"/>
                    <a:pt x="819" y="729"/>
                  </a:cubicBezTo>
                  <a:close/>
                  <a:moveTo>
                    <a:pt x="763" y="729"/>
                  </a:moveTo>
                  <a:cubicBezTo>
                    <a:pt x="731" y="729"/>
                    <a:pt x="731" y="729"/>
                    <a:pt x="731" y="729"/>
                  </a:cubicBezTo>
                  <a:cubicBezTo>
                    <a:pt x="729" y="729"/>
                    <a:pt x="727" y="727"/>
                    <a:pt x="727" y="725"/>
                  </a:cubicBezTo>
                  <a:cubicBezTo>
                    <a:pt x="727" y="723"/>
                    <a:pt x="729" y="721"/>
                    <a:pt x="731" y="721"/>
                  </a:cubicBezTo>
                  <a:cubicBezTo>
                    <a:pt x="763" y="721"/>
                    <a:pt x="763" y="721"/>
                    <a:pt x="763" y="721"/>
                  </a:cubicBezTo>
                  <a:cubicBezTo>
                    <a:pt x="765" y="721"/>
                    <a:pt x="767" y="723"/>
                    <a:pt x="767" y="725"/>
                  </a:cubicBezTo>
                  <a:cubicBezTo>
                    <a:pt x="767" y="727"/>
                    <a:pt x="765" y="729"/>
                    <a:pt x="763" y="729"/>
                  </a:cubicBezTo>
                  <a:close/>
                  <a:moveTo>
                    <a:pt x="707" y="729"/>
                  </a:moveTo>
                  <a:cubicBezTo>
                    <a:pt x="675" y="729"/>
                    <a:pt x="675" y="729"/>
                    <a:pt x="675" y="729"/>
                  </a:cubicBezTo>
                  <a:cubicBezTo>
                    <a:pt x="672" y="729"/>
                    <a:pt x="671" y="727"/>
                    <a:pt x="671" y="725"/>
                  </a:cubicBezTo>
                  <a:cubicBezTo>
                    <a:pt x="671" y="723"/>
                    <a:pt x="672" y="721"/>
                    <a:pt x="675" y="721"/>
                  </a:cubicBezTo>
                  <a:cubicBezTo>
                    <a:pt x="707" y="721"/>
                    <a:pt x="707" y="721"/>
                    <a:pt x="707" y="721"/>
                  </a:cubicBezTo>
                  <a:cubicBezTo>
                    <a:pt x="709" y="721"/>
                    <a:pt x="711" y="723"/>
                    <a:pt x="711" y="725"/>
                  </a:cubicBezTo>
                  <a:cubicBezTo>
                    <a:pt x="711" y="727"/>
                    <a:pt x="709" y="729"/>
                    <a:pt x="707" y="729"/>
                  </a:cubicBezTo>
                  <a:close/>
                  <a:moveTo>
                    <a:pt x="650" y="729"/>
                  </a:moveTo>
                  <a:cubicBezTo>
                    <a:pt x="618" y="729"/>
                    <a:pt x="618" y="729"/>
                    <a:pt x="618" y="729"/>
                  </a:cubicBezTo>
                  <a:cubicBezTo>
                    <a:pt x="616" y="729"/>
                    <a:pt x="614" y="727"/>
                    <a:pt x="614" y="725"/>
                  </a:cubicBezTo>
                  <a:cubicBezTo>
                    <a:pt x="614" y="723"/>
                    <a:pt x="616" y="721"/>
                    <a:pt x="618" y="721"/>
                  </a:cubicBezTo>
                  <a:cubicBezTo>
                    <a:pt x="650" y="721"/>
                    <a:pt x="650" y="721"/>
                    <a:pt x="650" y="721"/>
                  </a:cubicBezTo>
                  <a:cubicBezTo>
                    <a:pt x="653" y="721"/>
                    <a:pt x="654" y="723"/>
                    <a:pt x="654" y="725"/>
                  </a:cubicBezTo>
                  <a:cubicBezTo>
                    <a:pt x="654" y="727"/>
                    <a:pt x="653" y="729"/>
                    <a:pt x="650" y="729"/>
                  </a:cubicBezTo>
                  <a:close/>
                  <a:moveTo>
                    <a:pt x="594" y="729"/>
                  </a:moveTo>
                  <a:cubicBezTo>
                    <a:pt x="562" y="729"/>
                    <a:pt x="562" y="729"/>
                    <a:pt x="562" y="729"/>
                  </a:cubicBezTo>
                  <a:cubicBezTo>
                    <a:pt x="560" y="729"/>
                    <a:pt x="558" y="727"/>
                    <a:pt x="558" y="725"/>
                  </a:cubicBezTo>
                  <a:cubicBezTo>
                    <a:pt x="558" y="723"/>
                    <a:pt x="560" y="721"/>
                    <a:pt x="562" y="721"/>
                  </a:cubicBezTo>
                  <a:cubicBezTo>
                    <a:pt x="594" y="721"/>
                    <a:pt x="594" y="721"/>
                    <a:pt x="594" y="721"/>
                  </a:cubicBezTo>
                  <a:cubicBezTo>
                    <a:pt x="596" y="721"/>
                    <a:pt x="598" y="723"/>
                    <a:pt x="598" y="725"/>
                  </a:cubicBezTo>
                  <a:cubicBezTo>
                    <a:pt x="598" y="727"/>
                    <a:pt x="596" y="729"/>
                    <a:pt x="594" y="729"/>
                  </a:cubicBezTo>
                  <a:close/>
                  <a:moveTo>
                    <a:pt x="538" y="729"/>
                  </a:moveTo>
                  <a:cubicBezTo>
                    <a:pt x="506" y="729"/>
                    <a:pt x="506" y="729"/>
                    <a:pt x="506" y="729"/>
                  </a:cubicBezTo>
                  <a:cubicBezTo>
                    <a:pt x="503" y="729"/>
                    <a:pt x="502" y="727"/>
                    <a:pt x="502" y="725"/>
                  </a:cubicBezTo>
                  <a:cubicBezTo>
                    <a:pt x="502" y="723"/>
                    <a:pt x="503" y="721"/>
                    <a:pt x="506" y="721"/>
                  </a:cubicBezTo>
                  <a:cubicBezTo>
                    <a:pt x="538" y="721"/>
                    <a:pt x="538" y="721"/>
                    <a:pt x="538" y="721"/>
                  </a:cubicBezTo>
                  <a:cubicBezTo>
                    <a:pt x="540" y="721"/>
                    <a:pt x="542" y="723"/>
                    <a:pt x="542" y="725"/>
                  </a:cubicBezTo>
                  <a:cubicBezTo>
                    <a:pt x="542" y="727"/>
                    <a:pt x="540" y="729"/>
                    <a:pt x="538" y="729"/>
                  </a:cubicBezTo>
                  <a:close/>
                  <a:moveTo>
                    <a:pt x="481" y="729"/>
                  </a:moveTo>
                  <a:cubicBezTo>
                    <a:pt x="449" y="729"/>
                    <a:pt x="449" y="729"/>
                    <a:pt x="449" y="729"/>
                  </a:cubicBezTo>
                  <a:cubicBezTo>
                    <a:pt x="447" y="729"/>
                    <a:pt x="445" y="727"/>
                    <a:pt x="445" y="725"/>
                  </a:cubicBezTo>
                  <a:cubicBezTo>
                    <a:pt x="445" y="723"/>
                    <a:pt x="447" y="721"/>
                    <a:pt x="449" y="721"/>
                  </a:cubicBezTo>
                  <a:cubicBezTo>
                    <a:pt x="481" y="721"/>
                    <a:pt x="481" y="721"/>
                    <a:pt x="481" y="721"/>
                  </a:cubicBezTo>
                  <a:cubicBezTo>
                    <a:pt x="484" y="721"/>
                    <a:pt x="485" y="723"/>
                    <a:pt x="485" y="725"/>
                  </a:cubicBezTo>
                  <a:cubicBezTo>
                    <a:pt x="485" y="727"/>
                    <a:pt x="484" y="729"/>
                    <a:pt x="481" y="729"/>
                  </a:cubicBezTo>
                  <a:close/>
                  <a:moveTo>
                    <a:pt x="425" y="729"/>
                  </a:moveTo>
                  <a:cubicBezTo>
                    <a:pt x="393" y="729"/>
                    <a:pt x="393" y="729"/>
                    <a:pt x="393" y="729"/>
                  </a:cubicBezTo>
                  <a:cubicBezTo>
                    <a:pt x="391" y="729"/>
                    <a:pt x="389" y="727"/>
                    <a:pt x="389" y="725"/>
                  </a:cubicBezTo>
                  <a:cubicBezTo>
                    <a:pt x="389" y="723"/>
                    <a:pt x="391" y="721"/>
                    <a:pt x="393" y="721"/>
                  </a:cubicBezTo>
                  <a:cubicBezTo>
                    <a:pt x="425" y="721"/>
                    <a:pt x="425" y="721"/>
                    <a:pt x="425" y="721"/>
                  </a:cubicBezTo>
                  <a:cubicBezTo>
                    <a:pt x="427" y="721"/>
                    <a:pt x="429" y="723"/>
                    <a:pt x="429" y="725"/>
                  </a:cubicBezTo>
                  <a:cubicBezTo>
                    <a:pt x="429" y="727"/>
                    <a:pt x="427" y="729"/>
                    <a:pt x="425" y="729"/>
                  </a:cubicBezTo>
                  <a:close/>
                  <a:moveTo>
                    <a:pt x="369" y="729"/>
                  </a:moveTo>
                  <a:cubicBezTo>
                    <a:pt x="337" y="729"/>
                    <a:pt x="337" y="729"/>
                    <a:pt x="337" y="729"/>
                  </a:cubicBezTo>
                  <a:cubicBezTo>
                    <a:pt x="334" y="729"/>
                    <a:pt x="333" y="727"/>
                    <a:pt x="333" y="725"/>
                  </a:cubicBezTo>
                  <a:cubicBezTo>
                    <a:pt x="333" y="723"/>
                    <a:pt x="334" y="721"/>
                    <a:pt x="337" y="721"/>
                  </a:cubicBezTo>
                  <a:cubicBezTo>
                    <a:pt x="369" y="721"/>
                    <a:pt x="369" y="721"/>
                    <a:pt x="369" y="721"/>
                  </a:cubicBezTo>
                  <a:cubicBezTo>
                    <a:pt x="371" y="721"/>
                    <a:pt x="373" y="723"/>
                    <a:pt x="373" y="725"/>
                  </a:cubicBezTo>
                  <a:cubicBezTo>
                    <a:pt x="373" y="727"/>
                    <a:pt x="371" y="729"/>
                    <a:pt x="369" y="729"/>
                  </a:cubicBezTo>
                  <a:close/>
                  <a:moveTo>
                    <a:pt x="312" y="729"/>
                  </a:moveTo>
                  <a:cubicBezTo>
                    <a:pt x="280" y="729"/>
                    <a:pt x="280" y="729"/>
                    <a:pt x="280" y="729"/>
                  </a:cubicBezTo>
                  <a:cubicBezTo>
                    <a:pt x="278" y="729"/>
                    <a:pt x="276" y="727"/>
                    <a:pt x="276" y="725"/>
                  </a:cubicBezTo>
                  <a:cubicBezTo>
                    <a:pt x="276" y="723"/>
                    <a:pt x="278" y="721"/>
                    <a:pt x="280" y="721"/>
                  </a:cubicBezTo>
                  <a:cubicBezTo>
                    <a:pt x="312" y="721"/>
                    <a:pt x="312" y="721"/>
                    <a:pt x="312" y="721"/>
                  </a:cubicBezTo>
                  <a:cubicBezTo>
                    <a:pt x="315" y="721"/>
                    <a:pt x="316" y="723"/>
                    <a:pt x="316" y="725"/>
                  </a:cubicBezTo>
                  <a:cubicBezTo>
                    <a:pt x="316" y="727"/>
                    <a:pt x="315" y="729"/>
                    <a:pt x="312" y="729"/>
                  </a:cubicBezTo>
                  <a:close/>
                  <a:moveTo>
                    <a:pt x="256" y="729"/>
                  </a:moveTo>
                  <a:cubicBezTo>
                    <a:pt x="224" y="729"/>
                    <a:pt x="224" y="729"/>
                    <a:pt x="224" y="729"/>
                  </a:cubicBezTo>
                  <a:cubicBezTo>
                    <a:pt x="222" y="729"/>
                    <a:pt x="220" y="727"/>
                    <a:pt x="220" y="725"/>
                  </a:cubicBezTo>
                  <a:cubicBezTo>
                    <a:pt x="220" y="723"/>
                    <a:pt x="222" y="721"/>
                    <a:pt x="224" y="721"/>
                  </a:cubicBezTo>
                  <a:cubicBezTo>
                    <a:pt x="256" y="721"/>
                    <a:pt x="256" y="721"/>
                    <a:pt x="256" y="721"/>
                  </a:cubicBezTo>
                  <a:cubicBezTo>
                    <a:pt x="258" y="721"/>
                    <a:pt x="260" y="723"/>
                    <a:pt x="260" y="725"/>
                  </a:cubicBezTo>
                  <a:cubicBezTo>
                    <a:pt x="260" y="727"/>
                    <a:pt x="258" y="729"/>
                    <a:pt x="256" y="729"/>
                  </a:cubicBezTo>
                  <a:close/>
                  <a:moveTo>
                    <a:pt x="200" y="729"/>
                  </a:moveTo>
                  <a:cubicBezTo>
                    <a:pt x="168" y="729"/>
                    <a:pt x="168" y="729"/>
                    <a:pt x="168" y="729"/>
                  </a:cubicBezTo>
                  <a:cubicBezTo>
                    <a:pt x="165" y="729"/>
                    <a:pt x="164" y="727"/>
                    <a:pt x="164" y="725"/>
                  </a:cubicBezTo>
                  <a:cubicBezTo>
                    <a:pt x="164" y="723"/>
                    <a:pt x="165" y="721"/>
                    <a:pt x="168" y="721"/>
                  </a:cubicBezTo>
                  <a:cubicBezTo>
                    <a:pt x="200" y="721"/>
                    <a:pt x="200" y="721"/>
                    <a:pt x="200" y="721"/>
                  </a:cubicBezTo>
                  <a:cubicBezTo>
                    <a:pt x="202" y="721"/>
                    <a:pt x="204" y="723"/>
                    <a:pt x="204" y="725"/>
                  </a:cubicBezTo>
                  <a:cubicBezTo>
                    <a:pt x="204" y="727"/>
                    <a:pt x="202" y="729"/>
                    <a:pt x="200" y="729"/>
                  </a:cubicBezTo>
                  <a:close/>
                  <a:moveTo>
                    <a:pt x="143" y="729"/>
                  </a:moveTo>
                  <a:cubicBezTo>
                    <a:pt x="111" y="729"/>
                    <a:pt x="111" y="729"/>
                    <a:pt x="111" y="729"/>
                  </a:cubicBezTo>
                  <a:cubicBezTo>
                    <a:pt x="109" y="729"/>
                    <a:pt x="107" y="727"/>
                    <a:pt x="107" y="725"/>
                  </a:cubicBezTo>
                  <a:cubicBezTo>
                    <a:pt x="107" y="723"/>
                    <a:pt x="109" y="721"/>
                    <a:pt x="111" y="721"/>
                  </a:cubicBezTo>
                  <a:cubicBezTo>
                    <a:pt x="143" y="721"/>
                    <a:pt x="143" y="721"/>
                    <a:pt x="143" y="721"/>
                  </a:cubicBezTo>
                  <a:cubicBezTo>
                    <a:pt x="146" y="721"/>
                    <a:pt x="147" y="723"/>
                    <a:pt x="147" y="725"/>
                  </a:cubicBezTo>
                  <a:cubicBezTo>
                    <a:pt x="147" y="727"/>
                    <a:pt x="146" y="729"/>
                    <a:pt x="143" y="729"/>
                  </a:cubicBezTo>
                  <a:close/>
                  <a:moveTo>
                    <a:pt x="1394" y="704"/>
                  </a:moveTo>
                  <a:cubicBezTo>
                    <a:pt x="1394" y="704"/>
                    <a:pt x="1393" y="704"/>
                    <a:pt x="1393" y="704"/>
                  </a:cubicBezTo>
                  <a:cubicBezTo>
                    <a:pt x="1391" y="704"/>
                    <a:pt x="1390" y="702"/>
                    <a:pt x="1390" y="700"/>
                  </a:cubicBezTo>
                  <a:cubicBezTo>
                    <a:pt x="1390" y="699"/>
                    <a:pt x="1390" y="698"/>
                    <a:pt x="1390" y="696"/>
                  </a:cubicBezTo>
                  <a:cubicBezTo>
                    <a:pt x="1390" y="668"/>
                    <a:pt x="1390" y="668"/>
                    <a:pt x="1390" y="668"/>
                  </a:cubicBezTo>
                  <a:cubicBezTo>
                    <a:pt x="1390" y="666"/>
                    <a:pt x="1392" y="664"/>
                    <a:pt x="1394" y="664"/>
                  </a:cubicBezTo>
                  <a:cubicBezTo>
                    <a:pt x="1396" y="664"/>
                    <a:pt x="1398" y="666"/>
                    <a:pt x="1398" y="668"/>
                  </a:cubicBezTo>
                  <a:cubicBezTo>
                    <a:pt x="1398" y="696"/>
                    <a:pt x="1398" y="696"/>
                    <a:pt x="1398" y="696"/>
                  </a:cubicBezTo>
                  <a:cubicBezTo>
                    <a:pt x="1398" y="698"/>
                    <a:pt x="1398" y="699"/>
                    <a:pt x="1398" y="701"/>
                  </a:cubicBezTo>
                  <a:cubicBezTo>
                    <a:pt x="1397" y="703"/>
                    <a:pt x="1396" y="704"/>
                    <a:pt x="1394" y="704"/>
                  </a:cubicBezTo>
                  <a:close/>
                  <a:moveTo>
                    <a:pt x="1394" y="648"/>
                  </a:moveTo>
                  <a:cubicBezTo>
                    <a:pt x="1392" y="648"/>
                    <a:pt x="1390" y="646"/>
                    <a:pt x="1390" y="644"/>
                  </a:cubicBezTo>
                  <a:cubicBezTo>
                    <a:pt x="1390" y="612"/>
                    <a:pt x="1390" y="612"/>
                    <a:pt x="1390" y="612"/>
                  </a:cubicBezTo>
                  <a:cubicBezTo>
                    <a:pt x="1390" y="609"/>
                    <a:pt x="1392" y="608"/>
                    <a:pt x="1394" y="608"/>
                  </a:cubicBezTo>
                  <a:cubicBezTo>
                    <a:pt x="1396" y="608"/>
                    <a:pt x="1398" y="609"/>
                    <a:pt x="1398" y="612"/>
                  </a:cubicBezTo>
                  <a:cubicBezTo>
                    <a:pt x="1398" y="644"/>
                    <a:pt x="1398" y="644"/>
                    <a:pt x="1398" y="644"/>
                  </a:cubicBezTo>
                  <a:cubicBezTo>
                    <a:pt x="1398" y="646"/>
                    <a:pt x="1396" y="648"/>
                    <a:pt x="1394" y="648"/>
                  </a:cubicBezTo>
                  <a:close/>
                  <a:moveTo>
                    <a:pt x="1394" y="591"/>
                  </a:moveTo>
                  <a:cubicBezTo>
                    <a:pt x="1392" y="591"/>
                    <a:pt x="1390" y="590"/>
                    <a:pt x="1390" y="587"/>
                  </a:cubicBezTo>
                  <a:cubicBezTo>
                    <a:pt x="1390" y="555"/>
                    <a:pt x="1390" y="555"/>
                    <a:pt x="1390" y="555"/>
                  </a:cubicBezTo>
                  <a:cubicBezTo>
                    <a:pt x="1390" y="553"/>
                    <a:pt x="1392" y="551"/>
                    <a:pt x="1394" y="551"/>
                  </a:cubicBezTo>
                  <a:cubicBezTo>
                    <a:pt x="1396" y="551"/>
                    <a:pt x="1398" y="553"/>
                    <a:pt x="1398" y="555"/>
                  </a:cubicBezTo>
                  <a:cubicBezTo>
                    <a:pt x="1398" y="587"/>
                    <a:pt x="1398" y="587"/>
                    <a:pt x="1398" y="587"/>
                  </a:cubicBezTo>
                  <a:cubicBezTo>
                    <a:pt x="1398" y="590"/>
                    <a:pt x="1396" y="591"/>
                    <a:pt x="1394" y="591"/>
                  </a:cubicBezTo>
                  <a:close/>
                  <a:moveTo>
                    <a:pt x="1394" y="535"/>
                  </a:moveTo>
                  <a:cubicBezTo>
                    <a:pt x="1392" y="535"/>
                    <a:pt x="1390" y="533"/>
                    <a:pt x="1390" y="531"/>
                  </a:cubicBezTo>
                  <a:cubicBezTo>
                    <a:pt x="1390" y="499"/>
                    <a:pt x="1390" y="499"/>
                    <a:pt x="1390" y="499"/>
                  </a:cubicBezTo>
                  <a:cubicBezTo>
                    <a:pt x="1390" y="497"/>
                    <a:pt x="1392" y="495"/>
                    <a:pt x="1394" y="495"/>
                  </a:cubicBezTo>
                  <a:cubicBezTo>
                    <a:pt x="1396" y="495"/>
                    <a:pt x="1398" y="497"/>
                    <a:pt x="1398" y="499"/>
                  </a:cubicBezTo>
                  <a:cubicBezTo>
                    <a:pt x="1398" y="531"/>
                    <a:pt x="1398" y="531"/>
                    <a:pt x="1398" y="531"/>
                  </a:cubicBezTo>
                  <a:cubicBezTo>
                    <a:pt x="1398" y="533"/>
                    <a:pt x="1396" y="535"/>
                    <a:pt x="1394" y="535"/>
                  </a:cubicBezTo>
                  <a:close/>
                  <a:moveTo>
                    <a:pt x="1394" y="479"/>
                  </a:moveTo>
                  <a:cubicBezTo>
                    <a:pt x="1392" y="479"/>
                    <a:pt x="1390" y="477"/>
                    <a:pt x="1390" y="475"/>
                  </a:cubicBezTo>
                  <a:cubicBezTo>
                    <a:pt x="1390" y="443"/>
                    <a:pt x="1390" y="443"/>
                    <a:pt x="1390" y="443"/>
                  </a:cubicBezTo>
                  <a:cubicBezTo>
                    <a:pt x="1390" y="440"/>
                    <a:pt x="1392" y="439"/>
                    <a:pt x="1394" y="439"/>
                  </a:cubicBezTo>
                  <a:cubicBezTo>
                    <a:pt x="1396" y="439"/>
                    <a:pt x="1398" y="440"/>
                    <a:pt x="1398" y="443"/>
                  </a:cubicBezTo>
                  <a:cubicBezTo>
                    <a:pt x="1398" y="475"/>
                    <a:pt x="1398" y="475"/>
                    <a:pt x="1398" y="475"/>
                  </a:cubicBezTo>
                  <a:cubicBezTo>
                    <a:pt x="1398" y="477"/>
                    <a:pt x="1396" y="479"/>
                    <a:pt x="1394" y="479"/>
                  </a:cubicBezTo>
                  <a:close/>
                  <a:moveTo>
                    <a:pt x="1394" y="422"/>
                  </a:moveTo>
                  <a:cubicBezTo>
                    <a:pt x="1392" y="422"/>
                    <a:pt x="1390" y="421"/>
                    <a:pt x="1390" y="418"/>
                  </a:cubicBezTo>
                  <a:cubicBezTo>
                    <a:pt x="1390" y="386"/>
                    <a:pt x="1390" y="386"/>
                    <a:pt x="1390" y="386"/>
                  </a:cubicBezTo>
                  <a:cubicBezTo>
                    <a:pt x="1390" y="384"/>
                    <a:pt x="1392" y="382"/>
                    <a:pt x="1394" y="382"/>
                  </a:cubicBezTo>
                  <a:cubicBezTo>
                    <a:pt x="1396" y="382"/>
                    <a:pt x="1398" y="384"/>
                    <a:pt x="1398" y="386"/>
                  </a:cubicBezTo>
                  <a:cubicBezTo>
                    <a:pt x="1398" y="418"/>
                    <a:pt x="1398" y="418"/>
                    <a:pt x="1398" y="418"/>
                  </a:cubicBezTo>
                  <a:cubicBezTo>
                    <a:pt x="1398" y="421"/>
                    <a:pt x="1396" y="422"/>
                    <a:pt x="1394" y="422"/>
                  </a:cubicBezTo>
                  <a:close/>
                  <a:moveTo>
                    <a:pt x="1394" y="366"/>
                  </a:moveTo>
                  <a:cubicBezTo>
                    <a:pt x="1392" y="366"/>
                    <a:pt x="1390" y="364"/>
                    <a:pt x="1390" y="362"/>
                  </a:cubicBezTo>
                  <a:cubicBezTo>
                    <a:pt x="1390" y="330"/>
                    <a:pt x="1390" y="330"/>
                    <a:pt x="1390" y="330"/>
                  </a:cubicBezTo>
                  <a:cubicBezTo>
                    <a:pt x="1390" y="328"/>
                    <a:pt x="1392" y="326"/>
                    <a:pt x="1394" y="326"/>
                  </a:cubicBezTo>
                  <a:cubicBezTo>
                    <a:pt x="1396" y="326"/>
                    <a:pt x="1398" y="328"/>
                    <a:pt x="1398" y="330"/>
                  </a:cubicBezTo>
                  <a:cubicBezTo>
                    <a:pt x="1398" y="362"/>
                    <a:pt x="1398" y="362"/>
                    <a:pt x="1398" y="362"/>
                  </a:cubicBezTo>
                  <a:cubicBezTo>
                    <a:pt x="1398" y="364"/>
                    <a:pt x="1396" y="366"/>
                    <a:pt x="1394" y="366"/>
                  </a:cubicBezTo>
                  <a:close/>
                  <a:moveTo>
                    <a:pt x="1394" y="310"/>
                  </a:moveTo>
                  <a:cubicBezTo>
                    <a:pt x="1392" y="310"/>
                    <a:pt x="1390" y="308"/>
                    <a:pt x="1390" y="306"/>
                  </a:cubicBezTo>
                  <a:cubicBezTo>
                    <a:pt x="1390" y="274"/>
                    <a:pt x="1390" y="274"/>
                    <a:pt x="1390" y="274"/>
                  </a:cubicBezTo>
                  <a:cubicBezTo>
                    <a:pt x="1390" y="271"/>
                    <a:pt x="1392" y="270"/>
                    <a:pt x="1394" y="270"/>
                  </a:cubicBezTo>
                  <a:cubicBezTo>
                    <a:pt x="1396" y="270"/>
                    <a:pt x="1398" y="271"/>
                    <a:pt x="1398" y="274"/>
                  </a:cubicBezTo>
                  <a:cubicBezTo>
                    <a:pt x="1398" y="306"/>
                    <a:pt x="1398" y="306"/>
                    <a:pt x="1398" y="306"/>
                  </a:cubicBezTo>
                  <a:cubicBezTo>
                    <a:pt x="1398" y="308"/>
                    <a:pt x="1396" y="310"/>
                    <a:pt x="1394" y="310"/>
                  </a:cubicBezTo>
                  <a:close/>
                  <a:moveTo>
                    <a:pt x="1394" y="253"/>
                  </a:moveTo>
                  <a:cubicBezTo>
                    <a:pt x="1392" y="253"/>
                    <a:pt x="1390" y="252"/>
                    <a:pt x="1390" y="249"/>
                  </a:cubicBezTo>
                  <a:cubicBezTo>
                    <a:pt x="1390" y="217"/>
                    <a:pt x="1390" y="217"/>
                    <a:pt x="1390" y="217"/>
                  </a:cubicBezTo>
                  <a:cubicBezTo>
                    <a:pt x="1390" y="215"/>
                    <a:pt x="1392" y="213"/>
                    <a:pt x="1394" y="213"/>
                  </a:cubicBezTo>
                  <a:cubicBezTo>
                    <a:pt x="1396" y="213"/>
                    <a:pt x="1398" y="215"/>
                    <a:pt x="1398" y="217"/>
                  </a:cubicBezTo>
                  <a:cubicBezTo>
                    <a:pt x="1398" y="249"/>
                    <a:pt x="1398" y="249"/>
                    <a:pt x="1398" y="249"/>
                  </a:cubicBezTo>
                  <a:cubicBezTo>
                    <a:pt x="1398" y="252"/>
                    <a:pt x="1396" y="253"/>
                    <a:pt x="1394" y="253"/>
                  </a:cubicBezTo>
                  <a:close/>
                  <a:moveTo>
                    <a:pt x="1394" y="197"/>
                  </a:moveTo>
                  <a:cubicBezTo>
                    <a:pt x="1392" y="197"/>
                    <a:pt x="1390" y="195"/>
                    <a:pt x="1390" y="193"/>
                  </a:cubicBezTo>
                  <a:cubicBezTo>
                    <a:pt x="1390" y="161"/>
                    <a:pt x="1390" y="161"/>
                    <a:pt x="1390" y="161"/>
                  </a:cubicBezTo>
                  <a:cubicBezTo>
                    <a:pt x="1390" y="159"/>
                    <a:pt x="1392" y="157"/>
                    <a:pt x="1394" y="157"/>
                  </a:cubicBezTo>
                  <a:cubicBezTo>
                    <a:pt x="1396" y="157"/>
                    <a:pt x="1398" y="159"/>
                    <a:pt x="1398" y="161"/>
                  </a:cubicBezTo>
                  <a:cubicBezTo>
                    <a:pt x="1398" y="193"/>
                    <a:pt x="1398" y="193"/>
                    <a:pt x="1398" y="193"/>
                  </a:cubicBezTo>
                  <a:cubicBezTo>
                    <a:pt x="1398" y="195"/>
                    <a:pt x="1396" y="197"/>
                    <a:pt x="1394" y="197"/>
                  </a:cubicBezTo>
                  <a:close/>
                  <a:moveTo>
                    <a:pt x="1394" y="141"/>
                  </a:moveTo>
                  <a:cubicBezTo>
                    <a:pt x="1392" y="141"/>
                    <a:pt x="1390" y="139"/>
                    <a:pt x="1390" y="137"/>
                  </a:cubicBezTo>
                  <a:cubicBezTo>
                    <a:pt x="1390" y="105"/>
                    <a:pt x="1390" y="105"/>
                    <a:pt x="1390" y="105"/>
                  </a:cubicBezTo>
                  <a:cubicBezTo>
                    <a:pt x="1390" y="102"/>
                    <a:pt x="1392" y="101"/>
                    <a:pt x="1394" y="101"/>
                  </a:cubicBezTo>
                  <a:cubicBezTo>
                    <a:pt x="1396" y="101"/>
                    <a:pt x="1398" y="102"/>
                    <a:pt x="1398" y="105"/>
                  </a:cubicBezTo>
                  <a:cubicBezTo>
                    <a:pt x="1398" y="137"/>
                    <a:pt x="1398" y="137"/>
                    <a:pt x="1398" y="137"/>
                  </a:cubicBezTo>
                  <a:cubicBezTo>
                    <a:pt x="1398" y="139"/>
                    <a:pt x="1396" y="141"/>
                    <a:pt x="1394" y="141"/>
                  </a:cubicBezTo>
                  <a:close/>
                  <a:moveTo>
                    <a:pt x="1394" y="84"/>
                  </a:moveTo>
                  <a:cubicBezTo>
                    <a:pt x="1392" y="84"/>
                    <a:pt x="1390" y="83"/>
                    <a:pt x="1390" y="80"/>
                  </a:cubicBezTo>
                  <a:cubicBezTo>
                    <a:pt x="1390" y="62"/>
                    <a:pt x="1390" y="62"/>
                    <a:pt x="1390" y="62"/>
                  </a:cubicBezTo>
                  <a:cubicBezTo>
                    <a:pt x="1390" y="57"/>
                    <a:pt x="1391" y="52"/>
                    <a:pt x="1392" y="47"/>
                  </a:cubicBezTo>
                  <a:cubicBezTo>
                    <a:pt x="1392" y="45"/>
                    <a:pt x="1394" y="44"/>
                    <a:pt x="1397" y="44"/>
                  </a:cubicBezTo>
                  <a:cubicBezTo>
                    <a:pt x="1399" y="45"/>
                    <a:pt x="1400" y="47"/>
                    <a:pt x="1399" y="49"/>
                  </a:cubicBezTo>
                  <a:cubicBezTo>
                    <a:pt x="1398" y="53"/>
                    <a:pt x="1398" y="58"/>
                    <a:pt x="1398" y="62"/>
                  </a:cubicBezTo>
                  <a:cubicBezTo>
                    <a:pt x="1398" y="80"/>
                    <a:pt x="1398" y="80"/>
                    <a:pt x="1398" y="80"/>
                  </a:cubicBezTo>
                  <a:cubicBezTo>
                    <a:pt x="1398" y="83"/>
                    <a:pt x="1396" y="84"/>
                    <a:pt x="1394" y="84"/>
                  </a:cubicBezTo>
                  <a:close/>
                  <a:moveTo>
                    <a:pt x="1406" y="31"/>
                  </a:moveTo>
                  <a:cubicBezTo>
                    <a:pt x="1405" y="31"/>
                    <a:pt x="1404" y="30"/>
                    <a:pt x="1403" y="30"/>
                  </a:cubicBezTo>
                  <a:cubicBezTo>
                    <a:pt x="1402" y="29"/>
                    <a:pt x="1401" y="26"/>
                    <a:pt x="1403" y="24"/>
                  </a:cubicBezTo>
                  <a:cubicBezTo>
                    <a:pt x="1410" y="15"/>
                    <a:pt x="1419" y="8"/>
                    <a:pt x="1430" y="4"/>
                  </a:cubicBezTo>
                  <a:cubicBezTo>
                    <a:pt x="1432" y="3"/>
                    <a:pt x="1434" y="4"/>
                    <a:pt x="1435" y="6"/>
                  </a:cubicBezTo>
                  <a:cubicBezTo>
                    <a:pt x="1436" y="8"/>
                    <a:pt x="1435" y="11"/>
                    <a:pt x="1433" y="12"/>
                  </a:cubicBezTo>
                  <a:cubicBezTo>
                    <a:pt x="1423" y="15"/>
                    <a:pt x="1415" y="21"/>
                    <a:pt x="1409" y="29"/>
                  </a:cubicBezTo>
                  <a:cubicBezTo>
                    <a:pt x="1408" y="30"/>
                    <a:pt x="1407" y="31"/>
                    <a:pt x="1406" y="31"/>
                  </a:cubicBezTo>
                  <a:close/>
                  <a:moveTo>
                    <a:pt x="1600" y="8"/>
                  </a:moveTo>
                  <a:cubicBezTo>
                    <a:pt x="1568" y="8"/>
                    <a:pt x="1568" y="8"/>
                    <a:pt x="1568" y="8"/>
                  </a:cubicBezTo>
                  <a:cubicBezTo>
                    <a:pt x="1566" y="8"/>
                    <a:pt x="1564" y="6"/>
                    <a:pt x="1564" y="4"/>
                  </a:cubicBezTo>
                  <a:cubicBezTo>
                    <a:pt x="1564" y="2"/>
                    <a:pt x="1566" y="0"/>
                    <a:pt x="1568" y="0"/>
                  </a:cubicBezTo>
                  <a:cubicBezTo>
                    <a:pt x="1600" y="0"/>
                    <a:pt x="1600" y="0"/>
                    <a:pt x="1600" y="0"/>
                  </a:cubicBezTo>
                  <a:cubicBezTo>
                    <a:pt x="1602" y="0"/>
                    <a:pt x="1604" y="2"/>
                    <a:pt x="1604" y="4"/>
                  </a:cubicBezTo>
                  <a:cubicBezTo>
                    <a:pt x="1604" y="6"/>
                    <a:pt x="1602" y="8"/>
                    <a:pt x="1600" y="8"/>
                  </a:cubicBezTo>
                  <a:close/>
                  <a:moveTo>
                    <a:pt x="1544" y="8"/>
                  </a:moveTo>
                  <a:cubicBezTo>
                    <a:pt x="1511" y="8"/>
                    <a:pt x="1511" y="8"/>
                    <a:pt x="1511" y="8"/>
                  </a:cubicBezTo>
                  <a:cubicBezTo>
                    <a:pt x="1509" y="8"/>
                    <a:pt x="1507" y="6"/>
                    <a:pt x="1507" y="4"/>
                  </a:cubicBezTo>
                  <a:cubicBezTo>
                    <a:pt x="1507" y="2"/>
                    <a:pt x="1509" y="0"/>
                    <a:pt x="1511" y="0"/>
                  </a:cubicBezTo>
                  <a:cubicBezTo>
                    <a:pt x="1544" y="0"/>
                    <a:pt x="1544" y="0"/>
                    <a:pt x="1544" y="0"/>
                  </a:cubicBezTo>
                  <a:cubicBezTo>
                    <a:pt x="1546" y="0"/>
                    <a:pt x="1548" y="2"/>
                    <a:pt x="1548" y="4"/>
                  </a:cubicBezTo>
                  <a:cubicBezTo>
                    <a:pt x="1548" y="6"/>
                    <a:pt x="1546" y="8"/>
                    <a:pt x="1544" y="8"/>
                  </a:cubicBezTo>
                  <a:close/>
                  <a:moveTo>
                    <a:pt x="1487" y="8"/>
                  </a:moveTo>
                  <a:cubicBezTo>
                    <a:pt x="1455" y="8"/>
                    <a:pt x="1455" y="8"/>
                    <a:pt x="1455" y="8"/>
                  </a:cubicBezTo>
                  <a:cubicBezTo>
                    <a:pt x="1453" y="8"/>
                    <a:pt x="1451" y="6"/>
                    <a:pt x="1451" y="4"/>
                  </a:cubicBezTo>
                  <a:cubicBezTo>
                    <a:pt x="1451" y="2"/>
                    <a:pt x="1453" y="0"/>
                    <a:pt x="1455" y="0"/>
                  </a:cubicBezTo>
                  <a:cubicBezTo>
                    <a:pt x="1487" y="0"/>
                    <a:pt x="1487" y="0"/>
                    <a:pt x="1487" y="0"/>
                  </a:cubicBezTo>
                  <a:cubicBezTo>
                    <a:pt x="1489" y="0"/>
                    <a:pt x="1491" y="2"/>
                    <a:pt x="1491" y="4"/>
                  </a:cubicBezTo>
                  <a:cubicBezTo>
                    <a:pt x="1491" y="6"/>
                    <a:pt x="1489" y="8"/>
                    <a:pt x="1487" y="8"/>
                  </a:cubicBezTo>
                  <a:close/>
                </a:path>
              </a:pathLst>
            </a:custGeom>
            <a:solidFill>
              <a:srgbClr val="00B2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2" name="Freeform 112"/>
            <p:cNvSpPr>
              <a:spLocks/>
            </p:cNvSpPr>
            <p:nvPr/>
          </p:nvSpPr>
          <p:spPr bwMode="auto">
            <a:xfrm>
              <a:off x="5037" y="1488"/>
              <a:ext cx="47" cy="16"/>
            </a:xfrm>
            <a:custGeom>
              <a:avLst/>
              <a:gdLst>
                <a:gd name="T0" fmla="*/ 20 w 24"/>
                <a:gd name="T1" fmla="*/ 8 h 8"/>
                <a:gd name="T2" fmla="*/ 4 w 24"/>
                <a:gd name="T3" fmla="*/ 8 h 8"/>
                <a:gd name="T4" fmla="*/ 0 w 24"/>
                <a:gd name="T5" fmla="*/ 4 h 8"/>
                <a:gd name="T6" fmla="*/ 4 w 24"/>
                <a:gd name="T7" fmla="*/ 0 h 8"/>
                <a:gd name="T8" fmla="*/ 20 w 24"/>
                <a:gd name="T9" fmla="*/ 0 h 8"/>
                <a:gd name="T10" fmla="*/ 24 w 24"/>
                <a:gd name="T11" fmla="*/ 4 h 8"/>
                <a:gd name="T12" fmla="*/ 20 w 24"/>
                <a:gd name="T13" fmla="*/ 8 h 8"/>
              </a:gdLst>
              <a:ahLst/>
              <a:cxnLst>
                <a:cxn ang="0">
                  <a:pos x="T0" y="T1"/>
                </a:cxn>
                <a:cxn ang="0">
                  <a:pos x="T2" y="T3"/>
                </a:cxn>
                <a:cxn ang="0">
                  <a:pos x="T4" y="T5"/>
                </a:cxn>
                <a:cxn ang="0">
                  <a:pos x="T6" y="T7"/>
                </a:cxn>
                <a:cxn ang="0">
                  <a:pos x="T8" y="T9"/>
                </a:cxn>
                <a:cxn ang="0">
                  <a:pos x="T10" y="T11"/>
                </a:cxn>
                <a:cxn ang="0">
                  <a:pos x="T12" y="T13"/>
                </a:cxn>
              </a:cxnLst>
              <a:rect l="0" t="0" r="r" b="b"/>
              <a:pathLst>
                <a:path w="24" h="8">
                  <a:moveTo>
                    <a:pt x="20" y="8"/>
                  </a:moveTo>
                  <a:cubicBezTo>
                    <a:pt x="4" y="8"/>
                    <a:pt x="4" y="8"/>
                    <a:pt x="4" y="8"/>
                  </a:cubicBezTo>
                  <a:cubicBezTo>
                    <a:pt x="2" y="8"/>
                    <a:pt x="0" y="6"/>
                    <a:pt x="0" y="4"/>
                  </a:cubicBezTo>
                  <a:cubicBezTo>
                    <a:pt x="0" y="2"/>
                    <a:pt x="2" y="0"/>
                    <a:pt x="4" y="0"/>
                  </a:cubicBezTo>
                  <a:cubicBezTo>
                    <a:pt x="20" y="0"/>
                    <a:pt x="20" y="0"/>
                    <a:pt x="20" y="0"/>
                  </a:cubicBezTo>
                  <a:cubicBezTo>
                    <a:pt x="22" y="0"/>
                    <a:pt x="24" y="2"/>
                    <a:pt x="24" y="4"/>
                  </a:cubicBezTo>
                  <a:cubicBezTo>
                    <a:pt x="24" y="6"/>
                    <a:pt x="22" y="8"/>
                    <a:pt x="20" y="8"/>
                  </a:cubicBezTo>
                  <a:close/>
                </a:path>
              </a:pathLst>
            </a:custGeom>
            <a:solidFill>
              <a:srgbClr val="00B2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3" name="Freeform 113"/>
            <p:cNvSpPr>
              <a:spLocks/>
            </p:cNvSpPr>
            <p:nvPr/>
          </p:nvSpPr>
          <p:spPr bwMode="auto">
            <a:xfrm>
              <a:off x="5029" y="1456"/>
              <a:ext cx="75" cy="82"/>
            </a:xfrm>
            <a:custGeom>
              <a:avLst/>
              <a:gdLst>
                <a:gd name="T0" fmla="*/ 0 w 75"/>
                <a:gd name="T1" fmla="*/ 82 h 82"/>
                <a:gd name="T2" fmla="*/ 42 w 75"/>
                <a:gd name="T3" fmla="*/ 40 h 82"/>
                <a:gd name="T4" fmla="*/ 0 w 75"/>
                <a:gd name="T5" fmla="*/ 0 h 82"/>
                <a:gd name="T6" fmla="*/ 36 w 75"/>
                <a:gd name="T7" fmla="*/ 0 h 82"/>
                <a:gd name="T8" fmla="*/ 75 w 75"/>
                <a:gd name="T9" fmla="*/ 40 h 82"/>
                <a:gd name="T10" fmla="*/ 36 w 75"/>
                <a:gd name="T11" fmla="*/ 82 h 82"/>
                <a:gd name="T12" fmla="*/ 0 w 75"/>
                <a:gd name="T13" fmla="*/ 82 h 82"/>
              </a:gdLst>
              <a:ahLst/>
              <a:cxnLst>
                <a:cxn ang="0">
                  <a:pos x="T0" y="T1"/>
                </a:cxn>
                <a:cxn ang="0">
                  <a:pos x="T2" y="T3"/>
                </a:cxn>
                <a:cxn ang="0">
                  <a:pos x="T4" y="T5"/>
                </a:cxn>
                <a:cxn ang="0">
                  <a:pos x="T6" y="T7"/>
                </a:cxn>
                <a:cxn ang="0">
                  <a:pos x="T8" y="T9"/>
                </a:cxn>
                <a:cxn ang="0">
                  <a:pos x="T10" y="T11"/>
                </a:cxn>
                <a:cxn ang="0">
                  <a:pos x="T12" y="T13"/>
                </a:cxn>
              </a:cxnLst>
              <a:rect l="0" t="0" r="r" b="b"/>
              <a:pathLst>
                <a:path w="75" h="82">
                  <a:moveTo>
                    <a:pt x="0" y="82"/>
                  </a:moveTo>
                  <a:lnTo>
                    <a:pt x="42" y="40"/>
                  </a:lnTo>
                  <a:lnTo>
                    <a:pt x="0" y="0"/>
                  </a:lnTo>
                  <a:lnTo>
                    <a:pt x="36" y="0"/>
                  </a:lnTo>
                  <a:lnTo>
                    <a:pt x="75" y="40"/>
                  </a:lnTo>
                  <a:lnTo>
                    <a:pt x="36" y="82"/>
                  </a:lnTo>
                  <a:lnTo>
                    <a:pt x="0" y="82"/>
                  </a:lnTo>
                  <a:close/>
                </a:path>
              </a:pathLst>
            </a:custGeom>
            <a:solidFill>
              <a:srgbClr val="00B2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4" name="Freeform 114"/>
            <p:cNvSpPr>
              <a:spLocks/>
            </p:cNvSpPr>
            <p:nvPr/>
          </p:nvSpPr>
          <p:spPr bwMode="auto">
            <a:xfrm>
              <a:off x="3020" y="3254"/>
              <a:ext cx="15" cy="48"/>
            </a:xfrm>
            <a:custGeom>
              <a:avLst/>
              <a:gdLst>
                <a:gd name="T0" fmla="*/ 4 w 8"/>
                <a:gd name="T1" fmla="*/ 24 h 24"/>
                <a:gd name="T2" fmla="*/ 0 w 8"/>
                <a:gd name="T3" fmla="*/ 20 h 24"/>
                <a:gd name="T4" fmla="*/ 0 w 8"/>
                <a:gd name="T5" fmla="*/ 4 h 24"/>
                <a:gd name="T6" fmla="*/ 4 w 8"/>
                <a:gd name="T7" fmla="*/ 0 h 24"/>
                <a:gd name="T8" fmla="*/ 8 w 8"/>
                <a:gd name="T9" fmla="*/ 4 h 24"/>
                <a:gd name="T10" fmla="*/ 8 w 8"/>
                <a:gd name="T11" fmla="*/ 20 h 24"/>
                <a:gd name="T12" fmla="*/ 4 w 8"/>
                <a:gd name="T13" fmla="*/ 24 h 24"/>
              </a:gdLst>
              <a:ahLst/>
              <a:cxnLst>
                <a:cxn ang="0">
                  <a:pos x="T0" y="T1"/>
                </a:cxn>
                <a:cxn ang="0">
                  <a:pos x="T2" y="T3"/>
                </a:cxn>
                <a:cxn ang="0">
                  <a:pos x="T4" y="T5"/>
                </a:cxn>
                <a:cxn ang="0">
                  <a:pos x="T6" y="T7"/>
                </a:cxn>
                <a:cxn ang="0">
                  <a:pos x="T8" y="T9"/>
                </a:cxn>
                <a:cxn ang="0">
                  <a:pos x="T10" y="T11"/>
                </a:cxn>
                <a:cxn ang="0">
                  <a:pos x="T12" y="T13"/>
                </a:cxn>
              </a:cxnLst>
              <a:rect l="0" t="0" r="r" b="b"/>
              <a:pathLst>
                <a:path w="8" h="24">
                  <a:moveTo>
                    <a:pt x="4" y="24"/>
                  </a:moveTo>
                  <a:cubicBezTo>
                    <a:pt x="2" y="24"/>
                    <a:pt x="0" y="23"/>
                    <a:pt x="0" y="20"/>
                  </a:cubicBezTo>
                  <a:cubicBezTo>
                    <a:pt x="0" y="4"/>
                    <a:pt x="0" y="4"/>
                    <a:pt x="0" y="4"/>
                  </a:cubicBezTo>
                  <a:cubicBezTo>
                    <a:pt x="0" y="2"/>
                    <a:pt x="2" y="0"/>
                    <a:pt x="4" y="0"/>
                  </a:cubicBezTo>
                  <a:cubicBezTo>
                    <a:pt x="6" y="0"/>
                    <a:pt x="8" y="2"/>
                    <a:pt x="8" y="4"/>
                  </a:cubicBezTo>
                  <a:cubicBezTo>
                    <a:pt x="8" y="20"/>
                    <a:pt x="8" y="20"/>
                    <a:pt x="8" y="20"/>
                  </a:cubicBezTo>
                  <a:cubicBezTo>
                    <a:pt x="8" y="23"/>
                    <a:pt x="6" y="24"/>
                    <a:pt x="4" y="24"/>
                  </a:cubicBezTo>
                  <a:close/>
                </a:path>
              </a:pathLst>
            </a:custGeom>
            <a:solidFill>
              <a:srgbClr val="FFCB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5" name="Freeform 115"/>
            <p:cNvSpPr>
              <a:spLocks noEditPoints="1"/>
            </p:cNvSpPr>
            <p:nvPr/>
          </p:nvSpPr>
          <p:spPr bwMode="auto">
            <a:xfrm>
              <a:off x="3020" y="1609"/>
              <a:ext cx="1985" cy="1613"/>
            </a:xfrm>
            <a:custGeom>
              <a:avLst/>
              <a:gdLst>
                <a:gd name="T0" fmla="*/ 2 w 999"/>
                <a:gd name="T1" fmla="*/ 774 h 811"/>
                <a:gd name="T2" fmla="*/ 8 w 999"/>
                <a:gd name="T3" fmla="*/ 807 h 811"/>
                <a:gd name="T4" fmla="*/ 14 w 999"/>
                <a:gd name="T5" fmla="*/ 751 h 811"/>
                <a:gd name="T6" fmla="*/ 20 w 999"/>
                <a:gd name="T7" fmla="*/ 756 h 811"/>
                <a:gd name="T8" fmla="*/ 743 w 999"/>
                <a:gd name="T9" fmla="*/ 732 h 811"/>
                <a:gd name="T10" fmla="*/ 779 w 999"/>
                <a:gd name="T11" fmla="*/ 736 h 811"/>
                <a:gd name="T12" fmla="*/ 690 w 999"/>
                <a:gd name="T13" fmla="*/ 728 h 811"/>
                <a:gd name="T14" fmla="*/ 666 w 999"/>
                <a:gd name="T15" fmla="*/ 736 h 811"/>
                <a:gd name="T16" fmla="*/ 666 w 999"/>
                <a:gd name="T17" fmla="*/ 728 h 811"/>
                <a:gd name="T18" fmla="*/ 577 w 999"/>
                <a:gd name="T19" fmla="*/ 736 h 811"/>
                <a:gd name="T20" fmla="*/ 613 w 999"/>
                <a:gd name="T21" fmla="*/ 732 h 811"/>
                <a:gd name="T22" fmla="*/ 516 w 999"/>
                <a:gd name="T23" fmla="*/ 732 h 811"/>
                <a:gd name="T24" fmla="*/ 552 w 999"/>
                <a:gd name="T25" fmla="*/ 736 h 811"/>
                <a:gd name="T26" fmla="*/ 463 w 999"/>
                <a:gd name="T27" fmla="*/ 728 h 811"/>
                <a:gd name="T28" fmla="*/ 439 w 999"/>
                <a:gd name="T29" fmla="*/ 736 h 811"/>
                <a:gd name="T30" fmla="*/ 439 w 999"/>
                <a:gd name="T31" fmla="*/ 728 h 811"/>
                <a:gd name="T32" fmla="*/ 350 w 999"/>
                <a:gd name="T33" fmla="*/ 736 h 811"/>
                <a:gd name="T34" fmla="*/ 386 w 999"/>
                <a:gd name="T35" fmla="*/ 732 h 811"/>
                <a:gd name="T36" fmla="*/ 289 w 999"/>
                <a:gd name="T37" fmla="*/ 732 h 811"/>
                <a:gd name="T38" fmla="*/ 326 w 999"/>
                <a:gd name="T39" fmla="*/ 736 h 811"/>
                <a:gd name="T40" fmla="*/ 237 w 999"/>
                <a:gd name="T41" fmla="*/ 728 h 811"/>
                <a:gd name="T42" fmla="*/ 212 w 999"/>
                <a:gd name="T43" fmla="*/ 736 h 811"/>
                <a:gd name="T44" fmla="*/ 212 w 999"/>
                <a:gd name="T45" fmla="*/ 728 h 811"/>
                <a:gd name="T46" fmla="*/ 123 w 999"/>
                <a:gd name="T47" fmla="*/ 736 h 811"/>
                <a:gd name="T48" fmla="*/ 160 w 999"/>
                <a:gd name="T49" fmla="*/ 732 h 811"/>
                <a:gd name="T50" fmla="*/ 63 w 999"/>
                <a:gd name="T51" fmla="*/ 732 h 811"/>
                <a:gd name="T52" fmla="*/ 99 w 999"/>
                <a:gd name="T53" fmla="*/ 736 h 811"/>
                <a:gd name="T54" fmla="*/ 830 w 999"/>
                <a:gd name="T55" fmla="*/ 715 h 811"/>
                <a:gd name="T56" fmla="*/ 803 w 999"/>
                <a:gd name="T57" fmla="*/ 735 h 811"/>
                <a:gd name="T58" fmla="*/ 849 w 999"/>
                <a:gd name="T59" fmla="*/ 674 h 811"/>
                <a:gd name="T60" fmla="*/ 857 w 999"/>
                <a:gd name="T61" fmla="*/ 674 h 811"/>
                <a:gd name="T62" fmla="*/ 849 w 999"/>
                <a:gd name="T63" fmla="*/ 643 h 811"/>
                <a:gd name="T64" fmla="*/ 857 w 999"/>
                <a:gd name="T65" fmla="*/ 643 h 811"/>
                <a:gd name="T66" fmla="*/ 849 w 999"/>
                <a:gd name="T67" fmla="*/ 554 h 811"/>
                <a:gd name="T68" fmla="*/ 853 w 999"/>
                <a:gd name="T69" fmla="*/ 591 h 811"/>
                <a:gd name="T70" fmla="*/ 853 w 999"/>
                <a:gd name="T71" fmla="*/ 494 h 811"/>
                <a:gd name="T72" fmla="*/ 853 w 999"/>
                <a:gd name="T73" fmla="*/ 477 h 811"/>
                <a:gd name="T74" fmla="*/ 857 w 999"/>
                <a:gd name="T75" fmla="*/ 441 h 811"/>
                <a:gd name="T76" fmla="*/ 849 w 999"/>
                <a:gd name="T77" fmla="*/ 417 h 811"/>
                <a:gd name="T78" fmla="*/ 857 w 999"/>
                <a:gd name="T79" fmla="*/ 417 h 811"/>
                <a:gd name="T80" fmla="*/ 849 w 999"/>
                <a:gd name="T81" fmla="*/ 328 h 811"/>
                <a:gd name="T82" fmla="*/ 853 w 999"/>
                <a:gd name="T83" fmla="*/ 364 h 811"/>
                <a:gd name="T84" fmla="*/ 853 w 999"/>
                <a:gd name="T85" fmla="*/ 267 h 811"/>
                <a:gd name="T86" fmla="*/ 853 w 999"/>
                <a:gd name="T87" fmla="*/ 251 h 811"/>
                <a:gd name="T88" fmla="*/ 857 w 999"/>
                <a:gd name="T89" fmla="*/ 214 h 811"/>
                <a:gd name="T90" fmla="*/ 849 w 999"/>
                <a:gd name="T91" fmla="*/ 190 h 811"/>
                <a:gd name="T92" fmla="*/ 857 w 999"/>
                <a:gd name="T93" fmla="*/ 190 h 811"/>
                <a:gd name="T94" fmla="*/ 849 w 999"/>
                <a:gd name="T95" fmla="*/ 101 h 811"/>
                <a:gd name="T96" fmla="*/ 853 w 999"/>
                <a:gd name="T97" fmla="*/ 138 h 811"/>
                <a:gd name="T98" fmla="*/ 853 w 999"/>
                <a:gd name="T99" fmla="*/ 41 h 811"/>
                <a:gd name="T100" fmla="*/ 856 w 999"/>
                <a:gd name="T101" fmla="*/ 25 h 811"/>
                <a:gd name="T102" fmla="*/ 885 w 999"/>
                <a:gd name="T103" fmla="*/ 4 h 811"/>
                <a:gd name="T104" fmla="*/ 995 w 999"/>
                <a:gd name="T105" fmla="*/ 8 h 811"/>
                <a:gd name="T106" fmla="*/ 995 w 999"/>
                <a:gd name="T107" fmla="*/ 0 h 811"/>
                <a:gd name="T108" fmla="*/ 906 w 999"/>
                <a:gd name="T109" fmla="*/ 8 h 811"/>
                <a:gd name="T110" fmla="*/ 942 w 999"/>
                <a:gd name="T111" fmla="*/ 4 h 8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999" h="811">
                  <a:moveTo>
                    <a:pt x="4" y="811"/>
                  </a:moveTo>
                  <a:cubicBezTo>
                    <a:pt x="2" y="811"/>
                    <a:pt x="0" y="809"/>
                    <a:pt x="0" y="807"/>
                  </a:cubicBezTo>
                  <a:cubicBezTo>
                    <a:pt x="0" y="789"/>
                    <a:pt x="0" y="789"/>
                    <a:pt x="0" y="789"/>
                  </a:cubicBezTo>
                  <a:cubicBezTo>
                    <a:pt x="0" y="784"/>
                    <a:pt x="1" y="779"/>
                    <a:pt x="2" y="774"/>
                  </a:cubicBezTo>
                  <a:cubicBezTo>
                    <a:pt x="3" y="772"/>
                    <a:pt x="5" y="771"/>
                    <a:pt x="7" y="771"/>
                  </a:cubicBezTo>
                  <a:cubicBezTo>
                    <a:pt x="9" y="772"/>
                    <a:pt x="10" y="774"/>
                    <a:pt x="10" y="776"/>
                  </a:cubicBezTo>
                  <a:cubicBezTo>
                    <a:pt x="9" y="780"/>
                    <a:pt x="8" y="785"/>
                    <a:pt x="8" y="789"/>
                  </a:cubicBezTo>
                  <a:cubicBezTo>
                    <a:pt x="8" y="807"/>
                    <a:pt x="8" y="807"/>
                    <a:pt x="8" y="807"/>
                  </a:cubicBezTo>
                  <a:cubicBezTo>
                    <a:pt x="8" y="809"/>
                    <a:pt x="6" y="811"/>
                    <a:pt x="4" y="811"/>
                  </a:cubicBezTo>
                  <a:close/>
                  <a:moveTo>
                    <a:pt x="17" y="757"/>
                  </a:moveTo>
                  <a:cubicBezTo>
                    <a:pt x="16" y="757"/>
                    <a:pt x="15" y="757"/>
                    <a:pt x="14" y="757"/>
                  </a:cubicBezTo>
                  <a:cubicBezTo>
                    <a:pt x="13" y="755"/>
                    <a:pt x="12" y="753"/>
                    <a:pt x="14" y="751"/>
                  </a:cubicBezTo>
                  <a:cubicBezTo>
                    <a:pt x="21" y="742"/>
                    <a:pt x="30" y="735"/>
                    <a:pt x="41" y="731"/>
                  </a:cubicBezTo>
                  <a:cubicBezTo>
                    <a:pt x="43" y="730"/>
                    <a:pt x="46" y="731"/>
                    <a:pt x="47" y="734"/>
                  </a:cubicBezTo>
                  <a:cubicBezTo>
                    <a:pt x="47" y="736"/>
                    <a:pt x="46" y="738"/>
                    <a:pt x="44" y="739"/>
                  </a:cubicBezTo>
                  <a:cubicBezTo>
                    <a:pt x="35" y="742"/>
                    <a:pt x="26" y="748"/>
                    <a:pt x="20" y="756"/>
                  </a:cubicBezTo>
                  <a:cubicBezTo>
                    <a:pt x="19" y="757"/>
                    <a:pt x="18" y="757"/>
                    <a:pt x="17" y="757"/>
                  </a:cubicBezTo>
                  <a:close/>
                  <a:moveTo>
                    <a:pt x="779" y="736"/>
                  </a:moveTo>
                  <a:cubicBezTo>
                    <a:pt x="747" y="736"/>
                    <a:pt x="747" y="736"/>
                    <a:pt x="747" y="736"/>
                  </a:cubicBezTo>
                  <a:cubicBezTo>
                    <a:pt x="744" y="736"/>
                    <a:pt x="743" y="734"/>
                    <a:pt x="743" y="732"/>
                  </a:cubicBezTo>
                  <a:cubicBezTo>
                    <a:pt x="743" y="729"/>
                    <a:pt x="744" y="728"/>
                    <a:pt x="747" y="728"/>
                  </a:cubicBezTo>
                  <a:cubicBezTo>
                    <a:pt x="779" y="728"/>
                    <a:pt x="779" y="728"/>
                    <a:pt x="779" y="728"/>
                  </a:cubicBezTo>
                  <a:cubicBezTo>
                    <a:pt x="781" y="728"/>
                    <a:pt x="783" y="729"/>
                    <a:pt x="783" y="732"/>
                  </a:cubicBezTo>
                  <a:cubicBezTo>
                    <a:pt x="783" y="734"/>
                    <a:pt x="781" y="736"/>
                    <a:pt x="779" y="736"/>
                  </a:cubicBezTo>
                  <a:close/>
                  <a:moveTo>
                    <a:pt x="722" y="736"/>
                  </a:moveTo>
                  <a:cubicBezTo>
                    <a:pt x="690" y="736"/>
                    <a:pt x="690" y="736"/>
                    <a:pt x="690" y="736"/>
                  </a:cubicBezTo>
                  <a:cubicBezTo>
                    <a:pt x="688" y="736"/>
                    <a:pt x="686" y="734"/>
                    <a:pt x="686" y="732"/>
                  </a:cubicBezTo>
                  <a:cubicBezTo>
                    <a:pt x="686" y="729"/>
                    <a:pt x="688" y="728"/>
                    <a:pt x="690" y="728"/>
                  </a:cubicBezTo>
                  <a:cubicBezTo>
                    <a:pt x="722" y="728"/>
                    <a:pt x="722" y="728"/>
                    <a:pt x="722" y="728"/>
                  </a:cubicBezTo>
                  <a:cubicBezTo>
                    <a:pt x="724" y="728"/>
                    <a:pt x="726" y="729"/>
                    <a:pt x="726" y="732"/>
                  </a:cubicBezTo>
                  <a:cubicBezTo>
                    <a:pt x="726" y="734"/>
                    <a:pt x="724" y="736"/>
                    <a:pt x="722" y="736"/>
                  </a:cubicBezTo>
                  <a:close/>
                  <a:moveTo>
                    <a:pt x="666" y="736"/>
                  </a:moveTo>
                  <a:cubicBezTo>
                    <a:pt x="633" y="736"/>
                    <a:pt x="633" y="736"/>
                    <a:pt x="633" y="736"/>
                  </a:cubicBezTo>
                  <a:cubicBezTo>
                    <a:pt x="631" y="736"/>
                    <a:pt x="629" y="734"/>
                    <a:pt x="629" y="732"/>
                  </a:cubicBezTo>
                  <a:cubicBezTo>
                    <a:pt x="629" y="729"/>
                    <a:pt x="631" y="728"/>
                    <a:pt x="633" y="728"/>
                  </a:cubicBezTo>
                  <a:cubicBezTo>
                    <a:pt x="666" y="728"/>
                    <a:pt x="666" y="728"/>
                    <a:pt x="666" y="728"/>
                  </a:cubicBezTo>
                  <a:cubicBezTo>
                    <a:pt x="668" y="728"/>
                    <a:pt x="670" y="729"/>
                    <a:pt x="670" y="732"/>
                  </a:cubicBezTo>
                  <a:cubicBezTo>
                    <a:pt x="670" y="734"/>
                    <a:pt x="668" y="736"/>
                    <a:pt x="666" y="736"/>
                  </a:cubicBezTo>
                  <a:close/>
                  <a:moveTo>
                    <a:pt x="609" y="736"/>
                  </a:moveTo>
                  <a:cubicBezTo>
                    <a:pt x="577" y="736"/>
                    <a:pt x="577" y="736"/>
                    <a:pt x="577" y="736"/>
                  </a:cubicBezTo>
                  <a:cubicBezTo>
                    <a:pt x="574" y="736"/>
                    <a:pt x="573" y="734"/>
                    <a:pt x="573" y="732"/>
                  </a:cubicBezTo>
                  <a:cubicBezTo>
                    <a:pt x="573" y="729"/>
                    <a:pt x="574" y="728"/>
                    <a:pt x="577" y="728"/>
                  </a:cubicBezTo>
                  <a:cubicBezTo>
                    <a:pt x="609" y="728"/>
                    <a:pt x="609" y="728"/>
                    <a:pt x="609" y="728"/>
                  </a:cubicBezTo>
                  <a:cubicBezTo>
                    <a:pt x="611" y="728"/>
                    <a:pt x="613" y="729"/>
                    <a:pt x="613" y="732"/>
                  </a:cubicBezTo>
                  <a:cubicBezTo>
                    <a:pt x="613" y="734"/>
                    <a:pt x="611" y="736"/>
                    <a:pt x="609" y="736"/>
                  </a:cubicBezTo>
                  <a:close/>
                  <a:moveTo>
                    <a:pt x="552" y="736"/>
                  </a:moveTo>
                  <a:cubicBezTo>
                    <a:pt x="520" y="736"/>
                    <a:pt x="520" y="736"/>
                    <a:pt x="520" y="736"/>
                  </a:cubicBezTo>
                  <a:cubicBezTo>
                    <a:pt x="518" y="736"/>
                    <a:pt x="516" y="734"/>
                    <a:pt x="516" y="732"/>
                  </a:cubicBezTo>
                  <a:cubicBezTo>
                    <a:pt x="516" y="729"/>
                    <a:pt x="518" y="728"/>
                    <a:pt x="520" y="728"/>
                  </a:cubicBezTo>
                  <a:cubicBezTo>
                    <a:pt x="552" y="728"/>
                    <a:pt x="552" y="728"/>
                    <a:pt x="552" y="728"/>
                  </a:cubicBezTo>
                  <a:cubicBezTo>
                    <a:pt x="554" y="728"/>
                    <a:pt x="556" y="729"/>
                    <a:pt x="556" y="732"/>
                  </a:cubicBezTo>
                  <a:cubicBezTo>
                    <a:pt x="556" y="734"/>
                    <a:pt x="554" y="736"/>
                    <a:pt x="552" y="736"/>
                  </a:cubicBezTo>
                  <a:close/>
                  <a:moveTo>
                    <a:pt x="496" y="736"/>
                  </a:moveTo>
                  <a:cubicBezTo>
                    <a:pt x="463" y="736"/>
                    <a:pt x="463" y="736"/>
                    <a:pt x="463" y="736"/>
                  </a:cubicBezTo>
                  <a:cubicBezTo>
                    <a:pt x="461" y="736"/>
                    <a:pt x="459" y="734"/>
                    <a:pt x="459" y="732"/>
                  </a:cubicBezTo>
                  <a:cubicBezTo>
                    <a:pt x="459" y="729"/>
                    <a:pt x="461" y="728"/>
                    <a:pt x="463" y="728"/>
                  </a:cubicBezTo>
                  <a:cubicBezTo>
                    <a:pt x="496" y="728"/>
                    <a:pt x="496" y="728"/>
                    <a:pt x="496" y="728"/>
                  </a:cubicBezTo>
                  <a:cubicBezTo>
                    <a:pt x="498" y="728"/>
                    <a:pt x="500" y="729"/>
                    <a:pt x="500" y="732"/>
                  </a:cubicBezTo>
                  <a:cubicBezTo>
                    <a:pt x="500" y="734"/>
                    <a:pt x="498" y="736"/>
                    <a:pt x="496" y="736"/>
                  </a:cubicBezTo>
                  <a:close/>
                  <a:moveTo>
                    <a:pt x="439" y="736"/>
                  </a:moveTo>
                  <a:cubicBezTo>
                    <a:pt x="407" y="736"/>
                    <a:pt x="407" y="736"/>
                    <a:pt x="407" y="736"/>
                  </a:cubicBezTo>
                  <a:cubicBezTo>
                    <a:pt x="404" y="736"/>
                    <a:pt x="403" y="734"/>
                    <a:pt x="403" y="732"/>
                  </a:cubicBezTo>
                  <a:cubicBezTo>
                    <a:pt x="403" y="729"/>
                    <a:pt x="404" y="728"/>
                    <a:pt x="407" y="728"/>
                  </a:cubicBezTo>
                  <a:cubicBezTo>
                    <a:pt x="439" y="728"/>
                    <a:pt x="439" y="728"/>
                    <a:pt x="439" y="728"/>
                  </a:cubicBezTo>
                  <a:cubicBezTo>
                    <a:pt x="441" y="728"/>
                    <a:pt x="443" y="729"/>
                    <a:pt x="443" y="732"/>
                  </a:cubicBezTo>
                  <a:cubicBezTo>
                    <a:pt x="443" y="734"/>
                    <a:pt x="441" y="736"/>
                    <a:pt x="439" y="736"/>
                  </a:cubicBezTo>
                  <a:close/>
                  <a:moveTo>
                    <a:pt x="382" y="736"/>
                  </a:moveTo>
                  <a:cubicBezTo>
                    <a:pt x="350" y="736"/>
                    <a:pt x="350" y="736"/>
                    <a:pt x="350" y="736"/>
                  </a:cubicBezTo>
                  <a:cubicBezTo>
                    <a:pt x="348" y="736"/>
                    <a:pt x="346" y="734"/>
                    <a:pt x="346" y="732"/>
                  </a:cubicBezTo>
                  <a:cubicBezTo>
                    <a:pt x="346" y="729"/>
                    <a:pt x="348" y="728"/>
                    <a:pt x="350" y="728"/>
                  </a:cubicBezTo>
                  <a:cubicBezTo>
                    <a:pt x="382" y="728"/>
                    <a:pt x="382" y="728"/>
                    <a:pt x="382" y="728"/>
                  </a:cubicBezTo>
                  <a:cubicBezTo>
                    <a:pt x="385" y="728"/>
                    <a:pt x="386" y="729"/>
                    <a:pt x="386" y="732"/>
                  </a:cubicBezTo>
                  <a:cubicBezTo>
                    <a:pt x="386" y="734"/>
                    <a:pt x="385" y="736"/>
                    <a:pt x="382" y="736"/>
                  </a:cubicBezTo>
                  <a:close/>
                  <a:moveTo>
                    <a:pt x="326" y="736"/>
                  </a:moveTo>
                  <a:cubicBezTo>
                    <a:pt x="293" y="736"/>
                    <a:pt x="293" y="736"/>
                    <a:pt x="293" y="736"/>
                  </a:cubicBezTo>
                  <a:cubicBezTo>
                    <a:pt x="291" y="736"/>
                    <a:pt x="289" y="734"/>
                    <a:pt x="289" y="732"/>
                  </a:cubicBezTo>
                  <a:cubicBezTo>
                    <a:pt x="289" y="729"/>
                    <a:pt x="291" y="728"/>
                    <a:pt x="293" y="728"/>
                  </a:cubicBezTo>
                  <a:cubicBezTo>
                    <a:pt x="326" y="728"/>
                    <a:pt x="326" y="728"/>
                    <a:pt x="326" y="728"/>
                  </a:cubicBezTo>
                  <a:cubicBezTo>
                    <a:pt x="328" y="728"/>
                    <a:pt x="330" y="729"/>
                    <a:pt x="330" y="732"/>
                  </a:cubicBezTo>
                  <a:cubicBezTo>
                    <a:pt x="330" y="734"/>
                    <a:pt x="328" y="736"/>
                    <a:pt x="326" y="736"/>
                  </a:cubicBezTo>
                  <a:close/>
                  <a:moveTo>
                    <a:pt x="269" y="736"/>
                  </a:moveTo>
                  <a:cubicBezTo>
                    <a:pt x="237" y="736"/>
                    <a:pt x="237" y="736"/>
                    <a:pt x="237" y="736"/>
                  </a:cubicBezTo>
                  <a:cubicBezTo>
                    <a:pt x="234" y="736"/>
                    <a:pt x="233" y="734"/>
                    <a:pt x="233" y="732"/>
                  </a:cubicBezTo>
                  <a:cubicBezTo>
                    <a:pt x="233" y="729"/>
                    <a:pt x="234" y="728"/>
                    <a:pt x="237" y="728"/>
                  </a:cubicBezTo>
                  <a:cubicBezTo>
                    <a:pt x="269" y="728"/>
                    <a:pt x="269" y="728"/>
                    <a:pt x="269" y="728"/>
                  </a:cubicBezTo>
                  <a:cubicBezTo>
                    <a:pt x="271" y="728"/>
                    <a:pt x="273" y="729"/>
                    <a:pt x="273" y="732"/>
                  </a:cubicBezTo>
                  <a:cubicBezTo>
                    <a:pt x="273" y="734"/>
                    <a:pt x="271" y="736"/>
                    <a:pt x="269" y="736"/>
                  </a:cubicBezTo>
                  <a:close/>
                  <a:moveTo>
                    <a:pt x="212" y="736"/>
                  </a:moveTo>
                  <a:cubicBezTo>
                    <a:pt x="180" y="736"/>
                    <a:pt x="180" y="736"/>
                    <a:pt x="180" y="736"/>
                  </a:cubicBezTo>
                  <a:cubicBezTo>
                    <a:pt x="178" y="736"/>
                    <a:pt x="176" y="734"/>
                    <a:pt x="176" y="732"/>
                  </a:cubicBezTo>
                  <a:cubicBezTo>
                    <a:pt x="176" y="729"/>
                    <a:pt x="178" y="728"/>
                    <a:pt x="180" y="728"/>
                  </a:cubicBezTo>
                  <a:cubicBezTo>
                    <a:pt x="212" y="728"/>
                    <a:pt x="212" y="728"/>
                    <a:pt x="212" y="728"/>
                  </a:cubicBezTo>
                  <a:cubicBezTo>
                    <a:pt x="215" y="728"/>
                    <a:pt x="216" y="729"/>
                    <a:pt x="216" y="732"/>
                  </a:cubicBezTo>
                  <a:cubicBezTo>
                    <a:pt x="216" y="734"/>
                    <a:pt x="215" y="736"/>
                    <a:pt x="212" y="736"/>
                  </a:cubicBezTo>
                  <a:close/>
                  <a:moveTo>
                    <a:pt x="156" y="736"/>
                  </a:moveTo>
                  <a:cubicBezTo>
                    <a:pt x="123" y="736"/>
                    <a:pt x="123" y="736"/>
                    <a:pt x="123" y="736"/>
                  </a:cubicBezTo>
                  <a:cubicBezTo>
                    <a:pt x="121" y="736"/>
                    <a:pt x="119" y="734"/>
                    <a:pt x="119" y="732"/>
                  </a:cubicBezTo>
                  <a:cubicBezTo>
                    <a:pt x="119" y="729"/>
                    <a:pt x="121" y="728"/>
                    <a:pt x="123" y="728"/>
                  </a:cubicBezTo>
                  <a:cubicBezTo>
                    <a:pt x="156" y="728"/>
                    <a:pt x="156" y="728"/>
                    <a:pt x="156" y="728"/>
                  </a:cubicBezTo>
                  <a:cubicBezTo>
                    <a:pt x="158" y="728"/>
                    <a:pt x="160" y="729"/>
                    <a:pt x="160" y="732"/>
                  </a:cubicBezTo>
                  <a:cubicBezTo>
                    <a:pt x="160" y="734"/>
                    <a:pt x="158" y="736"/>
                    <a:pt x="156" y="736"/>
                  </a:cubicBezTo>
                  <a:close/>
                  <a:moveTo>
                    <a:pt x="99" y="736"/>
                  </a:moveTo>
                  <a:cubicBezTo>
                    <a:pt x="67" y="736"/>
                    <a:pt x="67" y="736"/>
                    <a:pt x="67" y="736"/>
                  </a:cubicBezTo>
                  <a:cubicBezTo>
                    <a:pt x="64" y="736"/>
                    <a:pt x="63" y="734"/>
                    <a:pt x="63" y="732"/>
                  </a:cubicBezTo>
                  <a:cubicBezTo>
                    <a:pt x="63" y="729"/>
                    <a:pt x="64" y="728"/>
                    <a:pt x="67" y="728"/>
                  </a:cubicBezTo>
                  <a:cubicBezTo>
                    <a:pt x="99" y="728"/>
                    <a:pt x="99" y="728"/>
                    <a:pt x="99" y="728"/>
                  </a:cubicBezTo>
                  <a:cubicBezTo>
                    <a:pt x="101" y="728"/>
                    <a:pt x="103" y="729"/>
                    <a:pt x="103" y="732"/>
                  </a:cubicBezTo>
                  <a:cubicBezTo>
                    <a:pt x="103" y="734"/>
                    <a:pt x="101" y="736"/>
                    <a:pt x="99" y="736"/>
                  </a:cubicBezTo>
                  <a:close/>
                  <a:moveTo>
                    <a:pt x="803" y="735"/>
                  </a:moveTo>
                  <a:cubicBezTo>
                    <a:pt x="801" y="735"/>
                    <a:pt x="799" y="734"/>
                    <a:pt x="799" y="732"/>
                  </a:cubicBezTo>
                  <a:cubicBezTo>
                    <a:pt x="799" y="729"/>
                    <a:pt x="800" y="727"/>
                    <a:pt x="803" y="727"/>
                  </a:cubicBezTo>
                  <a:cubicBezTo>
                    <a:pt x="813" y="726"/>
                    <a:pt x="822" y="722"/>
                    <a:pt x="830" y="715"/>
                  </a:cubicBezTo>
                  <a:cubicBezTo>
                    <a:pt x="832" y="714"/>
                    <a:pt x="834" y="714"/>
                    <a:pt x="835" y="716"/>
                  </a:cubicBezTo>
                  <a:cubicBezTo>
                    <a:pt x="837" y="717"/>
                    <a:pt x="837" y="720"/>
                    <a:pt x="835" y="721"/>
                  </a:cubicBezTo>
                  <a:cubicBezTo>
                    <a:pt x="826" y="729"/>
                    <a:pt x="815" y="734"/>
                    <a:pt x="804" y="735"/>
                  </a:cubicBezTo>
                  <a:cubicBezTo>
                    <a:pt x="804" y="735"/>
                    <a:pt x="803" y="735"/>
                    <a:pt x="803" y="735"/>
                  </a:cubicBezTo>
                  <a:close/>
                  <a:moveTo>
                    <a:pt x="847" y="703"/>
                  </a:moveTo>
                  <a:cubicBezTo>
                    <a:pt x="847" y="703"/>
                    <a:pt x="846" y="703"/>
                    <a:pt x="845" y="703"/>
                  </a:cubicBezTo>
                  <a:cubicBezTo>
                    <a:pt x="843" y="702"/>
                    <a:pt x="843" y="699"/>
                    <a:pt x="844" y="697"/>
                  </a:cubicBezTo>
                  <a:cubicBezTo>
                    <a:pt x="847" y="690"/>
                    <a:pt x="849" y="682"/>
                    <a:pt x="849" y="674"/>
                  </a:cubicBezTo>
                  <a:cubicBezTo>
                    <a:pt x="849" y="668"/>
                    <a:pt x="849" y="668"/>
                    <a:pt x="849" y="668"/>
                  </a:cubicBezTo>
                  <a:cubicBezTo>
                    <a:pt x="849" y="666"/>
                    <a:pt x="851" y="664"/>
                    <a:pt x="853" y="664"/>
                  </a:cubicBezTo>
                  <a:cubicBezTo>
                    <a:pt x="855" y="664"/>
                    <a:pt x="857" y="666"/>
                    <a:pt x="857" y="668"/>
                  </a:cubicBezTo>
                  <a:cubicBezTo>
                    <a:pt x="857" y="674"/>
                    <a:pt x="857" y="674"/>
                    <a:pt x="857" y="674"/>
                  </a:cubicBezTo>
                  <a:cubicBezTo>
                    <a:pt x="857" y="683"/>
                    <a:pt x="855" y="693"/>
                    <a:pt x="851" y="701"/>
                  </a:cubicBezTo>
                  <a:cubicBezTo>
                    <a:pt x="850" y="702"/>
                    <a:pt x="849" y="703"/>
                    <a:pt x="847" y="703"/>
                  </a:cubicBezTo>
                  <a:close/>
                  <a:moveTo>
                    <a:pt x="853" y="647"/>
                  </a:moveTo>
                  <a:cubicBezTo>
                    <a:pt x="851" y="647"/>
                    <a:pt x="849" y="646"/>
                    <a:pt x="849" y="643"/>
                  </a:cubicBezTo>
                  <a:cubicBezTo>
                    <a:pt x="849" y="611"/>
                    <a:pt x="849" y="611"/>
                    <a:pt x="849" y="611"/>
                  </a:cubicBezTo>
                  <a:cubicBezTo>
                    <a:pt x="849" y="609"/>
                    <a:pt x="851" y="607"/>
                    <a:pt x="853" y="607"/>
                  </a:cubicBezTo>
                  <a:cubicBezTo>
                    <a:pt x="855" y="607"/>
                    <a:pt x="857" y="609"/>
                    <a:pt x="857" y="611"/>
                  </a:cubicBezTo>
                  <a:cubicBezTo>
                    <a:pt x="857" y="643"/>
                    <a:pt x="857" y="643"/>
                    <a:pt x="857" y="643"/>
                  </a:cubicBezTo>
                  <a:cubicBezTo>
                    <a:pt x="857" y="646"/>
                    <a:pt x="855" y="647"/>
                    <a:pt x="853" y="647"/>
                  </a:cubicBezTo>
                  <a:close/>
                  <a:moveTo>
                    <a:pt x="853" y="591"/>
                  </a:moveTo>
                  <a:cubicBezTo>
                    <a:pt x="851" y="591"/>
                    <a:pt x="849" y="589"/>
                    <a:pt x="849" y="587"/>
                  </a:cubicBezTo>
                  <a:cubicBezTo>
                    <a:pt x="849" y="554"/>
                    <a:pt x="849" y="554"/>
                    <a:pt x="849" y="554"/>
                  </a:cubicBezTo>
                  <a:cubicBezTo>
                    <a:pt x="849" y="552"/>
                    <a:pt x="851" y="550"/>
                    <a:pt x="853" y="550"/>
                  </a:cubicBezTo>
                  <a:cubicBezTo>
                    <a:pt x="855" y="550"/>
                    <a:pt x="857" y="552"/>
                    <a:pt x="857" y="554"/>
                  </a:cubicBezTo>
                  <a:cubicBezTo>
                    <a:pt x="857" y="587"/>
                    <a:pt x="857" y="587"/>
                    <a:pt x="857" y="587"/>
                  </a:cubicBezTo>
                  <a:cubicBezTo>
                    <a:pt x="857" y="589"/>
                    <a:pt x="855" y="591"/>
                    <a:pt x="853" y="591"/>
                  </a:cubicBezTo>
                  <a:close/>
                  <a:moveTo>
                    <a:pt x="853" y="534"/>
                  </a:moveTo>
                  <a:cubicBezTo>
                    <a:pt x="851" y="534"/>
                    <a:pt x="849" y="532"/>
                    <a:pt x="849" y="530"/>
                  </a:cubicBezTo>
                  <a:cubicBezTo>
                    <a:pt x="849" y="498"/>
                    <a:pt x="849" y="498"/>
                    <a:pt x="849" y="498"/>
                  </a:cubicBezTo>
                  <a:cubicBezTo>
                    <a:pt x="849" y="496"/>
                    <a:pt x="851" y="494"/>
                    <a:pt x="853" y="494"/>
                  </a:cubicBezTo>
                  <a:cubicBezTo>
                    <a:pt x="855" y="494"/>
                    <a:pt x="857" y="496"/>
                    <a:pt x="857" y="498"/>
                  </a:cubicBezTo>
                  <a:cubicBezTo>
                    <a:pt x="857" y="530"/>
                    <a:pt x="857" y="530"/>
                    <a:pt x="857" y="530"/>
                  </a:cubicBezTo>
                  <a:cubicBezTo>
                    <a:pt x="857" y="532"/>
                    <a:pt x="855" y="534"/>
                    <a:pt x="853" y="534"/>
                  </a:cubicBezTo>
                  <a:close/>
                  <a:moveTo>
                    <a:pt x="853" y="477"/>
                  </a:moveTo>
                  <a:cubicBezTo>
                    <a:pt x="851" y="477"/>
                    <a:pt x="849" y="476"/>
                    <a:pt x="849" y="473"/>
                  </a:cubicBezTo>
                  <a:cubicBezTo>
                    <a:pt x="849" y="441"/>
                    <a:pt x="849" y="441"/>
                    <a:pt x="849" y="441"/>
                  </a:cubicBezTo>
                  <a:cubicBezTo>
                    <a:pt x="849" y="439"/>
                    <a:pt x="851" y="437"/>
                    <a:pt x="853" y="437"/>
                  </a:cubicBezTo>
                  <a:cubicBezTo>
                    <a:pt x="855" y="437"/>
                    <a:pt x="857" y="439"/>
                    <a:pt x="857" y="441"/>
                  </a:cubicBezTo>
                  <a:cubicBezTo>
                    <a:pt x="857" y="473"/>
                    <a:pt x="857" y="473"/>
                    <a:pt x="857" y="473"/>
                  </a:cubicBezTo>
                  <a:cubicBezTo>
                    <a:pt x="857" y="476"/>
                    <a:pt x="855" y="477"/>
                    <a:pt x="853" y="477"/>
                  </a:cubicBezTo>
                  <a:close/>
                  <a:moveTo>
                    <a:pt x="853" y="421"/>
                  </a:moveTo>
                  <a:cubicBezTo>
                    <a:pt x="851" y="421"/>
                    <a:pt x="849" y="419"/>
                    <a:pt x="849" y="417"/>
                  </a:cubicBezTo>
                  <a:cubicBezTo>
                    <a:pt x="849" y="384"/>
                    <a:pt x="849" y="384"/>
                    <a:pt x="849" y="384"/>
                  </a:cubicBezTo>
                  <a:cubicBezTo>
                    <a:pt x="849" y="382"/>
                    <a:pt x="851" y="380"/>
                    <a:pt x="853" y="380"/>
                  </a:cubicBezTo>
                  <a:cubicBezTo>
                    <a:pt x="855" y="380"/>
                    <a:pt x="857" y="382"/>
                    <a:pt x="857" y="384"/>
                  </a:cubicBezTo>
                  <a:cubicBezTo>
                    <a:pt x="857" y="417"/>
                    <a:pt x="857" y="417"/>
                    <a:pt x="857" y="417"/>
                  </a:cubicBezTo>
                  <a:cubicBezTo>
                    <a:pt x="857" y="419"/>
                    <a:pt x="855" y="421"/>
                    <a:pt x="853" y="421"/>
                  </a:cubicBezTo>
                  <a:close/>
                  <a:moveTo>
                    <a:pt x="853" y="364"/>
                  </a:moveTo>
                  <a:cubicBezTo>
                    <a:pt x="851" y="364"/>
                    <a:pt x="849" y="362"/>
                    <a:pt x="849" y="360"/>
                  </a:cubicBezTo>
                  <a:cubicBezTo>
                    <a:pt x="849" y="328"/>
                    <a:pt x="849" y="328"/>
                    <a:pt x="849" y="328"/>
                  </a:cubicBezTo>
                  <a:cubicBezTo>
                    <a:pt x="849" y="326"/>
                    <a:pt x="851" y="324"/>
                    <a:pt x="853" y="324"/>
                  </a:cubicBezTo>
                  <a:cubicBezTo>
                    <a:pt x="855" y="324"/>
                    <a:pt x="857" y="326"/>
                    <a:pt x="857" y="328"/>
                  </a:cubicBezTo>
                  <a:cubicBezTo>
                    <a:pt x="857" y="360"/>
                    <a:pt x="857" y="360"/>
                    <a:pt x="857" y="360"/>
                  </a:cubicBezTo>
                  <a:cubicBezTo>
                    <a:pt x="857" y="362"/>
                    <a:pt x="855" y="364"/>
                    <a:pt x="853" y="364"/>
                  </a:cubicBezTo>
                  <a:close/>
                  <a:moveTo>
                    <a:pt x="853" y="308"/>
                  </a:moveTo>
                  <a:cubicBezTo>
                    <a:pt x="851" y="308"/>
                    <a:pt x="849" y="306"/>
                    <a:pt x="849" y="304"/>
                  </a:cubicBezTo>
                  <a:cubicBezTo>
                    <a:pt x="849" y="271"/>
                    <a:pt x="849" y="271"/>
                    <a:pt x="849" y="271"/>
                  </a:cubicBezTo>
                  <a:cubicBezTo>
                    <a:pt x="849" y="269"/>
                    <a:pt x="851" y="267"/>
                    <a:pt x="853" y="267"/>
                  </a:cubicBezTo>
                  <a:cubicBezTo>
                    <a:pt x="855" y="267"/>
                    <a:pt x="857" y="269"/>
                    <a:pt x="857" y="271"/>
                  </a:cubicBezTo>
                  <a:cubicBezTo>
                    <a:pt x="857" y="304"/>
                    <a:pt x="857" y="304"/>
                    <a:pt x="857" y="304"/>
                  </a:cubicBezTo>
                  <a:cubicBezTo>
                    <a:pt x="857" y="306"/>
                    <a:pt x="855" y="308"/>
                    <a:pt x="853" y="308"/>
                  </a:cubicBezTo>
                  <a:close/>
                  <a:moveTo>
                    <a:pt x="853" y="251"/>
                  </a:moveTo>
                  <a:cubicBezTo>
                    <a:pt x="851" y="251"/>
                    <a:pt x="849" y="249"/>
                    <a:pt x="849" y="247"/>
                  </a:cubicBezTo>
                  <a:cubicBezTo>
                    <a:pt x="849" y="214"/>
                    <a:pt x="849" y="214"/>
                    <a:pt x="849" y="214"/>
                  </a:cubicBezTo>
                  <a:cubicBezTo>
                    <a:pt x="849" y="212"/>
                    <a:pt x="851" y="210"/>
                    <a:pt x="853" y="210"/>
                  </a:cubicBezTo>
                  <a:cubicBezTo>
                    <a:pt x="855" y="210"/>
                    <a:pt x="857" y="212"/>
                    <a:pt x="857" y="214"/>
                  </a:cubicBezTo>
                  <a:cubicBezTo>
                    <a:pt x="857" y="247"/>
                    <a:pt x="857" y="247"/>
                    <a:pt x="857" y="247"/>
                  </a:cubicBezTo>
                  <a:cubicBezTo>
                    <a:pt x="857" y="249"/>
                    <a:pt x="855" y="251"/>
                    <a:pt x="853" y="251"/>
                  </a:cubicBezTo>
                  <a:close/>
                  <a:moveTo>
                    <a:pt x="853" y="194"/>
                  </a:moveTo>
                  <a:cubicBezTo>
                    <a:pt x="851" y="194"/>
                    <a:pt x="849" y="192"/>
                    <a:pt x="849" y="190"/>
                  </a:cubicBezTo>
                  <a:cubicBezTo>
                    <a:pt x="849" y="158"/>
                    <a:pt x="849" y="158"/>
                    <a:pt x="849" y="158"/>
                  </a:cubicBezTo>
                  <a:cubicBezTo>
                    <a:pt x="849" y="156"/>
                    <a:pt x="851" y="154"/>
                    <a:pt x="853" y="154"/>
                  </a:cubicBezTo>
                  <a:cubicBezTo>
                    <a:pt x="855" y="154"/>
                    <a:pt x="857" y="156"/>
                    <a:pt x="857" y="158"/>
                  </a:cubicBezTo>
                  <a:cubicBezTo>
                    <a:pt x="857" y="190"/>
                    <a:pt x="857" y="190"/>
                    <a:pt x="857" y="190"/>
                  </a:cubicBezTo>
                  <a:cubicBezTo>
                    <a:pt x="857" y="192"/>
                    <a:pt x="855" y="194"/>
                    <a:pt x="853" y="194"/>
                  </a:cubicBezTo>
                  <a:close/>
                  <a:moveTo>
                    <a:pt x="853" y="138"/>
                  </a:moveTo>
                  <a:cubicBezTo>
                    <a:pt x="851" y="138"/>
                    <a:pt x="849" y="136"/>
                    <a:pt x="849" y="134"/>
                  </a:cubicBezTo>
                  <a:cubicBezTo>
                    <a:pt x="849" y="101"/>
                    <a:pt x="849" y="101"/>
                    <a:pt x="849" y="101"/>
                  </a:cubicBezTo>
                  <a:cubicBezTo>
                    <a:pt x="849" y="99"/>
                    <a:pt x="851" y="97"/>
                    <a:pt x="853" y="97"/>
                  </a:cubicBezTo>
                  <a:cubicBezTo>
                    <a:pt x="855" y="97"/>
                    <a:pt x="857" y="99"/>
                    <a:pt x="857" y="101"/>
                  </a:cubicBezTo>
                  <a:cubicBezTo>
                    <a:pt x="857" y="134"/>
                    <a:pt x="857" y="134"/>
                    <a:pt x="857" y="134"/>
                  </a:cubicBezTo>
                  <a:cubicBezTo>
                    <a:pt x="857" y="136"/>
                    <a:pt x="855" y="138"/>
                    <a:pt x="853" y="138"/>
                  </a:cubicBezTo>
                  <a:close/>
                  <a:moveTo>
                    <a:pt x="853" y="81"/>
                  </a:moveTo>
                  <a:cubicBezTo>
                    <a:pt x="851" y="81"/>
                    <a:pt x="849" y="79"/>
                    <a:pt x="849" y="77"/>
                  </a:cubicBezTo>
                  <a:cubicBezTo>
                    <a:pt x="849" y="45"/>
                    <a:pt x="849" y="45"/>
                    <a:pt x="849" y="45"/>
                  </a:cubicBezTo>
                  <a:cubicBezTo>
                    <a:pt x="849" y="42"/>
                    <a:pt x="851" y="41"/>
                    <a:pt x="853" y="41"/>
                  </a:cubicBezTo>
                  <a:cubicBezTo>
                    <a:pt x="855" y="41"/>
                    <a:pt x="857" y="42"/>
                    <a:pt x="857" y="45"/>
                  </a:cubicBezTo>
                  <a:cubicBezTo>
                    <a:pt x="857" y="77"/>
                    <a:pt x="857" y="77"/>
                    <a:pt x="857" y="77"/>
                  </a:cubicBezTo>
                  <a:cubicBezTo>
                    <a:pt x="857" y="79"/>
                    <a:pt x="855" y="81"/>
                    <a:pt x="853" y="81"/>
                  </a:cubicBezTo>
                  <a:close/>
                  <a:moveTo>
                    <a:pt x="856" y="25"/>
                  </a:moveTo>
                  <a:cubicBezTo>
                    <a:pt x="855" y="25"/>
                    <a:pt x="855" y="25"/>
                    <a:pt x="854" y="24"/>
                  </a:cubicBezTo>
                  <a:cubicBezTo>
                    <a:pt x="852" y="23"/>
                    <a:pt x="851" y="21"/>
                    <a:pt x="852" y="19"/>
                  </a:cubicBezTo>
                  <a:cubicBezTo>
                    <a:pt x="857" y="8"/>
                    <a:pt x="869" y="0"/>
                    <a:pt x="881" y="0"/>
                  </a:cubicBezTo>
                  <a:cubicBezTo>
                    <a:pt x="884" y="0"/>
                    <a:pt x="885" y="2"/>
                    <a:pt x="885" y="4"/>
                  </a:cubicBezTo>
                  <a:cubicBezTo>
                    <a:pt x="886" y="6"/>
                    <a:pt x="884" y="8"/>
                    <a:pt x="882" y="8"/>
                  </a:cubicBezTo>
                  <a:cubicBezTo>
                    <a:pt x="872" y="8"/>
                    <a:pt x="863" y="14"/>
                    <a:pt x="859" y="22"/>
                  </a:cubicBezTo>
                  <a:cubicBezTo>
                    <a:pt x="859" y="24"/>
                    <a:pt x="857" y="25"/>
                    <a:pt x="856" y="25"/>
                  </a:cubicBezTo>
                  <a:close/>
                  <a:moveTo>
                    <a:pt x="995" y="8"/>
                  </a:moveTo>
                  <a:cubicBezTo>
                    <a:pt x="962" y="8"/>
                    <a:pt x="962" y="8"/>
                    <a:pt x="962" y="8"/>
                  </a:cubicBezTo>
                  <a:cubicBezTo>
                    <a:pt x="960" y="8"/>
                    <a:pt x="958" y="6"/>
                    <a:pt x="958" y="4"/>
                  </a:cubicBezTo>
                  <a:cubicBezTo>
                    <a:pt x="958" y="2"/>
                    <a:pt x="960" y="0"/>
                    <a:pt x="962" y="0"/>
                  </a:cubicBezTo>
                  <a:cubicBezTo>
                    <a:pt x="995" y="0"/>
                    <a:pt x="995" y="0"/>
                    <a:pt x="995" y="0"/>
                  </a:cubicBezTo>
                  <a:cubicBezTo>
                    <a:pt x="997" y="0"/>
                    <a:pt x="999" y="2"/>
                    <a:pt x="999" y="4"/>
                  </a:cubicBezTo>
                  <a:cubicBezTo>
                    <a:pt x="999" y="6"/>
                    <a:pt x="997" y="8"/>
                    <a:pt x="995" y="8"/>
                  </a:cubicBezTo>
                  <a:close/>
                  <a:moveTo>
                    <a:pt x="938" y="8"/>
                  </a:moveTo>
                  <a:cubicBezTo>
                    <a:pt x="906" y="8"/>
                    <a:pt x="906" y="8"/>
                    <a:pt x="906" y="8"/>
                  </a:cubicBezTo>
                  <a:cubicBezTo>
                    <a:pt x="904" y="8"/>
                    <a:pt x="902" y="6"/>
                    <a:pt x="902" y="4"/>
                  </a:cubicBezTo>
                  <a:cubicBezTo>
                    <a:pt x="902" y="2"/>
                    <a:pt x="904" y="0"/>
                    <a:pt x="906" y="0"/>
                  </a:cubicBezTo>
                  <a:cubicBezTo>
                    <a:pt x="938" y="0"/>
                    <a:pt x="938" y="0"/>
                    <a:pt x="938" y="0"/>
                  </a:cubicBezTo>
                  <a:cubicBezTo>
                    <a:pt x="940" y="0"/>
                    <a:pt x="942" y="2"/>
                    <a:pt x="942" y="4"/>
                  </a:cubicBezTo>
                  <a:cubicBezTo>
                    <a:pt x="942" y="6"/>
                    <a:pt x="940" y="8"/>
                    <a:pt x="938" y="8"/>
                  </a:cubicBezTo>
                  <a:close/>
                </a:path>
              </a:pathLst>
            </a:custGeom>
            <a:solidFill>
              <a:srgbClr val="FFCB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6" name="Freeform 116"/>
            <p:cNvSpPr>
              <a:spLocks/>
            </p:cNvSpPr>
            <p:nvPr/>
          </p:nvSpPr>
          <p:spPr bwMode="auto">
            <a:xfrm>
              <a:off x="5037" y="1609"/>
              <a:ext cx="47" cy="16"/>
            </a:xfrm>
            <a:custGeom>
              <a:avLst/>
              <a:gdLst>
                <a:gd name="T0" fmla="*/ 20 w 24"/>
                <a:gd name="T1" fmla="*/ 8 h 8"/>
                <a:gd name="T2" fmla="*/ 4 w 24"/>
                <a:gd name="T3" fmla="*/ 8 h 8"/>
                <a:gd name="T4" fmla="*/ 0 w 24"/>
                <a:gd name="T5" fmla="*/ 4 h 8"/>
                <a:gd name="T6" fmla="*/ 4 w 24"/>
                <a:gd name="T7" fmla="*/ 0 h 8"/>
                <a:gd name="T8" fmla="*/ 20 w 24"/>
                <a:gd name="T9" fmla="*/ 0 h 8"/>
                <a:gd name="T10" fmla="*/ 24 w 24"/>
                <a:gd name="T11" fmla="*/ 4 h 8"/>
                <a:gd name="T12" fmla="*/ 20 w 24"/>
                <a:gd name="T13" fmla="*/ 8 h 8"/>
              </a:gdLst>
              <a:ahLst/>
              <a:cxnLst>
                <a:cxn ang="0">
                  <a:pos x="T0" y="T1"/>
                </a:cxn>
                <a:cxn ang="0">
                  <a:pos x="T2" y="T3"/>
                </a:cxn>
                <a:cxn ang="0">
                  <a:pos x="T4" y="T5"/>
                </a:cxn>
                <a:cxn ang="0">
                  <a:pos x="T6" y="T7"/>
                </a:cxn>
                <a:cxn ang="0">
                  <a:pos x="T8" y="T9"/>
                </a:cxn>
                <a:cxn ang="0">
                  <a:pos x="T10" y="T11"/>
                </a:cxn>
                <a:cxn ang="0">
                  <a:pos x="T12" y="T13"/>
                </a:cxn>
              </a:cxnLst>
              <a:rect l="0" t="0" r="r" b="b"/>
              <a:pathLst>
                <a:path w="24" h="8">
                  <a:moveTo>
                    <a:pt x="20" y="8"/>
                  </a:moveTo>
                  <a:cubicBezTo>
                    <a:pt x="4" y="8"/>
                    <a:pt x="4" y="8"/>
                    <a:pt x="4" y="8"/>
                  </a:cubicBezTo>
                  <a:cubicBezTo>
                    <a:pt x="2" y="8"/>
                    <a:pt x="0" y="6"/>
                    <a:pt x="0" y="4"/>
                  </a:cubicBezTo>
                  <a:cubicBezTo>
                    <a:pt x="0" y="2"/>
                    <a:pt x="2" y="0"/>
                    <a:pt x="4" y="0"/>
                  </a:cubicBezTo>
                  <a:cubicBezTo>
                    <a:pt x="20" y="0"/>
                    <a:pt x="20" y="0"/>
                    <a:pt x="20" y="0"/>
                  </a:cubicBezTo>
                  <a:cubicBezTo>
                    <a:pt x="22" y="0"/>
                    <a:pt x="24" y="2"/>
                    <a:pt x="24" y="4"/>
                  </a:cubicBezTo>
                  <a:cubicBezTo>
                    <a:pt x="24" y="6"/>
                    <a:pt x="22" y="8"/>
                    <a:pt x="20" y="8"/>
                  </a:cubicBezTo>
                  <a:close/>
                </a:path>
              </a:pathLst>
            </a:custGeom>
            <a:solidFill>
              <a:srgbClr val="FFCB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7" name="Freeform 117"/>
            <p:cNvSpPr>
              <a:spLocks/>
            </p:cNvSpPr>
            <p:nvPr/>
          </p:nvSpPr>
          <p:spPr bwMode="auto">
            <a:xfrm>
              <a:off x="5029" y="1577"/>
              <a:ext cx="75" cy="80"/>
            </a:xfrm>
            <a:custGeom>
              <a:avLst/>
              <a:gdLst>
                <a:gd name="T0" fmla="*/ 0 w 75"/>
                <a:gd name="T1" fmla="*/ 80 h 80"/>
                <a:gd name="T2" fmla="*/ 42 w 75"/>
                <a:gd name="T3" fmla="*/ 40 h 80"/>
                <a:gd name="T4" fmla="*/ 0 w 75"/>
                <a:gd name="T5" fmla="*/ 0 h 80"/>
                <a:gd name="T6" fmla="*/ 36 w 75"/>
                <a:gd name="T7" fmla="*/ 0 h 80"/>
                <a:gd name="T8" fmla="*/ 75 w 75"/>
                <a:gd name="T9" fmla="*/ 40 h 80"/>
                <a:gd name="T10" fmla="*/ 36 w 75"/>
                <a:gd name="T11" fmla="*/ 80 h 80"/>
                <a:gd name="T12" fmla="*/ 0 w 75"/>
                <a:gd name="T13" fmla="*/ 80 h 80"/>
              </a:gdLst>
              <a:ahLst/>
              <a:cxnLst>
                <a:cxn ang="0">
                  <a:pos x="T0" y="T1"/>
                </a:cxn>
                <a:cxn ang="0">
                  <a:pos x="T2" y="T3"/>
                </a:cxn>
                <a:cxn ang="0">
                  <a:pos x="T4" y="T5"/>
                </a:cxn>
                <a:cxn ang="0">
                  <a:pos x="T6" y="T7"/>
                </a:cxn>
                <a:cxn ang="0">
                  <a:pos x="T8" y="T9"/>
                </a:cxn>
                <a:cxn ang="0">
                  <a:pos x="T10" y="T11"/>
                </a:cxn>
                <a:cxn ang="0">
                  <a:pos x="T12" y="T13"/>
                </a:cxn>
              </a:cxnLst>
              <a:rect l="0" t="0" r="r" b="b"/>
              <a:pathLst>
                <a:path w="75" h="80">
                  <a:moveTo>
                    <a:pt x="0" y="80"/>
                  </a:moveTo>
                  <a:lnTo>
                    <a:pt x="42" y="40"/>
                  </a:lnTo>
                  <a:lnTo>
                    <a:pt x="0" y="0"/>
                  </a:lnTo>
                  <a:lnTo>
                    <a:pt x="36" y="0"/>
                  </a:lnTo>
                  <a:lnTo>
                    <a:pt x="75" y="40"/>
                  </a:lnTo>
                  <a:lnTo>
                    <a:pt x="36" y="80"/>
                  </a:lnTo>
                  <a:lnTo>
                    <a:pt x="0" y="80"/>
                  </a:lnTo>
                  <a:close/>
                </a:path>
              </a:pathLst>
            </a:custGeom>
            <a:solidFill>
              <a:srgbClr val="FFCB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8" name="Freeform 118"/>
            <p:cNvSpPr>
              <a:spLocks/>
            </p:cNvSpPr>
            <p:nvPr/>
          </p:nvSpPr>
          <p:spPr bwMode="auto">
            <a:xfrm>
              <a:off x="6233" y="1874"/>
              <a:ext cx="16" cy="47"/>
            </a:xfrm>
            <a:custGeom>
              <a:avLst/>
              <a:gdLst>
                <a:gd name="T0" fmla="*/ 4 w 8"/>
                <a:gd name="T1" fmla="*/ 24 h 24"/>
                <a:gd name="T2" fmla="*/ 0 w 8"/>
                <a:gd name="T3" fmla="*/ 20 h 24"/>
                <a:gd name="T4" fmla="*/ 0 w 8"/>
                <a:gd name="T5" fmla="*/ 4 h 24"/>
                <a:gd name="T6" fmla="*/ 4 w 8"/>
                <a:gd name="T7" fmla="*/ 0 h 24"/>
                <a:gd name="T8" fmla="*/ 8 w 8"/>
                <a:gd name="T9" fmla="*/ 4 h 24"/>
                <a:gd name="T10" fmla="*/ 8 w 8"/>
                <a:gd name="T11" fmla="*/ 20 h 24"/>
                <a:gd name="T12" fmla="*/ 4 w 8"/>
                <a:gd name="T13" fmla="*/ 24 h 24"/>
              </a:gdLst>
              <a:ahLst/>
              <a:cxnLst>
                <a:cxn ang="0">
                  <a:pos x="T0" y="T1"/>
                </a:cxn>
                <a:cxn ang="0">
                  <a:pos x="T2" y="T3"/>
                </a:cxn>
                <a:cxn ang="0">
                  <a:pos x="T4" y="T5"/>
                </a:cxn>
                <a:cxn ang="0">
                  <a:pos x="T6" y="T7"/>
                </a:cxn>
                <a:cxn ang="0">
                  <a:pos x="T8" y="T9"/>
                </a:cxn>
                <a:cxn ang="0">
                  <a:pos x="T10" y="T11"/>
                </a:cxn>
                <a:cxn ang="0">
                  <a:pos x="T12" y="T13"/>
                </a:cxn>
              </a:cxnLst>
              <a:rect l="0" t="0" r="r" b="b"/>
              <a:pathLst>
                <a:path w="8" h="24">
                  <a:moveTo>
                    <a:pt x="4" y="24"/>
                  </a:moveTo>
                  <a:cubicBezTo>
                    <a:pt x="2" y="24"/>
                    <a:pt x="0" y="23"/>
                    <a:pt x="0" y="20"/>
                  </a:cubicBezTo>
                  <a:cubicBezTo>
                    <a:pt x="0" y="4"/>
                    <a:pt x="0" y="4"/>
                    <a:pt x="0" y="4"/>
                  </a:cubicBezTo>
                  <a:cubicBezTo>
                    <a:pt x="0" y="2"/>
                    <a:pt x="2" y="0"/>
                    <a:pt x="4" y="0"/>
                  </a:cubicBezTo>
                  <a:cubicBezTo>
                    <a:pt x="6" y="0"/>
                    <a:pt x="8" y="2"/>
                    <a:pt x="8" y="4"/>
                  </a:cubicBezTo>
                  <a:cubicBezTo>
                    <a:pt x="8" y="20"/>
                    <a:pt x="8" y="20"/>
                    <a:pt x="8" y="20"/>
                  </a:cubicBezTo>
                  <a:cubicBezTo>
                    <a:pt x="8" y="23"/>
                    <a:pt x="6" y="24"/>
                    <a:pt x="4" y="24"/>
                  </a:cubicBezTo>
                  <a:close/>
                </a:path>
              </a:pathLst>
            </a:custGeom>
            <a:solidFill>
              <a:srgbClr val="ADC90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9" name="Freeform 119"/>
            <p:cNvSpPr>
              <a:spLocks noEditPoints="1"/>
            </p:cNvSpPr>
            <p:nvPr/>
          </p:nvSpPr>
          <p:spPr bwMode="auto">
            <a:xfrm>
              <a:off x="6233" y="1947"/>
              <a:ext cx="16" cy="257"/>
            </a:xfrm>
            <a:custGeom>
              <a:avLst/>
              <a:gdLst>
                <a:gd name="T0" fmla="*/ 4 w 8"/>
                <a:gd name="T1" fmla="*/ 129 h 129"/>
                <a:gd name="T2" fmla="*/ 0 w 8"/>
                <a:gd name="T3" fmla="*/ 125 h 129"/>
                <a:gd name="T4" fmla="*/ 0 w 8"/>
                <a:gd name="T5" fmla="*/ 98 h 129"/>
                <a:gd name="T6" fmla="*/ 4 w 8"/>
                <a:gd name="T7" fmla="*/ 94 h 129"/>
                <a:gd name="T8" fmla="*/ 8 w 8"/>
                <a:gd name="T9" fmla="*/ 98 h 129"/>
                <a:gd name="T10" fmla="*/ 8 w 8"/>
                <a:gd name="T11" fmla="*/ 125 h 129"/>
                <a:gd name="T12" fmla="*/ 4 w 8"/>
                <a:gd name="T13" fmla="*/ 129 h 129"/>
                <a:gd name="T14" fmla="*/ 4 w 8"/>
                <a:gd name="T15" fmla="*/ 82 h 129"/>
                <a:gd name="T16" fmla="*/ 0 w 8"/>
                <a:gd name="T17" fmla="*/ 78 h 129"/>
                <a:gd name="T18" fmla="*/ 0 w 8"/>
                <a:gd name="T19" fmla="*/ 51 h 129"/>
                <a:gd name="T20" fmla="*/ 4 w 8"/>
                <a:gd name="T21" fmla="*/ 47 h 129"/>
                <a:gd name="T22" fmla="*/ 8 w 8"/>
                <a:gd name="T23" fmla="*/ 51 h 129"/>
                <a:gd name="T24" fmla="*/ 8 w 8"/>
                <a:gd name="T25" fmla="*/ 78 h 129"/>
                <a:gd name="T26" fmla="*/ 4 w 8"/>
                <a:gd name="T27" fmla="*/ 82 h 129"/>
                <a:gd name="T28" fmla="*/ 4 w 8"/>
                <a:gd name="T29" fmla="*/ 35 h 129"/>
                <a:gd name="T30" fmla="*/ 0 w 8"/>
                <a:gd name="T31" fmla="*/ 31 h 129"/>
                <a:gd name="T32" fmla="*/ 0 w 8"/>
                <a:gd name="T33" fmla="*/ 4 h 129"/>
                <a:gd name="T34" fmla="*/ 4 w 8"/>
                <a:gd name="T35" fmla="*/ 0 h 129"/>
                <a:gd name="T36" fmla="*/ 8 w 8"/>
                <a:gd name="T37" fmla="*/ 4 h 129"/>
                <a:gd name="T38" fmla="*/ 8 w 8"/>
                <a:gd name="T39" fmla="*/ 31 h 129"/>
                <a:gd name="T40" fmla="*/ 4 w 8"/>
                <a:gd name="T41" fmla="*/ 35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 h="129">
                  <a:moveTo>
                    <a:pt x="4" y="129"/>
                  </a:moveTo>
                  <a:cubicBezTo>
                    <a:pt x="2" y="129"/>
                    <a:pt x="0" y="128"/>
                    <a:pt x="0" y="125"/>
                  </a:cubicBezTo>
                  <a:cubicBezTo>
                    <a:pt x="0" y="98"/>
                    <a:pt x="0" y="98"/>
                    <a:pt x="0" y="98"/>
                  </a:cubicBezTo>
                  <a:cubicBezTo>
                    <a:pt x="0" y="96"/>
                    <a:pt x="2" y="94"/>
                    <a:pt x="4" y="94"/>
                  </a:cubicBezTo>
                  <a:cubicBezTo>
                    <a:pt x="6" y="94"/>
                    <a:pt x="8" y="96"/>
                    <a:pt x="8" y="98"/>
                  </a:cubicBezTo>
                  <a:cubicBezTo>
                    <a:pt x="8" y="125"/>
                    <a:pt x="8" y="125"/>
                    <a:pt x="8" y="125"/>
                  </a:cubicBezTo>
                  <a:cubicBezTo>
                    <a:pt x="8" y="128"/>
                    <a:pt x="6" y="129"/>
                    <a:pt x="4" y="129"/>
                  </a:cubicBezTo>
                  <a:close/>
                  <a:moveTo>
                    <a:pt x="4" y="82"/>
                  </a:moveTo>
                  <a:cubicBezTo>
                    <a:pt x="2" y="82"/>
                    <a:pt x="0" y="80"/>
                    <a:pt x="0" y="78"/>
                  </a:cubicBezTo>
                  <a:cubicBezTo>
                    <a:pt x="0" y="51"/>
                    <a:pt x="0" y="51"/>
                    <a:pt x="0" y="51"/>
                  </a:cubicBezTo>
                  <a:cubicBezTo>
                    <a:pt x="0" y="49"/>
                    <a:pt x="2" y="47"/>
                    <a:pt x="4" y="47"/>
                  </a:cubicBezTo>
                  <a:cubicBezTo>
                    <a:pt x="6" y="47"/>
                    <a:pt x="8" y="49"/>
                    <a:pt x="8" y="51"/>
                  </a:cubicBezTo>
                  <a:cubicBezTo>
                    <a:pt x="8" y="78"/>
                    <a:pt x="8" y="78"/>
                    <a:pt x="8" y="78"/>
                  </a:cubicBezTo>
                  <a:cubicBezTo>
                    <a:pt x="8" y="80"/>
                    <a:pt x="6" y="82"/>
                    <a:pt x="4" y="82"/>
                  </a:cubicBezTo>
                  <a:close/>
                  <a:moveTo>
                    <a:pt x="4" y="35"/>
                  </a:moveTo>
                  <a:cubicBezTo>
                    <a:pt x="2" y="35"/>
                    <a:pt x="0" y="33"/>
                    <a:pt x="0" y="31"/>
                  </a:cubicBezTo>
                  <a:cubicBezTo>
                    <a:pt x="0" y="4"/>
                    <a:pt x="0" y="4"/>
                    <a:pt x="0" y="4"/>
                  </a:cubicBezTo>
                  <a:cubicBezTo>
                    <a:pt x="0" y="1"/>
                    <a:pt x="2" y="0"/>
                    <a:pt x="4" y="0"/>
                  </a:cubicBezTo>
                  <a:cubicBezTo>
                    <a:pt x="6" y="0"/>
                    <a:pt x="8" y="1"/>
                    <a:pt x="8" y="4"/>
                  </a:cubicBezTo>
                  <a:cubicBezTo>
                    <a:pt x="8" y="31"/>
                    <a:pt x="8" y="31"/>
                    <a:pt x="8" y="31"/>
                  </a:cubicBezTo>
                  <a:cubicBezTo>
                    <a:pt x="8" y="33"/>
                    <a:pt x="6" y="35"/>
                    <a:pt x="4" y="35"/>
                  </a:cubicBezTo>
                  <a:close/>
                </a:path>
              </a:pathLst>
            </a:custGeom>
            <a:solidFill>
              <a:srgbClr val="ADC90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0" name="Freeform 120"/>
            <p:cNvSpPr>
              <a:spLocks/>
            </p:cNvSpPr>
            <p:nvPr/>
          </p:nvSpPr>
          <p:spPr bwMode="auto">
            <a:xfrm>
              <a:off x="6233" y="2230"/>
              <a:ext cx="16" cy="47"/>
            </a:xfrm>
            <a:custGeom>
              <a:avLst/>
              <a:gdLst>
                <a:gd name="T0" fmla="*/ 4 w 8"/>
                <a:gd name="T1" fmla="*/ 24 h 24"/>
                <a:gd name="T2" fmla="*/ 0 w 8"/>
                <a:gd name="T3" fmla="*/ 20 h 24"/>
                <a:gd name="T4" fmla="*/ 0 w 8"/>
                <a:gd name="T5" fmla="*/ 4 h 24"/>
                <a:gd name="T6" fmla="*/ 4 w 8"/>
                <a:gd name="T7" fmla="*/ 0 h 24"/>
                <a:gd name="T8" fmla="*/ 8 w 8"/>
                <a:gd name="T9" fmla="*/ 4 h 24"/>
                <a:gd name="T10" fmla="*/ 8 w 8"/>
                <a:gd name="T11" fmla="*/ 20 h 24"/>
                <a:gd name="T12" fmla="*/ 4 w 8"/>
                <a:gd name="T13" fmla="*/ 24 h 24"/>
              </a:gdLst>
              <a:ahLst/>
              <a:cxnLst>
                <a:cxn ang="0">
                  <a:pos x="T0" y="T1"/>
                </a:cxn>
                <a:cxn ang="0">
                  <a:pos x="T2" y="T3"/>
                </a:cxn>
                <a:cxn ang="0">
                  <a:pos x="T4" y="T5"/>
                </a:cxn>
                <a:cxn ang="0">
                  <a:pos x="T6" y="T7"/>
                </a:cxn>
                <a:cxn ang="0">
                  <a:pos x="T8" y="T9"/>
                </a:cxn>
                <a:cxn ang="0">
                  <a:pos x="T10" y="T11"/>
                </a:cxn>
                <a:cxn ang="0">
                  <a:pos x="T12" y="T13"/>
                </a:cxn>
              </a:cxnLst>
              <a:rect l="0" t="0" r="r" b="b"/>
              <a:pathLst>
                <a:path w="8" h="24">
                  <a:moveTo>
                    <a:pt x="4" y="24"/>
                  </a:moveTo>
                  <a:cubicBezTo>
                    <a:pt x="2" y="24"/>
                    <a:pt x="0" y="22"/>
                    <a:pt x="0" y="20"/>
                  </a:cubicBezTo>
                  <a:cubicBezTo>
                    <a:pt x="0" y="4"/>
                    <a:pt x="0" y="4"/>
                    <a:pt x="0" y="4"/>
                  </a:cubicBezTo>
                  <a:cubicBezTo>
                    <a:pt x="0" y="1"/>
                    <a:pt x="2" y="0"/>
                    <a:pt x="4" y="0"/>
                  </a:cubicBezTo>
                  <a:cubicBezTo>
                    <a:pt x="6" y="0"/>
                    <a:pt x="8" y="1"/>
                    <a:pt x="8" y="4"/>
                  </a:cubicBezTo>
                  <a:cubicBezTo>
                    <a:pt x="8" y="20"/>
                    <a:pt x="8" y="20"/>
                    <a:pt x="8" y="20"/>
                  </a:cubicBezTo>
                  <a:cubicBezTo>
                    <a:pt x="8" y="22"/>
                    <a:pt x="6" y="24"/>
                    <a:pt x="4" y="24"/>
                  </a:cubicBezTo>
                  <a:close/>
                </a:path>
              </a:pathLst>
            </a:custGeom>
            <a:solidFill>
              <a:srgbClr val="ADC90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1" name="Freeform 121"/>
            <p:cNvSpPr>
              <a:spLocks/>
            </p:cNvSpPr>
            <p:nvPr/>
          </p:nvSpPr>
          <p:spPr bwMode="auto">
            <a:xfrm>
              <a:off x="6201" y="2222"/>
              <a:ext cx="82" cy="73"/>
            </a:xfrm>
            <a:custGeom>
              <a:avLst/>
              <a:gdLst>
                <a:gd name="T0" fmla="*/ 0 w 82"/>
                <a:gd name="T1" fmla="*/ 0 h 73"/>
                <a:gd name="T2" fmla="*/ 40 w 82"/>
                <a:gd name="T3" fmla="*/ 40 h 73"/>
                <a:gd name="T4" fmla="*/ 82 w 82"/>
                <a:gd name="T5" fmla="*/ 0 h 73"/>
                <a:gd name="T6" fmla="*/ 82 w 82"/>
                <a:gd name="T7" fmla="*/ 34 h 73"/>
                <a:gd name="T8" fmla="*/ 40 w 82"/>
                <a:gd name="T9" fmla="*/ 73 h 73"/>
                <a:gd name="T10" fmla="*/ 0 w 82"/>
                <a:gd name="T11" fmla="*/ 34 h 73"/>
                <a:gd name="T12" fmla="*/ 0 w 82"/>
                <a:gd name="T13" fmla="*/ 0 h 73"/>
              </a:gdLst>
              <a:ahLst/>
              <a:cxnLst>
                <a:cxn ang="0">
                  <a:pos x="T0" y="T1"/>
                </a:cxn>
                <a:cxn ang="0">
                  <a:pos x="T2" y="T3"/>
                </a:cxn>
                <a:cxn ang="0">
                  <a:pos x="T4" y="T5"/>
                </a:cxn>
                <a:cxn ang="0">
                  <a:pos x="T6" y="T7"/>
                </a:cxn>
                <a:cxn ang="0">
                  <a:pos x="T8" y="T9"/>
                </a:cxn>
                <a:cxn ang="0">
                  <a:pos x="T10" y="T11"/>
                </a:cxn>
                <a:cxn ang="0">
                  <a:pos x="T12" y="T13"/>
                </a:cxn>
              </a:cxnLst>
              <a:rect l="0" t="0" r="r" b="b"/>
              <a:pathLst>
                <a:path w="82" h="73">
                  <a:moveTo>
                    <a:pt x="0" y="0"/>
                  </a:moveTo>
                  <a:lnTo>
                    <a:pt x="40" y="40"/>
                  </a:lnTo>
                  <a:lnTo>
                    <a:pt x="82" y="0"/>
                  </a:lnTo>
                  <a:lnTo>
                    <a:pt x="82" y="34"/>
                  </a:lnTo>
                  <a:lnTo>
                    <a:pt x="40" y="73"/>
                  </a:lnTo>
                  <a:lnTo>
                    <a:pt x="0" y="34"/>
                  </a:lnTo>
                  <a:lnTo>
                    <a:pt x="0" y="0"/>
                  </a:lnTo>
                  <a:close/>
                </a:path>
              </a:pathLst>
            </a:custGeom>
            <a:solidFill>
              <a:srgbClr val="ADC90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72" name="Rectangle 171"/>
          <p:cNvSpPr/>
          <p:nvPr/>
        </p:nvSpPr>
        <p:spPr>
          <a:xfrm>
            <a:off x="223474" y="399757"/>
            <a:ext cx="6980966" cy="3629776"/>
          </a:xfrm>
          <a:prstGeom prst="rect">
            <a:avLst/>
          </a:prstGeom>
        </p:spPr>
        <p:txBody>
          <a:bodyPr wrap="square">
            <a:spAutoFit/>
          </a:bodyPr>
          <a:lstStyle/>
          <a:p>
            <a:pPr>
              <a:lnSpc>
                <a:spcPct val="106000"/>
              </a:lnSpc>
              <a:spcAft>
                <a:spcPts val="1200"/>
              </a:spcAft>
            </a:pPr>
            <a:r>
              <a:rPr lang="en-US" dirty="0">
                <a:solidFill>
                  <a:srgbClr val="005291"/>
                </a:solidFill>
                <a:ea typeface="Calibri" panose="020F0502020204030204" pitchFamily="34" charset="0"/>
              </a:rPr>
              <a:t>Professionals in the discrete, process or repetitive manufacturing industry know that product quality is crucial.</a:t>
            </a:r>
          </a:p>
          <a:p>
            <a:pPr>
              <a:lnSpc>
                <a:spcPct val="106000"/>
              </a:lnSpc>
              <a:spcAft>
                <a:spcPts val="1200"/>
              </a:spcAft>
            </a:pPr>
            <a:r>
              <a:rPr lang="en-US" spc="-30" dirty="0">
                <a:solidFill>
                  <a:srgbClr val="005291"/>
                </a:solidFill>
                <a:ea typeface="Calibri" panose="020F0502020204030204" pitchFamily="34" charset="0"/>
              </a:rPr>
              <a:t>The cost of fixing the problem at the end of the line is drastically higher than </a:t>
            </a:r>
            <a:r>
              <a:rPr lang="en-US" dirty="0">
                <a:solidFill>
                  <a:srgbClr val="002050"/>
                </a:solidFill>
                <a:latin typeface="Segoe UI Semibold" panose="020B0702040204020203" pitchFamily="34" charset="0"/>
                <a:cs typeface="Segoe UI Semibold" panose="020B0702040204020203" pitchFamily="34" charset="0"/>
              </a:rPr>
              <a:t>predicting the problem before it happens </a:t>
            </a:r>
            <a:r>
              <a:rPr lang="en-US" spc="-30" dirty="0">
                <a:solidFill>
                  <a:srgbClr val="005291"/>
                </a:solidFill>
                <a:ea typeface="Calibri" panose="020F0502020204030204" pitchFamily="34" charset="0"/>
              </a:rPr>
              <a:t>and correcting or scrapping the product at the early stages of production. Furthermore, the cost of a faulty, or subpar, product that reaches the customer affects customer loyalty and churn, warranty costs, as well as customer support overhead. </a:t>
            </a:r>
          </a:p>
          <a:p>
            <a:pPr>
              <a:lnSpc>
                <a:spcPct val="106000"/>
              </a:lnSpc>
              <a:spcAft>
                <a:spcPts val="1200"/>
              </a:spcAft>
            </a:pPr>
            <a:r>
              <a:rPr lang="en-US" dirty="0">
                <a:solidFill>
                  <a:srgbClr val="005291"/>
                </a:solidFill>
                <a:ea typeface="Calibri" panose="020F0502020204030204" pitchFamily="34" charset="0"/>
              </a:rPr>
              <a:t>Quality Assurance </a:t>
            </a:r>
            <a:r>
              <a:rPr lang="en-US" dirty="0">
                <a:solidFill>
                  <a:srgbClr val="002050"/>
                </a:solidFill>
                <a:latin typeface="Segoe UI Semibold" panose="020B0702040204020203" pitchFamily="34" charset="0"/>
                <a:ea typeface="Calibri" panose="020F0502020204030204" pitchFamily="34" charset="0"/>
                <a:cs typeface="Segoe UI Semibold" panose="020B0702040204020203" pitchFamily="34" charset="0"/>
              </a:rPr>
              <a:t>leverages existent test systems and failures data</a:t>
            </a:r>
            <a:r>
              <a:rPr lang="en-US" dirty="0">
                <a:solidFill>
                  <a:srgbClr val="005291"/>
                </a:solidFill>
                <a:ea typeface="Calibri" panose="020F0502020204030204" pitchFamily="34" charset="0"/>
              </a:rPr>
              <a:t> then combines them with domain knowledge and root cause analysis to predict production failures.</a:t>
            </a:r>
          </a:p>
        </p:txBody>
      </p:sp>
    </p:spTree>
    <p:extLst>
      <p:ext uri="{BB962C8B-B14F-4D97-AF65-F5344CB8AC3E}">
        <p14:creationId xmlns:p14="http://schemas.microsoft.com/office/powerpoint/2010/main" val="43728076"/>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8293" y="970410"/>
            <a:ext cx="6261291" cy="2293620"/>
          </a:xfrm>
        </p:spPr>
        <p:txBody>
          <a:bodyPr/>
          <a:lstStyle/>
          <a:p>
            <a:r>
              <a:rPr lang="en-US" dirty="0"/>
              <a:t>Why use</a:t>
            </a:r>
            <a:br>
              <a:rPr lang="en-US" dirty="0"/>
            </a:br>
            <a:r>
              <a:rPr lang="en-US" dirty="0"/>
              <a:t>Quality Assurance?</a:t>
            </a:r>
          </a:p>
        </p:txBody>
      </p:sp>
    </p:spTree>
    <p:extLst>
      <p:ext uri="{BB962C8B-B14F-4D97-AF65-F5344CB8AC3E}">
        <p14:creationId xmlns:p14="http://schemas.microsoft.com/office/powerpoint/2010/main" val="42685590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0" y="1"/>
            <a:ext cx="12210863" cy="6857999"/>
          </a:xfrm>
          <a:prstGeom prst="rect">
            <a:avLst/>
          </a:prstGeom>
        </p:spPr>
      </p:pic>
      <p:sp>
        <p:nvSpPr>
          <p:cNvPr id="5" name="Rectangle 4"/>
          <p:cNvSpPr/>
          <p:nvPr/>
        </p:nvSpPr>
        <p:spPr>
          <a:xfrm>
            <a:off x="367975" y="218188"/>
            <a:ext cx="6428980" cy="1938992"/>
          </a:xfrm>
          <a:prstGeom prst="rect">
            <a:avLst/>
          </a:prstGeom>
        </p:spPr>
        <p:txBody>
          <a:bodyPr wrap="square">
            <a:spAutoFit/>
          </a:bodyPr>
          <a:lstStyle/>
          <a:p>
            <a:r>
              <a:rPr lang="en-US" sz="6000" kern="0" dirty="0">
                <a:solidFill>
                  <a:srgbClr val="D83B01"/>
                </a:solidFill>
                <a:latin typeface="Segoe UI Light" panose="020B0502040204020203" pitchFamily="34" charset="0"/>
                <a:cs typeface="Segoe UI Light" panose="020B0502040204020203" pitchFamily="34" charset="0"/>
                <a:sym typeface="Gill Sans" pitchFamily="-84" charset="0"/>
              </a:rPr>
              <a:t>Predict Costly Production Issues</a:t>
            </a:r>
            <a:endParaRPr lang="en-US" sz="6000" dirty="0">
              <a:solidFill>
                <a:srgbClr val="D83B01"/>
              </a:solidFill>
              <a:latin typeface="Segoe UI Light" panose="020B0502040204020203" pitchFamily="34" charset="0"/>
              <a:cs typeface="Segoe UI Light" panose="020B0502040204020203" pitchFamily="34" charset="0"/>
            </a:endParaRPr>
          </a:p>
        </p:txBody>
      </p:sp>
      <p:sp>
        <p:nvSpPr>
          <p:cNvPr id="6" name="Rectangle 5"/>
          <p:cNvSpPr/>
          <p:nvPr/>
        </p:nvSpPr>
        <p:spPr>
          <a:xfrm>
            <a:off x="367975" y="2157180"/>
            <a:ext cx="5445684" cy="1477328"/>
          </a:xfrm>
          <a:prstGeom prst="rect">
            <a:avLst/>
          </a:prstGeom>
        </p:spPr>
        <p:txBody>
          <a:bodyPr wrap="square">
            <a:spAutoFit/>
          </a:bodyPr>
          <a:lstStyle/>
          <a:p>
            <a:r>
              <a:rPr lang="en-US" dirty="0">
                <a:solidFill>
                  <a:srgbClr val="3F3F3F"/>
                </a:solidFill>
                <a:latin typeface="Segoe UI" panose="020B0502040204020203" pitchFamily="34" charset="0"/>
              </a:rPr>
              <a:t>Quality across the assembly line is imperative. Identifying errors, slowdowns and predicting potential failures before they occur, rather than after they are detected, helps companies be proactive and improve productivity.  </a:t>
            </a:r>
            <a:endParaRPr lang="en-US" dirty="0"/>
          </a:p>
        </p:txBody>
      </p:sp>
      <p:sp>
        <p:nvSpPr>
          <p:cNvPr id="7" name="Slide Number Placeholder 1"/>
          <p:cNvSpPr>
            <a:spLocks noGrp="1"/>
          </p:cNvSpPr>
          <p:nvPr>
            <p:ph type="sldNum" sz="quarter" idx="4"/>
          </p:nvPr>
        </p:nvSpPr>
        <p:spPr>
          <a:xfrm>
            <a:off x="9448800" y="6492875"/>
            <a:ext cx="2743200" cy="365125"/>
          </a:xfrm>
        </p:spPr>
        <p:txBody>
          <a:bodyPr/>
          <a:lstStyle/>
          <a:p>
            <a:fld id="{A34B8C21-472C-43AD-8B9F-5964D09AB204}" type="slidenum">
              <a:rPr lang="en-IN" smtClean="0"/>
              <a:pPr/>
              <a:t>4</a:t>
            </a:fld>
            <a:endParaRPr lang="en-IN" dirty="0"/>
          </a:p>
        </p:txBody>
      </p:sp>
    </p:spTree>
    <p:extLst>
      <p:ext uri="{BB962C8B-B14F-4D97-AF65-F5344CB8AC3E}">
        <p14:creationId xmlns:p14="http://schemas.microsoft.com/office/powerpoint/2010/main" val="3913545360"/>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A34B8C21-472C-43AD-8B9F-5964D09AB204}" type="slidenum">
              <a:rPr lang="en-IN" smtClean="0"/>
              <a:pPr/>
              <a:t>5</a:t>
            </a:fld>
            <a:endParaRPr lang="en-IN" dirty="0"/>
          </a:p>
        </p:txBody>
      </p:sp>
      <p:sp>
        <p:nvSpPr>
          <p:cNvPr id="95" name="Title 1"/>
          <p:cNvSpPr txBox="1">
            <a:spLocks/>
          </p:cNvSpPr>
          <p:nvPr/>
        </p:nvSpPr>
        <p:spPr>
          <a:xfrm>
            <a:off x="0" y="0"/>
            <a:ext cx="12192000" cy="883395"/>
          </a:xfrm>
          <a:prstGeom prst="rect">
            <a:avLst/>
          </a:prstGeom>
        </p:spPr>
        <p:txBody>
          <a:bodyPr anchor="ct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defTabSz="932563">
              <a:defRPr/>
            </a:pPr>
            <a:r>
              <a:rPr lang="en-US" sz="3400" spc="0" dirty="0">
                <a:ln>
                  <a:noFill/>
                </a:ln>
                <a:solidFill>
                  <a:srgbClr val="505050">
                    <a:lumMod val="75000"/>
                  </a:srgbClr>
                </a:solidFill>
              </a:rPr>
              <a:t>Quality Assurance | </a:t>
            </a:r>
            <a:r>
              <a:rPr lang="en-US" sz="3400" spc="0" dirty="0">
                <a:ln>
                  <a:noFill/>
                </a:ln>
                <a:solidFill>
                  <a:schemeClr val="accent2">
                    <a:lumMod val="75000"/>
                  </a:schemeClr>
                </a:solidFill>
              </a:rPr>
              <a:t>Benefits</a:t>
            </a:r>
          </a:p>
        </p:txBody>
      </p:sp>
      <p:grpSp>
        <p:nvGrpSpPr>
          <p:cNvPr id="741" name="Group 811"/>
          <p:cNvGrpSpPr>
            <a:grpSpLocks noChangeAspect="1"/>
          </p:cNvGrpSpPr>
          <p:nvPr/>
        </p:nvGrpSpPr>
        <p:grpSpPr bwMode="auto">
          <a:xfrm>
            <a:off x="155575" y="5581653"/>
            <a:ext cx="11779250" cy="1281113"/>
            <a:chOff x="98" y="3516"/>
            <a:chExt cx="7420" cy="807"/>
          </a:xfrm>
        </p:grpSpPr>
        <p:grpSp>
          <p:nvGrpSpPr>
            <p:cNvPr id="743" name="Group 1012"/>
            <p:cNvGrpSpPr>
              <a:grpSpLocks/>
            </p:cNvGrpSpPr>
            <p:nvPr/>
          </p:nvGrpSpPr>
          <p:grpSpPr bwMode="auto">
            <a:xfrm>
              <a:off x="98" y="3516"/>
              <a:ext cx="7420" cy="807"/>
              <a:chOff x="98" y="3516"/>
              <a:chExt cx="7420" cy="807"/>
            </a:xfrm>
          </p:grpSpPr>
          <p:sp>
            <p:nvSpPr>
              <p:cNvPr id="890" name="Freeform 812"/>
              <p:cNvSpPr>
                <a:spLocks/>
              </p:cNvSpPr>
              <p:nvPr/>
            </p:nvSpPr>
            <p:spPr bwMode="auto">
              <a:xfrm>
                <a:off x="162" y="3919"/>
                <a:ext cx="7289" cy="97"/>
              </a:xfrm>
              <a:custGeom>
                <a:avLst/>
                <a:gdLst>
                  <a:gd name="T0" fmla="*/ 3487 w 3510"/>
                  <a:gd name="T1" fmla="*/ 0 h 47"/>
                  <a:gd name="T2" fmla="*/ 24 w 3510"/>
                  <a:gd name="T3" fmla="*/ 0 h 47"/>
                  <a:gd name="T4" fmla="*/ 0 w 3510"/>
                  <a:gd name="T5" fmla="*/ 24 h 47"/>
                  <a:gd name="T6" fmla="*/ 0 w 3510"/>
                  <a:gd name="T7" fmla="*/ 24 h 47"/>
                  <a:gd name="T8" fmla="*/ 24 w 3510"/>
                  <a:gd name="T9" fmla="*/ 47 h 47"/>
                  <a:gd name="T10" fmla="*/ 3487 w 3510"/>
                  <a:gd name="T11" fmla="*/ 47 h 47"/>
                  <a:gd name="T12" fmla="*/ 3510 w 3510"/>
                  <a:gd name="T13" fmla="*/ 24 h 47"/>
                  <a:gd name="T14" fmla="*/ 3510 w 3510"/>
                  <a:gd name="T15" fmla="*/ 24 h 47"/>
                  <a:gd name="T16" fmla="*/ 3487 w 3510"/>
                  <a:gd name="T17" fmla="*/ 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10" h="47">
                    <a:moveTo>
                      <a:pt x="3487" y="0"/>
                    </a:moveTo>
                    <a:cubicBezTo>
                      <a:pt x="24" y="0"/>
                      <a:pt x="24" y="0"/>
                      <a:pt x="24" y="0"/>
                    </a:cubicBezTo>
                    <a:cubicBezTo>
                      <a:pt x="11" y="0"/>
                      <a:pt x="0" y="11"/>
                      <a:pt x="0" y="24"/>
                    </a:cubicBezTo>
                    <a:cubicBezTo>
                      <a:pt x="0" y="24"/>
                      <a:pt x="0" y="24"/>
                      <a:pt x="0" y="24"/>
                    </a:cubicBezTo>
                    <a:cubicBezTo>
                      <a:pt x="0" y="36"/>
                      <a:pt x="11" y="47"/>
                      <a:pt x="24" y="47"/>
                    </a:cubicBezTo>
                    <a:cubicBezTo>
                      <a:pt x="3487" y="47"/>
                      <a:pt x="3487" y="47"/>
                      <a:pt x="3487" y="47"/>
                    </a:cubicBezTo>
                    <a:cubicBezTo>
                      <a:pt x="3500" y="47"/>
                      <a:pt x="3510" y="36"/>
                      <a:pt x="3510" y="24"/>
                    </a:cubicBezTo>
                    <a:cubicBezTo>
                      <a:pt x="3510" y="24"/>
                      <a:pt x="3510" y="24"/>
                      <a:pt x="3510" y="24"/>
                    </a:cubicBezTo>
                    <a:cubicBezTo>
                      <a:pt x="3510" y="11"/>
                      <a:pt x="3500" y="0"/>
                      <a:pt x="3487" y="0"/>
                    </a:cubicBezTo>
                    <a:close/>
                  </a:path>
                </a:pathLst>
              </a:custGeom>
              <a:solidFill>
                <a:srgbClr val="2828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91" name="Freeform 813"/>
              <p:cNvSpPr>
                <a:spLocks noEditPoints="1"/>
              </p:cNvSpPr>
              <p:nvPr/>
            </p:nvSpPr>
            <p:spPr bwMode="auto">
              <a:xfrm>
                <a:off x="154" y="3910"/>
                <a:ext cx="7305" cy="114"/>
              </a:xfrm>
              <a:custGeom>
                <a:avLst/>
                <a:gdLst>
                  <a:gd name="T0" fmla="*/ 3491 w 3518"/>
                  <a:gd name="T1" fmla="*/ 55 h 55"/>
                  <a:gd name="T2" fmla="*/ 28 w 3518"/>
                  <a:gd name="T3" fmla="*/ 55 h 55"/>
                  <a:gd name="T4" fmla="*/ 0 w 3518"/>
                  <a:gd name="T5" fmla="*/ 28 h 55"/>
                  <a:gd name="T6" fmla="*/ 28 w 3518"/>
                  <a:gd name="T7" fmla="*/ 0 h 55"/>
                  <a:gd name="T8" fmla="*/ 3491 w 3518"/>
                  <a:gd name="T9" fmla="*/ 0 h 55"/>
                  <a:gd name="T10" fmla="*/ 3518 w 3518"/>
                  <a:gd name="T11" fmla="*/ 28 h 55"/>
                  <a:gd name="T12" fmla="*/ 3491 w 3518"/>
                  <a:gd name="T13" fmla="*/ 55 h 55"/>
                  <a:gd name="T14" fmla="*/ 28 w 3518"/>
                  <a:gd name="T15" fmla="*/ 8 h 55"/>
                  <a:gd name="T16" fmla="*/ 8 w 3518"/>
                  <a:gd name="T17" fmla="*/ 28 h 55"/>
                  <a:gd name="T18" fmla="*/ 28 w 3518"/>
                  <a:gd name="T19" fmla="*/ 47 h 55"/>
                  <a:gd name="T20" fmla="*/ 3491 w 3518"/>
                  <a:gd name="T21" fmla="*/ 47 h 55"/>
                  <a:gd name="T22" fmla="*/ 3510 w 3518"/>
                  <a:gd name="T23" fmla="*/ 28 h 55"/>
                  <a:gd name="T24" fmla="*/ 3491 w 3518"/>
                  <a:gd name="T25" fmla="*/ 8 h 55"/>
                  <a:gd name="T26" fmla="*/ 28 w 3518"/>
                  <a:gd name="T27" fmla="*/ 8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518" h="55">
                    <a:moveTo>
                      <a:pt x="3491" y="55"/>
                    </a:moveTo>
                    <a:cubicBezTo>
                      <a:pt x="28" y="55"/>
                      <a:pt x="28" y="55"/>
                      <a:pt x="28" y="55"/>
                    </a:cubicBezTo>
                    <a:cubicBezTo>
                      <a:pt x="13" y="55"/>
                      <a:pt x="0" y="43"/>
                      <a:pt x="0" y="28"/>
                    </a:cubicBezTo>
                    <a:cubicBezTo>
                      <a:pt x="0" y="13"/>
                      <a:pt x="13" y="0"/>
                      <a:pt x="28" y="0"/>
                    </a:cubicBezTo>
                    <a:cubicBezTo>
                      <a:pt x="3491" y="0"/>
                      <a:pt x="3491" y="0"/>
                      <a:pt x="3491" y="0"/>
                    </a:cubicBezTo>
                    <a:cubicBezTo>
                      <a:pt x="3506" y="0"/>
                      <a:pt x="3518" y="13"/>
                      <a:pt x="3518" y="28"/>
                    </a:cubicBezTo>
                    <a:cubicBezTo>
                      <a:pt x="3518" y="43"/>
                      <a:pt x="3506" y="55"/>
                      <a:pt x="3491" y="55"/>
                    </a:cubicBezTo>
                    <a:close/>
                    <a:moveTo>
                      <a:pt x="28" y="8"/>
                    </a:moveTo>
                    <a:cubicBezTo>
                      <a:pt x="17" y="8"/>
                      <a:pt x="8" y="17"/>
                      <a:pt x="8" y="28"/>
                    </a:cubicBezTo>
                    <a:cubicBezTo>
                      <a:pt x="8" y="38"/>
                      <a:pt x="17" y="47"/>
                      <a:pt x="28" y="47"/>
                    </a:cubicBezTo>
                    <a:cubicBezTo>
                      <a:pt x="3491" y="47"/>
                      <a:pt x="3491" y="47"/>
                      <a:pt x="3491" y="47"/>
                    </a:cubicBezTo>
                    <a:cubicBezTo>
                      <a:pt x="3502" y="47"/>
                      <a:pt x="3510" y="38"/>
                      <a:pt x="3510" y="28"/>
                    </a:cubicBezTo>
                    <a:cubicBezTo>
                      <a:pt x="3510" y="17"/>
                      <a:pt x="3502" y="8"/>
                      <a:pt x="3491" y="8"/>
                    </a:cubicBezTo>
                    <a:lnTo>
                      <a:pt x="28" y="8"/>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92" name="Freeform 814"/>
              <p:cNvSpPr>
                <a:spLocks noEditPoints="1"/>
              </p:cNvSpPr>
              <p:nvPr/>
            </p:nvSpPr>
            <p:spPr bwMode="auto">
              <a:xfrm>
                <a:off x="154" y="3910"/>
                <a:ext cx="7305" cy="114"/>
              </a:xfrm>
              <a:custGeom>
                <a:avLst/>
                <a:gdLst>
                  <a:gd name="T0" fmla="*/ 3506 w 3518"/>
                  <a:gd name="T1" fmla="*/ 9 h 55"/>
                  <a:gd name="T2" fmla="*/ 3444 w 3518"/>
                  <a:gd name="T3" fmla="*/ 47 h 55"/>
                  <a:gd name="T4" fmla="*/ 3349 w 3518"/>
                  <a:gd name="T5" fmla="*/ 51 h 55"/>
                  <a:gd name="T6" fmla="*/ 3245 w 3518"/>
                  <a:gd name="T7" fmla="*/ 55 h 55"/>
                  <a:gd name="T8" fmla="*/ 3046 w 3518"/>
                  <a:gd name="T9" fmla="*/ 55 h 55"/>
                  <a:gd name="T10" fmla="*/ 2866 w 3518"/>
                  <a:gd name="T11" fmla="*/ 55 h 55"/>
                  <a:gd name="T12" fmla="*/ 2763 w 3518"/>
                  <a:gd name="T13" fmla="*/ 51 h 55"/>
                  <a:gd name="T14" fmla="*/ 2667 w 3518"/>
                  <a:gd name="T15" fmla="*/ 47 h 55"/>
                  <a:gd name="T16" fmla="*/ 2647 w 3518"/>
                  <a:gd name="T17" fmla="*/ 47 h 55"/>
                  <a:gd name="T18" fmla="*/ 2552 w 3518"/>
                  <a:gd name="T19" fmla="*/ 51 h 55"/>
                  <a:gd name="T20" fmla="*/ 2448 w 3518"/>
                  <a:gd name="T21" fmla="*/ 55 h 55"/>
                  <a:gd name="T22" fmla="*/ 2249 w 3518"/>
                  <a:gd name="T23" fmla="*/ 55 h 55"/>
                  <a:gd name="T24" fmla="*/ 2070 w 3518"/>
                  <a:gd name="T25" fmla="*/ 55 h 55"/>
                  <a:gd name="T26" fmla="*/ 1966 w 3518"/>
                  <a:gd name="T27" fmla="*/ 51 h 55"/>
                  <a:gd name="T28" fmla="*/ 1870 w 3518"/>
                  <a:gd name="T29" fmla="*/ 47 h 55"/>
                  <a:gd name="T30" fmla="*/ 1850 w 3518"/>
                  <a:gd name="T31" fmla="*/ 47 h 55"/>
                  <a:gd name="T32" fmla="*/ 1755 w 3518"/>
                  <a:gd name="T33" fmla="*/ 51 h 55"/>
                  <a:gd name="T34" fmla="*/ 1651 w 3518"/>
                  <a:gd name="T35" fmla="*/ 55 h 55"/>
                  <a:gd name="T36" fmla="*/ 1452 w 3518"/>
                  <a:gd name="T37" fmla="*/ 55 h 55"/>
                  <a:gd name="T38" fmla="*/ 1273 w 3518"/>
                  <a:gd name="T39" fmla="*/ 55 h 55"/>
                  <a:gd name="T40" fmla="*/ 1169 w 3518"/>
                  <a:gd name="T41" fmla="*/ 51 h 55"/>
                  <a:gd name="T42" fmla="*/ 1073 w 3518"/>
                  <a:gd name="T43" fmla="*/ 47 h 55"/>
                  <a:gd name="T44" fmla="*/ 1054 w 3518"/>
                  <a:gd name="T45" fmla="*/ 47 h 55"/>
                  <a:gd name="T46" fmla="*/ 958 w 3518"/>
                  <a:gd name="T47" fmla="*/ 51 h 55"/>
                  <a:gd name="T48" fmla="*/ 854 w 3518"/>
                  <a:gd name="T49" fmla="*/ 55 h 55"/>
                  <a:gd name="T50" fmla="*/ 655 w 3518"/>
                  <a:gd name="T51" fmla="*/ 55 h 55"/>
                  <a:gd name="T52" fmla="*/ 476 w 3518"/>
                  <a:gd name="T53" fmla="*/ 55 h 55"/>
                  <a:gd name="T54" fmla="*/ 372 w 3518"/>
                  <a:gd name="T55" fmla="*/ 51 h 55"/>
                  <a:gd name="T56" fmla="*/ 277 w 3518"/>
                  <a:gd name="T57" fmla="*/ 47 h 55"/>
                  <a:gd name="T58" fmla="*/ 257 w 3518"/>
                  <a:gd name="T59" fmla="*/ 47 h 55"/>
                  <a:gd name="T60" fmla="*/ 161 w 3518"/>
                  <a:gd name="T61" fmla="*/ 51 h 55"/>
                  <a:gd name="T62" fmla="*/ 8 w 3518"/>
                  <a:gd name="T63" fmla="*/ 28 h 55"/>
                  <a:gd name="T64" fmla="*/ 28 w 3518"/>
                  <a:gd name="T65" fmla="*/ 0 h 55"/>
                  <a:gd name="T66" fmla="*/ 3411 w 3518"/>
                  <a:gd name="T67" fmla="*/ 8 h 55"/>
                  <a:gd name="T68" fmla="*/ 3308 w 3518"/>
                  <a:gd name="T69" fmla="*/ 4 h 55"/>
                  <a:gd name="T70" fmla="*/ 3212 w 3518"/>
                  <a:gd name="T71" fmla="*/ 0 h 55"/>
                  <a:gd name="T72" fmla="*/ 3192 w 3518"/>
                  <a:gd name="T73" fmla="*/ 0 h 55"/>
                  <a:gd name="T74" fmla="*/ 3096 w 3518"/>
                  <a:gd name="T75" fmla="*/ 4 h 55"/>
                  <a:gd name="T76" fmla="*/ 2993 w 3518"/>
                  <a:gd name="T77" fmla="*/ 8 h 55"/>
                  <a:gd name="T78" fmla="*/ 2794 w 3518"/>
                  <a:gd name="T79" fmla="*/ 8 h 55"/>
                  <a:gd name="T80" fmla="*/ 2614 w 3518"/>
                  <a:gd name="T81" fmla="*/ 8 h 55"/>
                  <a:gd name="T82" fmla="*/ 2511 w 3518"/>
                  <a:gd name="T83" fmla="*/ 4 h 55"/>
                  <a:gd name="T84" fmla="*/ 2415 w 3518"/>
                  <a:gd name="T85" fmla="*/ 0 h 55"/>
                  <a:gd name="T86" fmla="*/ 2395 w 3518"/>
                  <a:gd name="T87" fmla="*/ 0 h 55"/>
                  <a:gd name="T88" fmla="*/ 2300 w 3518"/>
                  <a:gd name="T89" fmla="*/ 4 h 55"/>
                  <a:gd name="T90" fmla="*/ 2196 w 3518"/>
                  <a:gd name="T91" fmla="*/ 8 h 55"/>
                  <a:gd name="T92" fmla="*/ 1997 w 3518"/>
                  <a:gd name="T93" fmla="*/ 8 h 55"/>
                  <a:gd name="T94" fmla="*/ 1817 w 3518"/>
                  <a:gd name="T95" fmla="*/ 8 h 55"/>
                  <a:gd name="T96" fmla="*/ 1714 w 3518"/>
                  <a:gd name="T97" fmla="*/ 4 h 55"/>
                  <a:gd name="T98" fmla="*/ 1618 w 3518"/>
                  <a:gd name="T99" fmla="*/ 0 h 55"/>
                  <a:gd name="T100" fmla="*/ 1598 w 3518"/>
                  <a:gd name="T101" fmla="*/ 0 h 55"/>
                  <a:gd name="T102" fmla="*/ 1503 w 3518"/>
                  <a:gd name="T103" fmla="*/ 4 h 55"/>
                  <a:gd name="T104" fmla="*/ 1399 w 3518"/>
                  <a:gd name="T105" fmla="*/ 8 h 55"/>
                  <a:gd name="T106" fmla="*/ 1200 w 3518"/>
                  <a:gd name="T107" fmla="*/ 8 h 55"/>
                  <a:gd name="T108" fmla="*/ 1021 w 3518"/>
                  <a:gd name="T109" fmla="*/ 8 h 55"/>
                  <a:gd name="T110" fmla="*/ 917 w 3518"/>
                  <a:gd name="T111" fmla="*/ 4 h 55"/>
                  <a:gd name="T112" fmla="*/ 821 w 3518"/>
                  <a:gd name="T113" fmla="*/ 0 h 55"/>
                  <a:gd name="T114" fmla="*/ 801 w 3518"/>
                  <a:gd name="T115" fmla="*/ 0 h 55"/>
                  <a:gd name="T116" fmla="*/ 706 w 3518"/>
                  <a:gd name="T117" fmla="*/ 4 h 55"/>
                  <a:gd name="T118" fmla="*/ 602 w 3518"/>
                  <a:gd name="T119" fmla="*/ 8 h 55"/>
                  <a:gd name="T120" fmla="*/ 403 w 3518"/>
                  <a:gd name="T121" fmla="*/ 8 h 55"/>
                  <a:gd name="T122" fmla="*/ 224 w 3518"/>
                  <a:gd name="T123" fmla="*/ 8 h 55"/>
                  <a:gd name="T124" fmla="*/ 120 w 3518"/>
                  <a:gd name="T125" fmla="*/ 4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518" h="55">
                    <a:moveTo>
                      <a:pt x="3491" y="55"/>
                    </a:moveTo>
                    <a:cubicBezTo>
                      <a:pt x="3464" y="55"/>
                      <a:pt x="3464" y="55"/>
                      <a:pt x="3464" y="55"/>
                    </a:cubicBezTo>
                    <a:cubicBezTo>
                      <a:pt x="3462" y="55"/>
                      <a:pt x="3460" y="53"/>
                      <a:pt x="3460" y="51"/>
                    </a:cubicBezTo>
                    <a:cubicBezTo>
                      <a:pt x="3460" y="49"/>
                      <a:pt x="3462" y="47"/>
                      <a:pt x="3464" y="47"/>
                    </a:cubicBezTo>
                    <a:cubicBezTo>
                      <a:pt x="3491" y="47"/>
                      <a:pt x="3491" y="47"/>
                      <a:pt x="3491" y="47"/>
                    </a:cubicBezTo>
                    <a:cubicBezTo>
                      <a:pt x="3502" y="47"/>
                      <a:pt x="3510" y="38"/>
                      <a:pt x="3510" y="28"/>
                    </a:cubicBezTo>
                    <a:cubicBezTo>
                      <a:pt x="3510" y="23"/>
                      <a:pt x="3509" y="19"/>
                      <a:pt x="3506" y="15"/>
                    </a:cubicBezTo>
                    <a:cubicBezTo>
                      <a:pt x="3504" y="13"/>
                      <a:pt x="3504" y="11"/>
                      <a:pt x="3506" y="9"/>
                    </a:cubicBezTo>
                    <a:cubicBezTo>
                      <a:pt x="3508" y="8"/>
                      <a:pt x="3510" y="8"/>
                      <a:pt x="3512" y="10"/>
                    </a:cubicBezTo>
                    <a:cubicBezTo>
                      <a:pt x="3516" y="15"/>
                      <a:pt x="3518" y="21"/>
                      <a:pt x="3518" y="28"/>
                    </a:cubicBezTo>
                    <a:cubicBezTo>
                      <a:pt x="3518" y="43"/>
                      <a:pt x="3506" y="55"/>
                      <a:pt x="3491" y="55"/>
                    </a:cubicBezTo>
                    <a:close/>
                    <a:moveTo>
                      <a:pt x="3444" y="55"/>
                    </a:moveTo>
                    <a:cubicBezTo>
                      <a:pt x="3365" y="55"/>
                      <a:pt x="3365" y="55"/>
                      <a:pt x="3365" y="55"/>
                    </a:cubicBezTo>
                    <a:cubicBezTo>
                      <a:pt x="3362" y="55"/>
                      <a:pt x="3361" y="53"/>
                      <a:pt x="3361" y="51"/>
                    </a:cubicBezTo>
                    <a:cubicBezTo>
                      <a:pt x="3361" y="49"/>
                      <a:pt x="3362" y="47"/>
                      <a:pt x="3365" y="47"/>
                    </a:cubicBezTo>
                    <a:cubicBezTo>
                      <a:pt x="3444" y="47"/>
                      <a:pt x="3444" y="47"/>
                      <a:pt x="3444" y="47"/>
                    </a:cubicBezTo>
                    <a:cubicBezTo>
                      <a:pt x="3446" y="47"/>
                      <a:pt x="3448" y="49"/>
                      <a:pt x="3448" y="51"/>
                    </a:cubicBezTo>
                    <a:cubicBezTo>
                      <a:pt x="3448" y="53"/>
                      <a:pt x="3446" y="55"/>
                      <a:pt x="3444" y="55"/>
                    </a:cubicBezTo>
                    <a:close/>
                    <a:moveTo>
                      <a:pt x="3345" y="55"/>
                    </a:moveTo>
                    <a:cubicBezTo>
                      <a:pt x="3265" y="55"/>
                      <a:pt x="3265" y="55"/>
                      <a:pt x="3265" y="55"/>
                    </a:cubicBezTo>
                    <a:cubicBezTo>
                      <a:pt x="3263" y="55"/>
                      <a:pt x="3261" y="53"/>
                      <a:pt x="3261" y="51"/>
                    </a:cubicBezTo>
                    <a:cubicBezTo>
                      <a:pt x="3261" y="49"/>
                      <a:pt x="3263" y="47"/>
                      <a:pt x="3265" y="47"/>
                    </a:cubicBezTo>
                    <a:cubicBezTo>
                      <a:pt x="3345" y="47"/>
                      <a:pt x="3345" y="47"/>
                      <a:pt x="3345" y="47"/>
                    </a:cubicBezTo>
                    <a:cubicBezTo>
                      <a:pt x="3347" y="47"/>
                      <a:pt x="3349" y="49"/>
                      <a:pt x="3349" y="51"/>
                    </a:cubicBezTo>
                    <a:cubicBezTo>
                      <a:pt x="3349" y="53"/>
                      <a:pt x="3347" y="55"/>
                      <a:pt x="3345" y="55"/>
                    </a:cubicBezTo>
                    <a:close/>
                    <a:moveTo>
                      <a:pt x="3245" y="55"/>
                    </a:moveTo>
                    <a:cubicBezTo>
                      <a:pt x="3165" y="55"/>
                      <a:pt x="3165" y="55"/>
                      <a:pt x="3165" y="55"/>
                    </a:cubicBezTo>
                    <a:cubicBezTo>
                      <a:pt x="3163" y="55"/>
                      <a:pt x="3161" y="53"/>
                      <a:pt x="3161" y="51"/>
                    </a:cubicBezTo>
                    <a:cubicBezTo>
                      <a:pt x="3161" y="49"/>
                      <a:pt x="3163" y="47"/>
                      <a:pt x="3165" y="47"/>
                    </a:cubicBezTo>
                    <a:cubicBezTo>
                      <a:pt x="3245" y="47"/>
                      <a:pt x="3245" y="47"/>
                      <a:pt x="3245" y="47"/>
                    </a:cubicBezTo>
                    <a:cubicBezTo>
                      <a:pt x="3247" y="47"/>
                      <a:pt x="3249" y="49"/>
                      <a:pt x="3249" y="51"/>
                    </a:cubicBezTo>
                    <a:cubicBezTo>
                      <a:pt x="3249" y="53"/>
                      <a:pt x="3247" y="55"/>
                      <a:pt x="3245" y="55"/>
                    </a:cubicBezTo>
                    <a:close/>
                    <a:moveTo>
                      <a:pt x="3145" y="55"/>
                    </a:moveTo>
                    <a:cubicBezTo>
                      <a:pt x="3066" y="55"/>
                      <a:pt x="3066" y="55"/>
                      <a:pt x="3066" y="55"/>
                    </a:cubicBezTo>
                    <a:cubicBezTo>
                      <a:pt x="3064" y="55"/>
                      <a:pt x="3062" y="53"/>
                      <a:pt x="3062" y="51"/>
                    </a:cubicBezTo>
                    <a:cubicBezTo>
                      <a:pt x="3062" y="49"/>
                      <a:pt x="3064" y="47"/>
                      <a:pt x="3066" y="47"/>
                    </a:cubicBezTo>
                    <a:cubicBezTo>
                      <a:pt x="3145" y="47"/>
                      <a:pt x="3145" y="47"/>
                      <a:pt x="3145" y="47"/>
                    </a:cubicBezTo>
                    <a:cubicBezTo>
                      <a:pt x="3148" y="47"/>
                      <a:pt x="3149" y="49"/>
                      <a:pt x="3149" y="51"/>
                    </a:cubicBezTo>
                    <a:cubicBezTo>
                      <a:pt x="3149" y="53"/>
                      <a:pt x="3148" y="55"/>
                      <a:pt x="3145" y="55"/>
                    </a:cubicBezTo>
                    <a:close/>
                    <a:moveTo>
                      <a:pt x="3046" y="55"/>
                    </a:moveTo>
                    <a:cubicBezTo>
                      <a:pt x="2966" y="55"/>
                      <a:pt x="2966" y="55"/>
                      <a:pt x="2966" y="55"/>
                    </a:cubicBezTo>
                    <a:cubicBezTo>
                      <a:pt x="2964" y="55"/>
                      <a:pt x="2962" y="53"/>
                      <a:pt x="2962" y="51"/>
                    </a:cubicBezTo>
                    <a:cubicBezTo>
                      <a:pt x="2962" y="49"/>
                      <a:pt x="2964" y="47"/>
                      <a:pt x="2966" y="47"/>
                    </a:cubicBezTo>
                    <a:cubicBezTo>
                      <a:pt x="3046" y="47"/>
                      <a:pt x="3046" y="47"/>
                      <a:pt x="3046" y="47"/>
                    </a:cubicBezTo>
                    <a:cubicBezTo>
                      <a:pt x="3048" y="47"/>
                      <a:pt x="3050" y="49"/>
                      <a:pt x="3050" y="51"/>
                    </a:cubicBezTo>
                    <a:cubicBezTo>
                      <a:pt x="3050" y="53"/>
                      <a:pt x="3048" y="55"/>
                      <a:pt x="3046" y="55"/>
                    </a:cubicBezTo>
                    <a:close/>
                    <a:moveTo>
                      <a:pt x="2946" y="55"/>
                    </a:moveTo>
                    <a:cubicBezTo>
                      <a:pt x="2866" y="55"/>
                      <a:pt x="2866" y="55"/>
                      <a:pt x="2866" y="55"/>
                    </a:cubicBezTo>
                    <a:cubicBezTo>
                      <a:pt x="2864" y="55"/>
                      <a:pt x="2862" y="53"/>
                      <a:pt x="2862" y="51"/>
                    </a:cubicBezTo>
                    <a:cubicBezTo>
                      <a:pt x="2862" y="49"/>
                      <a:pt x="2864" y="47"/>
                      <a:pt x="2866" y="47"/>
                    </a:cubicBezTo>
                    <a:cubicBezTo>
                      <a:pt x="2946" y="47"/>
                      <a:pt x="2946" y="47"/>
                      <a:pt x="2946" y="47"/>
                    </a:cubicBezTo>
                    <a:cubicBezTo>
                      <a:pt x="2948" y="47"/>
                      <a:pt x="2950" y="49"/>
                      <a:pt x="2950" y="51"/>
                    </a:cubicBezTo>
                    <a:cubicBezTo>
                      <a:pt x="2950" y="53"/>
                      <a:pt x="2948" y="55"/>
                      <a:pt x="2946" y="55"/>
                    </a:cubicBezTo>
                    <a:close/>
                    <a:moveTo>
                      <a:pt x="2847" y="55"/>
                    </a:moveTo>
                    <a:cubicBezTo>
                      <a:pt x="2767" y="55"/>
                      <a:pt x="2767" y="55"/>
                      <a:pt x="2767" y="55"/>
                    </a:cubicBezTo>
                    <a:cubicBezTo>
                      <a:pt x="2765" y="55"/>
                      <a:pt x="2763" y="53"/>
                      <a:pt x="2763" y="51"/>
                    </a:cubicBezTo>
                    <a:cubicBezTo>
                      <a:pt x="2763" y="49"/>
                      <a:pt x="2765" y="47"/>
                      <a:pt x="2767" y="47"/>
                    </a:cubicBezTo>
                    <a:cubicBezTo>
                      <a:pt x="2847" y="47"/>
                      <a:pt x="2847" y="47"/>
                      <a:pt x="2847" y="47"/>
                    </a:cubicBezTo>
                    <a:cubicBezTo>
                      <a:pt x="2849" y="47"/>
                      <a:pt x="2851" y="49"/>
                      <a:pt x="2851" y="51"/>
                    </a:cubicBezTo>
                    <a:cubicBezTo>
                      <a:pt x="2851" y="53"/>
                      <a:pt x="2849" y="55"/>
                      <a:pt x="2847" y="55"/>
                    </a:cubicBezTo>
                    <a:close/>
                    <a:moveTo>
                      <a:pt x="2747" y="55"/>
                    </a:moveTo>
                    <a:cubicBezTo>
                      <a:pt x="2667" y="55"/>
                      <a:pt x="2667" y="55"/>
                      <a:pt x="2667" y="55"/>
                    </a:cubicBezTo>
                    <a:cubicBezTo>
                      <a:pt x="2665" y="55"/>
                      <a:pt x="2663" y="53"/>
                      <a:pt x="2663" y="51"/>
                    </a:cubicBezTo>
                    <a:cubicBezTo>
                      <a:pt x="2663" y="49"/>
                      <a:pt x="2665" y="47"/>
                      <a:pt x="2667" y="47"/>
                    </a:cubicBezTo>
                    <a:cubicBezTo>
                      <a:pt x="2747" y="47"/>
                      <a:pt x="2747" y="47"/>
                      <a:pt x="2747" y="47"/>
                    </a:cubicBezTo>
                    <a:cubicBezTo>
                      <a:pt x="2749" y="47"/>
                      <a:pt x="2751" y="49"/>
                      <a:pt x="2751" y="51"/>
                    </a:cubicBezTo>
                    <a:cubicBezTo>
                      <a:pt x="2751" y="53"/>
                      <a:pt x="2749" y="55"/>
                      <a:pt x="2747" y="55"/>
                    </a:cubicBezTo>
                    <a:close/>
                    <a:moveTo>
                      <a:pt x="2647" y="55"/>
                    </a:moveTo>
                    <a:cubicBezTo>
                      <a:pt x="2568" y="55"/>
                      <a:pt x="2568" y="55"/>
                      <a:pt x="2568" y="55"/>
                    </a:cubicBezTo>
                    <a:cubicBezTo>
                      <a:pt x="2565" y="55"/>
                      <a:pt x="2564" y="53"/>
                      <a:pt x="2564" y="51"/>
                    </a:cubicBezTo>
                    <a:cubicBezTo>
                      <a:pt x="2564" y="49"/>
                      <a:pt x="2565" y="47"/>
                      <a:pt x="2568" y="47"/>
                    </a:cubicBezTo>
                    <a:cubicBezTo>
                      <a:pt x="2647" y="47"/>
                      <a:pt x="2647" y="47"/>
                      <a:pt x="2647" y="47"/>
                    </a:cubicBezTo>
                    <a:cubicBezTo>
                      <a:pt x="2650" y="47"/>
                      <a:pt x="2651" y="49"/>
                      <a:pt x="2651" y="51"/>
                    </a:cubicBezTo>
                    <a:cubicBezTo>
                      <a:pt x="2651" y="53"/>
                      <a:pt x="2650" y="55"/>
                      <a:pt x="2647" y="55"/>
                    </a:cubicBezTo>
                    <a:close/>
                    <a:moveTo>
                      <a:pt x="2548" y="55"/>
                    </a:moveTo>
                    <a:cubicBezTo>
                      <a:pt x="2468" y="55"/>
                      <a:pt x="2468" y="55"/>
                      <a:pt x="2468" y="55"/>
                    </a:cubicBezTo>
                    <a:cubicBezTo>
                      <a:pt x="2466" y="55"/>
                      <a:pt x="2464" y="53"/>
                      <a:pt x="2464" y="51"/>
                    </a:cubicBezTo>
                    <a:cubicBezTo>
                      <a:pt x="2464" y="49"/>
                      <a:pt x="2466" y="47"/>
                      <a:pt x="2468" y="47"/>
                    </a:cubicBezTo>
                    <a:cubicBezTo>
                      <a:pt x="2548" y="47"/>
                      <a:pt x="2548" y="47"/>
                      <a:pt x="2548" y="47"/>
                    </a:cubicBezTo>
                    <a:cubicBezTo>
                      <a:pt x="2550" y="47"/>
                      <a:pt x="2552" y="49"/>
                      <a:pt x="2552" y="51"/>
                    </a:cubicBezTo>
                    <a:cubicBezTo>
                      <a:pt x="2552" y="53"/>
                      <a:pt x="2550" y="55"/>
                      <a:pt x="2548" y="55"/>
                    </a:cubicBezTo>
                    <a:close/>
                    <a:moveTo>
                      <a:pt x="2448" y="55"/>
                    </a:moveTo>
                    <a:cubicBezTo>
                      <a:pt x="2368" y="55"/>
                      <a:pt x="2368" y="55"/>
                      <a:pt x="2368" y="55"/>
                    </a:cubicBezTo>
                    <a:cubicBezTo>
                      <a:pt x="2366" y="55"/>
                      <a:pt x="2364" y="53"/>
                      <a:pt x="2364" y="51"/>
                    </a:cubicBezTo>
                    <a:cubicBezTo>
                      <a:pt x="2364" y="49"/>
                      <a:pt x="2366" y="47"/>
                      <a:pt x="2368" y="47"/>
                    </a:cubicBezTo>
                    <a:cubicBezTo>
                      <a:pt x="2448" y="47"/>
                      <a:pt x="2448" y="47"/>
                      <a:pt x="2448" y="47"/>
                    </a:cubicBezTo>
                    <a:cubicBezTo>
                      <a:pt x="2450" y="47"/>
                      <a:pt x="2452" y="49"/>
                      <a:pt x="2452" y="51"/>
                    </a:cubicBezTo>
                    <a:cubicBezTo>
                      <a:pt x="2452" y="53"/>
                      <a:pt x="2450" y="55"/>
                      <a:pt x="2448" y="55"/>
                    </a:cubicBezTo>
                    <a:close/>
                    <a:moveTo>
                      <a:pt x="2349" y="55"/>
                    </a:moveTo>
                    <a:cubicBezTo>
                      <a:pt x="2269" y="55"/>
                      <a:pt x="2269" y="55"/>
                      <a:pt x="2269" y="55"/>
                    </a:cubicBezTo>
                    <a:cubicBezTo>
                      <a:pt x="2267" y="55"/>
                      <a:pt x="2265" y="53"/>
                      <a:pt x="2265" y="51"/>
                    </a:cubicBezTo>
                    <a:cubicBezTo>
                      <a:pt x="2265" y="49"/>
                      <a:pt x="2267" y="47"/>
                      <a:pt x="2269" y="47"/>
                    </a:cubicBezTo>
                    <a:cubicBezTo>
                      <a:pt x="2349" y="47"/>
                      <a:pt x="2349" y="47"/>
                      <a:pt x="2349" y="47"/>
                    </a:cubicBezTo>
                    <a:cubicBezTo>
                      <a:pt x="2351" y="47"/>
                      <a:pt x="2353" y="49"/>
                      <a:pt x="2353" y="51"/>
                    </a:cubicBezTo>
                    <a:cubicBezTo>
                      <a:pt x="2353" y="53"/>
                      <a:pt x="2351" y="55"/>
                      <a:pt x="2349" y="55"/>
                    </a:cubicBezTo>
                    <a:close/>
                    <a:moveTo>
                      <a:pt x="2249" y="55"/>
                    </a:moveTo>
                    <a:cubicBezTo>
                      <a:pt x="2169" y="55"/>
                      <a:pt x="2169" y="55"/>
                      <a:pt x="2169" y="55"/>
                    </a:cubicBezTo>
                    <a:cubicBezTo>
                      <a:pt x="2167" y="55"/>
                      <a:pt x="2165" y="53"/>
                      <a:pt x="2165" y="51"/>
                    </a:cubicBezTo>
                    <a:cubicBezTo>
                      <a:pt x="2165" y="49"/>
                      <a:pt x="2167" y="47"/>
                      <a:pt x="2169" y="47"/>
                    </a:cubicBezTo>
                    <a:cubicBezTo>
                      <a:pt x="2249" y="47"/>
                      <a:pt x="2249" y="47"/>
                      <a:pt x="2249" y="47"/>
                    </a:cubicBezTo>
                    <a:cubicBezTo>
                      <a:pt x="2251" y="47"/>
                      <a:pt x="2253" y="49"/>
                      <a:pt x="2253" y="51"/>
                    </a:cubicBezTo>
                    <a:cubicBezTo>
                      <a:pt x="2253" y="53"/>
                      <a:pt x="2251" y="55"/>
                      <a:pt x="2249" y="55"/>
                    </a:cubicBezTo>
                    <a:close/>
                    <a:moveTo>
                      <a:pt x="2149" y="55"/>
                    </a:moveTo>
                    <a:cubicBezTo>
                      <a:pt x="2070" y="55"/>
                      <a:pt x="2070" y="55"/>
                      <a:pt x="2070" y="55"/>
                    </a:cubicBezTo>
                    <a:cubicBezTo>
                      <a:pt x="2067" y="55"/>
                      <a:pt x="2066" y="53"/>
                      <a:pt x="2066" y="51"/>
                    </a:cubicBezTo>
                    <a:cubicBezTo>
                      <a:pt x="2066" y="49"/>
                      <a:pt x="2067" y="47"/>
                      <a:pt x="2070" y="47"/>
                    </a:cubicBezTo>
                    <a:cubicBezTo>
                      <a:pt x="2149" y="47"/>
                      <a:pt x="2149" y="47"/>
                      <a:pt x="2149" y="47"/>
                    </a:cubicBezTo>
                    <a:cubicBezTo>
                      <a:pt x="2152" y="47"/>
                      <a:pt x="2153" y="49"/>
                      <a:pt x="2153" y="51"/>
                    </a:cubicBezTo>
                    <a:cubicBezTo>
                      <a:pt x="2153" y="53"/>
                      <a:pt x="2152" y="55"/>
                      <a:pt x="2149" y="55"/>
                    </a:cubicBezTo>
                    <a:close/>
                    <a:moveTo>
                      <a:pt x="2050" y="55"/>
                    </a:moveTo>
                    <a:cubicBezTo>
                      <a:pt x="1970" y="55"/>
                      <a:pt x="1970" y="55"/>
                      <a:pt x="1970" y="55"/>
                    </a:cubicBezTo>
                    <a:cubicBezTo>
                      <a:pt x="1968" y="55"/>
                      <a:pt x="1966" y="53"/>
                      <a:pt x="1966" y="51"/>
                    </a:cubicBezTo>
                    <a:cubicBezTo>
                      <a:pt x="1966" y="49"/>
                      <a:pt x="1968" y="47"/>
                      <a:pt x="1970" y="47"/>
                    </a:cubicBezTo>
                    <a:cubicBezTo>
                      <a:pt x="2050" y="47"/>
                      <a:pt x="2050" y="47"/>
                      <a:pt x="2050" y="47"/>
                    </a:cubicBezTo>
                    <a:cubicBezTo>
                      <a:pt x="2052" y="47"/>
                      <a:pt x="2054" y="49"/>
                      <a:pt x="2054" y="51"/>
                    </a:cubicBezTo>
                    <a:cubicBezTo>
                      <a:pt x="2054" y="53"/>
                      <a:pt x="2052" y="55"/>
                      <a:pt x="2050" y="55"/>
                    </a:cubicBezTo>
                    <a:close/>
                    <a:moveTo>
                      <a:pt x="1950" y="55"/>
                    </a:moveTo>
                    <a:cubicBezTo>
                      <a:pt x="1870" y="55"/>
                      <a:pt x="1870" y="55"/>
                      <a:pt x="1870" y="55"/>
                    </a:cubicBezTo>
                    <a:cubicBezTo>
                      <a:pt x="1868" y="55"/>
                      <a:pt x="1866" y="53"/>
                      <a:pt x="1866" y="51"/>
                    </a:cubicBezTo>
                    <a:cubicBezTo>
                      <a:pt x="1866" y="49"/>
                      <a:pt x="1868" y="47"/>
                      <a:pt x="1870" y="47"/>
                    </a:cubicBezTo>
                    <a:cubicBezTo>
                      <a:pt x="1950" y="47"/>
                      <a:pt x="1950" y="47"/>
                      <a:pt x="1950" y="47"/>
                    </a:cubicBezTo>
                    <a:cubicBezTo>
                      <a:pt x="1952" y="47"/>
                      <a:pt x="1954" y="49"/>
                      <a:pt x="1954" y="51"/>
                    </a:cubicBezTo>
                    <a:cubicBezTo>
                      <a:pt x="1954" y="53"/>
                      <a:pt x="1952" y="55"/>
                      <a:pt x="1950" y="55"/>
                    </a:cubicBezTo>
                    <a:close/>
                    <a:moveTo>
                      <a:pt x="1850" y="55"/>
                    </a:moveTo>
                    <a:cubicBezTo>
                      <a:pt x="1771" y="55"/>
                      <a:pt x="1771" y="55"/>
                      <a:pt x="1771" y="55"/>
                    </a:cubicBezTo>
                    <a:cubicBezTo>
                      <a:pt x="1769" y="55"/>
                      <a:pt x="1767" y="53"/>
                      <a:pt x="1767" y="51"/>
                    </a:cubicBezTo>
                    <a:cubicBezTo>
                      <a:pt x="1767" y="49"/>
                      <a:pt x="1769" y="47"/>
                      <a:pt x="1771" y="47"/>
                    </a:cubicBezTo>
                    <a:cubicBezTo>
                      <a:pt x="1850" y="47"/>
                      <a:pt x="1850" y="47"/>
                      <a:pt x="1850" y="47"/>
                    </a:cubicBezTo>
                    <a:cubicBezTo>
                      <a:pt x="1853" y="47"/>
                      <a:pt x="1854" y="49"/>
                      <a:pt x="1854" y="51"/>
                    </a:cubicBezTo>
                    <a:cubicBezTo>
                      <a:pt x="1854" y="53"/>
                      <a:pt x="1853" y="55"/>
                      <a:pt x="1850" y="55"/>
                    </a:cubicBezTo>
                    <a:close/>
                    <a:moveTo>
                      <a:pt x="1751" y="55"/>
                    </a:moveTo>
                    <a:cubicBezTo>
                      <a:pt x="1671" y="55"/>
                      <a:pt x="1671" y="55"/>
                      <a:pt x="1671" y="55"/>
                    </a:cubicBezTo>
                    <a:cubicBezTo>
                      <a:pt x="1669" y="55"/>
                      <a:pt x="1667" y="53"/>
                      <a:pt x="1667" y="51"/>
                    </a:cubicBezTo>
                    <a:cubicBezTo>
                      <a:pt x="1667" y="49"/>
                      <a:pt x="1669" y="47"/>
                      <a:pt x="1671" y="47"/>
                    </a:cubicBezTo>
                    <a:cubicBezTo>
                      <a:pt x="1751" y="47"/>
                      <a:pt x="1751" y="47"/>
                      <a:pt x="1751" y="47"/>
                    </a:cubicBezTo>
                    <a:cubicBezTo>
                      <a:pt x="1753" y="47"/>
                      <a:pt x="1755" y="49"/>
                      <a:pt x="1755" y="51"/>
                    </a:cubicBezTo>
                    <a:cubicBezTo>
                      <a:pt x="1755" y="53"/>
                      <a:pt x="1753" y="55"/>
                      <a:pt x="1751" y="55"/>
                    </a:cubicBezTo>
                    <a:close/>
                    <a:moveTo>
                      <a:pt x="1651" y="55"/>
                    </a:moveTo>
                    <a:cubicBezTo>
                      <a:pt x="1572" y="55"/>
                      <a:pt x="1572" y="55"/>
                      <a:pt x="1572" y="55"/>
                    </a:cubicBezTo>
                    <a:cubicBezTo>
                      <a:pt x="1569" y="55"/>
                      <a:pt x="1568" y="53"/>
                      <a:pt x="1568" y="51"/>
                    </a:cubicBezTo>
                    <a:cubicBezTo>
                      <a:pt x="1568" y="49"/>
                      <a:pt x="1569" y="47"/>
                      <a:pt x="1572" y="47"/>
                    </a:cubicBezTo>
                    <a:cubicBezTo>
                      <a:pt x="1651" y="47"/>
                      <a:pt x="1651" y="47"/>
                      <a:pt x="1651" y="47"/>
                    </a:cubicBezTo>
                    <a:cubicBezTo>
                      <a:pt x="1653" y="47"/>
                      <a:pt x="1655" y="49"/>
                      <a:pt x="1655" y="51"/>
                    </a:cubicBezTo>
                    <a:cubicBezTo>
                      <a:pt x="1655" y="53"/>
                      <a:pt x="1653" y="55"/>
                      <a:pt x="1651" y="55"/>
                    </a:cubicBezTo>
                    <a:close/>
                    <a:moveTo>
                      <a:pt x="1552" y="55"/>
                    </a:moveTo>
                    <a:cubicBezTo>
                      <a:pt x="1472" y="55"/>
                      <a:pt x="1472" y="55"/>
                      <a:pt x="1472" y="55"/>
                    </a:cubicBezTo>
                    <a:cubicBezTo>
                      <a:pt x="1470" y="55"/>
                      <a:pt x="1468" y="53"/>
                      <a:pt x="1468" y="51"/>
                    </a:cubicBezTo>
                    <a:cubicBezTo>
                      <a:pt x="1468" y="49"/>
                      <a:pt x="1470" y="47"/>
                      <a:pt x="1472" y="47"/>
                    </a:cubicBezTo>
                    <a:cubicBezTo>
                      <a:pt x="1552" y="47"/>
                      <a:pt x="1552" y="47"/>
                      <a:pt x="1552" y="47"/>
                    </a:cubicBezTo>
                    <a:cubicBezTo>
                      <a:pt x="1554" y="47"/>
                      <a:pt x="1556" y="49"/>
                      <a:pt x="1556" y="51"/>
                    </a:cubicBezTo>
                    <a:cubicBezTo>
                      <a:pt x="1556" y="53"/>
                      <a:pt x="1554" y="55"/>
                      <a:pt x="1552" y="55"/>
                    </a:cubicBezTo>
                    <a:close/>
                    <a:moveTo>
                      <a:pt x="1452" y="55"/>
                    </a:moveTo>
                    <a:cubicBezTo>
                      <a:pt x="1372" y="55"/>
                      <a:pt x="1372" y="55"/>
                      <a:pt x="1372" y="55"/>
                    </a:cubicBezTo>
                    <a:cubicBezTo>
                      <a:pt x="1370" y="55"/>
                      <a:pt x="1368" y="53"/>
                      <a:pt x="1368" y="51"/>
                    </a:cubicBezTo>
                    <a:cubicBezTo>
                      <a:pt x="1368" y="49"/>
                      <a:pt x="1370" y="47"/>
                      <a:pt x="1372" y="47"/>
                    </a:cubicBezTo>
                    <a:cubicBezTo>
                      <a:pt x="1452" y="47"/>
                      <a:pt x="1452" y="47"/>
                      <a:pt x="1452" y="47"/>
                    </a:cubicBezTo>
                    <a:cubicBezTo>
                      <a:pt x="1454" y="47"/>
                      <a:pt x="1456" y="49"/>
                      <a:pt x="1456" y="51"/>
                    </a:cubicBezTo>
                    <a:cubicBezTo>
                      <a:pt x="1456" y="53"/>
                      <a:pt x="1454" y="55"/>
                      <a:pt x="1452" y="55"/>
                    </a:cubicBezTo>
                    <a:close/>
                    <a:moveTo>
                      <a:pt x="1352" y="55"/>
                    </a:moveTo>
                    <a:cubicBezTo>
                      <a:pt x="1273" y="55"/>
                      <a:pt x="1273" y="55"/>
                      <a:pt x="1273" y="55"/>
                    </a:cubicBezTo>
                    <a:cubicBezTo>
                      <a:pt x="1271" y="55"/>
                      <a:pt x="1269" y="53"/>
                      <a:pt x="1269" y="51"/>
                    </a:cubicBezTo>
                    <a:cubicBezTo>
                      <a:pt x="1269" y="49"/>
                      <a:pt x="1271" y="47"/>
                      <a:pt x="1273" y="47"/>
                    </a:cubicBezTo>
                    <a:cubicBezTo>
                      <a:pt x="1352" y="47"/>
                      <a:pt x="1352" y="47"/>
                      <a:pt x="1352" y="47"/>
                    </a:cubicBezTo>
                    <a:cubicBezTo>
                      <a:pt x="1355" y="47"/>
                      <a:pt x="1356" y="49"/>
                      <a:pt x="1356" y="51"/>
                    </a:cubicBezTo>
                    <a:cubicBezTo>
                      <a:pt x="1356" y="53"/>
                      <a:pt x="1355" y="55"/>
                      <a:pt x="1352" y="55"/>
                    </a:cubicBezTo>
                    <a:close/>
                    <a:moveTo>
                      <a:pt x="1253" y="55"/>
                    </a:moveTo>
                    <a:cubicBezTo>
                      <a:pt x="1173" y="55"/>
                      <a:pt x="1173" y="55"/>
                      <a:pt x="1173" y="55"/>
                    </a:cubicBezTo>
                    <a:cubicBezTo>
                      <a:pt x="1171" y="55"/>
                      <a:pt x="1169" y="53"/>
                      <a:pt x="1169" y="51"/>
                    </a:cubicBezTo>
                    <a:cubicBezTo>
                      <a:pt x="1169" y="49"/>
                      <a:pt x="1171" y="47"/>
                      <a:pt x="1173" y="47"/>
                    </a:cubicBezTo>
                    <a:cubicBezTo>
                      <a:pt x="1253" y="47"/>
                      <a:pt x="1253" y="47"/>
                      <a:pt x="1253" y="47"/>
                    </a:cubicBezTo>
                    <a:cubicBezTo>
                      <a:pt x="1255" y="47"/>
                      <a:pt x="1257" y="49"/>
                      <a:pt x="1257" y="51"/>
                    </a:cubicBezTo>
                    <a:cubicBezTo>
                      <a:pt x="1257" y="53"/>
                      <a:pt x="1255" y="55"/>
                      <a:pt x="1253" y="55"/>
                    </a:cubicBezTo>
                    <a:close/>
                    <a:moveTo>
                      <a:pt x="1153" y="55"/>
                    </a:moveTo>
                    <a:cubicBezTo>
                      <a:pt x="1073" y="55"/>
                      <a:pt x="1073" y="55"/>
                      <a:pt x="1073" y="55"/>
                    </a:cubicBezTo>
                    <a:cubicBezTo>
                      <a:pt x="1071" y="55"/>
                      <a:pt x="1069" y="53"/>
                      <a:pt x="1069" y="51"/>
                    </a:cubicBezTo>
                    <a:cubicBezTo>
                      <a:pt x="1069" y="49"/>
                      <a:pt x="1071" y="47"/>
                      <a:pt x="1073" y="47"/>
                    </a:cubicBezTo>
                    <a:cubicBezTo>
                      <a:pt x="1153" y="47"/>
                      <a:pt x="1153" y="47"/>
                      <a:pt x="1153" y="47"/>
                    </a:cubicBezTo>
                    <a:cubicBezTo>
                      <a:pt x="1155" y="47"/>
                      <a:pt x="1157" y="49"/>
                      <a:pt x="1157" y="51"/>
                    </a:cubicBezTo>
                    <a:cubicBezTo>
                      <a:pt x="1157" y="53"/>
                      <a:pt x="1155" y="55"/>
                      <a:pt x="1153" y="55"/>
                    </a:cubicBezTo>
                    <a:close/>
                    <a:moveTo>
                      <a:pt x="1054" y="55"/>
                    </a:moveTo>
                    <a:cubicBezTo>
                      <a:pt x="974" y="55"/>
                      <a:pt x="974" y="55"/>
                      <a:pt x="974" y="55"/>
                    </a:cubicBezTo>
                    <a:cubicBezTo>
                      <a:pt x="972" y="55"/>
                      <a:pt x="970" y="53"/>
                      <a:pt x="970" y="51"/>
                    </a:cubicBezTo>
                    <a:cubicBezTo>
                      <a:pt x="970" y="49"/>
                      <a:pt x="972" y="47"/>
                      <a:pt x="974" y="47"/>
                    </a:cubicBezTo>
                    <a:cubicBezTo>
                      <a:pt x="1054" y="47"/>
                      <a:pt x="1054" y="47"/>
                      <a:pt x="1054" y="47"/>
                    </a:cubicBezTo>
                    <a:cubicBezTo>
                      <a:pt x="1056" y="47"/>
                      <a:pt x="1058" y="49"/>
                      <a:pt x="1058" y="51"/>
                    </a:cubicBezTo>
                    <a:cubicBezTo>
                      <a:pt x="1058" y="53"/>
                      <a:pt x="1056" y="55"/>
                      <a:pt x="1054" y="55"/>
                    </a:cubicBezTo>
                    <a:close/>
                    <a:moveTo>
                      <a:pt x="954" y="55"/>
                    </a:moveTo>
                    <a:cubicBezTo>
                      <a:pt x="874" y="55"/>
                      <a:pt x="874" y="55"/>
                      <a:pt x="874" y="55"/>
                    </a:cubicBezTo>
                    <a:cubicBezTo>
                      <a:pt x="872" y="55"/>
                      <a:pt x="870" y="53"/>
                      <a:pt x="870" y="51"/>
                    </a:cubicBezTo>
                    <a:cubicBezTo>
                      <a:pt x="870" y="49"/>
                      <a:pt x="872" y="47"/>
                      <a:pt x="874" y="47"/>
                    </a:cubicBezTo>
                    <a:cubicBezTo>
                      <a:pt x="954" y="47"/>
                      <a:pt x="954" y="47"/>
                      <a:pt x="954" y="47"/>
                    </a:cubicBezTo>
                    <a:cubicBezTo>
                      <a:pt x="956" y="47"/>
                      <a:pt x="958" y="49"/>
                      <a:pt x="958" y="51"/>
                    </a:cubicBezTo>
                    <a:cubicBezTo>
                      <a:pt x="958" y="53"/>
                      <a:pt x="956" y="55"/>
                      <a:pt x="954" y="55"/>
                    </a:cubicBezTo>
                    <a:close/>
                    <a:moveTo>
                      <a:pt x="854" y="55"/>
                    </a:moveTo>
                    <a:cubicBezTo>
                      <a:pt x="775" y="55"/>
                      <a:pt x="775" y="55"/>
                      <a:pt x="775" y="55"/>
                    </a:cubicBezTo>
                    <a:cubicBezTo>
                      <a:pt x="772" y="55"/>
                      <a:pt x="771" y="53"/>
                      <a:pt x="771" y="51"/>
                    </a:cubicBezTo>
                    <a:cubicBezTo>
                      <a:pt x="771" y="49"/>
                      <a:pt x="772" y="47"/>
                      <a:pt x="775" y="47"/>
                    </a:cubicBezTo>
                    <a:cubicBezTo>
                      <a:pt x="854" y="47"/>
                      <a:pt x="854" y="47"/>
                      <a:pt x="854" y="47"/>
                    </a:cubicBezTo>
                    <a:cubicBezTo>
                      <a:pt x="857" y="47"/>
                      <a:pt x="858" y="49"/>
                      <a:pt x="858" y="51"/>
                    </a:cubicBezTo>
                    <a:cubicBezTo>
                      <a:pt x="858" y="53"/>
                      <a:pt x="857" y="55"/>
                      <a:pt x="854" y="55"/>
                    </a:cubicBezTo>
                    <a:close/>
                    <a:moveTo>
                      <a:pt x="755" y="55"/>
                    </a:moveTo>
                    <a:cubicBezTo>
                      <a:pt x="675" y="55"/>
                      <a:pt x="675" y="55"/>
                      <a:pt x="675" y="55"/>
                    </a:cubicBezTo>
                    <a:cubicBezTo>
                      <a:pt x="673" y="55"/>
                      <a:pt x="671" y="53"/>
                      <a:pt x="671" y="51"/>
                    </a:cubicBezTo>
                    <a:cubicBezTo>
                      <a:pt x="671" y="49"/>
                      <a:pt x="673" y="47"/>
                      <a:pt x="675" y="47"/>
                    </a:cubicBezTo>
                    <a:cubicBezTo>
                      <a:pt x="755" y="47"/>
                      <a:pt x="755" y="47"/>
                      <a:pt x="755" y="47"/>
                    </a:cubicBezTo>
                    <a:cubicBezTo>
                      <a:pt x="757" y="47"/>
                      <a:pt x="759" y="49"/>
                      <a:pt x="759" y="51"/>
                    </a:cubicBezTo>
                    <a:cubicBezTo>
                      <a:pt x="759" y="53"/>
                      <a:pt x="757" y="55"/>
                      <a:pt x="755" y="55"/>
                    </a:cubicBezTo>
                    <a:close/>
                    <a:moveTo>
                      <a:pt x="655" y="55"/>
                    </a:moveTo>
                    <a:cubicBezTo>
                      <a:pt x="575" y="55"/>
                      <a:pt x="575" y="55"/>
                      <a:pt x="575" y="55"/>
                    </a:cubicBezTo>
                    <a:cubicBezTo>
                      <a:pt x="573" y="55"/>
                      <a:pt x="571" y="53"/>
                      <a:pt x="571" y="51"/>
                    </a:cubicBezTo>
                    <a:cubicBezTo>
                      <a:pt x="571" y="49"/>
                      <a:pt x="573" y="47"/>
                      <a:pt x="575" y="47"/>
                    </a:cubicBezTo>
                    <a:cubicBezTo>
                      <a:pt x="655" y="47"/>
                      <a:pt x="655" y="47"/>
                      <a:pt x="655" y="47"/>
                    </a:cubicBezTo>
                    <a:cubicBezTo>
                      <a:pt x="657" y="47"/>
                      <a:pt x="659" y="49"/>
                      <a:pt x="659" y="51"/>
                    </a:cubicBezTo>
                    <a:cubicBezTo>
                      <a:pt x="659" y="53"/>
                      <a:pt x="657" y="55"/>
                      <a:pt x="655" y="55"/>
                    </a:cubicBezTo>
                    <a:close/>
                    <a:moveTo>
                      <a:pt x="556" y="55"/>
                    </a:moveTo>
                    <a:cubicBezTo>
                      <a:pt x="476" y="55"/>
                      <a:pt x="476" y="55"/>
                      <a:pt x="476" y="55"/>
                    </a:cubicBezTo>
                    <a:cubicBezTo>
                      <a:pt x="474" y="55"/>
                      <a:pt x="472" y="53"/>
                      <a:pt x="472" y="51"/>
                    </a:cubicBezTo>
                    <a:cubicBezTo>
                      <a:pt x="472" y="49"/>
                      <a:pt x="474" y="47"/>
                      <a:pt x="476" y="47"/>
                    </a:cubicBezTo>
                    <a:cubicBezTo>
                      <a:pt x="556" y="47"/>
                      <a:pt x="556" y="47"/>
                      <a:pt x="556" y="47"/>
                    </a:cubicBezTo>
                    <a:cubicBezTo>
                      <a:pt x="558" y="47"/>
                      <a:pt x="560" y="49"/>
                      <a:pt x="560" y="51"/>
                    </a:cubicBezTo>
                    <a:cubicBezTo>
                      <a:pt x="560" y="53"/>
                      <a:pt x="558" y="55"/>
                      <a:pt x="556" y="55"/>
                    </a:cubicBezTo>
                    <a:close/>
                    <a:moveTo>
                      <a:pt x="456" y="55"/>
                    </a:moveTo>
                    <a:cubicBezTo>
                      <a:pt x="376" y="55"/>
                      <a:pt x="376" y="55"/>
                      <a:pt x="376" y="55"/>
                    </a:cubicBezTo>
                    <a:cubicBezTo>
                      <a:pt x="374" y="55"/>
                      <a:pt x="372" y="53"/>
                      <a:pt x="372" y="51"/>
                    </a:cubicBezTo>
                    <a:cubicBezTo>
                      <a:pt x="372" y="49"/>
                      <a:pt x="374" y="47"/>
                      <a:pt x="376" y="47"/>
                    </a:cubicBezTo>
                    <a:cubicBezTo>
                      <a:pt x="456" y="47"/>
                      <a:pt x="456" y="47"/>
                      <a:pt x="456" y="47"/>
                    </a:cubicBezTo>
                    <a:cubicBezTo>
                      <a:pt x="458" y="47"/>
                      <a:pt x="460" y="49"/>
                      <a:pt x="460" y="51"/>
                    </a:cubicBezTo>
                    <a:cubicBezTo>
                      <a:pt x="460" y="53"/>
                      <a:pt x="458" y="55"/>
                      <a:pt x="456" y="55"/>
                    </a:cubicBezTo>
                    <a:close/>
                    <a:moveTo>
                      <a:pt x="356" y="55"/>
                    </a:moveTo>
                    <a:cubicBezTo>
                      <a:pt x="277" y="55"/>
                      <a:pt x="277" y="55"/>
                      <a:pt x="277" y="55"/>
                    </a:cubicBezTo>
                    <a:cubicBezTo>
                      <a:pt x="274" y="55"/>
                      <a:pt x="273" y="53"/>
                      <a:pt x="273" y="51"/>
                    </a:cubicBezTo>
                    <a:cubicBezTo>
                      <a:pt x="273" y="49"/>
                      <a:pt x="274" y="47"/>
                      <a:pt x="277" y="47"/>
                    </a:cubicBezTo>
                    <a:cubicBezTo>
                      <a:pt x="356" y="47"/>
                      <a:pt x="356" y="47"/>
                      <a:pt x="356" y="47"/>
                    </a:cubicBezTo>
                    <a:cubicBezTo>
                      <a:pt x="358" y="47"/>
                      <a:pt x="360" y="49"/>
                      <a:pt x="360" y="51"/>
                    </a:cubicBezTo>
                    <a:cubicBezTo>
                      <a:pt x="360" y="53"/>
                      <a:pt x="358" y="55"/>
                      <a:pt x="356" y="55"/>
                    </a:cubicBezTo>
                    <a:close/>
                    <a:moveTo>
                      <a:pt x="257" y="55"/>
                    </a:moveTo>
                    <a:cubicBezTo>
                      <a:pt x="177" y="55"/>
                      <a:pt x="177" y="55"/>
                      <a:pt x="177" y="55"/>
                    </a:cubicBezTo>
                    <a:cubicBezTo>
                      <a:pt x="175" y="55"/>
                      <a:pt x="173" y="53"/>
                      <a:pt x="173" y="51"/>
                    </a:cubicBezTo>
                    <a:cubicBezTo>
                      <a:pt x="173" y="49"/>
                      <a:pt x="175" y="47"/>
                      <a:pt x="177" y="47"/>
                    </a:cubicBezTo>
                    <a:cubicBezTo>
                      <a:pt x="257" y="47"/>
                      <a:pt x="257" y="47"/>
                      <a:pt x="257" y="47"/>
                    </a:cubicBezTo>
                    <a:cubicBezTo>
                      <a:pt x="259" y="47"/>
                      <a:pt x="261" y="49"/>
                      <a:pt x="261" y="51"/>
                    </a:cubicBezTo>
                    <a:cubicBezTo>
                      <a:pt x="261" y="53"/>
                      <a:pt x="259" y="55"/>
                      <a:pt x="257" y="55"/>
                    </a:cubicBezTo>
                    <a:close/>
                    <a:moveTo>
                      <a:pt x="157" y="55"/>
                    </a:moveTo>
                    <a:cubicBezTo>
                      <a:pt x="77" y="55"/>
                      <a:pt x="77" y="55"/>
                      <a:pt x="77" y="55"/>
                    </a:cubicBezTo>
                    <a:cubicBezTo>
                      <a:pt x="75" y="55"/>
                      <a:pt x="73" y="53"/>
                      <a:pt x="73" y="51"/>
                    </a:cubicBezTo>
                    <a:cubicBezTo>
                      <a:pt x="73" y="49"/>
                      <a:pt x="75" y="47"/>
                      <a:pt x="77" y="47"/>
                    </a:cubicBezTo>
                    <a:cubicBezTo>
                      <a:pt x="157" y="47"/>
                      <a:pt x="157" y="47"/>
                      <a:pt x="157" y="47"/>
                    </a:cubicBezTo>
                    <a:cubicBezTo>
                      <a:pt x="159" y="47"/>
                      <a:pt x="161" y="49"/>
                      <a:pt x="161" y="51"/>
                    </a:cubicBezTo>
                    <a:cubicBezTo>
                      <a:pt x="161" y="53"/>
                      <a:pt x="159" y="55"/>
                      <a:pt x="157" y="55"/>
                    </a:cubicBezTo>
                    <a:close/>
                    <a:moveTo>
                      <a:pt x="57" y="55"/>
                    </a:moveTo>
                    <a:cubicBezTo>
                      <a:pt x="28" y="55"/>
                      <a:pt x="28" y="55"/>
                      <a:pt x="28" y="55"/>
                    </a:cubicBezTo>
                    <a:cubicBezTo>
                      <a:pt x="13" y="55"/>
                      <a:pt x="0" y="43"/>
                      <a:pt x="0" y="28"/>
                    </a:cubicBezTo>
                    <a:cubicBezTo>
                      <a:pt x="0" y="22"/>
                      <a:pt x="2" y="17"/>
                      <a:pt x="5" y="13"/>
                    </a:cubicBezTo>
                    <a:cubicBezTo>
                      <a:pt x="6" y="11"/>
                      <a:pt x="8" y="10"/>
                      <a:pt x="10" y="12"/>
                    </a:cubicBezTo>
                    <a:cubicBezTo>
                      <a:pt x="12" y="13"/>
                      <a:pt x="13" y="15"/>
                      <a:pt x="12" y="17"/>
                    </a:cubicBezTo>
                    <a:cubicBezTo>
                      <a:pt x="9" y="20"/>
                      <a:pt x="8" y="24"/>
                      <a:pt x="8" y="28"/>
                    </a:cubicBezTo>
                    <a:cubicBezTo>
                      <a:pt x="8" y="38"/>
                      <a:pt x="17" y="47"/>
                      <a:pt x="28" y="47"/>
                    </a:cubicBezTo>
                    <a:cubicBezTo>
                      <a:pt x="57" y="47"/>
                      <a:pt x="57" y="47"/>
                      <a:pt x="57" y="47"/>
                    </a:cubicBezTo>
                    <a:cubicBezTo>
                      <a:pt x="60" y="47"/>
                      <a:pt x="61" y="49"/>
                      <a:pt x="61" y="51"/>
                    </a:cubicBezTo>
                    <a:cubicBezTo>
                      <a:pt x="61" y="53"/>
                      <a:pt x="60" y="55"/>
                      <a:pt x="57" y="55"/>
                    </a:cubicBezTo>
                    <a:close/>
                    <a:moveTo>
                      <a:pt x="24" y="9"/>
                    </a:moveTo>
                    <a:cubicBezTo>
                      <a:pt x="22" y="9"/>
                      <a:pt x="21" y="7"/>
                      <a:pt x="20" y="5"/>
                    </a:cubicBezTo>
                    <a:cubicBezTo>
                      <a:pt x="20" y="3"/>
                      <a:pt x="22" y="1"/>
                      <a:pt x="24" y="1"/>
                    </a:cubicBezTo>
                    <a:cubicBezTo>
                      <a:pt x="25" y="0"/>
                      <a:pt x="26" y="0"/>
                      <a:pt x="28" y="0"/>
                    </a:cubicBezTo>
                    <a:cubicBezTo>
                      <a:pt x="104" y="0"/>
                      <a:pt x="104" y="0"/>
                      <a:pt x="104" y="0"/>
                    </a:cubicBezTo>
                    <a:cubicBezTo>
                      <a:pt x="106" y="0"/>
                      <a:pt x="108" y="2"/>
                      <a:pt x="108" y="4"/>
                    </a:cubicBezTo>
                    <a:cubicBezTo>
                      <a:pt x="108" y="7"/>
                      <a:pt x="106" y="8"/>
                      <a:pt x="104" y="8"/>
                    </a:cubicBezTo>
                    <a:cubicBezTo>
                      <a:pt x="28" y="8"/>
                      <a:pt x="28" y="8"/>
                      <a:pt x="28" y="8"/>
                    </a:cubicBezTo>
                    <a:cubicBezTo>
                      <a:pt x="27" y="8"/>
                      <a:pt x="26" y="8"/>
                      <a:pt x="25" y="8"/>
                    </a:cubicBezTo>
                    <a:cubicBezTo>
                      <a:pt x="25" y="9"/>
                      <a:pt x="25" y="9"/>
                      <a:pt x="24" y="9"/>
                    </a:cubicBezTo>
                    <a:close/>
                    <a:moveTo>
                      <a:pt x="3491" y="8"/>
                    </a:moveTo>
                    <a:cubicBezTo>
                      <a:pt x="3411" y="8"/>
                      <a:pt x="3411" y="8"/>
                      <a:pt x="3411" y="8"/>
                    </a:cubicBezTo>
                    <a:cubicBezTo>
                      <a:pt x="3409" y="8"/>
                      <a:pt x="3407" y="7"/>
                      <a:pt x="3407" y="4"/>
                    </a:cubicBezTo>
                    <a:cubicBezTo>
                      <a:pt x="3407" y="2"/>
                      <a:pt x="3409" y="0"/>
                      <a:pt x="3411" y="0"/>
                    </a:cubicBezTo>
                    <a:cubicBezTo>
                      <a:pt x="3491" y="0"/>
                      <a:pt x="3491" y="0"/>
                      <a:pt x="3491" y="0"/>
                    </a:cubicBezTo>
                    <a:cubicBezTo>
                      <a:pt x="3493" y="0"/>
                      <a:pt x="3495" y="2"/>
                      <a:pt x="3495" y="4"/>
                    </a:cubicBezTo>
                    <a:cubicBezTo>
                      <a:pt x="3495" y="7"/>
                      <a:pt x="3493" y="8"/>
                      <a:pt x="3491" y="8"/>
                    </a:cubicBezTo>
                    <a:close/>
                    <a:moveTo>
                      <a:pt x="3391" y="8"/>
                    </a:moveTo>
                    <a:cubicBezTo>
                      <a:pt x="3312" y="8"/>
                      <a:pt x="3312" y="8"/>
                      <a:pt x="3312" y="8"/>
                    </a:cubicBezTo>
                    <a:cubicBezTo>
                      <a:pt x="3309" y="8"/>
                      <a:pt x="3308" y="7"/>
                      <a:pt x="3308" y="4"/>
                    </a:cubicBezTo>
                    <a:cubicBezTo>
                      <a:pt x="3308" y="2"/>
                      <a:pt x="3309" y="0"/>
                      <a:pt x="3312" y="0"/>
                    </a:cubicBezTo>
                    <a:cubicBezTo>
                      <a:pt x="3391" y="0"/>
                      <a:pt x="3391" y="0"/>
                      <a:pt x="3391" y="0"/>
                    </a:cubicBezTo>
                    <a:cubicBezTo>
                      <a:pt x="3393" y="0"/>
                      <a:pt x="3395" y="2"/>
                      <a:pt x="3395" y="4"/>
                    </a:cubicBezTo>
                    <a:cubicBezTo>
                      <a:pt x="3395" y="7"/>
                      <a:pt x="3393" y="8"/>
                      <a:pt x="3391" y="8"/>
                    </a:cubicBezTo>
                    <a:close/>
                    <a:moveTo>
                      <a:pt x="3292" y="8"/>
                    </a:moveTo>
                    <a:cubicBezTo>
                      <a:pt x="3212" y="8"/>
                      <a:pt x="3212" y="8"/>
                      <a:pt x="3212" y="8"/>
                    </a:cubicBezTo>
                    <a:cubicBezTo>
                      <a:pt x="3210" y="8"/>
                      <a:pt x="3208" y="7"/>
                      <a:pt x="3208" y="4"/>
                    </a:cubicBezTo>
                    <a:cubicBezTo>
                      <a:pt x="3208" y="2"/>
                      <a:pt x="3210" y="0"/>
                      <a:pt x="3212" y="0"/>
                    </a:cubicBezTo>
                    <a:cubicBezTo>
                      <a:pt x="3292" y="0"/>
                      <a:pt x="3292" y="0"/>
                      <a:pt x="3292" y="0"/>
                    </a:cubicBezTo>
                    <a:cubicBezTo>
                      <a:pt x="3294" y="0"/>
                      <a:pt x="3296" y="2"/>
                      <a:pt x="3296" y="4"/>
                    </a:cubicBezTo>
                    <a:cubicBezTo>
                      <a:pt x="3296" y="7"/>
                      <a:pt x="3294" y="8"/>
                      <a:pt x="3292" y="8"/>
                    </a:cubicBezTo>
                    <a:close/>
                    <a:moveTo>
                      <a:pt x="3192" y="8"/>
                    </a:moveTo>
                    <a:cubicBezTo>
                      <a:pt x="3112" y="8"/>
                      <a:pt x="3112" y="8"/>
                      <a:pt x="3112" y="8"/>
                    </a:cubicBezTo>
                    <a:cubicBezTo>
                      <a:pt x="3110" y="8"/>
                      <a:pt x="3108" y="7"/>
                      <a:pt x="3108" y="4"/>
                    </a:cubicBezTo>
                    <a:cubicBezTo>
                      <a:pt x="3108" y="2"/>
                      <a:pt x="3110" y="0"/>
                      <a:pt x="3112" y="0"/>
                    </a:cubicBezTo>
                    <a:cubicBezTo>
                      <a:pt x="3192" y="0"/>
                      <a:pt x="3192" y="0"/>
                      <a:pt x="3192" y="0"/>
                    </a:cubicBezTo>
                    <a:cubicBezTo>
                      <a:pt x="3194" y="0"/>
                      <a:pt x="3196" y="2"/>
                      <a:pt x="3196" y="4"/>
                    </a:cubicBezTo>
                    <a:cubicBezTo>
                      <a:pt x="3196" y="7"/>
                      <a:pt x="3194" y="8"/>
                      <a:pt x="3192" y="8"/>
                    </a:cubicBezTo>
                    <a:close/>
                    <a:moveTo>
                      <a:pt x="3092" y="8"/>
                    </a:moveTo>
                    <a:cubicBezTo>
                      <a:pt x="3013" y="8"/>
                      <a:pt x="3013" y="8"/>
                      <a:pt x="3013" y="8"/>
                    </a:cubicBezTo>
                    <a:cubicBezTo>
                      <a:pt x="3011" y="8"/>
                      <a:pt x="3009" y="7"/>
                      <a:pt x="3009" y="4"/>
                    </a:cubicBezTo>
                    <a:cubicBezTo>
                      <a:pt x="3009" y="2"/>
                      <a:pt x="3011" y="0"/>
                      <a:pt x="3013" y="0"/>
                    </a:cubicBezTo>
                    <a:cubicBezTo>
                      <a:pt x="3092" y="0"/>
                      <a:pt x="3092" y="0"/>
                      <a:pt x="3092" y="0"/>
                    </a:cubicBezTo>
                    <a:cubicBezTo>
                      <a:pt x="3095" y="0"/>
                      <a:pt x="3096" y="2"/>
                      <a:pt x="3096" y="4"/>
                    </a:cubicBezTo>
                    <a:cubicBezTo>
                      <a:pt x="3096" y="7"/>
                      <a:pt x="3095" y="8"/>
                      <a:pt x="3092" y="8"/>
                    </a:cubicBezTo>
                    <a:close/>
                    <a:moveTo>
                      <a:pt x="2993" y="8"/>
                    </a:moveTo>
                    <a:cubicBezTo>
                      <a:pt x="2913" y="8"/>
                      <a:pt x="2913" y="8"/>
                      <a:pt x="2913" y="8"/>
                    </a:cubicBezTo>
                    <a:cubicBezTo>
                      <a:pt x="2911" y="8"/>
                      <a:pt x="2909" y="7"/>
                      <a:pt x="2909" y="4"/>
                    </a:cubicBezTo>
                    <a:cubicBezTo>
                      <a:pt x="2909" y="2"/>
                      <a:pt x="2911" y="0"/>
                      <a:pt x="2913" y="0"/>
                    </a:cubicBezTo>
                    <a:cubicBezTo>
                      <a:pt x="2993" y="0"/>
                      <a:pt x="2993" y="0"/>
                      <a:pt x="2993" y="0"/>
                    </a:cubicBezTo>
                    <a:cubicBezTo>
                      <a:pt x="2995" y="0"/>
                      <a:pt x="2997" y="2"/>
                      <a:pt x="2997" y="4"/>
                    </a:cubicBezTo>
                    <a:cubicBezTo>
                      <a:pt x="2997" y="7"/>
                      <a:pt x="2995" y="8"/>
                      <a:pt x="2993" y="8"/>
                    </a:cubicBezTo>
                    <a:close/>
                    <a:moveTo>
                      <a:pt x="2893" y="8"/>
                    </a:moveTo>
                    <a:cubicBezTo>
                      <a:pt x="2814" y="8"/>
                      <a:pt x="2814" y="8"/>
                      <a:pt x="2814" y="8"/>
                    </a:cubicBezTo>
                    <a:cubicBezTo>
                      <a:pt x="2811" y="8"/>
                      <a:pt x="2810" y="7"/>
                      <a:pt x="2810" y="4"/>
                    </a:cubicBezTo>
                    <a:cubicBezTo>
                      <a:pt x="2810" y="2"/>
                      <a:pt x="2811" y="0"/>
                      <a:pt x="2814" y="0"/>
                    </a:cubicBezTo>
                    <a:cubicBezTo>
                      <a:pt x="2893" y="0"/>
                      <a:pt x="2893" y="0"/>
                      <a:pt x="2893" y="0"/>
                    </a:cubicBezTo>
                    <a:cubicBezTo>
                      <a:pt x="2895" y="0"/>
                      <a:pt x="2897" y="2"/>
                      <a:pt x="2897" y="4"/>
                    </a:cubicBezTo>
                    <a:cubicBezTo>
                      <a:pt x="2897" y="7"/>
                      <a:pt x="2895" y="8"/>
                      <a:pt x="2893" y="8"/>
                    </a:cubicBezTo>
                    <a:close/>
                    <a:moveTo>
                      <a:pt x="2794" y="8"/>
                    </a:moveTo>
                    <a:cubicBezTo>
                      <a:pt x="2714" y="8"/>
                      <a:pt x="2714" y="8"/>
                      <a:pt x="2714" y="8"/>
                    </a:cubicBezTo>
                    <a:cubicBezTo>
                      <a:pt x="2712" y="8"/>
                      <a:pt x="2710" y="7"/>
                      <a:pt x="2710" y="4"/>
                    </a:cubicBezTo>
                    <a:cubicBezTo>
                      <a:pt x="2710" y="2"/>
                      <a:pt x="2712" y="0"/>
                      <a:pt x="2714" y="0"/>
                    </a:cubicBezTo>
                    <a:cubicBezTo>
                      <a:pt x="2794" y="0"/>
                      <a:pt x="2794" y="0"/>
                      <a:pt x="2794" y="0"/>
                    </a:cubicBezTo>
                    <a:cubicBezTo>
                      <a:pt x="2796" y="0"/>
                      <a:pt x="2798" y="2"/>
                      <a:pt x="2798" y="4"/>
                    </a:cubicBezTo>
                    <a:cubicBezTo>
                      <a:pt x="2798" y="7"/>
                      <a:pt x="2796" y="8"/>
                      <a:pt x="2794" y="8"/>
                    </a:cubicBezTo>
                    <a:close/>
                    <a:moveTo>
                      <a:pt x="2694" y="8"/>
                    </a:moveTo>
                    <a:cubicBezTo>
                      <a:pt x="2614" y="8"/>
                      <a:pt x="2614" y="8"/>
                      <a:pt x="2614" y="8"/>
                    </a:cubicBezTo>
                    <a:cubicBezTo>
                      <a:pt x="2612" y="8"/>
                      <a:pt x="2610" y="7"/>
                      <a:pt x="2610" y="4"/>
                    </a:cubicBezTo>
                    <a:cubicBezTo>
                      <a:pt x="2610" y="2"/>
                      <a:pt x="2612" y="0"/>
                      <a:pt x="2614" y="0"/>
                    </a:cubicBezTo>
                    <a:cubicBezTo>
                      <a:pt x="2694" y="0"/>
                      <a:pt x="2694" y="0"/>
                      <a:pt x="2694" y="0"/>
                    </a:cubicBezTo>
                    <a:cubicBezTo>
                      <a:pt x="2696" y="0"/>
                      <a:pt x="2698" y="2"/>
                      <a:pt x="2698" y="4"/>
                    </a:cubicBezTo>
                    <a:cubicBezTo>
                      <a:pt x="2698" y="7"/>
                      <a:pt x="2696" y="8"/>
                      <a:pt x="2694" y="8"/>
                    </a:cubicBezTo>
                    <a:close/>
                    <a:moveTo>
                      <a:pt x="2594" y="8"/>
                    </a:moveTo>
                    <a:cubicBezTo>
                      <a:pt x="2515" y="8"/>
                      <a:pt x="2515" y="8"/>
                      <a:pt x="2515" y="8"/>
                    </a:cubicBezTo>
                    <a:cubicBezTo>
                      <a:pt x="2512" y="8"/>
                      <a:pt x="2511" y="7"/>
                      <a:pt x="2511" y="4"/>
                    </a:cubicBezTo>
                    <a:cubicBezTo>
                      <a:pt x="2511" y="2"/>
                      <a:pt x="2512" y="0"/>
                      <a:pt x="2515" y="0"/>
                    </a:cubicBezTo>
                    <a:cubicBezTo>
                      <a:pt x="2594" y="0"/>
                      <a:pt x="2594" y="0"/>
                      <a:pt x="2594" y="0"/>
                    </a:cubicBezTo>
                    <a:cubicBezTo>
                      <a:pt x="2597" y="0"/>
                      <a:pt x="2598" y="2"/>
                      <a:pt x="2598" y="4"/>
                    </a:cubicBezTo>
                    <a:cubicBezTo>
                      <a:pt x="2598" y="7"/>
                      <a:pt x="2597" y="8"/>
                      <a:pt x="2594" y="8"/>
                    </a:cubicBezTo>
                    <a:close/>
                    <a:moveTo>
                      <a:pt x="2495" y="8"/>
                    </a:moveTo>
                    <a:cubicBezTo>
                      <a:pt x="2415" y="8"/>
                      <a:pt x="2415" y="8"/>
                      <a:pt x="2415" y="8"/>
                    </a:cubicBezTo>
                    <a:cubicBezTo>
                      <a:pt x="2413" y="8"/>
                      <a:pt x="2411" y="7"/>
                      <a:pt x="2411" y="4"/>
                    </a:cubicBezTo>
                    <a:cubicBezTo>
                      <a:pt x="2411" y="2"/>
                      <a:pt x="2413" y="0"/>
                      <a:pt x="2415" y="0"/>
                    </a:cubicBezTo>
                    <a:cubicBezTo>
                      <a:pt x="2495" y="0"/>
                      <a:pt x="2495" y="0"/>
                      <a:pt x="2495" y="0"/>
                    </a:cubicBezTo>
                    <a:cubicBezTo>
                      <a:pt x="2497" y="0"/>
                      <a:pt x="2499" y="2"/>
                      <a:pt x="2499" y="4"/>
                    </a:cubicBezTo>
                    <a:cubicBezTo>
                      <a:pt x="2499" y="7"/>
                      <a:pt x="2497" y="8"/>
                      <a:pt x="2495" y="8"/>
                    </a:cubicBezTo>
                    <a:close/>
                    <a:moveTo>
                      <a:pt x="2395" y="8"/>
                    </a:moveTo>
                    <a:cubicBezTo>
                      <a:pt x="2315" y="8"/>
                      <a:pt x="2315" y="8"/>
                      <a:pt x="2315" y="8"/>
                    </a:cubicBezTo>
                    <a:cubicBezTo>
                      <a:pt x="2313" y="8"/>
                      <a:pt x="2311" y="7"/>
                      <a:pt x="2311" y="4"/>
                    </a:cubicBezTo>
                    <a:cubicBezTo>
                      <a:pt x="2311" y="2"/>
                      <a:pt x="2313" y="0"/>
                      <a:pt x="2315" y="0"/>
                    </a:cubicBezTo>
                    <a:cubicBezTo>
                      <a:pt x="2395" y="0"/>
                      <a:pt x="2395" y="0"/>
                      <a:pt x="2395" y="0"/>
                    </a:cubicBezTo>
                    <a:cubicBezTo>
                      <a:pt x="2397" y="0"/>
                      <a:pt x="2399" y="2"/>
                      <a:pt x="2399" y="4"/>
                    </a:cubicBezTo>
                    <a:cubicBezTo>
                      <a:pt x="2399" y="7"/>
                      <a:pt x="2397" y="8"/>
                      <a:pt x="2395" y="8"/>
                    </a:cubicBezTo>
                    <a:close/>
                    <a:moveTo>
                      <a:pt x="2296" y="8"/>
                    </a:moveTo>
                    <a:cubicBezTo>
                      <a:pt x="2216" y="8"/>
                      <a:pt x="2216" y="8"/>
                      <a:pt x="2216" y="8"/>
                    </a:cubicBezTo>
                    <a:cubicBezTo>
                      <a:pt x="2214" y="8"/>
                      <a:pt x="2212" y="7"/>
                      <a:pt x="2212" y="4"/>
                    </a:cubicBezTo>
                    <a:cubicBezTo>
                      <a:pt x="2212" y="2"/>
                      <a:pt x="2214" y="0"/>
                      <a:pt x="2216" y="0"/>
                    </a:cubicBezTo>
                    <a:cubicBezTo>
                      <a:pt x="2296" y="0"/>
                      <a:pt x="2296" y="0"/>
                      <a:pt x="2296" y="0"/>
                    </a:cubicBezTo>
                    <a:cubicBezTo>
                      <a:pt x="2298" y="0"/>
                      <a:pt x="2300" y="2"/>
                      <a:pt x="2300" y="4"/>
                    </a:cubicBezTo>
                    <a:cubicBezTo>
                      <a:pt x="2300" y="7"/>
                      <a:pt x="2298" y="8"/>
                      <a:pt x="2296" y="8"/>
                    </a:cubicBezTo>
                    <a:close/>
                    <a:moveTo>
                      <a:pt x="2196" y="8"/>
                    </a:moveTo>
                    <a:cubicBezTo>
                      <a:pt x="2116" y="8"/>
                      <a:pt x="2116" y="8"/>
                      <a:pt x="2116" y="8"/>
                    </a:cubicBezTo>
                    <a:cubicBezTo>
                      <a:pt x="2114" y="8"/>
                      <a:pt x="2112" y="7"/>
                      <a:pt x="2112" y="4"/>
                    </a:cubicBezTo>
                    <a:cubicBezTo>
                      <a:pt x="2112" y="2"/>
                      <a:pt x="2114" y="0"/>
                      <a:pt x="2116" y="0"/>
                    </a:cubicBezTo>
                    <a:cubicBezTo>
                      <a:pt x="2196" y="0"/>
                      <a:pt x="2196" y="0"/>
                      <a:pt x="2196" y="0"/>
                    </a:cubicBezTo>
                    <a:cubicBezTo>
                      <a:pt x="2198" y="0"/>
                      <a:pt x="2200" y="2"/>
                      <a:pt x="2200" y="4"/>
                    </a:cubicBezTo>
                    <a:cubicBezTo>
                      <a:pt x="2200" y="7"/>
                      <a:pt x="2198" y="8"/>
                      <a:pt x="2196" y="8"/>
                    </a:cubicBezTo>
                    <a:close/>
                    <a:moveTo>
                      <a:pt x="2096" y="8"/>
                    </a:moveTo>
                    <a:cubicBezTo>
                      <a:pt x="2017" y="8"/>
                      <a:pt x="2017" y="8"/>
                      <a:pt x="2017" y="8"/>
                    </a:cubicBezTo>
                    <a:cubicBezTo>
                      <a:pt x="2014" y="8"/>
                      <a:pt x="2013" y="7"/>
                      <a:pt x="2013" y="4"/>
                    </a:cubicBezTo>
                    <a:cubicBezTo>
                      <a:pt x="2013" y="2"/>
                      <a:pt x="2014" y="0"/>
                      <a:pt x="2017" y="0"/>
                    </a:cubicBezTo>
                    <a:cubicBezTo>
                      <a:pt x="2096" y="0"/>
                      <a:pt x="2096" y="0"/>
                      <a:pt x="2096" y="0"/>
                    </a:cubicBezTo>
                    <a:cubicBezTo>
                      <a:pt x="2099" y="0"/>
                      <a:pt x="2100" y="2"/>
                      <a:pt x="2100" y="4"/>
                    </a:cubicBezTo>
                    <a:cubicBezTo>
                      <a:pt x="2100" y="7"/>
                      <a:pt x="2099" y="8"/>
                      <a:pt x="2096" y="8"/>
                    </a:cubicBezTo>
                    <a:close/>
                    <a:moveTo>
                      <a:pt x="1997" y="8"/>
                    </a:moveTo>
                    <a:cubicBezTo>
                      <a:pt x="1917" y="8"/>
                      <a:pt x="1917" y="8"/>
                      <a:pt x="1917" y="8"/>
                    </a:cubicBezTo>
                    <a:cubicBezTo>
                      <a:pt x="1915" y="8"/>
                      <a:pt x="1913" y="7"/>
                      <a:pt x="1913" y="4"/>
                    </a:cubicBezTo>
                    <a:cubicBezTo>
                      <a:pt x="1913" y="2"/>
                      <a:pt x="1915" y="0"/>
                      <a:pt x="1917" y="0"/>
                    </a:cubicBezTo>
                    <a:cubicBezTo>
                      <a:pt x="1997" y="0"/>
                      <a:pt x="1997" y="0"/>
                      <a:pt x="1997" y="0"/>
                    </a:cubicBezTo>
                    <a:cubicBezTo>
                      <a:pt x="1999" y="0"/>
                      <a:pt x="2001" y="2"/>
                      <a:pt x="2001" y="4"/>
                    </a:cubicBezTo>
                    <a:cubicBezTo>
                      <a:pt x="2001" y="7"/>
                      <a:pt x="1999" y="8"/>
                      <a:pt x="1997" y="8"/>
                    </a:cubicBezTo>
                    <a:close/>
                    <a:moveTo>
                      <a:pt x="1897" y="8"/>
                    </a:moveTo>
                    <a:cubicBezTo>
                      <a:pt x="1817" y="8"/>
                      <a:pt x="1817" y="8"/>
                      <a:pt x="1817" y="8"/>
                    </a:cubicBezTo>
                    <a:cubicBezTo>
                      <a:pt x="1815" y="8"/>
                      <a:pt x="1813" y="7"/>
                      <a:pt x="1813" y="4"/>
                    </a:cubicBezTo>
                    <a:cubicBezTo>
                      <a:pt x="1813" y="2"/>
                      <a:pt x="1815" y="0"/>
                      <a:pt x="1817" y="0"/>
                    </a:cubicBezTo>
                    <a:cubicBezTo>
                      <a:pt x="1897" y="0"/>
                      <a:pt x="1897" y="0"/>
                      <a:pt x="1897" y="0"/>
                    </a:cubicBezTo>
                    <a:cubicBezTo>
                      <a:pt x="1899" y="0"/>
                      <a:pt x="1901" y="2"/>
                      <a:pt x="1901" y="4"/>
                    </a:cubicBezTo>
                    <a:cubicBezTo>
                      <a:pt x="1901" y="7"/>
                      <a:pt x="1899" y="8"/>
                      <a:pt x="1897" y="8"/>
                    </a:cubicBezTo>
                    <a:close/>
                    <a:moveTo>
                      <a:pt x="1797" y="8"/>
                    </a:moveTo>
                    <a:cubicBezTo>
                      <a:pt x="1718" y="8"/>
                      <a:pt x="1718" y="8"/>
                      <a:pt x="1718" y="8"/>
                    </a:cubicBezTo>
                    <a:cubicBezTo>
                      <a:pt x="1716" y="8"/>
                      <a:pt x="1714" y="7"/>
                      <a:pt x="1714" y="4"/>
                    </a:cubicBezTo>
                    <a:cubicBezTo>
                      <a:pt x="1714" y="2"/>
                      <a:pt x="1716" y="0"/>
                      <a:pt x="1718" y="0"/>
                    </a:cubicBezTo>
                    <a:cubicBezTo>
                      <a:pt x="1797" y="0"/>
                      <a:pt x="1797" y="0"/>
                      <a:pt x="1797" y="0"/>
                    </a:cubicBezTo>
                    <a:cubicBezTo>
                      <a:pt x="1800" y="0"/>
                      <a:pt x="1801" y="2"/>
                      <a:pt x="1801" y="4"/>
                    </a:cubicBezTo>
                    <a:cubicBezTo>
                      <a:pt x="1801" y="7"/>
                      <a:pt x="1800" y="8"/>
                      <a:pt x="1797" y="8"/>
                    </a:cubicBezTo>
                    <a:close/>
                    <a:moveTo>
                      <a:pt x="1698" y="8"/>
                    </a:moveTo>
                    <a:cubicBezTo>
                      <a:pt x="1618" y="8"/>
                      <a:pt x="1618" y="8"/>
                      <a:pt x="1618" y="8"/>
                    </a:cubicBezTo>
                    <a:cubicBezTo>
                      <a:pt x="1616" y="8"/>
                      <a:pt x="1614" y="7"/>
                      <a:pt x="1614" y="4"/>
                    </a:cubicBezTo>
                    <a:cubicBezTo>
                      <a:pt x="1614" y="2"/>
                      <a:pt x="1616" y="0"/>
                      <a:pt x="1618" y="0"/>
                    </a:cubicBezTo>
                    <a:cubicBezTo>
                      <a:pt x="1698" y="0"/>
                      <a:pt x="1698" y="0"/>
                      <a:pt x="1698" y="0"/>
                    </a:cubicBezTo>
                    <a:cubicBezTo>
                      <a:pt x="1700" y="0"/>
                      <a:pt x="1702" y="2"/>
                      <a:pt x="1702" y="4"/>
                    </a:cubicBezTo>
                    <a:cubicBezTo>
                      <a:pt x="1702" y="7"/>
                      <a:pt x="1700" y="8"/>
                      <a:pt x="1698" y="8"/>
                    </a:cubicBezTo>
                    <a:close/>
                    <a:moveTo>
                      <a:pt x="1598" y="8"/>
                    </a:moveTo>
                    <a:cubicBezTo>
                      <a:pt x="1519" y="8"/>
                      <a:pt x="1519" y="8"/>
                      <a:pt x="1519" y="8"/>
                    </a:cubicBezTo>
                    <a:cubicBezTo>
                      <a:pt x="1516" y="8"/>
                      <a:pt x="1515" y="7"/>
                      <a:pt x="1515" y="4"/>
                    </a:cubicBezTo>
                    <a:cubicBezTo>
                      <a:pt x="1515" y="2"/>
                      <a:pt x="1516" y="0"/>
                      <a:pt x="1519" y="0"/>
                    </a:cubicBezTo>
                    <a:cubicBezTo>
                      <a:pt x="1598" y="0"/>
                      <a:pt x="1598" y="0"/>
                      <a:pt x="1598" y="0"/>
                    </a:cubicBezTo>
                    <a:cubicBezTo>
                      <a:pt x="1600" y="0"/>
                      <a:pt x="1602" y="2"/>
                      <a:pt x="1602" y="4"/>
                    </a:cubicBezTo>
                    <a:cubicBezTo>
                      <a:pt x="1602" y="7"/>
                      <a:pt x="1600" y="8"/>
                      <a:pt x="1598" y="8"/>
                    </a:cubicBezTo>
                    <a:close/>
                    <a:moveTo>
                      <a:pt x="1499" y="8"/>
                    </a:moveTo>
                    <a:cubicBezTo>
                      <a:pt x="1419" y="8"/>
                      <a:pt x="1419" y="8"/>
                      <a:pt x="1419" y="8"/>
                    </a:cubicBezTo>
                    <a:cubicBezTo>
                      <a:pt x="1417" y="8"/>
                      <a:pt x="1415" y="7"/>
                      <a:pt x="1415" y="4"/>
                    </a:cubicBezTo>
                    <a:cubicBezTo>
                      <a:pt x="1415" y="2"/>
                      <a:pt x="1417" y="0"/>
                      <a:pt x="1419" y="0"/>
                    </a:cubicBezTo>
                    <a:cubicBezTo>
                      <a:pt x="1499" y="0"/>
                      <a:pt x="1499" y="0"/>
                      <a:pt x="1499" y="0"/>
                    </a:cubicBezTo>
                    <a:cubicBezTo>
                      <a:pt x="1501" y="0"/>
                      <a:pt x="1503" y="2"/>
                      <a:pt x="1503" y="4"/>
                    </a:cubicBezTo>
                    <a:cubicBezTo>
                      <a:pt x="1503" y="7"/>
                      <a:pt x="1501" y="8"/>
                      <a:pt x="1499" y="8"/>
                    </a:cubicBezTo>
                    <a:close/>
                    <a:moveTo>
                      <a:pt x="1399" y="8"/>
                    </a:moveTo>
                    <a:cubicBezTo>
                      <a:pt x="1319" y="8"/>
                      <a:pt x="1319" y="8"/>
                      <a:pt x="1319" y="8"/>
                    </a:cubicBezTo>
                    <a:cubicBezTo>
                      <a:pt x="1317" y="8"/>
                      <a:pt x="1315" y="7"/>
                      <a:pt x="1315" y="4"/>
                    </a:cubicBezTo>
                    <a:cubicBezTo>
                      <a:pt x="1315" y="2"/>
                      <a:pt x="1317" y="0"/>
                      <a:pt x="1319" y="0"/>
                    </a:cubicBezTo>
                    <a:cubicBezTo>
                      <a:pt x="1399" y="0"/>
                      <a:pt x="1399" y="0"/>
                      <a:pt x="1399" y="0"/>
                    </a:cubicBezTo>
                    <a:cubicBezTo>
                      <a:pt x="1401" y="0"/>
                      <a:pt x="1403" y="2"/>
                      <a:pt x="1403" y="4"/>
                    </a:cubicBezTo>
                    <a:cubicBezTo>
                      <a:pt x="1403" y="7"/>
                      <a:pt x="1401" y="8"/>
                      <a:pt x="1399" y="8"/>
                    </a:cubicBezTo>
                    <a:close/>
                    <a:moveTo>
                      <a:pt x="1299" y="8"/>
                    </a:moveTo>
                    <a:cubicBezTo>
                      <a:pt x="1220" y="8"/>
                      <a:pt x="1220" y="8"/>
                      <a:pt x="1220" y="8"/>
                    </a:cubicBezTo>
                    <a:cubicBezTo>
                      <a:pt x="1218" y="8"/>
                      <a:pt x="1216" y="7"/>
                      <a:pt x="1216" y="4"/>
                    </a:cubicBezTo>
                    <a:cubicBezTo>
                      <a:pt x="1216" y="2"/>
                      <a:pt x="1218" y="0"/>
                      <a:pt x="1220" y="0"/>
                    </a:cubicBezTo>
                    <a:cubicBezTo>
                      <a:pt x="1299" y="0"/>
                      <a:pt x="1299" y="0"/>
                      <a:pt x="1299" y="0"/>
                    </a:cubicBezTo>
                    <a:cubicBezTo>
                      <a:pt x="1302" y="0"/>
                      <a:pt x="1303" y="2"/>
                      <a:pt x="1303" y="4"/>
                    </a:cubicBezTo>
                    <a:cubicBezTo>
                      <a:pt x="1303" y="7"/>
                      <a:pt x="1302" y="8"/>
                      <a:pt x="1299" y="8"/>
                    </a:cubicBezTo>
                    <a:close/>
                    <a:moveTo>
                      <a:pt x="1200" y="8"/>
                    </a:moveTo>
                    <a:cubicBezTo>
                      <a:pt x="1120" y="8"/>
                      <a:pt x="1120" y="8"/>
                      <a:pt x="1120" y="8"/>
                    </a:cubicBezTo>
                    <a:cubicBezTo>
                      <a:pt x="1118" y="8"/>
                      <a:pt x="1116" y="7"/>
                      <a:pt x="1116" y="4"/>
                    </a:cubicBezTo>
                    <a:cubicBezTo>
                      <a:pt x="1116" y="2"/>
                      <a:pt x="1118" y="0"/>
                      <a:pt x="1120" y="0"/>
                    </a:cubicBezTo>
                    <a:cubicBezTo>
                      <a:pt x="1200" y="0"/>
                      <a:pt x="1200" y="0"/>
                      <a:pt x="1200" y="0"/>
                    </a:cubicBezTo>
                    <a:cubicBezTo>
                      <a:pt x="1202" y="0"/>
                      <a:pt x="1204" y="2"/>
                      <a:pt x="1204" y="4"/>
                    </a:cubicBezTo>
                    <a:cubicBezTo>
                      <a:pt x="1204" y="7"/>
                      <a:pt x="1202" y="8"/>
                      <a:pt x="1200" y="8"/>
                    </a:cubicBezTo>
                    <a:close/>
                    <a:moveTo>
                      <a:pt x="1100" y="8"/>
                    </a:moveTo>
                    <a:cubicBezTo>
                      <a:pt x="1021" y="8"/>
                      <a:pt x="1021" y="8"/>
                      <a:pt x="1021" y="8"/>
                    </a:cubicBezTo>
                    <a:cubicBezTo>
                      <a:pt x="1018" y="8"/>
                      <a:pt x="1017" y="7"/>
                      <a:pt x="1017" y="4"/>
                    </a:cubicBezTo>
                    <a:cubicBezTo>
                      <a:pt x="1017" y="2"/>
                      <a:pt x="1018" y="0"/>
                      <a:pt x="1021" y="0"/>
                    </a:cubicBezTo>
                    <a:cubicBezTo>
                      <a:pt x="1100" y="0"/>
                      <a:pt x="1100" y="0"/>
                      <a:pt x="1100" y="0"/>
                    </a:cubicBezTo>
                    <a:cubicBezTo>
                      <a:pt x="1102" y="0"/>
                      <a:pt x="1104" y="2"/>
                      <a:pt x="1104" y="4"/>
                    </a:cubicBezTo>
                    <a:cubicBezTo>
                      <a:pt x="1104" y="7"/>
                      <a:pt x="1102" y="8"/>
                      <a:pt x="1100" y="8"/>
                    </a:cubicBezTo>
                    <a:close/>
                    <a:moveTo>
                      <a:pt x="1001" y="8"/>
                    </a:moveTo>
                    <a:cubicBezTo>
                      <a:pt x="921" y="8"/>
                      <a:pt x="921" y="8"/>
                      <a:pt x="921" y="8"/>
                    </a:cubicBezTo>
                    <a:cubicBezTo>
                      <a:pt x="919" y="8"/>
                      <a:pt x="917" y="7"/>
                      <a:pt x="917" y="4"/>
                    </a:cubicBezTo>
                    <a:cubicBezTo>
                      <a:pt x="917" y="2"/>
                      <a:pt x="919" y="0"/>
                      <a:pt x="921" y="0"/>
                    </a:cubicBezTo>
                    <a:cubicBezTo>
                      <a:pt x="1001" y="0"/>
                      <a:pt x="1001" y="0"/>
                      <a:pt x="1001" y="0"/>
                    </a:cubicBezTo>
                    <a:cubicBezTo>
                      <a:pt x="1003" y="0"/>
                      <a:pt x="1005" y="2"/>
                      <a:pt x="1005" y="4"/>
                    </a:cubicBezTo>
                    <a:cubicBezTo>
                      <a:pt x="1005" y="7"/>
                      <a:pt x="1003" y="8"/>
                      <a:pt x="1001" y="8"/>
                    </a:cubicBezTo>
                    <a:close/>
                    <a:moveTo>
                      <a:pt x="901" y="8"/>
                    </a:moveTo>
                    <a:cubicBezTo>
                      <a:pt x="821" y="8"/>
                      <a:pt x="821" y="8"/>
                      <a:pt x="821" y="8"/>
                    </a:cubicBezTo>
                    <a:cubicBezTo>
                      <a:pt x="819" y="8"/>
                      <a:pt x="817" y="7"/>
                      <a:pt x="817" y="4"/>
                    </a:cubicBezTo>
                    <a:cubicBezTo>
                      <a:pt x="817" y="2"/>
                      <a:pt x="819" y="0"/>
                      <a:pt x="821" y="0"/>
                    </a:cubicBezTo>
                    <a:cubicBezTo>
                      <a:pt x="901" y="0"/>
                      <a:pt x="901" y="0"/>
                      <a:pt x="901" y="0"/>
                    </a:cubicBezTo>
                    <a:cubicBezTo>
                      <a:pt x="903" y="0"/>
                      <a:pt x="905" y="2"/>
                      <a:pt x="905" y="4"/>
                    </a:cubicBezTo>
                    <a:cubicBezTo>
                      <a:pt x="905" y="7"/>
                      <a:pt x="903" y="8"/>
                      <a:pt x="901" y="8"/>
                    </a:cubicBezTo>
                    <a:close/>
                    <a:moveTo>
                      <a:pt x="801" y="8"/>
                    </a:moveTo>
                    <a:cubicBezTo>
                      <a:pt x="722" y="8"/>
                      <a:pt x="722" y="8"/>
                      <a:pt x="722" y="8"/>
                    </a:cubicBezTo>
                    <a:cubicBezTo>
                      <a:pt x="719" y="8"/>
                      <a:pt x="718" y="7"/>
                      <a:pt x="718" y="4"/>
                    </a:cubicBezTo>
                    <a:cubicBezTo>
                      <a:pt x="718" y="2"/>
                      <a:pt x="719" y="0"/>
                      <a:pt x="722" y="0"/>
                    </a:cubicBezTo>
                    <a:cubicBezTo>
                      <a:pt x="801" y="0"/>
                      <a:pt x="801" y="0"/>
                      <a:pt x="801" y="0"/>
                    </a:cubicBezTo>
                    <a:cubicBezTo>
                      <a:pt x="804" y="0"/>
                      <a:pt x="805" y="2"/>
                      <a:pt x="805" y="4"/>
                    </a:cubicBezTo>
                    <a:cubicBezTo>
                      <a:pt x="805" y="7"/>
                      <a:pt x="804" y="8"/>
                      <a:pt x="801" y="8"/>
                    </a:cubicBezTo>
                    <a:close/>
                    <a:moveTo>
                      <a:pt x="702" y="8"/>
                    </a:moveTo>
                    <a:cubicBezTo>
                      <a:pt x="622" y="8"/>
                      <a:pt x="622" y="8"/>
                      <a:pt x="622" y="8"/>
                    </a:cubicBezTo>
                    <a:cubicBezTo>
                      <a:pt x="620" y="8"/>
                      <a:pt x="618" y="7"/>
                      <a:pt x="618" y="4"/>
                    </a:cubicBezTo>
                    <a:cubicBezTo>
                      <a:pt x="618" y="2"/>
                      <a:pt x="620" y="0"/>
                      <a:pt x="622" y="0"/>
                    </a:cubicBezTo>
                    <a:cubicBezTo>
                      <a:pt x="702" y="0"/>
                      <a:pt x="702" y="0"/>
                      <a:pt x="702" y="0"/>
                    </a:cubicBezTo>
                    <a:cubicBezTo>
                      <a:pt x="704" y="0"/>
                      <a:pt x="706" y="2"/>
                      <a:pt x="706" y="4"/>
                    </a:cubicBezTo>
                    <a:cubicBezTo>
                      <a:pt x="706" y="7"/>
                      <a:pt x="704" y="8"/>
                      <a:pt x="702" y="8"/>
                    </a:cubicBezTo>
                    <a:close/>
                    <a:moveTo>
                      <a:pt x="602" y="8"/>
                    </a:moveTo>
                    <a:cubicBezTo>
                      <a:pt x="522" y="8"/>
                      <a:pt x="522" y="8"/>
                      <a:pt x="522" y="8"/>
                    </a:cubicBezTo>
                    <a:cubicBezTo>
                      <a:pt x="520" y="8"/>
                      <a:pt x="518" y="7"/>
                      <a:pt x="518" y="4"/>
                    </a:cubicBezTo>
                    <a:cubicBezTo>
                      <a:pt x="518" y="2"/>
                      <a:pt x="520" y="0"/>
                      <a:pt x="522" y="0"/>
                    </a:cubicBezTo>
                    <a:cubicBezTo>
                      <a:pt x="602" y="0"/>
                      <a:pt x="602" y="0"/>
                      <a:pt x="602" y="0"/>
                    </a:cubicBezTo>
                    <a:cubicBezTo>
                      <a:pt x="604" y="0"/>
                      <a:pt x="606" y="2"/>
                      <a:pt x="606" y="4"/>
                    </a:cubicBezTo>
                    <a:cubicBezTo>
                      <a:pt x="606" y="7"/>
                      <a:pt x="604" y="8"/>
                      <a:pt x="602" y="8"/>
                    </a:cubicBezTo>
                    <a:close/>
                    <a:moveTo>
                      <a:pt x="503" y="8"/>
                    </a:moveTo>
                    <a:cubicBezTo>
                      <a:pt x="423" y="8"/>
                      <a:pt x="423" y="8"/>
                      <a:pt x="423" y="8"/>
                    </a:cubicBezTo>
                    <a:cubicBezTo>
                      <a:pt x="421" y="8"/>
                      <a:pt x="419" y="7"/>
                      <a:pt x="419" y="4"/>
                    </a:cubicBezTo>
                    <a:cubicBezTo>
                      <a:pt x="419" y="2"/>
                      <a:pt x="421" y="0"/>
                      <a:pt x="423" y="0"/>
                    </a:cubicBezTo>
                    <a:cubicBezTo>
                      <a:pt x="503" y="0"/>
                      <a:pt x="503" y="0"/>
                      <a:pt x="503" y="0"/>
                    </a:cubicBezTo>
                    <a:cubicBezTo>
                      <a:pt x="505" y="0"/>
                      <a:pt x="507" y="2"/>
                      <a:pt x="507" y="4"/>
                    </a:cubicBezTo>
                    <a:cubicBezTo>
                      <a:pt x="507" y="7"/>
                      <a:pt x="505" y="8"/>
                      <a:pt x="503" y="8"/>
                    </a:cubicBezTo>
                    <a:close/>
                    <a:moveTo>
                      <a:pt x="403" y="8"/>
                    </a:moveTo>
                    <a:cubicBezTo>
                      <a:pt x="323" y="8"/>
                      <a:pt x="323" y="8"/>
                      <a:pt x="323" y="8"/>
                    </a:cubicBezTo>
                    <a:cubicBezTo>
                      <a:pt x="321" y="8"/>
                      <a:pt x="319" y="7"/>
                      <a:pt x="319" y="4"/>
                    </a:cubicBezTo>
                    <a:cubicBezTo>
                      <a:pt x="319" y="2"/>
                      <a:pt x="321" y="0"/>
                      <a:pt x="323" y="0"/>
                    </a:cubicBezTo>
                    <a:cubicBezTo>
                      <a:pt x="403" y="0"/>
                      <a:pt x="403" y="0"/>
                      <a:pt x="403" y="0"/>
                    </a:cubicBezTo>
                    <a:cubicBezTo>
                      <a:pt x="405" y="0"/>
                      <a:pt x="407" y="2"/>
                      <a:pt x="407" y="4"/>
                    </a:cubicBezTo>
                    <a:cubicBezTo>
                      <a:pt x="407" y="7"/>
                      <a:pt x="405" y="8"/>
                      <a:pt x="403" y="8"/>
                    </a:cubicBezTo>
                    <a:close/>
                    <a:moveTo>
                      <a:pt x="303" y="8"/>
                    </a:moveTo>
                    <a:cubicBezTo>
                      <a:pt x="224" y="8"/>
                      <a:pt x="224" y="8"/>
                      <a:pt x="224" y="8"/>
                    </a:cubicBezTo>
                    <a:cubicBezTo>
                      <a:pt x="221" y="8"/>
                      <a:pt x="220" y="7"/>
                      <a:pt x="220" y="4"/>
                    </a:cubicBezTo>
                    <a:cubicBezTo>
                      <a:pt x="220" y="2"/>
                      <a:pt x="221" y="0"/>
                      <a:pt x="224" y="0"/>
                    </a:cubicBezTo>
                    <a:cubicBezTo>
                      <a:pt x="303" y="0"/>
                      <a:pt x="303" y="0"/>
                      <a:pt x="303" y="0"/>
                    </a:cubicBezTo>
                    <a:cubicBezTo>
                      <a:pt x="306" y="0"/>
                      <a:pt x="307" y="2"/>
                      <a:pt x="307" y="4"/>
                    </a:cubicBezTo>
                    <a:cubicBezTo>
                      <a:pt x="307" y="7"/>
                      <a:pt x="306" y="8"/>
                      <a:pt x="303" y="8"/>
                    </a:cubicBezTo>
                    <a:close/>
                    <a:moveTo>
                      <a:pt x="204" y="8"/>
                    </a:moveTo>
                    <a:cubicBezTo>
                      <a:pt x="124" y="8"/>
                      <a:pt x="124" y="8"/>
                      <a:pt x="124" y="8"/>
                    </a:cubicBezTo>
                    <a:cubicBezTo>
                      <a:pt x="122" y="8"/>
                      <a:pt x="120" y="7"/>
                      <a:pt x="120" y="4"/>
                    </a:cubicBezTo>
                    <a:cubicBezTo>
                      <a:pt x="120" y="2"/>
                      <a:pt x="122" y="0"/>
                      <a:pt x="124" y="0"/>
                    </a:cubicBezTo>
                    <a:cubicBezTo>
                      <a:pt x="204" y="0"/>
                      <a:pt x="204" y="0"/>
                      <a:pt x="204" y="0"/>
                    </a:cubicBezTo>
                    <a:cubicBezTo>
                      <a:pt x="206" y="0"/>
                      <a:pt x="208" y="2"/>
                      <a:pt x="208" y="4"/>
                    </a:cubicBezTo>
                    <a:cubicBezTo>
                      <a:pt x="208" y="7"/>
                      <a:pt x="206" y="8"/>
                      <a:pt x="204" y="8"/>
                    </a:cubicBezTo>
                    <a:close/>
                  </a:path>
                </a:pathLst>
              </a:custGeom>
              <a:solidFill>
                <a:srgbClr val="C2C2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93" name="Rectangle 815"/>
              <p:cNvSpPr>
                <a:spLocks noChangeArrowheads="1"/>
              </p:cNvSpPr>
              <p:nvPr/>
            </p:nvSpPr>
            <p:spPr bwMode="auto">
              <a:xfrm>
                <a:off x="98" y="4124"/>
                <a:ext cx="262" cy="199"/>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94" name="Rectangle 816"/>
              <p:cNvSpPr>
                <a:spLocks noChangeArrowheads="1"/>
              </p:cNvSpPr>
              <p:nvPr/>
            </p:nvSpPr>
            <p:spPr bwMode="auto">
              <a:xfrm>
                <a:off x="7256" y="4124"/>
                <a:ext cx="262" cy="199"/>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95" name="Oval 817"/>
              <p:cNvSpPr>
                <a:spLocks noChangeArrowheads="1"/>
              </p:cNvSpPr>
              <p:nvPr/>
            </p:nvSpPr>
            <p:spPr bwMode="auto">
              <a:xfrm>
                <a:off x="200" y="3937"/>
                <a:ext cx="58" cy="60"/>
              </a:xfrm>
              <a:prstGeom prst="ellipse">
                <a:avLst/>
              </a:pr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96" name="Freeform 818"/>
              <p:cNvSpPr>
                <a:spLocks noEditPoints="1"/>
              </p:cNvSpPr>
              <p:nvPr/>
            </p:nvSpPr>
            <p:spPr bwMode="auto">
              <a:xfrm>
                <a:off x="196" y="3933"/>
                <a:ext cx="66" cy="68"/>
              </a:xfrm>
              <a:custGeom>
                <a:avLst/>
                <a:gdLst>
                  <a:gd name="T0" fmla="*/ 16 w 32"/>
                  <a:gd name="T1" fmla="*/ 33 h 33"/>
                  <a:gd name="T2" fmla="*/ 0 w 32"/>
                  <a:gd name="T3" fmla="*/ 17 h 33"/>
                  <a:gd name="T4" fmla="*/ 16 w 32"/>
                  <a:gd name="T5" fmla="*/ 0 h 33"/>
                  <a:gd name="T6" fmla="*/ 32 w 32"/>
                  <a:gd name="T7" fmla="*/ 17 h 33"/>
                  <a:gd name="T8" fmla="*/ 16 w 32"/>
                  <a:gd name="T9" fmla="*/ 33 h 33"/>
                  <a:gd name="T10" fmla="*/ 16 w 32"/>
                  <a:gd name="T11" fmla="*/ 4 h 33"/>
                  <a:gd name="T12" fmla="*/ 4 w 32"/>
                  <a:gd name="T13" fmla="*/ 17 h 33"/>
                  <a:gd name="T14" fmla="*/ 16 w 32"/>
                  <a:gd name="T15" fmla="*/ 29 h 33"/>
                  <a:gd name="T16" fmla="*/ 28 w 32"/>
                  <a:gd name="T17" fmla="*/ 17 h 33"/>
                  <a:gd name="T18" fmla="*/ 16 w 32"/>
                  <a:gd name="T19" fmla="*/ 4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 h="33">
                    <a:moveTo>
                      <a:pt x="16" y="33"/>
                    </a:moveTo>
                    <a:cubicBezTo>
                      <a:pt x="7" y="33"/>
                      <a:pt x="0" y="25"/>
                      <a:pt x="0" y="17"/>
                    </a:cubicBezTo>
                    <a:cubicBezTo>
                      <a:pt x="0" y="8"/>
                      <a:pt x="7" y="0"/>
                      <a:pt x="16" y="0"/>
                    </a:cubicBezTo>
                    <a:cubicBezTo>
                      <a:pt x="25" y="0"/>
                      <a:pt x="32" y="8"/>
                      <a:pt x="32" y="17"/>
                    </a:cubicBezTo>
                    <a:cubicBezTo>
                      <a:pt x="32" y="25"/>
                      <a:pt x="25" y="33"/>
                      <a:pt x="16" y="33"/>
                    </a:cubicBezTo>
                    <a:close/>
                    <a:moveTo>
                      <a:pt x="16" y="4"/>
                    </a:moveTo>
                    <a:cubicBezTo>
                      <a:pt x="9" y="4"/>
                      <a:pt x="4" y="10"/>
                      <a:pt x="4" y="17"/>
                    </a:cubicBezTo>
                    <a:cubicBezTo>
                      <a:pt x="4" y="23"/>
                      <a:pt x="9" y="29"/>
                      <a:pt x="16" y="29"/>
                    </a:cubicBezTo>
                    <a:cubicBezTo>
                      <a:pt x="22" y="29"/>
                      <a:pt x="28" y="23"/>
                      <a:pt x="28" y="17"/>
                    </a:cubicBezTo>
                    <a:cubicBezTo>
                      <a:pt x="28" y="10"/>
                      <a:pt x="22" y="4"/>
                      <a:pt x="16" y="4"/>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97" name="Oval 819"/>
              <p:cNvSpPr>
                <a:spLocks noChangeArrowheads="1"/>
              </p:cNvSpPr>
              <p:nvPr/>
            </p:nvSpPr>
            <p:spPr bwMode="auto">
              <a:xfrm>
                <a:off x="374" y="3937"/>
                <a:ext cx="58" cy="60"/>
              </a:xfrm>
              <a:prstGeom prst="ellipse">
                <a:avLst/>
              </a:pr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98" name="Freeform 820"/>
              <p:cNvSpPr>
                <a:spLocks noEditPoints="1"/>
              </p:cNvSpPr>
              <p:nvPr/>
            </p:nvSpPr>
            <p:spPr bwMode="auto">
              <a:xfrm>
                <a:off x="370" y="3933"/>
                <a:ext cx="67" cy="68"/>
              </a:xfrm>
              <a:custGeom>
                <a:avLst/>
                <a:gdLst>
                  <a:gd name="T0" fmla="*/ 16 w 32"/>
                  <a:gd name="T1" fmla="*/ 33 h 33"/>
                  <a:gd name="T2" fmla="*/ 0 w 32"/>
                  <a:gd name="T3" fmla="*/ 17 h 33"/>
                  <a:gd name="T4" fmla="*/ 16 w 32"/>
                  <a:gd name="T5" fmla="*/ 0 h 33"/>
                  <a:gd name="T6" fmla="*/ 32 w 32"/>
                  <a:gd name="T7" fmla="*/ 17 h 33"/>
                  <a:gd name="T8" fmla="*/ 16 w 32"/>
                  <a:gd name="T9" fmla="*/ 33 h 33"/>
                  <a:gd name="T10" fmla="*/ 16 w 32"/>
                  <a:gd name="T11" fmla="*/ 4 h 33"/>
                  <a:gd name="T12" fmla="*/ 4 w 32"/>
                  <a:gd name="T13" fmla="*/ 17 h 33"/>
                  <a:gd name="T14" fmla="*/ 16 w 32"/>
                  <a:gd name="T15" fmla="*/ 29 h 33"/>
                  <a:gd name="T16" fmla="*/ 28 w 32"/>
                  <a:gd name="T17" fmla="*/ 17 h 33"/>
                  <a:gd name="T18" fmla="*/ 16 w 32"/>
                  <a:gd name="T19" fmla="*/ 4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 h="33">
                    <a:moveTo>
                      <a:pt x="16" y="33"/>
                    </a:moveTo>
                    <a:cubicBezTo>
                      <a:pt x="7" y="33"/>
                      <a:pt x="0" y="25"/>
                      <a:pt x="0" y="17"/>
                    </a:cubicBezTo>
                    <a:cubicBezTo>
                      <a:pt x="0" y="8"/>
                      <a:pt x="7" y="0"/>
                      <a:pt x="16" y="0"/>
                    </a:cubicBezTo>
                    <a:cubicBezTo>
                      <a:pt x="25" y="0"/>
                      <a:pt x="32" y="8"/>
                      <a:pt x="32" y="17"/>
                    </a:cubicBezTo>
                    <a:cubicBezTo>
                      <a:pt x="32" y="25"/>
                      <a:pt x="25" y="33"/>
                      <a:pt x="16" y="33"/>
                    </a:cubicBezTo>
                    <a:close/>
                    <a:moveTo>
                      <a:pt x="16" y="4"/>
                    </a:moveTo>
                    <a:cubicBezTo>
                      <a:pt x="9" y="4"/>
                      <a:pt x="4" y="10"/>
                      <a:pt x="4" y="17"/>
                    </a:cubicBezTo>
                    <a:cubicBezTo>
                      <a:pt x="4" y="23"/>
                      <a:pt x="9" y="29"/>
                      <a:pt x="16" y="29"/>
                    </a:cubicBezTo>
                    <a:cubicBezTo>
                      <a:pt x="23" y="29"/>
                      <a:pt x="28" y="23"/>
                      <a:pt x="28" y="17"/>
                    </a:cubicBezTo>
                    <a:cubicBezTo>
                      <a:pt x="28" y="10"/>
                      <a:pt x="23" y="4"/>
                      <a:pt x="16" y="4"/>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99" name="Oval 821"/>
              <p:cNvSpPr>
                <a:spLocks noChangeArrowheads="1"/>
              </p:cNvSpPr>
              <p:nvPr/>
            </p:nvSpPr>
            <p:spPr bwMode="auto">
              <a:xfrm>
                <a:off x="549" y="3937"/>
                <a:ext cx="58" cy="60"/>
              </a:xfrm>
              <a:prstGeom prst="ellipse">
                <a:avLst/>
              </a:pr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00" name="Freeform 822"/>
              <p:cNvSpPr>
                <a:spLocks noEditPoints="1"/>
              </p:cNvSpPr>
              <p:nvPr/>
            </p:nvSpPr>
            <p:spPr bwMode="auto">
              <a:xfrm>
                <a:off x="545" y="3933"/>
                <a:ext cx="66" cy="68"/>
              </a:xfrm>
              <a:custGeom>
                <a:avLst/>
                <a:gdLst>
                  <a:gd name="T0" fmla="*/ 16 w 32"/>
                  <a:gd name="T1" fmla="*/ 33 h 33"/>
                  <a:gd name="T2" fmla="*/ 0 w 32"/>
                  <a:gd name="T3" fmla="*/ 17 h 33"/>
                  <a:gd name="T4" fmla="*/ 16 w 32"/>
                  <a:gd name="T5" fmla="*/ 0 h 33"/>
                  <a:gd name="T6" fmla="*/ 32 w 32"/>
                  <a:gd name="T7" fmla="*/ 17 h 33"/>
                  <a:gd name="T8" fmla="*/ 16 w 32"/>
                  <a:gd name="T9" fmla="*/ 33 h 33"/>
                  <a:gd name="T10" fmla="*/ 16 w 32"/>
                  <a:gd name="T11" fmla="*/ 4 h 33"/>
                  <a:gd name="T12" fmla="*/ 4 w 32"/>
                  <a:gd name="T13" fmla="*/ 17 h 33"/>
                  <a:gd name="T14" fmla="*/ 16 w 32"/>
                  <a:gd name="T15" fmla="*/ 29 h 33"/>
                  <a:gd name="T16" fmla="*/ 28 w 32"/>
                  <a:gd name="T17" fmla="*/ 17 h 33"/>
                  <a:gd name="T18" fmla="*/ 16 w 32"/>
                  <a:gd name="T19" fmla="*/ 4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 h="33">
                    <a:moveTo>
                      <a:pt x="16" y="33"/>
                    </a:moveTo>
                    <a:cubicBezTo>
                      <a:pt x="7" y="33"/>
                      <a:pt x="0" y="25"/>
                      <a:pt x="0" y="17"/>
                    </a:cubicBezTo>
                    <a:cubicBezTo>
                      <a:pt x="0" y="8"/>
                      <a:pt x="7" y="0"/>
                      <a:pt x="16" y="0"/>
                    </a:cubicBezTo>
                    <a:cubicBezTo>
                      <a:pt x="25" y="0"/>
                      <a:pt x="32" y="8"/>
                      <a:pt x="32" y="17"/>
                    </a:cubicBezTo>
                    <a:cubicBezTo>
                      <a:pt x="32" y="25"/>
                      <a:pt x="25" y="33"/>
                      <a:pt x="16" y="33"/>
                    </a:cubicBezTo>
                    <a:close/>
                    <a:moveTo>
                      <a:pt x="16" y="4"/>
                    </a:moveTo>
                    <a:cubicBezTo>
                      <a:pt x="9" y="4"/>
                      <a:pt x="4" y="10"/>
                      <a:pt x="4" y="17"/>
                    </a:cubicBezTo>
                    <a:cubicBezTo>
                      <a:pt x="4" y="23"/>
                      <a:pt x="9" y="29"/>
                      <a:pt x="16" y="29"/>
                    </a:cubicBezTo>
                    <a:cubicBezTo>
                      <a:pt x="23" y="29"/>
                      <a:pt x="28" y="23"/>
                      <a:pt x="28" y="17"/>
                    </a:cubicBezTo>
                    <a:cubicBezTo>
                      <a:pt x="28" y="10"/>
                      <a:pt x="23" y="4"/>
                      <a:pt x="16" y="4"/>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01" name="Oval 823"/>
              <p:cNvSpPr>
                <a:spLocks noChangeArrowheads="1"/>
              </p:cNvSpPr>
              <p:nvPr/>
            </p:nvSpPr>
            <p:spPr bwMode="auto">
              <a:xfrm>
                <a:off x="723" y="3937"/>
                <a:ext cx="58" cy="60"/>
              </a:xfrm>
              <a:prstGeom prst="ellipse">
                <a:avLst/>
              </a:pr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02" name="Freeform 824"/>
              <p:cNvSpPr>
                <a:spLocks noEditPoints="1"/>
              </p:cNvSpPr>
              <p:nvPr/>
            </p:nvSpPr>
            <p:spPr bwMode="auto">
              <a:xfrm>
                <a:off x="719" y="3933"/>
                <a:ext cx="66" cy="68"/>
              </a:xfrm>
              <a:custGeom>
                <a:avLst/>
                <a:gdLst>
                  <a:gd name="T0" fmla="*/ 16 w 32"/>
                  <a:gd name="T1" fmla="*/ 33 h 33"/>
                  <a:gd name="T2" fmla="*/ 0 w 32"/>
                  <a:gd name="T3" fmla="*/ 17 h 33"/>
                  <a:gd name="T4" fmla="*/ 16 w 32"/>
                  <a:gd name="T5" fmla="*/ 0 h 33"/>
                  <a:gd name="T6" fmla="*/ 32 w 32"/>
                  <a:gd name="T7" fmla="*/ 17 h 33"/>
                  <a:gd name="T8" fmla="*/ 16 w 32"/>
                  <a:gd name="T9" fmla="*/ 33 h 33"/>
                  <a:gd name="T10" fmla="*/ 16 w 32"/>
                  <a:gd name="T11" fmla="*/ 4 h 33"/>
                  <a:gd name="T12" fmla="*/ 4 w 32"/>
                  <a:gd name="T13" fmla="*/ 17 h 33"/>
                  <a:gd name="T14" fmla="*/ 16 w 32"/>
                  <a:gd name="T15" fmla="*/ 29 h 33"/>
                  <a:gd name="T16" fmla="*/ 28 w 32"/>
                  <a:gd name="T17" fmla="*/ 17 h 33"/>
                  <a:gd name="T18" fmla="*/ 16 w 32"/>
                  <a:gd name="T19" fmla="*/ 4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 h="33">
                    <a:moveTo>
                      <a:pt x="16" y="33"/>
                    </a:moveTo>
                    <a:cubicBezTo>
                      <a:pt x="7" y="33"/>
                      <a:pt x="0" y="25"/>
                      <a:pt x="0" y="17"/>
                    </a:cubicBezTo>
                    <a:cubicBezTo>
                      <a:pt x="0" y="8"/>
                      <a:pt x="7" y="0"/>
                      <a:pt x="16" y="0"/>
                    </a:cubicBezTo>
                    <a:cubicBezTo>
                      <a:pt x="25" y="0"/>
                      <a:pt x="32" y="8"/>
                      <a:pt x="32" y="17"/>
                    </a:cubicBezTo>
                    <a:cubicBezTo>
                      <a:pt x="32" y="25"/>
                      <a:pt x="25" y="33"/>
                      <a:pt x="16" y="33"/>
                    </a:cubicBezTo>
                    <a:close/>
                    <a:moveTo>
                      <a:pt x="16" y="4"/>
                    </a:moveTo>
                    <a:cubicBezTo>
                      <a:pt x="9" y="4"/>
                      <a:pt x="4" y="10"/>
                      <a:pt x="4" y="17"/>
                    </a:cubicBezTo>
                    <a:cubicBezTo>
                      <a:pt x="4" y="23"/>
                      <a:pt x="9" y="29"/>
                      <a:pt x="16" y="29"/>
                    </a:cubicBezTo>
                    <a:cubicBezTo>
                      <a:pt x="23" y="29"/>
                      <a:pt x="28" y="23"/>
                      <a:pt x="28" y="17"/>
                    </a:cubicBezTo>
                    <a:cubicBezTo>
                      <a:pt x="28" y="10"/>
                      <a:pt x="23" y="4"/>
                      <a:pt x="16" y="4"/>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03" name="Oval 825"/>
              <p:cNvSpPr>
                <a:spLocks noChangeArrowheads="1"/>
              </p:cNvSpPr>
              <p:nvPr/>
            </p:nvSpPr>
            <p:spPr bwMode="auto">
              <a:xfrm>
                <a:off x="898" y="3937"/>
                <a:ext cx="58" cy="60"/>
              </a:xfrm>
              <a:prstGeom prst="ellipse">
                <a:avLst/>
              </a:pr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04" name="Freeform 826"/>
              <p:cNvSpPr>
                <a:spLocks noEditPoints="1"/>
              </p:cNvSpPr>
              <p:nvPr/>
            </p:nvSpPr>
            <p:spPr bwMode="auto">
              <a:xfrm>
                <a:off x="893" y="3933"/>
                <a:ext cx="67" cy="68"/>
              </a:xfrm>
              <a:custGeom>
                <a:avLst/>
                <a:gdLst>
                  <a:gd name="T0" fmla="*/ 16 w 32"/>
                  <a:gd name="T1" fmla="*/ 33 h 33"/>
                  <a:gd name="T2" fmla="*/ 0 w 32"/>
                  <a:gd name="T3" fmla="*/ 17 h 33"/>
                  <a:gd name="T4" fmla="*/ 16 w 32"/>
                  <a:gd name="T5" fmla="*/ 0 h 33"/>
                  <a:gd name="T6" fmla="*/ 32 w 32"/>
                  <a:gd name="T7" fmla="*/ 17 h 33"/>
                  <a:gd name="T8" fmla="*/ 16 w 32"/>
                  <a:gd name="T9" fmla="*/ 33 h 33"/>
                  <a:gd name="T10" fmla="*/ 16 w 32"/>
                  <a:gd name="T11" fmla="*/ 4 h 33"/>
                  <a:gd name="T12" fmla="*/ 4 w 32"/>
                  <a:gd name="T13" fmla="*/ 17 h 33"/>
                  <a:gd name="T14" fmla="*/ 16 w 32"/>
                  <a:gd name="T15" fmla="*/ 29 h 33"/>
                  <a:gd name="T16" fmla="*/ 28 w 32"/>
                  <a:gd name="T17" fmla="*/ 17 h 33"/>
                  <a:gd name="T18" fmla="*/ 16 w 32"/>
                  <a:gd name="T19" fmla="*/ 4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 h="33">
                    <a:moveTo>
                      <a:pt x="16" y="33"/>
                    </a:moveTo>
                    <a:cubicBezTo>
                      <a:pt x="7" y="33"/>
                      <a:pt x="0" y="25"/>
                      <a:pt x="0" y="17"/>
                    </a:cubicBezTo>
                    <a:cubicBezTo>
                      <a:pt x="0" y="8"/>
                      <a:pt x="7" y="0"/>
                      <a:pt x="16" y="0"/>
                    </a:cubicBezTo>
                    <a:cubicBezTo>
                      <a:pt x="25" y="0"/>
                      <a:pt x="32" y="8"/>
                      <a:pt x="32" y="17"/>
                    </a:cubicBezTo>
                    <a:cubicBezTo>
                      <a:pt x="32" y="25"/>
                      <a:pt x="25" y="33"/>
                      <a:pt x="16" y="33"/>
                    </a:cubicBezTo>
                    <a:close/>
                    <a:moveTo>
                      <a:pt x="16" y="4"/>
                    </a:moveTo>
                    <a:cubicBezTo>
                      <a:pt x="9" y="4"/>
                      <a:pt x="4" y="10"/>
                      <a:pt x="4" y="17"/>
                    </a:cubicBezTo>
                    <a:cubicBezTo>
                      <a:pt x="4" y="23"/>
                      <a:pt x="9" y="29"/>
                      <a:pt x="16" y="29"/>
                    </a:cubicBezTo>
                    <a:cubicBezTo>
                      <a:pt x="23" y="29"/>
                      <a:pt x="28" y="23"/>
                      <a:pt x="28" y="17"/>
                    </a:cubicBezTo>
                    <a:cubicBezTo>
                      <a:pt x="28" y="10"/>
                      <a:pt x="23" y="4"/>
                      <a:pt x="16" y="4"/>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05" name="Oval 827"/>
              <p:cNvSpPr>
                <a:spLocks noChangeArrowheads="1"/>
              </p:cNvSpPr>
              <p:nvPr/>
            </p:nvSpPr>
            <p:spPr bwMode="auto">
              <a:xfrm>
                <a:off x="1072" y="3937"/>
                <a:ext cx="58" cy="60"/>
              </a:xfrm>
              <a:prstGeom prst="ellipse">
                <a:avLst/>
              </a:pr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06" name="Freeform 828"/>
              <p:cNvSpPr>
                <a:spLocks noEditPoints="1"/>
              </p:cNvSpPr>
              <p:nvPr/>
            </p:nvSpPr>
            <p:spPr bwMode="auto">
              <a:xfrm>
                <a:off x="1068" y="3933"/>
                <a:ext cx="66" cy="68"/>
              </a:xfrm>
              <a:custGeom>
                <a:avLst/>
                <a:gdLst>
                  <a:gd name="T0" fmla="*/ 16 w 32"/>
                  <a:gd name="T1" fmla="*/ 33 h 33"/>
                  <a:gd name="T2" fmla="*/ 0 w 32"/>
                  <a:gd name="T3" fmla="*/ 17 h 33"/>
                  <a:gd name="T4" fmla="*/ 16 w 32"/>
                  <a:gd name="T5" fmla="*/ 0 h 33"/>
                  <a:gd name="T6" fmla="*/ 32 w 32"/>
                  <a:gd name="T7" fmla="*/ 17 h 33"/>
                  <a:gd name="T8" fmla="*/ 16 w 32"/>
                  <a:gd name="T9" fmla="*/ 33 h 33"/>
                  <a:gd name="T10" fmla="*/ 16 w 32"/>
                  <a:gd name="T11" fmla="*/ 4 h 33"/>
                  <a:gd name="T12" fmla="*/ 4 w 32"/>
                  <a:gd name="T13" fmla="*/ 17 h 33"/>
                  <a:gd name="T14" fmla="*/ 16 w 32"/>
                  <a:gd name="T15" fmla="*/ 29 h 33"/>
                  <a:gd name="T16" fmla="*/ 28 w 32"/>
                  <a:gd name="T17" fmla="*/ 17 h 33"/>
                  <a:gd name="T18" fmla="*/ 16 w 32"/>
                  <a:gd name="T19" fmla="*/ 4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 h="33">
                    <a:moveTo>
                      <a:pt x="16" y="33"/>
                    </a:moveTo>
                    <a:cubicBezTo>
                      <a:pt x="7" y="33"/>
                      <a:pt x="0" y="25"/>
                      <a:pt x="0" y="17"/>
                    </a:cubicBezTo>
                    <a:cubicBezTo>
                      <a:pt x="0" y="8"/>
                      <a:pt x="7" y="0"/>
                      <a:pt x="16" y="0"/>
                    </a:cubicBezTo>
                    <a:cubicBezTo>
                      <a:pt x="25" y="0"/>
                      <a:pt x="32" y="8"/>
                      <a:pt x="32" y="17"/>
                    </a:cubicBezTo>
                    <a:cubicBezTo>
                      <a:pt x="32" y="25"/>
                      <a:pt x="25" y="33"/>
                      <a:pt x="16" y="33"/>
                    </a:cubicBezTo>
                    <a:close/>
                    <a:moveTo>
                      <a:pt x="16" y="4"/>
                    </a:moveTo>
                    <a:cubicBezTo>
                      <a:pt x="9" y="4"/>
                      <a:pt x="4" y="10"/>
                      <a:pt x="4" y="17"/>
                    </a:cubicBezTo>
                    <a:cubicBezTo>
                      <a:pt x="4" y="23"/>
                      <a:pt x="9" y="29"/>
                      <a:pt x="16" y="29"/>
                    </a:cubicBezTo>
                    <a:cubicBezTo>
                      <a:pt x="23" y="29"/>
                      <a:pt x="28" y="23"/>
                      <a:pt x="28" y="17"/>
                    </a:cubicBezTo>
                    <a:cubicBezTo>
                      <a:pt x="28" y="10"/>
                      <a:pt x="23" y="4"/>
                      <a:pt x="16" y="4"/>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07" name="Oval 829"/>
              <p:cNvSpPr>
                <a:spLocks noChangeArrowheads="1"/>
              </p:cNvSpPr>
              <p:nvPr/>
            </p:nvSpPr>
            <p:spPr bwMode="auto">
              <a:xfrm>
                <a:off x="1246" y="3937"/>
                <a:ext cx="59" cy="60"/>
              </a:xfrm>
              <a:prstGeom prst="ellipse">
                <a:avLst/>
              </a:pr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08" name="Freeform 830"/>
              <p:cNvSpPr>
                <a:spLocks noEditPoints="1"/>
              </p:cNvSpPr>
              <p:nvPr/>
            </p:nvSpPr>
            <p:spPr bwMode="auto">
              <a:xfrm>
                <a:off x="1242" y="3933"/>
                <a:ext cx="67" cy="68"/>
              </a:xfrm>
              <a:custGeom>
                <a:avLst/>
                <a:gdLst>
                  <a:gd name="T0" fmla="*/ 16 w 32"/>
                  <a:gd name="T1" fmla="*/ 33 h 33"/>
                  <a:gd name="T2" fmla="*/ 0 w 32"/>
                  <a:gd name="T3" fmla="*/ 17 h 33"/>
                  <a:gd name="T4" fmla="*/ 16 w 32"/>
                  <a:gd name="T5" fmla="*/ 0 h 33"/>
                  <a:gd name="T6" fmla="*/ 32 w 32"/>
                  <a:gd name="T7" fmla="*/ 17 h 33"/>
                  <a:gd name="T8" fmla="*/ 16 w 32"/>
                  <a:gd name="T9" fmla="*/ 33 h 33"/>
                  <a:gd name="T10" fmla="*/ 16 w 32"/>
                  <a:gd name="T11" fmla="*/ 4 h 33"/>
                  <a:gd name="T12" fmla="*/ 4 w 32"/>
                  <a:gd name="T13" fmla="*/ 17 h 33"/>
                  <a:gd name="T14" fmla="*/ 16 w 32"/>
                  <a:gd name="T15" fmla="*/ 29 h 33"/>
                  <a:gd name="T16" fmla="*/ 28 w 32"/>
                  <a:gd name="T17" fmla="*/ 17 h 33"/>
                  <a:gd name="T18" fmla="*/ 16 w 32"/>
                  <a:gd name="T19" fmla="*/ 4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 h="33">
                    <a:moveTo>
                      <a:pt x="16" y="33"/>
                    </a:moveTo>
                    <a:cubicBezTo>
                      <a:pt x="7" y="33"/>
                      <a:pt x="0" y="25"/>
                      <a:pt x="0" y="17"/>
                    </a:cubicBezTo>
                    <a:cubicBezTo>
                      <a:pt x="0" y="8"/>
                      <a:pt x="7" y="0"/>
                      <a:pt x="16" y="0"/>
                    </a:cubicBezTo>
                    <a:cubicBezTo>
                      <a:pt x="25" y="0"/>
                      <a:pt x="32" y="8"/>
                      <a:pt x="32" y="17"/>
                    </a:cubicBezTo>
                    <a:cubicBezTo>
                      <a:pt x="32" y="25"/>
                      <a:pt x="25" y="33"/>
                      <a:pt x="16" y="33"/>
                    </a:cubicBezTo>
                    <a:close/>
                    <a:moveTo>
                      <a:pt x="16" y="4"/>
                    </a:moveTo>
                    <a:cubicBezTo>
                      <a:pt x="10" y="4"/>
                      <a:pt x="4" y="10"/>
                      <a:pt x="4" y="17"/>
                    </a:cubicBezTo>
                    <a:cubicBezTo>
                      <a:pt x="4" y="23"/>
                      <a:pt x="10" y="29"/>
                      <a:pt x="16" y="29"/>
                    </a:cubicBezTo>
                    <a:cubicBezTo>
                      <a:pt x="23" y="29"/>
                      <a:pt x="28" y="23"/>
                      <a:pt x="28" y="17"/>
                    </a:cubicBezTo>
                    <a:cubicBezTo>
                      <a:pt x="28" y="10"/>
                      <a:pt x="23" y="4"/>
                      <a:pt x="16" y="4"/>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09" name="Oval 831"/>
              <p:cNvSpPr>
                <a:spLocks noChangeArrowheads="1"/>
              </p:cNvSpPr>
              <p:nvPr/>
            </p:nvSpPr>
            <p:spPr bwMode="auto">
              <a:xfrm>
                <a:off x="1421" y="3937"/>
                <a:ext cx="58" cy="60"/>
              </a:xfrm>
              <a:prstGeom prst="ellipse">
                <a:avLst/>
              </a:pr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10" name="Freeform 832"/>
              <p:cNvSpPr>
                <a:spLocks noEditPoints="1"/>
              </p:cNvSpPr>
              <p:nvPr/>
            </p:nvSpPr>
            <p:spPr bwMode="auto">
              <a:xfrm>
                <a:off x="1417" y="3933"/>
                <a:ext cx="66" cy="68"/>
              </a:xfrm>
              <a:custGeom>
                <a:avLst/>
                <a:gdLst>
                  <a:gd name="T0" fmla="*/ 16 w 32"/>
                  <a:gd name="T1" fmla="*/ 33 h 33"/>
                  <a:gd name="T2" fmla="*/ 0 w 32"/>
                  <a:gd name="T3" fmla="*/ 17 h 33"/>
                  <a:gd name="T4" fmla="*/ 16 w 32"/>
                  <a:gd name="T5" fmla="*/ 0 h 33"/>
                  <a:gd name="T6" fmla="*/ 32 w 32"/>
                  <a:gd name="T7" fmla="*/ 17 h 33"/>
                  <a:gd name="T8" fmla="*/ 16 w 32"/>
                  <a:gd name="T9" fmla="*/ 33 h 33"/>
                  <a:gd name="T10" fmla="*/ 16 w 32"/>
                  <a:gd name="T11" fmla="*/ 4 h 33"/>
                  <a:gd name="T12" fmla="*/ 4 w 32"/>
                  <a:gd name="T13" fmla="*/ 17 h 33"/>
                  <a:gd name="T14" fmla="*/ 16 w 32"/>
                  <a:gd name="T15" fmla="*/ 29 h 33"/>
                  <a:gd name="T16" fmla="*/ 28 w 32"/>
                  <a:gd name="T17" fmla="*/ 17 h 33"/>
                  <a:gd name="T18" fmla="*/ 16 w 32"/>
                  <a:gd name="T19" fmla="*/ 4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 h="33">
                    <a:moveTo>
                      <a:pt x="16" y="33"/>
                    </a:moveTo>
                    <a:cubicBezTo>
                      <a:pt x="7" y="33"/>
                      <a:pt x="0" y="25"/>
                      <a:pt x="0" y="17"/>
                    </a:cubicBezTo>
                    <a:cubicBezTo>
                      <a:pt x="0" y="8"/>
                      <a:pt x="7" y="0"/>
                      <a:pt x="16" y="0"/>
                    </a:cubicBezTo>
                    <a:cubicBezTo>
                      <a:pt x="25" y="0"/>
                      <a:pt x="32" y="8"/>
                      <a:pt x="32" y="17"/>
                    </a:cubicBezTo>
                    <a:cubicBezTo>
                      <a:pt x="32" y="25"/>
                      <a:pt x="25" y="33"/>
                      <a:pt x="16" y="33"/>
                    </a:cubicBezTo>
                    <a:close/>
                    <a:moveTo>
                      <a:pt x="16" y="4"/>
                    </a:moveTo>
                    <a:cubicBezTo>
                      <a:pt x="10" y="4"/>
                      <a:pt x="4" y="10"/>
                      <a:pt x="4" y="17"/>
                    </a:cubicBezTo>
                    <a:cubicBezTo>
                      <a:pt x="4" y="23"/>
                      <a:pt x="10" y="29"/>
                      <a:pt x="16" y="29"/>
                    </a:cubicBezTo>
                    <a:cubicBezTo>
                      <a:pt x="23" y="29"/>
                      <a:pt x="28" y="23"/>
                      <a:pt x="28" y="17"/>
                    </a:cubicBezTo>
                    <a:cubicBezTo>
                      <a:pt x="28" y="10"/>
                      <a:pt x="23" y="4"/>
                      <a:pt x="16" y="4"/>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11" name="Oval 833"/>
              <p:cNvSpPr>
                <a:spLocks noChangeArrowheads="1"/>
              </p:cNvSpPr>
              <p:nvPr/>
            </p:nvSpPr>
            <p:spPr bwMode="auto">
              <a:xfrm>
                <a:off x="1595" y="3937"/>
                <a:ext cx="58" cy="60"/>
              </a:xfrm>
              <a:prstGeom prst="ellipse">
                <a:avLst/>
              </a:pr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12" name="Freeform 834"/>
              <p:cNvSpPr>
                <a:spLocks noEditPoints="1"/>
              </p:cNvSpPr>
              <p:nvPr/>
            </p:nvSpPr>
            <p:spPr bwMode="auto">
              <a:xfrm>
                <a:off x="1591" y="3933"/>
                <a:ext cx="67" cy="68"/>
              </a:xfrm>
              <a:custGeom>
                <a:avLst/>
                <a:gdLst>
                  <a:gd name="T0" fmla="*/ 16 w 32"/>
                  <a:gd name="T1" fmla="*/ 33 h 33"/>
                  <a:gd name="T2" fmla="*/ 0 w 32"/>
                  <a:gd name="T3" fmla="*/ 17 h 33"/>
                  <a:gd name="T4" fmla="*/ 16 w 32"/>
                  <a:gd name="T5" fmla="*/ 0 h 33"/>
                  <a:gd name="T6" fmla="*/ 32 w 32"/>
                  <a:gd name="T7" fmla="*/ 17 h 33"/>
                  <a:gd name="T8" fmla="*/ 16 w 32"/>
                  <a:gd name="T9" fmla="*/ 33 h 33"/>
                  <a:gd name="T10" fmla="*/ 16 w 32"/>
                  <a:gd name="T11" fmla="*/ 4 h 33"/>
                  <a:gd name="T12" fmla="*/ 4 w 32"/>
                  <a:gd name="T13" fmla="*/ 17 h 33"/>
                  <a:gd name="T14" fmla="*/ 16 w 32"/>
                  <a:gd name="T15" fmla="*/ 29 h 33"/>
                  <a:gd name="T16" fmla="*/ 28 w 32"/>
                  <a:gd name="T17" fmla="*/ 17 h 33"/>
                  <a:gd name="T18" fmla="*/ 16 w 32"/>
                  <a:gd name="T19" fmla="*/ 4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 h="33">
                    <a:moveTo>
                      <a:pt x="16" y="33"/>
                    </a:moveTo>
                    <a:cubicBezTo>
                      <a:pt x="7" y="33"/>
                      <a:pt x="0" y="25"/>
                      <a:pt x="0" y="17"/>
                    </a:cubicBezTo>
                    <a:cubicBezTo>
                      <a:pt x="0" y="8"/>
                      <a:pt x="7" y="0"/>
                      <a:pt x="16" y="0"/>
                    </a:cubicBezTo>
                    <a:cubicBezTo>
                      <a:pt x="25" y="0"/>
                      <a:pt x="32" y="8"/>
                      <a:pt x="32" y="17"/>
                    </a:cubicBezTo>
                    <a:cubicBezTo>
                      <a:pt x="32" y="25"/>
                      <a:pt x="25" y="33"/>
                      <a:pt x="16" y="33"/>
                    </a:cubicBezTo>
                    <a:close/>
                    <a:moveTo>
                      <a:pt x="16" y="4"/>
                    </a:moveTo>
                    <a:cubicBezTo>
                      <a:pt x="10" y="4"/>
                      <a:pt x="4" y="10"/>
                      <a:pt x="4" y="17"/>
                    </a:cubicBezTo>
                    <a:cubicBezTo>
                      <a:pt x="4" y="23"/>
                      <a:pt x="10" y="29"/>
                      <a:pt x="16" y="29"/>
                    </a:cubicBezTo>
                    <a:cubicBezTo>
                      <a:pt x="23" y="29"/>
                      <a:pt x="28" y="23"/>
                      <a:pt x="28" y="17"/>
                    </a:cubicBezTo>
                    <a:cubicBezTo>
                      <a:pt x="28" y="10"/>
                      <a:pt x="23" y="4"/>
                      <a:pt x="16" y="4"/>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13" name="Oval 835"/>
              <p:cNvSpPr>
                <a:spLocks noChangeArrowheads="1"/>
              </p:cNvSpPr>
              <p:nvPr/>
            </p:nvSpPr>
            <p:spPr bwMode="auto">
              <a:xfrm>
                <a:off x="1770" y="3937"/>
                <a:ext cx="60" cy="60"/>
              </a:xfrm>
              <a:prstGeom prst="ellipse">
                <a:avLst/>
              </a:pr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14" name="Freeform 836"/>
              <p:cNvSpPr>
                <a:spLocks noEditPoints="1"/>
              </p:cNvSpPr>
              <p:nvPr/>
            </p:nvSpPr>
            <p:spPr bwMode="auto">
              <a:xfrm>
                <a:off x="1766" y="3933"/>
                <a:ext cx="68" cy="68"/>
              </a:xfrm>
              <a:custGeom>
                <a:avLst/>
                <a:gdLst>
                  <a:gd name="T0" fmla="*/ 16 w 33"/>
                  <a:gd name="T1" fmla="*/ 33 h 33"/>
                  <a:gd name="T2" fmla="*/ 0 w 33"/>
                  <a:gd name="T3" fmla="*/ 17 h 33"/>
                  <a:gd name="T4" fmla="*/ 16 w 33"/>
                  <a:gd name="T5" fmla="*/ 0 h 33"/>
                  <a:gd name="T6" fmla="*/ 33 w 33"/>
                  <a:gd name="T7" fmla="*/ 17 h 33"/>
                  <a:gd name="T8" fmla="*/ 16 w 33"/>
                  <a:gd name="T9" fmla="*/ 33 h 33"/>
                  <a:gd name="T10" fmla="*/ 16 w 33"/>
                  <a:gd name="T11" fmla="*/ 4 h 33"/>
                  <a:gd name="T12" fmla="*/ 4 w 33"/>
                  <a:gd name="T13" fmla="*/ 17 h 33"/>
                  <a:gd name="T14" fmla="*/ 16 w 33"/>
                  <a:gd name="T15" fmla="*/ 29 h 33"/>
                  <a:gd name="T16" fmla="*/ 29 w 33"/>
                  <a:gd name="T17" fmla="*/ 17 h 33"/>
                  <a:gd name="T18" fmla="*/ 16 w 33"/>
                  <a:gd name="T19" fmla="*/ 4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 h="33">
                    <a:moveTo>
                      <a:pt x="16" y="33"/>
                    </a:moveTo>
                    <a:cubicBezTo>
                      <a:pt x="8" y="33"/>
                      <a:pt x="0" y="25"/>
                      <a:pt x="0" y="17"/>
                    </a:cubicBezTo>
                    <a:cubicBezTo>
                      <a:pt x="0" y="8"/>
                      <a:pt x="8" y="0"/>
                      <a:pt x="16" y="0"/>
                    </a:cubicBezTo>
                    <a:cubicBezTo>
                      <a:pt x="25" y="0"/>
                      <a:pt x="33" y="8"/>
                      <a:pt x="33" y="17"/>
                    </a:cubicBezTo>
                    <a:cubicBezTo>
                      <a:pt x="33" y="25"/>
                      <a:pt x="25" y="33"/>
                      <a:pt x="16" y="33"/>
                    </a:cubicBezTo>
                    <a:close/>
                    <a:moveTo>
                      <a:pt x="16" y="4"/>
                    </a:moveTo>
                    <a:cubicBezTo>
                      <a:pt x="10" y="4"/>
                      <a:pt x="4" y="10"/>
                      <a:pt x="4" y="17"/>
                    </a:cubicBezTo>
                    <a:cubicBezTo>
                      <a:pt x="4" y="23"/>
                      <a:pt x="10" y="29"/>
                      <a:pt x="16" y="29"/>
                    </a:cubicBezTo>
                    <a:cubicBezTo>
                      <a:pt x="23" y="29"/>
                      <a:pt x="29" y="23"/>
                      <a:pt x="29" y="17"/>
                    </a:cubicBezTo>
                    <a:cubicBezTo>
                      <a:pt x="29" y="10"/>
                      <a:pt x="23" y="4"/>
                      <a:pt x="16" y="4"/>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15" name="Oval 837"/>
              <p:cNvSpPr>
                <a:spLocks noChangeArrowheads="1"/>
              </p:cNvSpPr>
              <p:nvPr/>
            </p:nvSpPr>
            <p:spPr bwMode="auto">
              <a:xfrm>
                <a:off x="1944" y="3937"/>
                <a:ext cx="60" cy="60"/>
              </a:xfrm>
              <a:prstGeom prst="ellipse">
                <a:avLst/>
              </a:pr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16" name="Freeform 838"/>
              <p:cNvSpPr>
                <a:spLocks noEditPoints="1"/>
              </p:cNvSpPr>
              <p:nvPr/>
            </p:nvSpPr>
            <p:spPr bwMode="auto">
              <a:xfrm>
                <a:off x="1940" y="3933"/>
                <a:ext cx="68" cy="68"/>
              </a:xfrm>
              <a:custGeom>
                <a:avLst/>
                <a:gdLst>
                  <a:gd name="T0" fmla="*/ 17 w 33"/>
                  <a:gd name="T1" fmla="*/ 33 h 33"/>
                  <a:gd name="T2" fmla="*/ 0 w 33"/>
                  <a:gd name="T3" fmla="*/ 17 h 33"/>
                  <a:gd name="T4" fmla="*/ 17 w 33"/>
                  <a:gd name="T5" fmla="*/ 0 h 33"/>
                  <a:gd name="T6" fmla="*/ 33 w 33"/>
                  <a:gd name="T7" fmla="*/ 17 h 33"/>
                  <a:gd name="T8" fmla="*/ 17 w 33"/>
                  <a:gd name="T9" fmla="*/ 33 h 33"/>
                  <a:gd name="T10" fmla="*/ 17 w 33"/>
                  <a:gd name="T11" fmla="*/ 4 h 33"/>
                  <a:gd name="T12" fmla="*/ 4 w 33"/>
                  <a:gd name="T13" fmla="*/ 17 h 33"/>
                  <a:gd name="T14" fmla="*/ 17 w 33"/>
                  <a:gd name="T15" fmla="*/ 29 h 33"/>
                  <a:gd name="T16" fmla="*/ 29 w 33"/>
                  <a:gd name="T17" fmla="*/ 17 h 33"/>
                  <a:gd name="T18" fmla="*/ 17 w 33"/>
                  <a:gd name="T19" fmla="*/ 4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 h="33">
                    <a:moveTo>
                      <a:pt x="17" y="33"/>
                    </a:moveTo>
                    <a:cubicBezTo>
                      <a:pt x="8" y="33"/>
                      <a:pt x="0" y="25"/>
                      <a:pt x="0" y="17"/>
                    </a:cubicBezTo>
                    <a:cubicBezTo>
                      <a:pt x="0" y="8"/>
                      <a:pt x="8" y="0"/>
                      <a:pt x="17" y="0"/>
                    </a:cubicBezTo>
                    <a:cubicBezTo>
                      <a:pt x="25" y="0"/>
                      <a:pt x="33" y="8"/>
                      <a:pt x="33" y="17"/>
                    </a:cubicBezTo>
                    <a:cubicBezTo>
                      <a:pt x="33" y="25"/>
                      <a:pt x="25" y="33"/>
                      <a:pt x="17" y="33"/>
                    </a:cubicBezTo>
                    <a:close/>
                    <a:moveTo>
                      <a:pt x="17" y="4"/>
                    </a:moveTo>
                    <a:cubicBezTo>
                      <a:pt x="10" y="4"/>
                      <a:pt x="4" y="10"/>
                      <a:pt x="4" y="17"/>
                    </a:cubicBezTo>
                    <a:cubicBezTo>
                      <a:pt x="4" y="23"/>
                      <a:pt x="10" y="29"/>
                      <a:pt x="17" y="29"/>
                    </a:cubicBezTo>
                    <a:cubicBezTo>
                      <a:pt x="23" y="29"/>
                      <a:pt x="29" y="23"/>
                      <a:pt x="29" y="17"/>
                    </a:cubicBezTo>
                    <a:cubicBezTo>
                      <a:pt x="29" y="10"/>
                      <a:pt x="23" y="4"/>
                      <a:pt x="17" y="4"/>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17" name="Oval 839"/>
              <p:cNvSpPr>
                <a:spLocks noChangeArrowheads="1"/>
              </p:cNvSpPr>
              <p:nvPr/>
            </p:nvSpPr>
            <p:spPr bwMode="auto">
              <a:xfrm>
                <a:off x="2119" y="3937"/>
                <a:ext cx="60" cy="60"/>
              </a:xfrm>
              <a:prstGeom prst="ellipse">
                <a:avLst/>
              </a:pr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18" name="Freeform 840"/>
              <p:cNvSpPr>
                <a:spLocks noEditPoints="1"/>
              </p:cNvSpPr>
              <p:nvPr/>
            </p:nvSpPr>
            <p:spPr bwMode="auto">
              <a:xfrm>
                <a:off x="2114" y="3933"/>
                <a:ext cx="69" cy="68"/>
              </a:xfrm>
              <a:custGeom>
                <a:avLst/>
                <a:gdLst>
                  <a:gd name="T0" fmla="*/ 17 w 33"/>
                  <a:gd name="T1" fmla="*/ 33 h 33"/>
                  <a:gd name="T2" fmla="*/ 0 w 33"/>
                  <a:gd name="T3" fmla="*/ 17 h 33"/>
                  <a:gd name="T4" fmla="*/ 17 w 33"/>
                  <a:gd name="T5" fmla="*/ 0 h 33"/>
                  <a:gd name="T6" fmla="*/ 33 w 33"/>
                  <a:gd name="T7" fmla="*/ 17 h 33"/>
                  <a:gd name="T8" fmla="*/ 17 w 33"/>
                  <a:gd name="T9" fmla="*/ 33 h 33"/>
                  <a:gd name="T10" fmla="*/ 17 w 33"/>
                  <a:gd name="T11" fmla="*/ 4 h 33"/>
                  <a:gd name="T12" fmla="*/ 4 w 33"/>
                  <a:gd name="T13" fmla="*/ 17 h 33"/>
                  <a:gd name="T14" fmla="*/ 17 w 33"/>
                  <a:gd name="T15" fmla="*/ 29 h 33"/>
                  <a:gd name="T16" fmla="*/ 29 w 33"/>
                  <a:gd name="T17" fmla="*/ 17 h 33"/>
                  <a:gd name="T18" fmla="*/ 17 w 33"/>
                  <a:gd name="T19" fmla="*/ 4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 h="33">
                    <a:moveTo>
                      <a:pt x="17" y="33"/>
                    </a:moveTo>
                    <a:cubicBezTo>
                      <a:pt x="8" y="33"/>
                      <a:pt x="0" y="25"/>
                      <a:pt x="0" y="17"/>
                    </a:cubicBezTo>
                    <a:cubicBezTo>
                      <a:pt x="0" y="8"/>
                      <a:pt x="8" y="0"/>
                      <a:pt x="17" y="0"/>
                    </a:cubicBezTo>
                    <a:cubicBezTo>
                      <a:pt x="25" y="0"/>
                      <a:pt x="33" y="8"/>
                      <a:pt x="33" y="17"/>
                    </a:cubicBezTo>
                    <a:cubicBezTo>
                      <a:pt x="33" y="25"/>
                      <a:pt x="25" y="33"/>
                      <a:pt x="17" y="33"/>
                    </a:cubicBezTo>
                    <a:close/>
                    <a:moveTo>
                      <a:pt x="17" y="4"/>
                    </a:moveTo>
                    <a:cubicBezTo>
                      <a:pt x="10" y="4"/>
                      <a:pt x="4" y="10"/>
                      <a:pt x="4" y="17"/>
                    </a:cubicBezTo>
                    <a:cubicBezTo>
                      <a:pt x="4" y="23"/>
                      <a:pt x="10" y="29"/>
                      <a:pt x="17" y="29"/>
                    </a:cubicBezTo>
                    <a:cubicBezTo>
                      <a:pt x="23" y="29"/>
                      <a:pt x="29" y="23"/>
                      <a:pt x="29" y="17"/>
                    </a:cubicBezTo>
                    <a:cubicBezTo>
                      <a:pt x="29" y="10"/>
                      <a:pt x="23" y="4"/>
                      <a:pt x="17" y="4"/>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19" name="Oval 841"/>
              <p:cNvSpPr>
                <a:spLocks noChangeArrowheads="1"/>
              </p:cNvSpPr>
              <p:nvPr/>
            </p:nvSpPr>
            <p:spPr bwMode="auto">
              <a:xfrm>
                <a:off x="2295" y="3937"/>
                <a:ext cx="58" cy="60"/>
              </a:xfrm>
              <a:prstGeom prst="ellipse">
                <a:avLst/>
              </a:pr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20" name="Freeform 842"/>
              <p:cNvSpPr>
                <a:spLocks noEditPoints="1"/>
              </p:cNvSpPr>
              <p:nvPr/>
            </p:nvSpPr>
            <p:spPr bwMode="auto">
              <a:xfrm>
                <a:off x="2291" y="3933"/>
                <a:ext cx="66" cy="68"/>
              </a:xfrm>
              <a:custGeom>
                <a:avLst/>
                <a:gdLst>
                  <a:gd name="T0" fmla="*/ 16 w 32"/>
                  <a:gd name="T1" fmla="*/ 33 h 33"/>
                  <a:gd name="T2" fmla="*/ 0 w 32"/>
                  <a:gd name="T3" fmla="*/ 17 h 33"/>
                  <a:gd name="T4" fmla="*/ 16 w 32"/>
                  <a:gd name="T5" fmla="*/ 0 h 33"/>
                  <a:gd name="T6" fmla="*/ 32 w 32"/>
                  <a:gd name="T7" fmla="*/ 17 h 33"/>
                  <a:gd name="T8" fmla="*/ 16 w 32"/>
                  <a:gd name="T9" fmla="*/ 33 h 33"/>
                  <a:gd name="T10" fmla="*/ 16 w 32"/>
                  <a:gd name="T11" fmla="*/ 4 h 33"/>
                  <a:gd name="T12" fmla="*/ 4 w 32"/>
                  <a:gd name="T13" fmla="*/ 17 h 33"/>
                  <a:gd name="T14" fmla="*/ 16 w 32"/>
                  <a:gd name="T15" fmla="*/ 29 h 33"/>
                  <a:gd name="T16" fmla="*/ 28 w 32"/>
                  <a:gd name="T17" fmla="*/ 17 h 33"/>
                  <a:gd name="T18" fmla="*/ 16 w 32"/>
                  <a:gd name="T19" fmla="*/ 4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 h="33">
                    <a:moveTo>
                      <a:pt x="16" y="33"/>
                    </a:moveTo>
                    <a:cubicBezTo>
                      <a:pt x="7" y="33"/>
                      <a:pt x="0" y="25"/>
                      <a:pt x="0" y="17"/>
                    </a:cubicBezTo>
                    <a:cubicBezTo>
                      <a:pt x="0" y="8"/>
                      <a:pt x="7" y="0"/>
                      <a:pt x="16" y="0"/>
                    </a:cubicBezTo>
                    <a:cubicBezTo>
                      <a:pt x="25" y="0"/>
                      <a:pt x="32" y="8"/>
                      <a:pt x="32" y="17"/>
                    </a:cubicBezTo>
                    <a:cubicBezTo>
                      <a:pt x="32" y="25"/>
                      <a:pt x="25" y="33"/>
                      <a:pt x="16" y="33"/>
                    </a:cubicBezTo>
                    <a:close/>
                    <a:moveTo>
                      <a:pt x="16" y="4"/>
                    </a:moveTo>
                    <a:cubicBezTo>
                      <a:pt x="9" y="4"/>
                      <a:pt x="4" y="10"/>
                      <a:pt x="4" y="17"/>
                    </a:cubicBezTo>
                    <a:cubicBezTo>
                      <a:pt x="4" y="23"/>
                      <a:pt x="9" y="29"/>
                      <a:pt x="16" y="29"/>
                    </a:cubicBezTo>
                    <a:cubicBezTo>
                      <a:pt x="22" y="29"/>
                      <a:pt x="28" y="23"/>
                      <a:pt x="28" y="17"/>
                    </a:cubicBezTo>
                    <a:cubicBezTo>
                      <a:pt x="28" y="10"/>
                      <a:pt x="22" y="4"/>
                      <a:pt x="16" y="4"/>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21" name="Oval 843"/>
              <p:cNvSpPr>
                <a:spLocks noChangeArrowheads="1"/>
              </p:cNvSpPr>
              <p:nvPr/>
            </p:nvSpPr>
            <p:spPr bwMode="auto">
              <a:xfrm>
                <a:off x="2469" y="3937"/>
                <a:ext cx="59" cy="60"/>
              </a:xfrm>
              <a:prstGeom prst="ellipse">
                <a:avLst/>
              </a:pr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22" name="Freeform 844"/>
              <p:cNvSpPr>
                <a:spLocks noEditPoints="1"/>
              </p:cNvSpPr>
              <p:nvPr/>
            </p:nvSpPr>
            <p:spPr bwMode="auto">
              <a:xfrm>
                <a:off x="2465" y="3933"/>
                <a:ext cx="67" cy="68"/>
              </a:xfrm>
              <a:custGeom>
                <a:avLst/>
                <a:gdLst>
                  <a:gd name="T0" fmla="*/ 16 w 32"/>
                  <a:gd name="T1" fmla="*/ 33 h 33"/>
                  <a:gd name="T2" fmla="*/ 0 w 32"/>
                  <a:gd name="T3" fmla="*/ 17 h 33"/>
                  <a:gd name="T4" fmla="*/ 16 w 32"/>
                  <a:gd name="T5" fmla="*/ 0 h 33"/>
                  <a:gd name="T6" fmla="*/ 32 w 32"/>
                  <a:gd name="T7" fmla="*/ 17 h 33"/>
                  <a:gd name="T8" fmla="*/ 16 w 32"/>
                  <a:gd name="T9" fmla="*/ 33 h 33"/>
                  <a:gd name="T10" fmla="*/ 16 w 32"/>
                  <a:gd name="T11" fmla="*/ 4 h 33"/>
                  <a:gd name="T12" fmla="*/ 4 w 32"/>
                  <a:gd name="T13" fmla="*/ 17 h 33"/>
                  <a:gd name="T14" fmla="*/ 16 w 32"/>
                  <a:gd name="T15" fmla="*/ 29 h 33"/>
                  <a:gd name="T16" fmla="*/ 28 w 32"/>
                  <a:gd name="T17" fmla="*/ 17 h 33"/>
                  <a:gd name="T18" fmla="*/ 16 w 32"/>
                  <a:gd name="T19" fmla="*/ 4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 h="33">
                    <a:moveTo>
                      <a:pt x="16" y="33"/>
                    </a:moveTo>
                    <a:cubicBezTo>
                      <a:pt x="7" y="33"/>
                      <a:pt x="0" y="25"/>
                      <a:pt x="0" y="17"/>
                    </a:cubicBezTo>
                    <a:cubicBezTo>
                      <a:pt x="0" y="8"/>
                      <a:pt x="7" y="0"/>
                      <a:pt x="16" y="0"/>
                    </a:cubicBezTo>
                    <a:cubicBezTo>
                      <a:pt x="25" y="0"/>
                      <a:pt x="32" y="8"/>
                      <a:pt x="32" y="17"/>
                    </a:cubicBezTo>
                    <a:cubicBezTo>
                      <a:pt x="32" y="25"/>
                      <a:pt x="25" y="33"/>
                      <a:pt x="16" y="33"/>
                    </a:cubicBezTo>
                    <a:close/>
                    <a:moveTo>
                      <a:pt x="16" y="4"/>
                    </a:moveTo>
                    <a:cubicBezTo>
                      <a:pt x="9" y="4"/>
                      <a:pt x="4" y="10"/>
                      <a:pt x="4" y="17"/>
                    </a:cubicBezTo>
                    <a:cubicBezTo>
                      <a:pt x="4" y="23"/>
                      <a:pt x="9" y="29"/>
                      <a:pt x="16" y="29"/>
                    </a:cubicBezTo>
                    <a:cubicBezTo>
                      <a:pt x="22" y="29"/>
                      <a:pt x="28" y="23"/>
                      <a:pt x="28" y="17"/>
                    </a:cubicBezTo>
                    <a:cubicBezTo>
                      <a:pt x="28" y="10"/>
                      <a:pt x="22" y="4"/>
                      <a:pt x="16" y="4"/>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23" name="Oval 845"/>
              <p:cNvSpPr>
                <a:spLocks noChangeArrowheads="1"/>
              </p:cNvSpPr>
              <p:nvPr/>
            </p:nvSpPr>
            <p:spPr bwMode="auto">
              <a:xfrm>
                <a:off x="2644" y="3937"/>
                <a:ext cx="58" cy="60"/>
              </a:xfrm>
              <a:prstGeom prst="ellipse">
                <a:avLst/>
              </a:pr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24" name="Freeform 846"/>
              <p:cNvSpPr>
                <a:spLocks noEditPoints="1"/>
              </p:cNvSpPr>
              <p:nvPr/>
            </p:nvSpPr>
            <p:spPr bwMode="auto">
              <a:xfrm>
                <a:off x="2640" y="3933"/>
                <a:ext cx="66" cy="68"/>
              </a:xfrm>
              <a:custGeom>
                <a:avLst/>
                <a:gdLst>
                  <a:gd name="T0" fmla="*/ 16 w 32"/>
                  <a:gd name="T1" fmla="*/ 33 h 33"/>
                  <a:gd name="T2" fmla="*/ 0 w 32"/>
                  <a:gd name="T3" fmla="*/ 17 h 33"/>
                  <a:gd name="T4" fmla="*/ 16 w 32"/>
                  <a:gd name="T5" fmla="*/ 0 h 33"/>
                  <a:gd name="T6" fmla="*/ 32 w 32"/>
                  <a:gd name="T7" fmla="*/ 17 h 33"/>
                  <a:gd name="T8" fmla="*/ 16 w 32"/>
                  <a:gd name="T9" fmla="*/ 33 h 33"/>
                  <a:gd name="T10" fmla="*/ 16 w 32"/>
                  <a:gd name="T11" fmla="*/ 4 h 33"/>
                  <a:gd name="T12" fmla="*/ 4 w 32"/>
                  <a:gd name="T13" fmla="*/ 17 h 33"/>
                  <a:gd name="T14" fmla="*/ 16 w 32"/>
                  <a:gd name="T15" fmla="*/ 29 h 33"/>
                  <a:gd name="T16" fmla="*/ 28 w 32"/>
                  <a:gd name="T17" fmla="*/ 17 h 33"/>
                  <a:gd name="T18" fmla="*/ 16 w 32"/>
                  <a:gd name="T19" fmla="*/ 4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 h="33">
                    <a:moveTo>
                      <a:pt x="16" y="33"/>
                    </a:moveTo>
                    <a:cubicBezTo>
                      <a:pt x="7" y="33"/>
                      <a:pt x="0" y="25"/>
                      <a:pt x="0" y="17"/>
                    </a:cubicBezTo>
                    <a:cubicBezTo>
                      <a:pt x="0" y="8"/>
                      <a:pt x="7" y="0"/>
                      <a:pt x="16" y="0"/>
                    </a:cubicBezTo>
                    <a:cubicBezTo>
                      <a:pt x="25" y="0"/>
                      <a:pt x="32" y="8"/>
                      <a:pt x="32" y="17"/>
                    </a:cubicBezTo>
                    <a:cubicBezTo>
                      <a:pt x="32" y="25"/>
                      <a:pt x="25" y="33"/>
                      <a:pt x="16" y="33"/>
                    </a:cubicBezTo>
                    <a:close/>
                    <a:moveTo>
                      <a:pt x="16" y="4"/>
                    </a:moveTo>
                    <a:cubicBezTo>
                      <a:pt x="9" y="4"/>
                      <a:pt x="4" y="10"/>
                      <a:pt x="4" y="17"/>
                    </a:cubicBezTo>
                    <a:cubicBezTo>
                      <a:pt x="4" y="23"/>
                      <a:pt x="9" y="29"/>
                      <a:pt x="16" y="29"/>
                    </a:cubicBezTo>
                    <a:cubicBezTo>
                      <a:pt x="22" y="29"/>
                      <a:pt x="28" y="23"/>
                      <a:pt x="28" y="17"/>
                    </a:cubicBezTo>
                    <a:cubicBezTo>
                      <a:pt x="28" y="10"/>
                      <a:pt x="22" y="4"/>
                      <a:pt x="16" y="4"/>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25" name="Oval 847"/>
              <p:cNvSpPr>
                <a:spLocks noChangeArrowheads="1"/>
              </p:cNvSpPr>
              <p:nvPr/>
            </p:nvSpPr>
            <p:spPr bwMode="auto">
              <a:xfrm>
                <a:off x="2818" y="3937"/>
                <a:ext cx="58" cy="60"/>
              </a:xfrm>
              <a:prstGeom prst="ellipse">
                <a:avLst/>
              </a:pr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26" name="Freeform 848"/>
              <p:cNvSpPr>
                <a:spLocks noEditPoints="1"/>
              </p:cNvSpPr>
              <p:nvPr/>
            </p:nvSpPr>
            <p:spPr bwMode="auto">
              <a:xfrm>
                <a:off x="2814" y="3933"/>
                <a:ext cx="67" cy="68"/>
              </a:xfrm>
              <a:custGeom>
                <a:avLst/>
                <a:gdLst>
                  <a:gd name="T0" fmla="*/ 16 w 32"/>
                  <a:gd name="T1" fmla="*/ 33 h 33"/>
                  <a:gd name="T2" fmla="*/ 0 w 32"/>
                  <a:gd name="T3" fmla="*/ 17 h 33"/>
                  <a:gd name="T4" fmla="*/ 16 w 32"/>
                  <a:gd name="T5" fmla="*/ 0 h 33"/>
                  <a:gd name="T6" fmla="*/ 32 w 32"/>
                  <a:gd name="T7" fmla="*/ 17 h 33"/>
                  <a:gd name="T8" fmla="*/ 16 w 32"/>
                  <a:gd name="T9" fmla="*/ 33 h 33"/>
                  <a:gd name="T10" fmla="*/ 16 w 32"/>
                  <a:gd name="T11" fmla="*/ 4 h 33"/>
                  <a:gd name="T12" fmla="*/ 4 w 32"/>
                  <a:gd name="T13" fmla="*/ 17 h 33"/>
                  <a:gd name="T14" fmla="*/ 16 w 32"/>
                  <a:gd name="T15" fmla="*/ 29 h 33"/>
                  <a:gd name="T16" fmla="*/ 28 w 32"/>
                  <a:gd name="T17" fmla="*/ 17 h 33"/>
                  <a:gd name="T18" fmla="*/ 16 w 32"/>
                  <a:gd name="T19" fmla="*/ 4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 h="33">
                    <a:moveTo>
                      <a:pt x="16" y="33"/>
                    </a:moveTo>
                    <a:cubicBezTo>
                      <a:pt x="7" y="33"/>
                      <a:pt x="0" y="25"/>
                      <a:pt x="0" y="17"/>
                    </a:cubicBezTo>
                    <a:cubicBezTo>
                      <a:pt x="0" y="8"/>
                      <a:pt x="7" y="0"/>
                      <a:pt x="16" y="0"/>
                    </a:cubicBezTo>
                    <a:cubicBezTo>
                      <a:pt x="25" y="0"/>
                      <a:pt x="32" y="8"/>
                      <a:pt x="32" y="17"/>
                    </a:cubicBezTo>
                    <a:cubicBezTo>
                      <a:pt x="32" y="25"/>
                      <a:pt x="25" y="33"/>
                      <a:pt x="16" y="33"/>
                    </a:cubicBezTo>
                    <a:close/>
                    <a:moveTo>
                      <a:pt x="16" y="4"/>
                    </a:moveTo>
                    <a:cubicBezTo>
                      <a:pt x="9" y="4"/>
                      <a:pt x="4" y="10"/>
                      <a:pt x="4" y="17"/>
                    </a:cubicBezTo>
                    <a:cubicBezTo>
                      <a:pt x="4" y="23"/>
                      <a:pt x="9" y="29"/>
                      <a:pt x="16" y="29"/>
                    </a:cubicBezTo>
                    <a:cubicBezTo>
                      <a:pt x="23" y="29"/>
                      <a:pt x="28" y="23"/>
                      <a:pt x="28" y="17"/>
                    </a:cubicBezTo>
                    <a:cubicBezTo>
                      <a:pt x="28" y="10"/>
                      <a:pt x="23" y="4"/>
                      <a:pt x="16" y="4"/>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27" name="Oval 849"/>
              <p:cNvSpPr>
                <a:spLocks noChangeArrowheads="1"/>
              </p:cNvSpPr>
              <p:nvPr/>
            </p:nvSpPr>
            <p:spPr bwMode="auto">
              <a:xfrm>
                <a:off x="2993" y="3937"/>
                <a:ext cx="58" cy="60"/>
              </a:xfrm>
              <a:prstGeom prst="ellipse">
                <a:avLst/>
              </a:pr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28" name="Freeform 850"/>
              <p:cNvSpPr>
                <a:spLocks noEditPoints="1"/>
              </p:cNvSpPr>
              <p:nvPr/>
            </p:nvSpPr>
            <p:spPr bwMode="auto">
              <a:xfrm>
                <a:off x="2989" y="3933"/>
                <a:ext cx="66" cy="68"/>
              </a:xfrm>
              <a:custGeom>
                <a:avLst/>
                <a:gdLst>
                  <a:gd name="T0" fmla="*/ 16 w 32"/>
                  <a:gd name="T1" fmla="*/ 33 h 33"/>
                  <a:gd name="T2" fmla="*/ 0 w 32"/>
                  <a:gd name="T3" fmla="*/ 17 h 33"/>
                  <a:gd name="T4" fmla="*/ 16 w 32"/>
                  <a:gd name="T5" fmla="*/ 0 h 33"/>
                  <a:gd name="T6" fmla="*/ 32 w 32"/>
                  <a:gd name="T7" fmla="*/ 17 h 33"/>
                  <a:gd name="T8" fmla="*/ 16 w 32"/>
                  <a:gd name="T9" fmla="*/ 33 h 33"/>
                  <a:gd name="T10" fmla="*/ 16 w 32"/>
                  <a:gd name="T11" fmla="*/ 4 h 33"/>
                  <a:gd name="T12" fmla="*/ 4 w 32"/>
                  <a:gd name="T13" fmla="*/ 17 h 33"/>
                  <a:gd name="T14" fmla="*/ 16 w 32"/>
                  <a:gd name="T15" fmla="*/ 29 h 33"/>
                  <a:gd name="T16" fmla="*/ 28 w 32"/>
                  <a:gd name="T17" fmla="*/ 17 h 33"/>
                  <a:gd name="T18" fmla="*/ 16 w 32"/>
                  <a:gd name="T19" fmla="*/ 4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 h="33">
                    <a:moveTo>
                      <a:pt x="16" y="33"/>
                    </a:moveTo>
                    <a:cubicBezTo>
                      <a:pt x="7" y="33"/>
                      <a:pt x="0" y="25"/>
                      <a:pt x="0" y="17"/>
                    </a:cubicBezTo>
                    <a:cubicBezTo>
                      <a:pt x="0" y="8"/>
                      <a:pt x="7" y="0"/>
                      <a:pt x="16" y="0"/>
                    </a:cubicBezTo>
                    <a:cubicBezTo>
                      <a:pt x="25" y="0"/>
                      <a:pt x="32" y="8"/>
                      <a:pt x="32" y="17"/>
                    </a:cubicBezTo>
                    <a:cubicBezTo>
                      <a:pt x="32" y="25"/>
                      <a:pt x="25" y="33"/>
                      <a:pt x="16" y="33"/>
                    </a:cubicBezTo>
                    <a:close/>
                    <a:moveTo>
                      <a:pt x="16" y="4"/>
                    </a:moveTo>
                    <a:cubicBezTo>
                      <a:pt x="9" y="4"/>
                      <a:pt x="4" y="10"/>
                      <a:pt x="4" y="17"/>
                    </a:cubicBezTo>
                    <a:cubicBezTo>
                      <a:pt x="4" y="23"/>
                      <a:pt x="9" y="29"/>
                      <a:pt x="16" y="29"/>
                    </a:cubicBezTo>
                    <a:cubicBezTo>
                      <a:pt x="23" y="29"/>
                      <a:pt x="28" y="23"/>
                      <a:pt x="28" y="17"/>
                    </a:cubicBezTo>
                    <a:cubicBezTo>
                      <a:pt x="28" y="10"/>
                      <a:pt x="23" y="4"/>
                      <a:pt x="16" y="4"/>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29" name="Oval 851"/>
              <p:cNvSpPr>
                <a:spLocks noChangeArrowheads="1"/>
              </p:cNvSpPr>
              <p:nvPr/>
            </p:nvSpPr>
            <p:spPr bwMode="auto">
              <a:xfrm>
                <a:off x="3167" y="3937"/>
                <a:ext cx="58" cy="60"/>
              </a:xfrm>
              <a:prstGeom prst="ellipse">
                <a:avLst/>
              </a:pr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30" name="Freeform 852"/>
              <p:cNvSpPr>
                <a:spLocks noEditPoints="1"/>
              </p:cNvSpPr>
              <p:nvPr/>
            </p:nvSpPr>
            <p:spPr bwMode="auto">
              <a:xfrm>
                <a:off x="3163" y="3933"/>
                <a:ext cx="67" cy="68"/>
              </a:xfrm>
              <a:custGeom>
                <a:avLst/>
                <a:gdLst>
                  <a:gd name="T0" fmla="*/ 16 w 32"/>
                  <a:gd name="T1" fmla="*/ 33 h 33"/>
                  <a:gd name="T2" fmla="*/ 0 w 32"/>
                  <a:gd name="T3" fmla="*/ 17 h 33"/>
                  <a:gd name="T4" fmla="*/ 16 w 32"/>
                  <a:gd name="T5" fmla="*/ 0 h 33"/>
                  <a:gd name="T6" fmla="*/ 32 w 32"/>
                  <a:gd name="T7" fmla="*/ 17 h 33"/>
                  <a:gd name="T8" fmla="*/ 16 w 32"/>
                  <a:gd name="T9" fmla="*/ 33 h 33"/>
                  <a:gd name="T10" fmla="*/ 16 w 32"/>
                  <a:gd name="T11" fmla="*/ 4 h 33"/>
                  <a:gd name="T12" fmla="*/ 4 w 32"/>
                  <a:gd name="T13" fmla="*/ 17 h 33"/>
                  <a:gd name="T14" fmla="*/ 16 w 32"/>
                  <a:gd name="T15" fmla="*/ 29 h 33"/>
                  <a:gd name="T16" fmla="*/ 28 w 32"/>
                  <a:gd name="T17" fmla="*/ 17 h 33"/>
                  <a:gd name="T18" fmla="*/ 16 w 32"/>
                  <a:gd name="T19" fmla="*/ 4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 h="33">
                    <a:moveTo>
                      <a:pt x="16" y="33"/>
                    </a:moveTo>
                    <a:cubicBezTo>
                      <a:pt x="7" y="33"/>
                      <a:pt x="0" y="25"/>
                      <a:pt x="0" y="17"/>
                    </a:cubicBezTo>
                    <a:cubicBezTo>
                      <a:pt x="0" y="8"/>
                      <a:pt x="7" y="0"/>
                      <a:pt x="16" y="0"/>
                    </a:cubicBezTo>
                    <a:cubicBezTo>
                      <a:pt x="25" y="0"/>
                      <a:pt x="32" y="8"/>
                      <a:pt x="32" y="17"/>
                    </a:cubicBezTo>
                    <a:cubicBezTo>
                      <a:pt x="32" y="25"/>
                      <a:pt x="25" y="33"/>
                      <a:pt x="16" y="33"/>
                    </a:cubicBezTo>
                    <a:close/>
                    <a:moveTo>
                      <a:pt x="16" y="4"/>
                    </a:moveTo>
                    <a:cubicBezTo>
                      <a:pt x="9" y="4"/>
                      <a:pt x="4" y="10"/>
                      <a:pt x="4" y="17"/>
                    </a:cubicBezTo>
                    <a:cubicBezTo>
                      <a:pt x="4" y="23"/>
                      <a:pt x="9" y="29"/>
                      <a:pt x="16" y="29"/>
                    </a:cubicBezTo>
                    <a:cubicBezTo>
                      <a:pt x="23" y="29"/>
                      <a:pt x="28" y="23"/>
                      <a:pt x="28" y="17"/>
                    </a:cubicBezTo>
                    <a:cubicBezTo>
                      <a:pt x="28" y="10"/>
                      <a:pt x="23" y="4"/>
                      <a:pt x="16" y="4"/>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31" name="Oval 853"/>
              <p:cNvSpPr>
                <a:spLocks noChangeArrowheads="1"/>
              </p:cNvSpPr>
              <p:nvPr/>
            </p:nvSpPr>
            <p:spPr bwMode="auto">
              <a:xfrm>
                <a:off x="3342" y="3937"/>
                <a:ext cx="58" cy="60"/>
              </a:xfrm>
              <a:prstGeom prst="ellipse">
                <a:avLst/>
              </a:pr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32" name="Freeform 854"/>
              <p:cNvSpPr>
                <a:spLocks noEditPoints="1"/>
              </p:cNvSpPr>
              <p:nvPr/>
            </p:nvSpPr>
            <p:spPr bwMode="auto">
              <a:xfrm>
                <a:off x="3337" y="3933"/>
                <a:ext cx="67" cy="68"/>
              </a:xfrm>
              <a:custGeom>
                <a:avLst/>
                <a:gdLst>
                  <a:gd name="T0" fmla="*/ 16 w 32"/>
                  <a:gd name="T1" fmla="*/ 33 h 33"/>
                  <a:gd name="T2" fmla="*/ 0 w 32"/>
                  <a:gd name="T3" fmla="*/ 17 h 33"/>
                  <a:gd name="T4" fmla="*/ 16 w 32"/>
                  <a:gd name="T5" fmla="*/ 0 h 33"/>
                  <a:gd name="T6" fmla="*/ 32 w 32"/>
                  <a:gd name="T7" fmla="*/ 17 h 33"/>
                  <a:gd name="T8" fmla="*/ 16 w 32"/>
                  <a:gd name="T9" fmla="*/ 33 h 33"/>
                  <a:gd name="T10" fmla="*/ 16 w 32"/>
                  <a:gd name="T11" fmla="*/ 4 h 33"/>
                  <a:gd name="T12" fmla="*/ 4 w 32"/>
                  <a:gd name="T13" fmla="*/ 17 h 33"/>
                  <a:gd name="T14" fmla="*/ 16 w 32"/>
                  <a:gd name="T15" fmla="*/ 29 h 33"/>
                  <a:gd name="T16" fmla="*/ 28 w 32"/>
                  <a:gd name="T17" fmla="*/ 17 h 33"/>
                  <a:gd name="T18" fmla="*/ 16 w 32"/>
                  <a:gd name="T19" fmla="*/ 4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 h="33">
                    <a:moveTo>
                      <a:pt x="16" y="33"/>
                    </a:moveTo>
                    <a:cubicBezTo>
                      <a:pt x="7" y="33"/>
                      <a:pt x="0" y="25"/>
                      <a:pt x="0" y="17"/>
                    </a:cubicBezTo>
                    <a:cubicBezTo>
                      <a:pt x="0" y="8"/>
                      <a:pt x="7" y="0"/>
                      <a:pt x="16" y="0"/>
                    </a:cubicBezTo>
                    <a:cubicBezTo>
                      <a:pt x="25" y="0"/>
                      <a:pt x="32" y="8"/>
                      <a:pt x="32" y="17"/>
                    </a:cubicBezTo>
                    <a:cubicBezTo>
                      <a:pt x="32" y="25"/>
                      <a:pt x="25" y="33"/>
                      <a:pt x="16" y="33"/>
                    </a:cubicBezTo>
                    <a:close/>
                    <a:moveTo>
                      <a:pt x="16" y="4"/>
                    </a:moveTo>
                    <a:cubicBezTo>
                      <a:pt x="9" y="4"/>
                      <a:pt x="4" y="10"/>
                      <a:pt x="4" y="17"/>
                    </a:cubicBezTo>
                    <a:cubicBezTo>
                      <a:pt x="4" y="23"/>
                      <a:pt x="9" y="29"/>
                      <a:pt x="16" y="29"/>
                    </a:cubicBezTo>
                    <a:cubicBezTo>
                      <a:pt x="23" y="29"/>
                      <a:pt x="28" y="23"/>
                      <a:pt x="28" y="17"/>
                    </a:cubicBezTo>
                    <a:cubicBezTo>
                      <a:pt x="28" y="10"/>
                      <a:pt x="23" y="4"/>
                      <a:pt x="16" y="4"/>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33" name="Oval 855"/>
              <p:cNvSpPr>
                <a:spLocks noChangeArrowheads="1"/>
              </p:cNvSpPr>
              <p:nvPr/>
            </p:nvSpPr>
            <p:spPr bwMode="auto">
              <a:xfrm>
                <a:off x="3516" y="3937"/>
                <a:ext cx="58" cy="60"/>
              </a:xfrm>
              <a:prstGeom prst="ellipse">
                <a:avLst/>
              </a:pr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34" name="Freeform 856"/>
              <p:cNvSpPr>
                <a:spLocks noEditPoints="1"/>
              </p:cNvSpPr>
              <p:nvPr/>
            </p:nvSpPr>
            <p:spPr bwMode="auto">
              <a:xfrm>
                <a:off x="3512" y="3933"/>
                <a:ext cx="66" cy="68"/>
              </a:xfrm>
              <a:custGeom>
                <a:avLst/>
                <a:gdLst>
                  <a:gd name="T0" fmla="*/ 16 w 32"/>
                  <a:gd name="T1" fmla="*/ 33 h 33"/>
                  <a:gd name="T2" fmla="*/ 0 w 32"/>
                  <a:gd name="T3" fmla="*/ 17 h 33"/>
                  <a:gd name="T4" fmla="*/ 16 w 32"/>
                  <a:gd name="T5" fmla="*/ 0 h 33"/>
                  <a:gd name="T6" fmla="*/ 32 w 32"/>
                  <a:gd name="T7" fmla="*/ 17 h 33"/>
                  <a:gd name="T8" fmla="*/ 16 w 32"/>
                  <a:gd name="T9" fmla="*/ 33 h 33"/>
                  <a:gd name="T10" fmla="*/ 16 w 32"/>
                  <a:gd name="T11" fmla="*/ 4 h 33"/>
                  <a:gd name="T12" fmla="*/ 4 w 32"/>
                  <a:gd name="T13" fmla="*/ 17 h 33"/>
                  <a:gd name="T14" fmla="*/ 16 w 32"/>
                  <a:gd name="T15" fmla="*/ 29 h 33"/>
                  <a:gd name="T16" fmla="*/ 28 w 32"/>
                  <a:gd name="T17" fmla="*/ 17 h 33"/>
                  <a:gd name="T18" fmla="*/ 16 w 32"/>
                  <a:gd name="T19" fmla="*/ 4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 h="33">
                    <a:moveTo>
                      <a:pt x="16" y="33"/>
                    </a:moveTo>
                    <a:cubicBezTo>
                      <a:pt x="7" y="33"/>
                      <a:pt x="0" y="25"/>
                      <a:pt x="0" y="17"/>
                    </a:cubicBezTo>
                    <a:cubicBezTo>
                      <a:pt x="0" y="8"/>
                      <a:pt x="7" y="0"/>
                      <a:pt x="16" y="0"/>
                    </a:cubicBezTo>
                    <a:cubicBezTo>
                      <a:pt x="25" y="0"/>
                      <a:pt x="32" y="8"/>
                      <a:pt x="32" y="17"/>
                    </a:cubicBezTo>
                    <a:cubicBezTo>
                      <a:pt x="32" y="25"/>
                      <a:pt x="25" y="33"/>
                      <a:pt x="16" y="33"/>
                    </a:cubicBezTo>
                    <a:close/>
                    <a:moveTo>
                      <a:pt x="16" y="4"/>
                    </a:moveTo>
                    <a:cubicBezTo>
                      <a:pt x="9" y="4"/>
                      <a:pt x="4" y="10"/>
                      <a:pt x="4" y="17"/>
                    </a:cubicBezTo>
                    <a:cubicBezTo>
                      <a:pt x="4" y="23"/>
                      <a:pt x="9" y="29"/>
                      <a:pt x="16" y="29"/>
                    </a:cubicBezTo>
                    <a:cubicBezTo>
                      <a:pt x="23" y="29"/>
                      <a:pt x="28" y="23"/>
                      <a:pt x="28" y="17"/>
                    </a:cubicBezTo>
                    <a:cubicBezTo>
                      <a:pt x="28" y="10"/>
                      <a:pt x="23" y="4"/>
                      <a:pt x="16" y="4"/>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35" name="Oval 857"/>
              <p:cNvSpPr>
                <a:spLocks noChangeArrowheads="1"/>
              </p:cNvSpPr>
              <p:nvPr/>
            </p:nvSpPr>
            <p:spPr bwMode="auto">
              <a:xfrm>
                <a:off x="3691" y="3937"/>
                <a:ext cx="58" cy="60"/>
              </a:xfrm>
              <a:prstGeom prst="ellipse">
                <a:avLst/>
              </a:pr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36" name="Freeform 858"/>
              <p:cNvSpPr>
                <a:spLocks noEditPoints="1"/>
              </p:cNvSpPr>
              <p:nvPr/>
            </p:nvSpPr>
            <p:spPr bwMode="auto">
              <a:xfrm>
                <a:off x="3686" y="3933"/>
                <a:ext cx="67" cy="68"/>
              </a:xfrm>
              <a:custGeom>
                <a:avLst/>
                <a:gdLst>
                  <a:gd name="T0" fmla="*/ 16 w 32"/>
                  <a:gd name="T1" fmla="*/ 33 h 33"/>
                  <a:gd name="T2" fmla="*/ 0 w 32"/>
                  <a:gd name="T3" fmla="*/ 17 h 33"/>
                  <a:gd name="T4" fmla="*/ 16 w 32"/>
                  <a:gd name="T5" fmla="*/ 0 h 33"/>
                  <a:gd name="T6" fmla="*/ 32 w 32"/>
                  <a:gd name="T7" fmla="*/ 17 h 33"/>
                  <a:gd name="T8" fmla="*/ 16 w 32"/>
                  <a:gd name="T9" fmla="*/ 33 h 33"/>
                  <a:gd name="T10" fmla="*/ 16 w 32"/>
                  <a:gd name="T11" fmla="*/ 4 h 33"/>
                  <a:gd name="T12" fmla="*/ 4 w 32"/>
                  <a:gd name="T13" fmla="*/ 17 h 33"/>
                  <a:gd name="T14" fmla="*/ 16 w 32"/>
                  <a:gd name="T15" fmla="*/ 29 h 33"/>
                  <a:gd name="T16" fmla="*/ 28 w 32"/>
                  <a:gd name="T17" fmla="*/ 17 h 33"/>
                  <a:gd name="T18" fmla="*/ 16 w 32"/>
                  <a:gd name="T19" fmla="*/ 4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 h="33">
                    <a:moveTo>
                      <a:pt x="16" y="33"/>
                    </a:moveTo>
                    <a:cubicBezTo>
                      <a:pt x="7" y="33"/>
                      <a:pt x="0" y="25"/>
                      <a:pt x="0" y="17"/>
                    </a:cubicBezTo>
                    <a:cubicBezTo>
                      <a:pt x="0" y="8"/>
                      <a:pt x="7" y="0"/>
                      <a:pt x="16" y="0"/>
                    </a:cubicBezTo>
                    <a:cubicBezTo>
                      <a:pt x="25" y="0"/>
                      <a:pt x="32" y="8"/>
                      <a:pt x="32" y="17"/>
                    </a:cubicBezTo>
                    <a:cubicBezTo>
                      <a:pt x="32" y="25"/>
                      <a:pt x="25" y="33"/>
                      <a:pt x="16" y="33"/>
                    </a:cubicBezTo>
                    <a:close/>
                    <a:moveTo>
                      <a:pt x="16" y="4"/>
                    </a:moveTo>
                    <a:cubicBezTo>
                      <a:pt x="10" y="4"/>
                      <a:pt x="4" y="10"/>
                      <a:pt x="4" y="17"/>
                    </a:cubicBezTo>
                    <a:cubicBezTo>
                      <a:pt x="4" y="23"/>
                      <a:pt x="10" y="29"/>
                      <a:pt x="16" y="29"/>
                    </a:cubicBezTo>
                    <a:cubicBezTo>
                      <a:pt x="23" y="29"/>
                      <a:pt x="28" y="23"/>
                      <a:pt x="28" y="17"/>
                    </a:cubicBezTo>
                    <a:cubicBezTo>
                      <a:pt x="28" y="10"/>
                      <a:pt x="23" y="4"/>
                      <a:pt x="16" y="4"/>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37" name="Oval 859"/>
              <p:cNvSpPr>
                <a:spLocks noChangeArrowheads="1"/>
              </p:cNvSpPr>
              <p:nvPr/>
            </p:nvSpPr>
            <p:spPr bwMode="auto">
              <a:xfrm>
                <a:off x="3865" y="3937"/>
                <a:ext cx="58" cy="60"/>
              </a:xfrm>
              <a:prstGeom prst="ellipse">
                <a:avLst/>
              </a:pr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38" name="Freeform 860"/>
              <p:cNvSpPr>
                <a:spLocks noEditPoints="1"/>
              </p:cNvSpPr>
              <p:nvPr/>
            </p:nvSpPr>
            <p:spPr bwMode="auto">
              <a:xfrm>
                <a:off x="3861" y="3933"/>
                <a:ext cx="66" cy="68"/>
              </a:xfrm>
              <a:custGeom>
                <a:avLst/>
                <a:gdLst>
                  <a:gd name="T0" fmla="*/ 16 w 32"/>
                  <a:gd name="T1" fmla="*/ 33 h 33"/>
                  <a:gd name="T2" fmla="*/ 0 w 32"/>
                  <a:gd name="T3" fmla="*/ 17 h 33"/>
                  <a:gd name="T4" fmla="*/ 16 w 32"/>
                  <a:gd name="T5" fmla="*/ 0 h 33"/>
                  <a:gd name="T6" fmla="*/ 32 w 32"/>
                  <a:gd name="T7" fmla="*/ 17 h 33"/>
                  <a:gd name="T8" fmla="*/ 16 w 32"/>
                  <a:gd name="T9" fmla="*/ 33 h 33"/>
                  <a:gd name="T10" fmla="*/ 16 w 32"/>
                  <a:gd name="T11" fmla="*/ 4 h 33"/>
                  <a:gd name="T12" fmla="*/ 4 w 32"/>
                  <a:gd name="T13" fmla="*/ 17 h 33"/>
                  <a:gd name="T14" fmla="*/ 16 w 32"/>
                  <a:gd name="T15" fmla="*/ 29 h 33"/>
                  <a:gd name="T16" fmla="*/ 28 w 32"/>
                  <a:gd name="T17" fmla="*/ 17 h 33"/>
                  <a:gd name="T18" fmla="*/ 16 w 32"/>
                  <a:gd name="T19" fmla="*/ 4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 h="33">
                    <a:moveTo>
                      <a:pt x="16" y="33"/>
                    </a:moveTo>
                    <a:cubicBezTo>
                      <a:pt x="7" y="33"/>
                      <a:pt x="0" y="25"/>
                      <a:pt x="0" y="17"/>
                    </a:cubicBezTo>
                    <a:cubicBezTo>
                      <a:pt x="0" y="8"/>
                      <a:pt x="7" y="0"/>
                      <a:pt x="16" y="0"/>
                    </a:cubicBezTo>
                    <a:cubicBezTo>
                      <a:pt x="25" y="0"/>
                      <a:pt x="32" y="8"/>
                      <a:pt x="32" y="17"/>
                    </a:cubicBezTo>
                    <a:cubicBezTo>
                      <a:pt x="32" y="25"/>
                      <a:pt x="25" y="33"/>
                      <a:pt x="16" y="33"/>
                    </a:cubicBezTo>
                    <a:close/>
                    <a:moveTo>
                      <a:pt x="16" y="4"/>
                    </a:moveTo>
                    <a:cubicBezTo>
                      <a:pt x="10" y="4"/>
                      <a:pt x="4" y="10"/>
                      <a:pt x="4" y="17"/>
                    </a:cubicBezTo>
                    <a:cubicBezTo>
                      <a:pt x="4" y="23"/>
                      <a:pt x="10" y="29"/>
                      <a:pt x="16" y="29"/>
                    </a:cubicBezTo>
                    <a:cubicBezTo>
                      <a:pt x="23" y="29"/>
                      <a:pt x="28" y="23"/>
                      <a:pt x="28" y="17"/>
                    </a:cubicBezTo>
                    <a:cubicBezTo>
                      <a:pt x="28" y="10"/>
                      <a:pt x="23" y="4"/>
                      <a:pt x="16" y="4"/>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39" name="Oval 861"/>
              <p:cNvSpPr>
                <a:spLocks noChangeArrowheads="1"/>
              </p:cNvSpPr>
              <p:nvPr/>
            </p:nvSpPr>
            <p:spPr bwMode="auto">
              <a:xfrm>
                <a:off x="4039" y="3937"/>
                <a:ext cx="61" cy="60"/>
              </a:xfrm>
              <a:prstGeom prst="ellipse">
                <a:avLst/>
              </a:pr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40" name="Freeform 862"/>
              <p:cNvSpPr>
                <a:spLocks noEditPoints="1"/>
              </p:cNvSpPr>
              <p:nvPr/>
            </p:nvSpPr>
            <p:spPr bwMode="auto">
              <a:xfrm>
                <a:off x="4035" y="3933"/>
                <a:ext cx="69" cy="68"/>
              </a:xfrm>
              <a:custGeom>
                <a:avLst/>
                <a:gdLst>
                  <a:gd name="T0" fmla="*/ 16 w 33"/>
                  <a:gd name="T1" fmla="*/ 33 h 33"/>
                  <a:gd name="T2" fmla="*/ 0 w 33"/>
                  <a:gd name="T3" fmla="*/ 17 h 33"/>
                  <a:gd name="T4" fmla="*/ 16 w 33"/>
                  <a:gd name="T5" fmla="*/ 0 h 33"/>
                  <a:gd name="T6" fmla="*/ 33 w 33"/>
                  <a:gd name="T7" fmla="*/ 17 h 33"/>
                  <a:gd name="T8" fmla="*/ 16 w 33"/>
                  <a:gd name="T9" fmla="*/ 33 h 33"/>
                  <a:gd name="T10" fmla="*/ 16 w 33"/>
                  <a:gd name="T11" fmla="*/ 4 h 33"/>
                  <a:gd name="T12" fmla="*/ 4 w 33"/>
                  <a:gd name="T13" fmla="*/ 17 h 33"/>
                  <a:gd name="T14" fmla="*/ 16 w 33"/>
                  <a:gd name="T15" fmla="*/ 29 h 33"/>
                  <a:gd name="T16" fmla="*/ 29 w 33"/>
                  <a:gd name="T17" fmla="*/ 17 h 33"/>
                  <a:gd name="T18" fmla="*/ 16 w 33"/>
                  <a:gd name="T19" fmla="*/ 4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 h="33">
                    <a:moveTo>
                      <a:pt x="16" y="33"/>
                    </a:moveTo>
                    <a:cubicBezTo>
                      <a:pt x="8" y="33"/>
                      <a:pt x="0" y="25"/>
                      <a:pt x="0" y="17"/>
                    </a:cubicBezTo>
                    <a:cubicBezTo>
                      <a:pt x="0" y="8"/>
                      <a:pt x="8" y="0"/>
                      <a:pt x="16" y="0"/>
                    </a:cubicBezTo>
                    <a:cubicBezTo>
                      <a:pt x="25" y="0"/>
                      <a:pt x="33" y="8"/>
                      <a:pt x="33" y="17"/>
                    </a:cubicBezTo>
                    <a:cubicBezTo>
                      <a:pt x="33" y="25"/>
                      <a:pt x="25" y="33"/>
                      <a:pt x="16" y="33"/>
                    </a:cubicBezTo>
                    <a:close/>
                    <a:moveTo>
                      <a:pt x="16" y="4"/>
                    </a:moveTo>
                    <a:cubicBezTo>
                      <a:pt x="10" y="4"/>
                      <a:pt x="4" y="10"/>
                      <a:pt x="4" y="17"/>
                    </a:cubicBezTo>
                    <a:cubicBezTo>
                      <a:pt x="4" y="23"/>
                      <a:pt x="10" y="29"/>
                      <a:pt x="16" y="29"/>
                    </a:cubicBezTo>
                    <a:cubicBezTo>
                      <a:pt x="23" y="29"/>
                      <a:pt x="29" y="23"/>
                      <a:pt x="29" y="17"/>
                    </a:cubicBezTo>
                    <a:cubicBezTo>
                      <a:pt x="29" y="10"/>
                      <a:pt x="23" y="4"/>
                      <a:pt x="16" y="4"/>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41" name="Oval 863"/>
              <p:cNvSpPr>
                <a:spLocks noChangeArrowheads="1"/>
              </p:cNvSpPr>
              <p:nvPr/>
            </p:nvSpPr>
            <p:spPr bwMode="auto">
              <a:xfrm>
                <a:off x="4214" y="3937"/>
                <a:ext cx="60" cy="60"/>
              </a:xfrm>
              <a:prstGeom prst="ellipse">
                <a:avLst/>
              </a:pr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42" name="Freeform 864"/>
              <p:cNvSpPr>
                <a:spLocks noEditPoints="1"/>
              </p:cNvSpPr>
              <p:nvPr/>
            </p:nvSpPr>
            <p:spPr bwMode="auto">
              <a:xfrm>
                <a:off x="4210" y="3933"/>
                <a:ext cx="68" cy="68"/>
              </a:xfrm>
              <a:custGeom>
                <a:avLst/>
                <a:gdLst>
                  <a:gd name="T0" fmla="*/ 16 w 33"/>
                  <a:gd name="T1" fmla="*/ 33 h 33"/>
                  <a:gd name="T2" fmla="*/ 0 w 33"/>
                  <a:gd name="T3" fmla="*/ 17 h 33"/>
                  <a:gd name="T4" fmla="*/ 16 w 33"/>
                  <a:gd name="T5" fmla="*/ 0 h 33"/>
                  <a:gd name="T6" fmla="*/ 33 w 33"/>
                  <a:gd name="T7" fmla="*/ 17 h 33"/>
                  <a:gd name="T8" fmla="*/ 16 w 33"/>
                  <a:gd name="T9" fmla="*/ 33 h 33"/>
                  <a:gd name="T10" fmla="*/ 16 w 33"/>
                  <a:gd name="T11" fmla="*/ 4 h 33"/>
                  <a:gd name="T12" fmla="*/ 4 w 33"/>
                  <a:gd name="T13" fmla="*/ 17 h 33"/>
                  <a:gd name="T14" fmla="*/ 16 w 33"/>
                  <a:gd name="T15" fmla="*/ 29 h 33"/>
                  <a:gd name="T16" fmla="*/ 29 w 33"/>
                  <a:gd name="T17" fmla="*/ 17 h 33"/>
                  <a:gd name="T18" fmla="*/ 16 w 33"/>
                  <a:gd name="T19" fmla="*/ 4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 h="33">
                    <a:moveTo>
                      <a:pt x="16" y="33"/>
                    </a:moveTo>
                    <a:cubicBezTo>
                      <a:pt x="8" y="33"/>
                      <a:pt x="0" y="25"/>
                      <a:pt x="0" y="17"/>
                    </a:cubicBezTo>
                    <a:cubicBezTo>
                      <a:pt x="0" y="8"/>
                      <a:pt x="8" y="0"/>
                      <a:pt x="16" y="0"/>
                    </a:cubicBezTo>
                    <a:cubicBezTo>
                      <a:pt x="25" y="0"/>
                      <a:pt x="33" y="8"/>
                      <a:pt x="33" y="17"/>
                    </a:cubicBezTo>
                    <a:cubicBezTo>
                      <a:pt x="33" y="25"/>
                      <a:pt x="25" y="33"/>
                      <a:pt x="16" y="33"/>
                    </a:cubicBezTo>
                    <a:close/>
                    <a:moveTo>
                      <a:pt x="16" y="4"/>
                    </a:moveTo>
                    <a:cubicBezTo>
                      <a:pt x="10" y="4"/>
                      <a:pt x="4" y="10"/>
                      <a:pt x="4" y="17"/>
                    </a:cubicBezTo>
                    <a:cubicBezTo>
                      <a:pt x="4" y="23"/>
                      <a:pt x="10" y="29"/>
                      <a:pt x="16" y="29"/>
                    </a:cubicBezTo>
                    <a:cubicBezTo>
                      <a:pt x="23" y="29"/>
                      <a:pt x="29" y="23"/>
                      <a:pt x="29" y="17"/>
                    </a:cubicBezTo>
                    <a:cubicBezTo>
                      <a:pt x="29" y="10"/>
                      <a:pt x="23" y="4"/>
                      <a:pt x="16" y="4"/>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43" name="Oval 865"/>
              <p:cNvSpPr>
                <a:spLocks noChangeArrowheads="1"/>
              </p:cNvSpPr>
              <p:nvPr/>
            </p:nvSpPr>
            <p:spPr bwMode="auto">
              <a:xfrm>
                <a:off x="4388" y="3937"/>
                <a:ext cx="60" cy="60"/>
              </a:xfrm>
              <a:prstGeom prst="ellipse">
                <a:avLst/>
              </a:pr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44" name="Freeform 866"/>
              <p:cNvSpPr>
                <a:spLocks noEditPoints="1"/>
              </p:cNvSpPr>
              <p:nvPr/>
            </p:nvSpPr>
            <p:spPr bwMode="auto">
              <a:xfrm>
                <a:off x="4384" y="3933"/>
                <a:ext cx="69" cy="68"/>
              </a:xfrm>
              <a:custGeom>
                <a:avLst/>
                <a:gdLst>
                  <a:gd name="T0" fmla="*/ 17 w 33"/>
                  <a:gd name="T1" fmla="*/ 33 h 33"/>
                  <a:gd name="T2" fmla="*/ 0 w 33"/>
                  <a:gd name="T3" fmla="*/ 17 h 33"/>
                  <a:gd name="T4" fmla="*/ 17 w 33"/>
                  <a:gd name="T5" fmla="*/ 0 h 33"/>
                  <a:gd name="T6" fmla="*/ 33 w 33"/>
                  <a:gd name="T7" fmla="*/ 17 h 33"/>
                  <a:gd name="T8" fmla="*/ 17 w 33"/>
                  <a:gd name="T9" fmla="*/ 33 h 33"/>
                  <a:gd name="T10" fmla="*/ 17 w 33"/>
                  <a:gd name="T11" fmla="*/ 4 h 33"/>
                  <a:gd name="T12" fmla="*/ 4 w 33"/>
                  <a:gd name="T13" fmla="*/ 17 h 33"/>
                  <a:gd name="T14" fmla="*/ 17 w 33"/>
                  <a:gd name="T15" fmla="*/ 29 h 33"/>
                  <a:gd name="T16" fmla="*/ 29 w 33"/>
                  <a:gd name="T17" fmla="*/ 17 h 33"/>
                  <a:gd name="T18" fmla="*/ 17 w 33"/>
                  <a:gd name="T19" fmla="*/ 4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 h="33">
                    <a:moveTo>
                      <a:pt x="17" y="33"/>
                    </a:moveTo>
                    <a:cubicBezTo>
                      <a:pt x="8" y="33"/>
                      <a:pt x="0" y="25"/>
                      <a:pt x="0" y="17"/>
                    </a:cubicBezTo>
                    <a:cubicBezTo>
                      <a:pt x="0" y="8"/>
                      <a:pt x="8" y="0"/>
                      <a:pt x="17" y="0"/>
                    </a:cubicBezTo>
                    <a:cubicBezTo>
                      <a:pt x="25" y="0"/>
                      <a:pt x="33" y="8"/>
                      <a:pt x="33" y="17"/>
                    </a:cubicBezTo>
                    <a:cubicBezTo>
                      <a:pt x="33" y="25"/>
                      <a:pt x="25" y="33"/>
                      <a:pt x="17" y="33"/>
                    </a:cubicBezTo>
                    <a:close/>
                    <a:moveTo>
                      <a:pt x="17" y="4"/>
                    </a:moveTo>
                    <a:cubicBezTo>
                      <a:pt x="10" y="4"/>
                      <a:pt x="4" y="10"/>
                      <a:pt x="4" y="17"/>
                    </a:cubicBezTo>
                    <a:cubicBezTo>
                      <a:pt x="4" y="23"/>
                      <a:pt x="10" y="29"/>
                      <a:pt x="17" y="29"/>
                    </a:cubicBezTo>
                    <a:cubicBezTo>
                      <a:pt x="23" y="29"/>
                      <a:pt x="29" y="23"/>
                      <a:pt x="29" y="17"/>
                    </a:cubicBezTo>
                    <a:cubicBezTo>
                      <a:pt x="29" y="10"/>
                      <a:pt x="23" y="4"/>
                      <a:pt x="17" y="4"/>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45" name="Oval 867"/>
              <p:cNvSpPr>
                <a:spLocks noChangeArrowheads="1"/>
              </p:cNvSpPr>
              <p:nvPr/>
            </p:nvSpPr>
            <p:spPr bwMode="auto">
              <a:xfrm>
                <a:off x="4563" y="3937"/>
                <a:ext cx="60" cy="60"/>
              </a:xfrm>
              <a:prstGeom prst="ellipse">
                <a:avLst/>
              </a:pr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46" name="Freeform 868"/>
              <p:cNvSpPr>
                <a:spLocks noEditPoints="1"/>
              </p:cNvSpPr>
              <p:nvPr/>
            </p:nvSpPr>
            <p:spPr bwMode="auto">
              <a:xfrm>
                <a:off x="4559" y="3933"/>
                <a:ext cx="68" cy="68"/>
              </a:xfrm>
              <a:custGeom>
                <a:avLst/>
                <a:gdLst>
                  <a:gd name="T0" fmla="*/ 17 w 33"/>
                  <a:gd name="T1" fmla="*/ 33 h 33"/>
                  <a:gd name="T2" fmla="*/ 0 w 33"/>
                  <a:gd name="T3" fmla="*/ 17 h 33"/>
                  <a:gd name="T4" fmla="*/ 17 w 33"/>
                  <a:gd name="T5" fmla="*/ 0 h 33"/>
                  <a:gd name="T6" fmla="*/ 33 w 33"/>
                  <a:gd name="T7" fmla="*/ 17 h 33"/>
                  <a:gd name="T8" fmla="*/ 17 w 33"/>
                  <a:gd name="T9" fmla="*/ 33 h 33"/>
                  <a:gd name="T10" fmla="*/ 17 w 33"/>
                  <a:gd name="T11" fmla="*/ 4 h 33"/>
                  <a:gd name="T12" fmla="*/ 4 w 33"/>
                  <a:gd name="T13" fmla="*/ 17 h 33"/>
                  <a:gd name="T14" fmla="*/ 17 w 33"/>
                  <a:gd name="T15" fmla="*/ 29 h 33"/>
                  <a:gd name="T16" fmla="*/ 29 w 33"/>
                  <a:gd name="T17" fmla="*/ 17 h 33"/>
                  <a:gd name="T18" fmla="*/ 17 w 33"/>
                  <a:gd name="T19" fmla="*/ 4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 h="33">
                    <a:moveTo>
                      <a:pt x="17" y="33"/>
                    </a:moveTo>
                    <a:cubicBezTo>
                      <a:pt x="8" y="33"/>
                      <a:pt x="0" y="25"/>
                      <a:pt x="0" y="17"/>
                    </a:cubicBezTo>
                    <a:cubicBezTo>
                      <a:pt x="0" y="8"/>
                      <a:pt x="8" y="0"/>
                      <a:pt x="17" y="0"/>
                    </a:cubicBezTo>
                    <a:cubicBezTo>
                      <a:pt x="26" y="0"/>
                      <a:pt x="33" y="8"/>
                      <a:pt x="33" y="17"/>
                    </a:cubicBezTo>
                    <a:cubicBezTo>
                      <a:pt x="33" y="25"/>
                      <a:pt x="26" y="33"/>
                      <a:pt x="17" y="33"/>
                    </a:cubicBezTo>
                    <a:close/>
                    <a:moveTo>
                      <a:pt x="17" y="4"/>
                    </a:moveTo>
                    <a:cubicBezTo>
                      <a:pt x="10" y="4"/>
                      <a:pt x="4" y="10"/>
                      <a:pt x="4" y="17"/>
                    </a:cubicBezTo>
                    <a:cubicBezTo>
                      <a:pt x="4" y="23"/>
                      <a:pt x="10" y="29"/>
                      <a:pt x="17" y="29"/>
                    </a:cubicBezTo>
                    <a:cubicBezTo>
                      <a:pt x="23" y="29"/>
                      <a:pt x="29" y="23"/>
                      <a:pt x="29" y="17"/>
                    </a:cubicBezTo>
                    <a:cubicBezTo>
                      <a:pt x="29" y="10"/>
                      <a:pt x="23" y="4"/>
                      <a:pt x="17" y="4"/>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47" name="Oval 869"/>
              <p:cNvSpPr>
                <a:spLocks noChangeArrowheads="1"/>
              </p:cNvSpPr>
              <p:nvPr/>
            </p:nvSpPr>
            <p:spPr bwMode="auto">
              <a:xfrm>
                <a:off x="4739" y="3937"/>
                <a:ext cx="58" cy="60"/>
              </a:xfrm>
              <a:prstGeom prst="ellipse">
                <a:avLst/>
              </a:pr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48" name="Freeform 870"/>
              <p:cNvSpPr>
                <a:spLocks noEditPoints="1"/>
              </p:cNvSpPr>
              <p:nvPr/>
            </p:nvSpPr>
            <p:spPr bwMode="auto">
              <a:xfrm>
                <a:off x="4735" y="3933"/>
                <a:ext cx="66" cy="68"/>
              </a:xfrm>
              <a:custGeom>
                <a:avLst/>
                <a:gdLst>
                  <a:gd name="T0" fmla="*/ 16 w 32"/>
                  <a:gd name="T1" fmla="*/ 33 h 33"/>
                  <a:gd name="T2" fmla="*/ 0 w 32"/>
                  <a:gd name="T3" fmla="*/ 17 h 33"/>
                  <a:gd name="T4" fmla="*/ 16 w 32"/>
                  <a:gd name="T5" fmla="*/ 0 h 33"/>
                  <a:gd name="T6" fmla="*/ 32 w 32"/>
                  <a:gd name="T7" fmla="*/ 17 h 33"/>
                  <a:gd name="T8" fmla="*/ 16 w 32"/>
                  <a:gd name="T9" fmla="*/ 33 h 33"/>
                  <a:gd name="T10" fmla="*/ 16 w 32"/>
                  <a:gd name="T11" fmla="*/ 4 h 33"/>
                  <a:gd name="T12" fmla="*/ 4 w 32"/>
                  <a:gd name="T13" fmla="*/ 17 h 33"/>
                  <a:gd name="T14" fmla="*/ 16 w 32"/>
                  <a:gd name="T15" fmla="*/ 29 h 33"/>
                  <a:gd name="T16" fmla="*/ 28 w 32"/>
                  <a:gd name="T17" fmla="*/ 17 h 33"/>
                  <a:gd name="T18" fmla="*/ 16 w 32"/>
                  <a:gd name="T19" fmla="*/ 4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 h="33">
                    <a:moveTo>
                      <a:pt x="16" y="33"/>
                    </a:moveTo>
                    <a:cubicBezTo>
                      <a:pt x="7" y="33"/>
                      <a:pt x="0" y="25"/>
                      <a:pt x="0" y="17"/>
                    </a:cubicBezTo>
                    <a:cubicBezTo>
                      <a:pt x="0" y="8"/>
                      <a:pt x="7" y="0"/>
                      <a:pt x="16" y="0"/>
                    </a:cubicBezTo>
                    <a:cubicBezTo>
                      <a:pt x="25" y="0"/>
                      <a:pt x="32" y="8"/>
                      <a:pt x="32" y="17"/>
                    </a:cubicBezTo>
                    <a:cubicBezTo>
                      <a:pt x="32" y="25"/>
                      <a:pt x="25" y="33"/>
                      <a:pt x="16" y="33"/>
                    </a:cubicBezTo>
                    <a:close/>
                    <a:moveTo>
                      <a:pt x="16" y="4"/>
                    </a:moveTo>
                    <a:cubicBezTo>
                      <a:pt x="9" y="4"/>
                      <a:pt x="4" y="10"/>
                      <a:pt x="4" y="17"/>
                    </a:cubicBezTo>
                    <a:cubicBezTo>
                      <a:pt x="4" y="23"/>
                      <a:pt x="9" y="29"/>
                      <a:pt x="16" y="29"/>
                    </a:cubicBezTo>
                    <a:cubicBezTo>
                      <a:pt x="22" y="29"/>
                      <a:pt x="28" y="23"/>
                      <a:pt x="28" y="17"/>
                    </a:cubicBezTo>
                    <a:cubicBezTo>
                      <a:pt x="28" y="10"/>
                      <a:pt x="22" y="4"/>
                      <a:pt x="16" y="4"/>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49" name="Oval 871"/>
              <p:cNvSpPr>
                <a:spLocks noChangeArrowheads="1"/>
              </p:cNvSpPr>
              <p:nvPr/>
            </p:nvSpPr>
            <p:spPr bwMode="auto">
              <a:xfrm>
                <a:off x="4914" y="3937"/>
                <a:ext cx="58" cy="60"/>
              </a:xfrm>
              <a:prstGeom prst="ellipse">
                <a:avLst/>
              </a:pr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50" name="Freeform 872"/>
              <p:cNvSpPr>
                <a:spLocks noEditPoints="1"/>
              </p:cNvSpPr>
              <p:nvPr/>
            </p:nvSpPr>
            <p:spPr bwMode="auto">
              <a:xfrm>
                <a:off x="4909" y="3933"/>
                <a:ext cx="67" cy="68"/>
              </a:xfrm>
              <a:custGeom>
                <a:avLst/>
                <a:gdLst>
                  <a:gd name="T0" fmla="*/ 16 w 32"/>
                  <a:gd name="T1" fmla="*/ 33 h 33"/>
                  <a:gd name="T2" fmla="*/ 0 w 32"/>
                  <a:gd name="T3" fmla="*/ 17 h 33"/>
                  <a:gd name="T4" fmla="*/ 16 w 32"/>
                  <a:gd name="T5" fmla="*/ 0 h 33"/>
                  <a:gd name="T6" fmla="*/ 32 w 32"/>
                  <a:gd name="T7" fmla="*/ 17 h 33"/>
                  <a:gd name="T8" fmla="*/ 16 w 32"/>
                  <a:gd name="T9" fmla="*/ 33 h 33"/>
                  <a:gd name="T10" fmla="*/ 16 w 32"/>
                  <a:gd name="T11" fmla="*/ 4 h 33"/>
                  <a:gd name="T12" fmla="*/ 4 w 32"/>
                  <a:gd name="T13" fmla="*/ 17 h 33"/>
                  <a:gd name="T14" fmla="*/ 16 w 32"/>
                  <a:gd name="T15" fmla="*/ 29 h 33"/>
                  <a:gd name="T16" fmla="*/ 28 w 32"/>
                  <a:gd name="T17" fmla="*/ 17 h 33"/>
                  <a:gd name="T18" fmla="*/ 16 w 32"/>
                  <a:gd name="T19" fmla="*/ 4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 h="33">
                    <a:moveTo>
                      <a:pt x="16" y="33"/>
                    </a:moveTo>
                    <a:cubicBezTo>
                      <a:pt x="7" y="33"/>
                      <a:pt x="0" y="25"/>
                      <a:pt x="0" y="17"/>
                    </a:cubicBezTo>
                    <a:cubicBezTo>
                      <a:pt x="0" y="8"/>
                      <a:pt x="7" y="0"/>
                      <a:pt x="16" y="0"/>
                    </a:cubicBezTo>
                    <a:cubicBezTo>
                      <a:pt x="25" y="0"/>
                      <a:pt x="32" y="8"/>
                      <a:pt x="32" y="17"/>
                    </a:cubicBezTo>
                    <a:cubicBezTo>
                      <a:pt x="32" y="25"/>
                      <a:pt x="25" y="33"/>
                      <a:pt x="16" y="33"/>
                    </a:cubicBezTo>
                    <a:close/>
                    <a:moveTo>
                      <a:pt x="16" y="4"/>
                    </a:moveTo>
                    <a:cubicBezTo>
                      <a:pt x="9" y="4"/>
                      <a:pt x="4" y="10"/>
                      <a:pt x="4" y="17"/>
                    </a:cubicBezTo>
                    <a:cubicBezTo>
                      <a:pt x="4" y="23"/>
                      <a:pt x="9" y="29"/>
                      <a:pt x="16" y="29"/>
                    </a:cubicBezTo>
                    <a:cubicBezTo>
                      <a:pt x="22" y="29"/>
                      <a:pt x="28" y="23"/>
                      <a:pt x="28" y="17"/>
                    </a:cubicBezTo>
                    <a:cubicBezTo>
                      <a:pt x="28" y="10"/>
                      <a:pt x="22" y="4"/>
                      <a:pt x="16" y="4"/>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51" name="Oval 873"/>
              <p:cNvSpPr>
                <a:spLocks noChangeArrowheads="1"/>
              </p:cNvSpPr>
              <p:nvPr/>
            </p:nvSpPr>
            <p:spPr bwMode="auto">
              <a:xfrm>
                <a:off x="5088" y="3937"/>
                <a:ext cx="58" cy="60"/>
              </a:xfrm>
              <a:prstGeom prst="ellipse">
                <a:avLst/>
              </a:pr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52" name="Freeform 874"/>
              <p:cNvSpPr>
                <a:spLocks noEditPoints="1"/>
              </p:cNvSpPr>
              <p:nvPr/>
            </p:nvSpPr>
            <p:spPr bwMode="auto">
              <a:xfrm>
                <a:off x="5084" y="3933"/>
                <a:ext cx="66" cy="68"/>
              </a:xfrm>
              <a:custGeom>
                <a:avLst/>
                <a:gdLst>
                  <a:gd name="T0" fmla="*/ 16 w 32"/>
                  <a:gd name="T1" fmla="*/ 33 h 33"/>
                  <a:gd name="T2" fmla="*/ 0 w 32"/>
                  <a:gd name="T3" fmla="*/ 17 h 33"/>
                  <a:gd name="T4" fmla="*/ 16 w 32"/>
                  <a:gd name="T5" fmla="*/ 0 h 33"/>
                  <a:gd name="T6" fmla="*/ 32 w 32"/>
                  <a:gd name="T7" fmla="*/ 17 h 33"/>
                  <a:gd name="T8" fmla="*/ 16 w 32"/>
                  <a:gd name="T9" fmla="*/ 33 h 33"/>
                  <a:gd name="T10" fmla="*/ 16 w 32"/>
                  <a:gd name="T11" fmla="*/ 4 h 33"/>
                  <a:gd name="T12" fmla="*/ 4 w 32"/>
                  <a:gd name="T13" fmla="*/ 17 h 33"/>
                  <a:gd name="T14" fmla="*/ 16 w 32"/>
                  <a:gd name="T15" fmla="*/ 29 h 33"/>
                  <a:gd name="T16" fmla="*/ 28 w 32"/>
                  <a:gd name="T17" fmla="*/ 17 h 33"/>
                  <a:gd name="T18" fmla="*/ 16 w 32"/>
                  <a:gd name="T19" fmla="*/ 4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 h="33">
                    <a:moveTo>
                      <a:pt x="16" y="33"/>
                    </a:moveTo>
                    <a:cubicBezTo>
                      <a:pt x="7" y="33"/>
                      <a:pt x="0" y="25"/>
                      <a:pt x="0" y="17"/>
                    </a:cubicBezTo>
                    <a:cubicBezTo>
                      <a:pt x="0" y="8"/>
                      <a:pt x="7" y="0"/>
                      <a:pt x="16" y="0"/>
                    </a:cubicBezTo>
                    <a:cubicBezTo>
                      <a:pt x="25" y="0"/>
                      <a:pt x="32" y="8"/>
                      <a:pt x="32" y="17"/>
                    </a:cubicBezTo>
                    <a:cubicBezTo>
                      <a:pt x="32" y="25"/>
                      <a:pt x="25" y="33"/>
                      <a:pt x="16" y="33"/>
                    </a:cubicBezTo>
                    <a:close/>
                    <a:moveTo>
                      <a:pt x="16" y="4"/>
                    </a:moveTo>
                    <a:cubicBezTo>
                      <a:pt x="9" y="4"/>
                      <a:pt x="4" y="10"/>
                      <a:pt x="4" y="17"/>
                    </a:cubicBezTo>
                    <a:cubicBezTo>
                      <a:pt x="4" y="23"/>
                      <a:pt x="9" y="29"/>
                      <a:pt x="16" y="29"/>
                    </a:cubicBezTo>
                    <a:cubicBezTo>
                      <a:pt x="23" y="29"/>
                      <a:pt x="28" y="23"/>
                      <a:pt x="28" y="17"/>
                    </a:cubicBezTo>
                    <a:cubicBezTo>
                      <a:pt x="28" y="10"/>
                      <a:pt x="23" y="4"/>
                      <a:pt x="16" y="4"/>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53" name="Oval 875"/>
              <p:cNvSpPr>
                <a:spLocks noChangeArrowheads="1"/>
              </p:cNvSpPr>
              <p:nvPr/>
            </p:nvSpPr>
            <p:spPr bwMode="auto">
              <a:xfrm>
                <a:off x="5262" y="3937"/>
                <a:ext cx="59" cy="60"/>
              </a:xfrm>
              <a:prstGeom prst="ellipse">
                <a:avLst/>
              </a:pr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54" name="Freeform 876"/>
              <p:cNvSpPr>
                <a:spLocks noEditPoints="1"/>
              </p:cNvSpPr>
              <p:nvPr/>
            </p:nvSpPr>
            <p:spPr bwMode="auto">
              <a:xfrm>
                <a:off x="5258" y="3933"/>
                <a:ext cx="67" cy="68"/>
              </a:xfrm>
              <a:custGeom>
                <a:avLst/>
                <a:gdLst>
                  <a:gd name="T0" fmla="*/ 16 w 32"/>
                  <a:gd name="T1" fmla="*/ 33 h 33"/>
                  <a:gd name="T2" fmla="*/ 0 w 32"/>
                  <a:gd name="T3" fmla="*/ 17 h 33"/>
                  <a:gd name="T4" fmla="*/ 16 w 32"/>
                  <a:gd name="T5" fmla="*/ 0 h 33"/>
                  <a:gd name="T6" fmla="*/ 32 w 32"/>
                  <a:gd name="T7" fmla="*/ 17 h 33"/>
                  <a:gd name="T8" fmla="*/ 16 w 32"/>
                  <a:gd name="T9" fmla="*/ 33 h 33"/>
                  <a:gd name="T10" fmla="*/ 16 w 32"/>
                  <a:gd name="T11" fmla="*/ 4 h 33"/>
                  <a:gd name="T12" fmla="*/ 4 w 32"/>
                  <a:gd name="T13" fmla="*/ 17 h 33"/>
                  <a:gd name="T14" fmla="*/ 16 w 32"/>
                  <a:gd name="T15" fmla="*/ 29 h 33"/>
                  <a:gd name="T16" fmla="*/ 28 w 32"/>
                  <a:gd name="T17" fmla="*/ 17 h 33"/>
                  <a:gd name="T18" fmla="*/ 16 w 32"/>
                  <a:gd name="T19" fmla="*/ 4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 h="33">
                    <a:moveTo>
                      <a:pt x="16" y="33"/>
                    </a:moveTo>
                    <a:cubicBezTo>
                      <a:pt x="7" y="33"/>
                      <a:pt x="0" y="25"/>
                      <a:pt x="0" y="17"/>
                    </a:cubicBezTo>
                    <a:cubicBezTo>
                      <a:pt x="0" y="8"/>
                      <a:pt x="7" y="0"/>
                      <a:pt x="16" y="0"/>
                    </a:cubicBezTo>
                    <a:cubicBezTo>
                      <a:pt x="25" y="0"/>
                      <a:pt x="32" y="8"/>
                      <a:pt x="32" y="17"/>
                    </a:cubicBezTo>
                    <a:cubicBezTo>
                      <a:pt x="32" y="25"/>
                      <a:pt x="25" y="33"/>
                      <a:pt x="16" y="33"/>
                    </a:cubicBezTo>
                    <a:close/>
                    <a:moveTo>
                      <a:pt x="16" y="4"/>
                    </a:moveTo>
                    <a:cubicBezTo>
                      <a:pt x="9" y="4"/>
                      <a:pt x="4" y="10"/>
                      <a:pt x="4" y="17"/>
                    </a:cubicBezTo>
                    <a:cubicBezTo>
                      <a:pt x="4" y="23"/>
                      <a:pt x="9" y="29"/>
                      <a:pt x="16" y="29"/>
                    </a:cubicBezTo>
                    <a:cubicBezTo>
                      <a:pt x="23" y="29"/>
                      <a:pt x="28" y="23"/>
                      <a:pt x="28" y="17"/>
                    </a:cubicBezTo>
                    <a:cubicBezTo>
                      <a:pt x="28" y="10"/>
                      <a:pt x="23" y="4"/>
                      <a:pt x="16" y="4"/>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55" name="Oval 877"/>
              <p:cNvSpPr>
                <a:spLocks noChangeArrowheads="1"/>
              </p:cNvSpPr>
              <p:nvPr/>
            </p:nvSpPr>
            <p:spPr bwMode="auto">
              <a:xfrm>
                <a:off x="5437" y="3937"/>
                <a:ext cx="58" cy="60"/>
              </a:xfrm>
              <a:prstGeom prst="ellipse">
                <a:avLst/>
              </a:pr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56" name="Freeform 878"/>
              <p:cNvSpPr>
                <a:spLocks noEditPoints="1"/>
              </p:cNvSpPr>
              <p:nvPr/>
            </p:nvSpPr>
            <p:spPr bwMode="auto">
              <a:xfrm>
                <a:off x="5433" y="3933"/>
                <a:ext cx="66" cy="68"/>
              </a:xfrm>
              <a:custGeom>
                <a:avLst/>
                <a:gdLst>
                  <a:gd name="T0" fmla="*/ 16 w 32"/>
                  <a:gd name="T1" fmla="*/ 33 h 33"/>
                  <a:gd name="T2" fmla="*/ 0 w 32"/>
                  <a:gd name="T3" fmla="*/ 17 h 33"/>
                  <a:gd name="T4" fmla="*/ 16 w 32"/>
                  <a:gd name="T5" fmla="*/ 0 h 33"/>
                  <a:gd name="T6" fmla="*/ 32 w 32"/>
                  <a:gd name="T7" fmla="*/ 17 h 33"/>
                  <a:gd name="T8" fmla="*/ 16 w 32"/>
                  <a:gd name="T9" fmla="*/ 33 h 33"/>
                  <a:gd name="T10" fmla="*/ 16 w 32"/>
                  <a:gd name="T11" fmla="*/ 4 h 33"/>
                  <a:gd name="T12" fmla="*/ 4 w 32"/>
                  <a:gd name="T13" fmla="*/ 17 h 33"/>
                  <a:gd name="T14" fmla="*/ 16 w 32"/>
                  <a:gd name="T15" fmla="*/ 29 h 33"/>
                  <a:gd name="T16" fmla="*/ 28 w 32"/>
                  <a:gd name="T17" fmla="*/ 17 h 33"/>
                  <a:gd name="T18" fmla="*/ 16 w 32"/>
                  <a:gd name="T19" fmla="*/ 4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 h="33">
                    <a:moveTo>
                      <a:pt x="16" y="33"/>
                    </a:moveTo>
                    <a:cubicBezTo>
                      <a:pt x="7" y="33"/>
                      <a:pt x="0" y="25"/>
                      <a:pt x="0" y="17"/>
                    </a:cubicBezTo>
                    <a:cubicBezTo>
                      <a:pt x="0" y="8"/>
                      <a:pt x="7" y="0"/>
                      <a:pt x="16" y="0"/>
                    </a:cubicBezTo>
                    <a:cubicBezTo>
                      <a:pt x="25" y="0"/>
                      <a:pt x="32" y="8"/>
                      <a:pt x="32" y="17"/>
                    </a:cubicBezTo>
                    <a:cubicBezTo>
                      <a:pt x="32" y="25"/>
                      <a:pt x="25" y="33"/>
                      <a:pt x="16" y="33"/>
                    </a:cubicBezTo>
                    <a:close/>
                    <a:moveTo>
                      <a:pt x="16" y="4"/>
                    </a:moveTo>
                    <a:cubicBezTo>
                      <a:pt x="9" y="4"/>
                      <a:pt x="4" y="10"/>
                      <a:pt x="4" y="17"/>
                    </a:cubicBezTo>
                    <a:cubicBezTo>
                      <a:pt x="4" y="23"/>
                      <a:pt x="9" y="29"/>
                      <a:pt x="16" y="29"/>
                    </a:cubicBezTo>
                    <a:cubicBezTo>
                      <a:pt x="23" y="29"/>
                      <a:pt x="28" y="23"/>
                      <a:pt x="28" y="17"/>
                    </a:cubicBezTo>
                    <a:cubicBezTo>
                      <a:pt x="28" y="10"/>
                      <a:pt x="23" y="4"/>
                      <a:pt x="16" y="4"/>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57" name="Oval 879"/>
              <p:cNvSpPr>
                <a:spLocks noChangeArrowheads="1"/>
              </p:cNvSpPr>
              <p:nvPr/>
            </p:nvSpPr>
            <p:spPr bwMode="auto">
              <a:xfrm>
                <a:off x="5611" y="3937"/>
                <a:ext cx="58" cy="60"/>
              </a:xfrm>
              <a:prstGeom prst="ellipse">
                <a:avLst/>
              </a:pr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58" name="Freeform 880"/>
              <p:cNvSpPr>
                <a:spLocks noEditPoints="1"/>
              </p:cNvSpPr>
              <p:nvPr/>
            </p:nvSpPr>
            <p:spPr bwMode="auto">
              <a:xfrm>
                <a:off x="5607" y="3933"/>
                <a:ext cx="67" cy="68"/>
              </a:xfrm>
              <a:custGeom>
                <a:avLst/>
                <a:gdLst>
                  <a:gd name="T0" fmla="*/ 16 w 32"/>
                  <a:gd name="T1" fmla="*/ 33 h 33"/>
                  <a:gd name="T2" fmla="*/ 0 w 32"/>
                  <a:gd name="T3" fmla="*/ 17 h 33"/>
                  <a:gd name="T4" fmla="*/ 16 w 32"/>
                  <a:gd name="T5" fmla="*/ 0 h 33"/>
                  <a:gd name="T6" fmla="*/ 32 w 32"/>
                  <a:gd name="T7" fmla="*/ 17 h 33"/>
                  <a:gd name="T8" fmla="*/ 16 w 32"/>
                  <a:gd name="T9" fmla="*/ 33 h 33"/>
                  <a:gd name="T10" fmla="*/ 16 w 32"/>
                  <a:gd name="T11" fmla="*/ 4 h 33"/>
                  <a:gd name="T12" fmla="*/ 4 w 32"/>
                  <a:gd name="T13" fmla="*/ 17 h 33"/>
                  <a:gd name="T14" fmla="*/ 16 w 32"/>
                  <a:gd name="T15" fmla="*/ 29 h 33"/>
                  <a:gd name="T16" fmla="*/ 28 w 32"/>
                  <a:gd name="T17" fmla="*/ 17 h 33"/>
                  <a:gd name="T18" fmla="*/ 16 w 32"/>
                  <a:gd name="T19" fmla="*/ 4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 h="33">
                    <a:moveTo>
                      <a:pt x="16" y="33"/>
                    </a:moveTo>
                    <a:cubicBezTo>
                      <a:pt x="7" y="33"/>
                      <a:pt x="0" y="25"/>
                      <a:pt x="0" y="17"/>
                    </a:cubicBezTo>
                    <a:cubicBezTo>
                      <a:pt x="0" y="8"/>
                      <a:pt x="7" y="0"/>
                      <a:pt x="16" y="0"/>
                    </a:cubicBezTo>
                    <a:cubicBezTo>
                      <a:pt x="25" y="0"/>
                      <a:pt x="32" y="8"/>
                      <a:pt x="32" y="17"/>
                    </a:cubicBezTo>
                    <a:cubicBezTo>
                      <a:pt x="32" y="25"/>
                      <a:pt x="25" y="33"/>
                      <a:pt x="16" y="33"/>
                    </a:cubicBezTo>
                    <a:close/>
                    <a:moveTo>
                      <a:pt x="16" y="4"/>
                    </a:moveTo>
                    <a:cubicBezTo>
                      <a:pt x="9" y="4"/>
                      <a:pt x="4" y="10"/>
                      <a:pt x="4" y="17"/>
                    </a:cubicBezTo>
                    <a:cubicBezTo>
                      <a:pt x="4" y="23"/>
                      <a:pt x="9" y="29"/>
                      <a:pt x="16" y="29"/>
                    </a:cubicBezTo>
                    <a:cubicBezTo>
                      <a:pt x="23" y="29"/>
                      <a:pt x="28" y="23"/>
                      <a:pt x="28" y="17"/>
                    </a:cubicBezTo>
                    <a:cubicBezTo>
                      <a:pt x="28" y="10"/>
                      <a:pt x="23" y="4"/>
                      <a:pt x="16" y="4"/>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59" name="Oval 881"/>
              <p:cNvSpPr>
                <a:spLocks noChangeArrowheads="1"/>
              </p:cNvSpPr>
              <p:nvPr/>
            </p:nvSpPr>
            <p:spPr bwMode="auto">
              <a:xfrm>
                <a:off x="5786" y="3937"/>
                <a:ext cx="58" cy="60"/>
              </a:xfrm>
              <a:prstGeom prst="ellipse">
                <a:avLst/>
              </a:pr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60" name="Freeform 882"/>
              <p:cNvSpPr>
                <a:spLocks noEditPoints="1"/>
              </p:cNvSpPr>
              <p:nvPr/>
            </p:nvSpPr>
            <p:spPr bwMode="auto">
              <a:xfrm>
                <a:off x="5782" y="3933"/>
                <a:ext cx="66" cy="68"/>
              </a:xfrm>
              <a:custGeom>
                <a:avLst/>
                <a:gdLst>
                  <a:gd name="T0" fmla="*/ 16 w 32"/>
                  <a:gd name="T1" fmla="*/ 33 h 33"/>
                  <a:gd name="T2" fmla="*/ 0 w 32"/>
                  <a:gd name="T3" fmla="*/ 17 h 33"/>
                  <a:gd name="T4" fmla="*/ 16 w 32"/>
                  <a:gd name="T5" fmla="*/ 0 h 33"/>
                  <a:gd name="T6" fmla="*/ 32 w 32"/>
                  <a:gd name="T7" fmla="*/ 17 h 33"/>
                  <a:gd name="T8" fmla="*/ 16 w 32"/>
                  <a:gd name="T9" fmla="*/ 33 h 33"/>
                  <a:gd name="T10" fmla="*/ 16 w 32"/>
                  <a:gd name="T11" fmla="*/ 4 h 33"/>
                  <a:gd name="T12" fmla="*/ 4 w 32"/>
                  <a:gd name="T13" fmla="*/ 17 h 33"/>
                  <a:gd name="T14" fmla="*/ 16 w 32"/>
                  <a:gd name="T15" fmla="*/ 29 h 33"/>
                  <a:gd name="T16" fmla="*/ 28 w 32"/>
                  <a:gd name="T17" fmla="*/ 17 h 33"/>
                  <a:gd name="T18" fmla="*/ 16 w 32"/>
                  <a:gd name="T19" fmla="*/ 4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 h="33">
                    <a:moveTo>
                      <a:pt x="16" y="33"/>
                    </a:moveTo>
                    <a:cubicBezTo>
                      <a:pt x="7" y="33"/>
                      <a:pt x="0" y="25"/>
                      <a:pt x="0" y="17"/>
                    </a:cubicBezTo>
                    <a:cubicBezTo>
                      <a:pt x="0" y="8"/>
                      <a:pt x="7" y="0"/>
                      <a:pt x="16" y="0"/>
                    </a:cubicBezTo>
                    <a:cubicBezTo>
                      <a:pt x="25" y="0"/>
                      <a:pt x="32" y="8"/>
                      <a:pt x="32" y="17"/>
                    </a:cubicBezTo>
                    <a:cubicBezTo>
                      <a:pt x="32" y="25"/>
                      <a:pt x="25" y="33"/>
                      <a:pt x="16" y="33"/>
                    </a:cubicBezTo>
                    <a:close/>
                    <a:moveTo>
                      <a:pt x="16" y="4"/>
                    </a:moveTo>
                    <a:cubicBezTo>
                      <a:pt x="9" y="4"/>
                      <a:pt x="4" y="10"/>
                      <a:pt x="4" y="17"/>
                    </a:cubicBezTo>
                    <a:cubicBezTo>
                      <a:pt x="4" y="23"/>
                      <a:pt x="9" y="29"/>
                      <a:pt x="16" y="29"/>
                    </a:cubicBezTo>
                    <a:cubicBezTo>
                      <a:pt x="23" y="29"/>
                      <a:pt x="28" y="23"/>
                      <a:pt x="28" y="17"/>
                    </a:cubicBezTo>
                    <a:cubicBezTo>
                      <a:pt x="28" y="10"/>
                      <a:pt x="23" y="4"/>
                      <a:pt x="16" y="4"/>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61" name="Oval 883"/>
              <p:cNvSpPr>
                <a:spLocks noChangeArrowheads="1"/>
              </p:cNvSpPr>
              <p:nvPr/>
            </p:nvSpPr>
            <p:spPr bwMode="auto">
              <a:xfrm>
                <a:off x="5960" y="3937"/>
                <a:ext cx="58" cy="60"/>
              </a:xfrm>
              <a:prstGeom prst="ellipse">
                <a:avLst/>
              </a:pr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62" name="Freeform 884"/>
              <p:cNvSpPr>
                <a:spLocks noEditPoints="1"/>
              </p:cNvSpPr>
              <p:nvPr/>
            </p:nvSpPr>
            <p:spPr bwMode="auto">
              <a:xfrm>
                <a:off x="5956" y="3933"/>
                <a:ext cx="66" cy="68"/>
              </a:xfrm>
              <a:custGeom>
                <a:avLst/>
                <a:gdLst>
                  <a:gd name="T0" fmla="*/ 16 w 32"/>
                  <a:gd name="T1" fmla="*/ 33 h 33"/>
                  <a:gd name="T2" fmla="*/ 0 w 32"/>
                  <a:gd name="T3" fmla="*/ 17 h 33"/>
                  <a:gd name="T4" fmla="*/ 16 w 32"/>
                  <a:gd name="T5" fmla="*/ 0 h 33"/>
                  <a:gd name="T6" fmla="*/ 32 w 32"/>
                  <a:gd name="T7" fmla="*/ 17 h 33"/>
                  <a:gd name="T8" fmla="*/ 16 w 32"/>
                  <a:gd name="T9" fmla="*/ 33 h 33"/>
                  <a:gd name="T10" fmla="*/ 16 w 32"/>
                  <a:gd name="T11" fmla="*/ 4 h 33"/>
                  <a:gd name="T12" fmla="*/ 4 w 32"/>
                  <a:gd name="T13" fmla="*/ 17 h 33"/>
                  <a:gd name="T14" fmla="*/ 16 w 32"/>
                  <a:gd name="T15" fmla="*/ 29 h 33"/>
                  <a:gd name="T16" fmla="*/ 28 w 32"/>
                  <a:gd name="T17" fmla="*/ 17 h 33"/>
                  <a:gd name="T18" fmla="*/ 16 w 32"/>
                  <a:gd name="T19" fmla="*/ 4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 h="33">
                    <a:moveTo>
                      <a:pt x="16" y="33"/>
                    </a:moveTo>
                    <a:cubicBezTo>
                      <a:pt x="7" y="33"/>
                      <a:pt x="0" y="25"/>
                      <a:pt x="0" y="17"/>
                    </a:cubicBezTo>
                    <a:cubicBezTo>
                      <a:pt x="0" y="8"/>
                      <a:pt x="7" y="0"/>
                      <a:pt x="16" y="0"/>
                    </a:cubicBezTo>
                    <a:cubicBezTo>
                      <a:pt x="25" y="0"/>
                      <a:pt x="32" y="8"/>
                      <a:pt x="32" y="17"/>
                    </a:cubicBezTo>
                    <a:cubicBezTo>
                      <a:pt x="32" y="25"/>
                      <a:pt x="25" y="33"/>
                      <a:pt x="16" y="33"/>
                    </a:cubicBezTo>
                    <a:close/>
                    <a:moveTo>
                      <a:pt x="16" y="4"/>
                    </a:moveTo>
                    <a:cubicBezTo>
                      <a:pt x="10" y="4"/>
                      <a:pt x="4" y="10"/>
                      <a:pt x="4" y="17"/>
                    </a:cubicBezTo>
                    <a:cubicBezTo>
                      <a:pt x="4" y="23"/>
                      <a:pt x="10" y="29"/>
                      <a:pt x="16" y="29"/>
                    </a:cubicBezTo>
                    <a:cubicBezTo>
                      <a:pt x="23" y="29"/>
                      <a:pt x="28" y="23"/>
                      <a:pt x="28" y="17"/>
                    </a:cubicBezTo>
                    <a:cubicBezTo>
                      <a:pt x="28" y="10"/>
                      <a:pt x="23" y="4"/>
                      <a:pt x="16" y="4"/>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63" name="Oval 885"/>
              <p:cNvSpPr>
                <a:spLocks noChangeArrowheads="1"/>
              </p:cNvSpPr>
              <p:nvPr/>
            </p:nvSpPr>
            <p:spPr bwMode="auto">
              <a:xfrm>
                <a:off x="6135" y="3937"/>
                <a:ext cx="58" cy="60"/>
              </a:xfrm>
              <a:prstGeom prst="ellipse">
                <a:avLst/>
              </a:pr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64" name="Freeform 886"/>
              <p:cNvSpPr>
                <a:spLocks noEditPoints="1"/>
              </p:cNvSpPr>
              <p:nvPr/>
            </p:nvSpPr>
            <p:spPr bwMode="auto">
              <a:xfrm>
                <a:off x="6130" y="3933"/>
                <a:ext cx="67" cy="68"/>
              </a:xfrm>
              <a:custGeom>
                <a:avLst/>
                <a:gdLst>
                  <a:gd name="T0" fmla="*/ 16 w 32"/>
                  <a:gd name="T1" fmla="*/ 33 h 33"/>
                  <a:gd name="T2" fmla="*/ 0 w 32"/>
                  <a:gd name="T3" fmla="*/ 17 h 33"/>
                  <a:gd name="T4" fmla="*/ 16 w 32"/>
                  <a:gd name="T5" fmla="*/ 0 h 33"/>
                  <a:gd name="T6" fmla="*/ 32 w 32"/>
                  <a:gd name="T7" fmla="*/ 17 h 33"/>
                  <a:gd name="T8" fmla="*/ 16 w 32"/>
                  <a:gd name="T9" fmla="*/ 33 h 33"/>
                  <a:gd name="T10" fmla="*/ 16 w 32"/>
                  <a:gd name="T11" fmla="*/ 4 h 33"/>
                  <a:gd name="T12" fmla="*/ 4 w 32"/>
                  <a:gd name="T13" fmla="*/ 17 h 33"/>
                  <a:gd name="T14" fmla="*/ 16 w 32"/>
                  <a:gd name="T15" fmla="*/ 29 h 33"/>
                  <a:gd name="T16" fmla="*/ 28 w 32"/>
                  <a:gd name="T17" fmla="*/ 17 h 33"/>
                  <a:gd name="T18" fmla="*/ 16 w 32"/>
                  <a:gd name="T19" fmla="*/ 4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 h="33">
                    <a:moveTo>
                      <a:pt x="16" y="33"/>
                    </a:moveTo>
                    <a:cubicBezTo>
                      <a:pt x="7" y="33"/>
                      <a:pt x="0" y="25"/>
                      <a:pt x="0" y="17"/>
                    </a:cubicBezTo>
                    <a:cubicBezTo>
                      <a:pt x="0" y="8"/>
                      <a:pt x="7" y="0"/>
                      <a:pt x="16" y="0"/>
                    </a:cubicBezTo>
                    <a:cubicBezTo>
                      <a:pt x="25" y="0"/>
                      <a:pt x="32" y="8"/>
                      <a:pt x="32" y="17"/>
                    </a:cubicBezTo>
                    <a:cubicBezTo>
                      <a:pt x="32" y="25"/>
                      <a:pt x="25" y="33"/>
                      <a:pt x="16" y="33"/>
                    </a:cubicBezTo>
                    <a:close/>
                    <a:moveTo>
                      <a:pt x="16" y="4"/>
                    </a:moveTo>
                    <a:cubicBezTo>
                      <a:pt x="10" y="4"/>
                      <a:pt x="4" y="10"/>
                      <a:pt x="4" y="17"/>
                    </a:cubicBezTo>
                    <a:cubicBezTo>
                      <a:pt x="4" y="23"/>
                      <a:pt x="10" y="29"/>
                      <a:pt x="16" y="29"/>
                    </a:cubicBezTo>
                    <a:cubicBezTo>
                      <a:pt x="23" y="29"/>
                      <a:pt x="28" y="23"/>
                      <a:pt x="28" y="17"/>
                    </a:cubicBezTo>
                    <a:cubicBezTo>
                      <a:pt x="28" y="10"/>
                      <a:pt x="23" y="4"/>
                      <a:pt x="16" y="4"/>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65" name="Oval 887"/>
              <p:cNvSpPr>
                <a:spLocks noChangeArrowheads="1"/>
              </p:cNvSpPr>
              <p:nvPr/>
            </p:nvSpPr>
            <p:spPr bwMode="auto">
              <a:xfrm>
                <a:off x="6309" y="3937"/>
                <a:ext cx="58" cy="60"/>
              </a:xfrm>
              <a:prstGeom prst="ellipse">
                <a:avLst/>
              </a:pr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66" name="Freeform 888"/>
              <p:cNvSpPr>
                <a:spLocks noEditPoints="1"/>
              </p:cNvSpPr>
              <p:nvPr/>
            </p:nvSpPr>
            <p:spPr bwMode="auto">
              <a:xfrm>
                <a:off x="6305" y="3933"/>
                <a:ext cx="66" cy="68"/>
              </a:xfrm>
              <a:custGeom>
                <a:avLst/>
                <a:gdLst>
                  <a:gd name="T0" fmla="*/ 16 w 32"/>
                  <a:gd name="T1" fmla="*/ 33 h 33"/>
                  <a:gd name="T2" fmla="*/ 0 w 32"/>
                  <a:gd name="T3" fmla="*/ 17 h 33"/>
                  <a:gd name="T4" fmla="*/ 16 w 32"/>
                  <a:gd name="T5" fmla="*/ 0 h 33"/>
                  <a:gd name="T6" fmla="*/ 32 w 32"/>
                  <a:gd name="T7" fmla="*/ 17 h 33"/>
                  <a:gd name="T8" fmla="*/ 16 w 32"/>
                  <a:gd name="T9" fmla="*/ 33 h 33"/>
                  <a:gd name="T10" fmla="*/ 16 w 32"/>
                  <a:gd name="T11" fmla="*/ 4 h 33"/>
                  <a:gd name="T12" fmla="*/ 4 w 32"/>
                  <a:gd name="T13" fmla="*/ 17 h 33"/>
                  <a:gd name="T14" fmla="*/ 16 w 32"/>
                  <a:gd name="T15" fmla="*/ 29 h 33"/>
                  <a:gd name="T16" fmla="*/ 28 w 32"/>
                  <a:gd name="T17" fmla="*/ 17 h 33"/>
                  <a:gd name="T18" fmla="*/ 16 w 32"/>
                  <a:gd name="T19" fmla="*/ 4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 h="33">
                    <a:moveTo>
                      <a:pt x="16" y="33"/>
                    </a:moveTo>
                    <a:cubicBezTo>
                      <a:pt x="7" y="33"/>
                      <a:pt x="0" y="25"/>
                      <a:pt x="0" y="17"/>
                    </a:cubicBezTo>
                    <a:cubicBezTo>
                      <a:pt x="0" y="8"/>
                      <a:pt x="7" y="0"/>
                      <a:pt x="16" y="0"/>
                    </a:cubicBezTo>
                    <a:cubicBezTo>
                      <a:pt x="25" y="0"/>
                      <a:pt x="32" y="8"/>
                      <a:pt x="32" y="17"/>
                    </a:cubicBezTo>
                    <a:cubicBezTo>
                      <a:pt x="32" y="25"/>
                      <a:pt x="25" y="33"/>
                      <a:pt x="16" y="33"/>
                    </a:cubicBezTo>
                    <a:close/>
                    <a:moveTo>
                      <a:pt x="16" y="4"/>
                    </a:moveTo>
                    <a:cubicBezTo>
                      <a:pt x="10" y="4"/>
                      <a:pt x="4" y="10"/>
                      <a:pt x="4" y="17"/>
                    </a:cubicBezTo>
                    <a:cubicBezTo>
                      <a:pt x="4" y="23"/>
                      <a:pt x="10" y="29"/>
                      <a:pt x="16" y="29"/>
                    </a:cubicBezTo>
                    <a:cubicBezTo>
                      <a:pt x="23" y="29"/>
                      <a:pt x="28" y="23"/>
                      <a:pt x="28" y="17"/>
                    </a:cubicBezTo>
                    <a:cubicBezTo>
                      <a:pt x="28" y="10"/>
                      <a:pt x="23" y="4"/>
                      <a:pt x="16" y="4"/>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67" name="Oval 889"/>
              <p:cNvSpPr>
                <a:spLocks noChangeArrowheads="1"/>
              </p:cNvSpPr>
              <p:nvPr/>
            </p:nvSpPr>
            <p:spPr bwMode="auto">
              <a:xfrm>
                <a:off x="6483" y="3937"/>
                <a:ext cx="61" cy="60"/>
              </a:xfrm>
              <a:prstGeom prst="ellipse">
                <a:avLst/>
              </a:pr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68" name="Freeform 890"/>
              <p:cNvSpPr>
                <a:spLocks noEditPoints="1"/>
              </p:cNvSpPr>
              <p:nvPr/>
            </p:nvSpPr>
            <p:spPr bwMode="auto">
              <a:xfrm>
                <a:off x="6479" y="3933"/>
                <a:ext cx="69" cy="68"/>
              </a:xfrm>
              <a:custGeom>
                <a:avLst/>
                <a:gdLst>
                  <a:gd name="T0" fmla="*/ 16 w 33"/>
                  <a:gd name="T1" fmla="*/ 33 h 33"/>
                  <a:gd name="T2" fmla="*/ 0 w 33"/>
                  <a:gd name="T3" fmla="*/ 17 h 33"/>
                  <a:gd name="T4" fmla="*/ 16 w 33"/>
                  <a:gd name="T5" fmla="*/ 0 h 33"/>
                  <a:gd name="T6" fmla="*/ 33 w 33"/>
                  <a:gd name="T7" fmla="*/ 17 h 33"/>
                  <a:gd name="T8" fmla="*/ 16 w 33"/>
                  <a:gd name="T9" fmla="*/ 33 h 33"/>
                  <a:gd name="T10" fmla="*/ 16 w 33"/>
                  <a:gd name="T11" fmla="*/ 4 h 33"/>
                  <a:gd name="T12" fmla="*/ 4 w 33"/>
                  <a:gd name="T13" fmla="*/ 17 h 33"/>
                  <a:gd name="T14" fmla="*/ 16 w 33"/>
                  <a:gd name="T15" fmla="*/ 29 h 33"/>
                  <a:gd name="T16" fmla="*/ 29 w 33"/>
                  <a:gd name="T17" fmla="*/ 17 h 33"/>
                  <a:gd name="T18" fmla="*/ 16 w 33"/>
                  <a:gd name="T19" fmla="*/ 4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 h="33">
                    <a:moveTo>
                      <a:pt x="16" y="33"/>
                    </a:moveTo>
                    <a:cubicBezTo>
                      <a:pt x="8" y="33"/>
                      <a:pt x="0" y="25"/>
                      <a:pt x="0" y="17"/>
                    </a:cubicBezTo>
                    <a:cubicBezTo>
                      <a:pt x="0" y="8"/>
                      <a:pt x="8" y="0"/>
                      <a:pt x="16" y="0"/>
                    </a:cubicBezTo>
                    <a:cubicBezTo>
                      <a:pt x="25" y="0"/>
                      <a:pt x="33" y="8"/>
                      <a:pt x="33" y="17"/>
                    </a:cubicBezTo>
                    <a:cubicBezTo>
                      <a:pt x="33" y="25"/>
                      <a:pt x="25" y="33"/>
                      <a:pt x="16" y="33"/>
                    </a:cubicBezTo>
                    <a:close/>
                    <a:moveTo>
                      <a:pt x="16" y="4"/>
                    </a:moveTo>
                    <a:cubicBezTo>
                      <a:pt x="10" y="4"/>
                      <a:pt x="4" y="10"/>
                      <a:pt x="4" y="17"/>
                    </a:cubicBezTo>
                    <a:cubicBezTo>
                      <a:pt x="4" y="23"/>
                      <a:pt x="10" y="29"/>
                      <a:pt x="16" y="29"/>
                    </a:cubicBezTo>
                    <a:cubicBezTo>
                      <a:pt x="23" y="29"/>
                      <a:pt x="29" y="23"/>
                      <a:pt x="29" y="17"/>
                    </a:cubicBezTo>
                    <a:cubicBezTo>
                      <a:pt x="29" y="10"/>
                      <a:pt x="23" y="4"/>
                      <a:pt x="16" y="4"/>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69" name="Oval 891"/>
              <p:cNvSpPr>
                <a:spLocks noChangeArrowheads="1"/>
              </p:cNvSpPr>
              <p:nvPr/>
            </p:nvSpPr>
            <p:spPr bwMode="auto">
              <a:xfrm>
                <a:off x="6658" y="3937"/>
                <a:ext cx="60" cy="60"/>
              </a:xfrm>
              <a:prstGeom prst="ellipse">
                <a:avLst/>
              </a:pr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70" name="Freeform 892"/>
              <p:cNvSpPr>
                <a:spLocks noEditPoints="1"/>
              </p:cNvSpPr>
              <p:nvPr/>
            </p:nvSpPr>
            <p:spPr bwMode="auto">
              <a:xfrm>
                <a:off x="6654" y="3933"/>
                <a:ext cx="68" cy="68"/>
              </a:xfrm>
              <a:custGeom>
                <a:avLst/>
                <a:gdLst>
                  <a:gd name="T0" fmla="*/ 16 w 33"/>
                  <a:gd name="T1" fmla="*/ 33 h 33"/>
                  <a:gd name="T2" fmla="*/ 0 w 33"/>
                  <a:gd name="T3" fmla="*/ 17 h 33"/>
                  <a:gd name="T4" fmla="*/ 16 w 33"/>
                  <a:gd name="T5" fmla="*/ 0 h 33"/>
                  <a:gd name="T6" fmla="*/ 33 w 33"/>
                  <a:gd name="T7" fmla="*/ 17 h 33"/>
                  <a:gd name="T8" fmla="*/ 16 w 33"/>
                  <a:gd name="T9" fmla="*/ 33 h 33"/>
                  <a:gd name="T10" fmla="*/ 16 w 33"/>
                  <a:gd name="T11" fmla="*/ 4 h 33"/>
                  <a:gd name="T12" fmla="*/ 4 w 33"/>
                  <a:gd name="T13" fmla="*/ 17 h 33"/>
                  <a:gd name="T14" fmla="*/ 16 w 33"/>
                  <a:gd name="T15" fmla="*/ 29 h 33"/>
                  <a:gd name="T16" fmla="*/ 29 w 33"/>
                  <a:gd name="T17" fmla="*/ 17 h 33"/>
                  <a:gd name="T18" fmla="*/ 16 w 33"/>
                  <a:gd name="T19" fmla="*/ 4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 h="33">
                    <a:moveTo>
                      <a:pt x="16" y="33"/>
                    </a:moveTo>
                    <a:cubicBezTo>
                      <a:pt x="8" y="33"/>
                      <a:pt x="0" y="25"/>
                      <a:pt x="0" y="17"/>
                    </a:cubicBezTo>
                    <a:cubicBezTo>
                      <a:pt x="0" y="8"/>
                      <a:pt x="8" y="0"/>
                      <a:pt x="16" y="0"/>
                    </a:cubicBezTo>
                    <a:cubicBezTo>
                      <a:pt x="25" y="0"/>
                      <a:pt x="33" y="8"/>
                      <a:pt x="33" y="17"/>
                    </a:cubicBezTo>
                    <a:cubicBezTo>
                      <a:pt x="33" y="25"/>
                      <a:pt x="25" y="33"/>
                      <a:pt x="16" y="33"/>
                    </a:cubicBezTo>
                    <a:close/>
                    <a:moveTo>
                      <a:pt x="16" y="4"/>
                    </a:moveTo>
                    <a:cubicBezTo>
                      <a:pt x="10" y="4"/>
                      <a:pt x="4" y="10"/>
                      <a:pt x="4" y="17"/>
                    </a:cubicBezTo>
                    <a:cubicBezTo>
                      <a:pt x="4" y="23"/>
                      <a:pt x="10" y="29"/>
                      <a:pt x="16" y="29"/>
                    </a:cubicBezTo>
                    <a:cubicBezTo>
                      <a:pt x="23" y="29"/>
                      <a:pt x="29" y="23"/>
                      <a:pt x="29" y="17"/>
                    </a:cubicBezTo>
                    <a:cubicBezTo>
                      <a:pt x="29" y="10"/>
                      <a:pt x="23" y="4"/>
                      <a:pt x="16" y="4"/>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71" name="Oval 893"/>
              <p:cNvSpPr>
                <a:spLocks noChangeArrowheads="1"/>
              </p:cNvSpPr>
              <p:nvPr/>
            </p:nvSpPr>
            <p:spPr bwMode="auto">
              <a:xfrm>
                <a:off x="6832" y="3937"/>
                <a:ext cx="61" cy="60"/>
              </a:xfrm>
              <a:prstGeom prst="ellipse">
                <a:avLst/>
              </a:pr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72" name="Freeform 894"/>
              <p:cNvSpPr>
                <a:spLocks noEditPoints="1"/>
              </p:cNvSpPr>
              <p:nvPr/>
            </p:nvSpPr>
            <p:spPr bwMode="auto">
              <a:xfrm>
                <a:off x="6828" y="3933"/>
                <a:ext cx="69" cy="68"/>
              </a:xfrm>
              <a:custGeom>
                <a:avLst/>
                <a:gdLst>
                  <a:gd name="T0" fmla="*/ 17 w 33"/>
                  <a:gd name="T1" fmla="*/ 33 h 33"/>
                  <a:gd name="T2" fmla="*/ 0 w 33"/>
                  <a:gd name="T3" fmla="*/ 17 h 33"/>
                  <a:gd name="T4" fmla="*/ 17 w 33"/>
                  <a:gd name="T5" fmla="*/ 0 h 33"/>
                  <a:gd name="T6" fmla="*/ 33 w 33"/>
                  <a:gd name="T7" fmla="*/ 17 h 33"/>
                  <a:gd name="T8" fmla="*/ 17 w 33"/>
                  <a:gd name="T9" fmla="*/ 33 h 33"/>
                  <a:gd name="T10" fmla="*/ 17 w 33"/>
                  <a:gd name="T11" fmla="*/ 4 h 33"/>
                  <a:gd name="T12" fmla="*/ 4 w 33"/>
                  <a:gd name="T13" fmla="*/ 17 h 33"/>
                  <a:gd name="T14" fmla="*/ 17 w 33"/>
                  <a:gd name="T15" fmla="*/ 29 h 33"/>
                  <a:gd name="T16" fmla="*/ 29 w 33"/>
                  <a:gd name="T17" fmla="*/ 17 h 33"/>
                  <a:gd name="T18" fmla="*/ 17 w 33"/>
                  <a:gd name="T19" fmla="*/ 4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 h="33">
                    <a:moveTo>
                      <a:pt x="17" y="33"/>
                    </a:moveTo>
                    <a:cubicBezTo>
                      <a:pt x="8" y="33"/>
                      <a:pt x="0" y="25"/>
                      <a:pt x="0" y="17"/>
                    </a:cubicBezTo>
                    <a:cubicBezTo>
                      <a:pt x="0" y="8"/>
                      <a:pt x="8" y="0"/>
                      <a:pt x="17" y="0"/>
                    </a:cubicBezTo>
                    <a:cubicBezTo>
                      <a:pt x="25" y="0"/>
                      <a:pt x="33" y="8"/>
                      <a:pt x="33" y="17"/>
                    </a:cubicBezTo>
                    <a:cubicBezTo>
                      <a:pt x="33" y="25"/>
                      <a:pt x="25" y="33"/>
                      <a:pt x="17" y="33"/>
                    </a:cubicBezTo>
                    <a:close/>
                    <a:moveTo>
                      <a:pt x="17" y="4"/>
                    </a:moveTo>
                    <a:cubicBezTo>
                      <a:pt x="10" y="4"/>
                      <a:pt x="4" y="10"/>
                      <a:pt x="4" y="17"/>
                    </a:cubicBezTo>
                    <a:cubicBezTo>
                      <a:pt x="4" y="23"/>
                      <a:pt x="10" y="29"/>
                      <a:pt x="17" y="29"/>
                    </a:cubicBezTo>
                    <a:cubicBezTo>
                      <a:pt x="23" y="29"/>
                      <a:pt x="29" y="23"/>
                      <a:pt x="29" y="17"/>
                    </a:cubicBezTo>
                    <a:cubicBezTo>
                      <a:pt x="29" y="10"/>
                      <a:pt x="23" y="4"/>
                      <a:pt x="17" y="4"/>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73" name="Oval 895"/>
              <p:cNvSpPr>
                <a:spLocks noChangeArrowheads="1"/>
              </p:cNvSpPr>
              <p:nvPr/>
            </p:nvSpPr>
            <p:spPr bwMode="auto">
              <a:xfrm>
                <a:off x="7009" y="3937"/>
                <a:ext cx="58" cy="60"/>
              </a:xfrm>
              <a:prstGeom prst="ellipse">
                <a:avLst/>
              </a:pr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74" name="Freeform 896"/>
              <p:cNvSpPr>
                <a:spLocks noEditPoints="1"/>
              </p:cNvSpPr>
              <p:nvPr/>
            </p:nvSpPr>
            <p:spPr bwMode="auto">
              <a:xfrm>
                <a:off x="7005" y="3933"/>
                <a:ext cx="66" cy="68"/>
              </a:xfrm>
              <a:custGeom>
                <a:avLst/>
                <a:gdLst>
                  <a:gd name="T0" fmla="*/ 16 w 32"/>
                  <a:gd name="T1" fmla="*/ 33 h 33"/>
                  <a:gd name="T2" fmla="*/ 0 w 32"/>
                  <a:gd name="T3" fmla="*/ 17 h 33"/>
                  <a:gd name="T4" fmla="*/ 16 w 32"/>
                  <a:gd name="T5" fmla="*/ 0 h 33"/>
                  <a:gd name="T6" fmla="*/ 32 w 32"/>
                  <a:gd name="T7" fmla="*/ 17 h 33"/>
                  <a:gd name="T8" fmla="*/ 16 w 32"/>
                  <a:gd name="T9" fmla="*/ 33 h 33"/>
                  <a:gd name="T10" fmla="*/ 16 w 32"/>
                  <a:gd name="T11" fmla="*/ 4 h 33"/>
                  <a:gd name="T12" fmla="*/ 4 w 32"/>
                  <a:gd name="T13" fmla="*/ 17 h 33"/>
                  <a:gd name="T14" fmla="*/ 16 w 32"/>
                  <a:gd name="T15" fmla="*/ 29 h 33"/>
                  <a:gd name="T16" fmla="*/ 28 w 32"/>
                  <a:gd name="T17" fmla="*/ 17 h 33"/>
                  <a:gd name="T18" fmla="*/ 16 w 32"/>
                  <a:gd name="T19" fmla="*/ 4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 h="33">
                    <a:moveTo>
                      <a:pt x="16" y="33"/>
                    </a:moveTo>
                    <a:cubicBezTo>
                      <a:pt x="7" y="33"/>
                      <a:pt x="0" y="25"/>
                      <a:pt x="0" y="17"/>
                    </a:cubicBezTo>
                    <a:cubicBezTo>
                      <a:pt x="0" y="8"/>
                      <a:pt x="7" y="0"/>
                      <a:pt x="16" y="0"/>
                    </a:cubicBezTo>
                    <a:cubicBezTo>
                      <a:pt x="25" y="0"/>
                      <a:pt x="32" y="8"/>
                      <a:pt x="32" y="17"/>
                    </a:cubicBezTo>
                    <a:cubicBezTo>
                      <a:pt x="32" y="25"/>
                      <a:pt x="25" y="33"/>
                      <a:pt x="16" y="33"/>
                    </a:cubicBezTo>
                    <a:close/>
                    <a:moveTo>
                      <a:pt x="16" y="4"/>
                    </a:moveTo>
                    <a:cubicBezTo>
                      <a:pt x="9" y="4"/>
                      <a:pt x="4" y="10"/>
                      <a:pt x="4" y="17"/>
                    </a:cubicBezTo>
                    <a:cubicBezTo>
                      <a:pt x="4" y="23"/>
                      <a:pt x="9" y="29"/>
                      <a:pt x="16" y="29"/>
                    </a:cubicBezTo>
                    <a:cubicBezTo>
                      <a:pt x="22" y="29"/>
                      <a:pt x="28" y="23"/>
                      <a:pt x="28" y="17"/>
                    </a:cubicBezTo>
                    <a:cubicBezTo>
                      <a:pt x="28" y="10"/>
                      <a:pt x="22" y="4"/>
                      <a:pt x="16" y="4"/>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75" name="Oval 897"/>
              <p:cNvSpPr>
                <a:spLocks noChangeArrowheads="1"/>
              </p:cNvSpPr>
              <p:nvPr/>
            </p:nvSpPr>
            <p:spPr bwMode="auto">
              <a:xfrm>
                <a:off x="7183" y="3937"/>
                <a:ext cx="58" cy="60"/>
              </a:xfrm>
              <a:prstGeom prst="ellipse">
                <a:avLst/>
              </a:pr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76" name="Freeform 898"/>
              <p:cNvSpPr>
                <a:spLocks noEditPoints="1"/>
              </p:cNvSpPr>
              <p:nvPr/>
            </p:nvSpPr>
            <p:spPr bwMode="auto">
              <a:xfrm>
                <a:off x="7179" y="3933"/>
                <a:ext cx="67" cy="68"/>
              </a:xfrm>
              <a:custGeom>
                <a:avLst/>
                <a:gdLst>
                  <a:gd name="T0" fmla="*/ 16 w 32"/>
                  <a:gd name="T1" fmla="*/ 33 h 33"/>
                  <a:gd name="T2" fmla="*/ 0 w 32"/>
                  <a:gd name="T3" fmla="*/ 17 h 33"/>
                  <a:gd name="T4" fmla="*/ 16 w 32"/>
                  <a:gd name="T5" fmla="*/ 0 h 33"/>
                  <a:gd name="T6" fmla="*/ 32 w 32"/>
                  <a:gd name="T7" fmla="*/ 17 h 33"/>
                  <a:gd name="T8" fmla="*/ 16 w 32"/>
                  <a:gd name="T9" fmla="*/ 33 h 33"/>
                  <a:gd name="T10" fmla="*/ 16 w 32"/>
                  <a:gd name="T11" fmla="*/ 4 h 33"/>
                  <a:gd name="T12" fmla="*/ 4 w 32"/>
                  <a:gd name="T13" fmla="*/ 17 h 33"/>
                  <a:gd name="T14" fmla="*/ 16 w 32"/>
                  <a:gd name="T15" fmla="*/ 29 h 33"/>
                  <a:gd name="T16" fmla="*/ 28 w 32"/>
                  <a:gd name="T17" fmla="*/ 17 h 33"/>
                  <a:gd name="T18" fmla="*/ 16 w 32"/>
                  <a:gd name="T19" fmla="*/ 4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 h="33">
                    <a:moveTo>
                      <a:pt x="16" y="33"/>
                    </a:moveTo>
                    <a:cubicBezTo>
                      <a:pt x="7" y="33"/>
                      <a:pt x="0" y="25"/>
                      <a:pt x="0" y="17"/>
                    </a:cubicBezTo>
                    <a:cubicBezTo>
                      <a:pt x="0" y="8"/>
                      <a:pt x="7" y="0"/>
                      <a:pt x="16" y="0"/>
                    </a:cubicBezTo>
                    <a:cubicBezTo>
                      <a:pt x="25" y="0"/>
                      <a:pt x="32" y="8"/>
                      <a:pt x="32" y="17"/>
                    </a:cubicBezTo>
                    <a:cubicBezTo>
                      <a:pt x="32" y="25"/>
                      <a:pt x="25" y="33"/>
                      <a:pt x="16" y="33"/>
                    </a:cubicBezTo>
                    <a:close/>
                    <a:moveTo>
                      <a:pt x="16" y="4"/>
                    </a:moveTo>
                    <a:cubicBezTo>
                      <a:pt x="9" y="4"/>
                      <a:pt x="4" y="10"/>
                      <a:pt x="4" y="17"/>
                    </a:cubicBezTo>
                    <a:cubicBezTo>
                      <a:pt x="4" y="23"/>
                      <a:pt x="9" y="29"/>
                      <a:pt x="16" y="29"/>
                    </a:cubicBezTo>
                    <a:cubicBezTo>
                      <a:pt x="22" y="29"/>
                      <a:pt x="28" y="23"/>
                      <a:pt x="28" y="17"/>
                    </a:cubicBezTo>
                    <a:cubicBezTo>
                      <a:pt x="28" y="10"/>
                      <a:pt x="22" y="4"/>
                      <a:pt x="16" y="4"/>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77" name="Oval 899"/>
              <p:cNvSpPr>
                <a:spLocks noChangeArrowheads="1"/>
              </p:cNvSpPr>
              <p:nvPr/>
            </p:nvSpPr>
            <p:spPr bwMode="auto">
              <a:xfrm>
                <a:off x="7358" y="3937"/>
                <a:ext cx="58" cy="60"/>
              </a:xfrm>
              <a:prstGeom prst="ellipse">
                <a:avLst/>
              </a:pr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78" name="Freeform 900"/>
              <p:cNvSpPr>
                <a:spLocks noEditPoints="1"/>
              </p:cNvSpPr>
              <p:nvPr/>
            </p:nvSpPr>
            <p:spPr bwMode="auto">
              <a:xfrm>
                <a:off x="7354" y="3933"/>
                <a:ext cx="66" cy="68"/>
              </a:xfrm>
              <a:custGeom>
                <a:avLst/>
                <a:gdLst>
                  <a:gd name="T0" fmla="*/ 16 w 32"/>
                  <a:gd name="T1" fmla="*/ 33 h 33"/>
                  <a:gd name="T2" fmla="*/ 0 w 32"/>
                  <a:gd name="T3" fmla="*/ 17 h 33"/>
                  <a:gd name="T4" fmla="*/ 16 w 32"/>
                  <a:gd name="T5" fmla="*/ 0 h 33"/>
                  <a:gd name="T6" fmla="*/ 32 w 32"/>
                  <a:gd name="T7" fmla="*/ 17 h 33"/>
                  <a:gd name="T8" fmla="*/ 16 w 32"/>
                  <a:gd name="T9" fmla="*/ 33 h 33"/>
                  <a:gd name="T10" fmla="*/ 16 w 32"/>
                  <a:gd name="T11" fmla="*/ 4 h 33"/>
                  <a:gd name="T12" fmla="*/ 4 w 32"/>
                  <a:gd name="T13" fmla="*/ 17 h 33"/>
                  <a:gd name="T14" fmla="*/ 16 w 32"/>
                  <a:gd name="T15" fmla="*/ 29 h 33"/>
                  <a:gd name="T16" fmla="*/ 28 w 32"/>
                  <a:gd name="T17" fmla="*/ 17 h 33"/>
                  <a:gd name="T18" fmla="*/ 16 w 32"/>
                  <a:gd name="T19" fmla="*/ 4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 h="33">
                    <a:moveTo>
                      <a:pt x="16" y="33"/>
                    </a:moveTo>
                    <a:cubicBezTo>
                      <a:pt x="7" y="33"/>
                      <a:pt x="0" y="25"/>
                      <a:pt x="0" y="17"/>
                    </a:cubicBezTo>
                    <a:cubicBezTo>
                      <a:pt x="0" y="8"/>
                      <a:pt x="7" y="0"/>
                      <a:pt x="16" y="0"/>
                    </a:cubicBezTo>
                    <a:cubicBezTo>
                      <a:pt x="25" y="0"/>
                      <a:pt x="32" y="8"/>
                      <a:pt x="32" y="17"/>
                    </a:cubicBezTo>
                    <a:cubicBezTo>
                      <a:pt x="32" y="25"/>
                      <a:pt x="25" y="33"/>
                      <a:pt x="16" y="33"/>
                    </a:cubicBezTo>
                    <a:close/>
                    <a:moveTo>
                      <a:pt x="16" y="4"/>
                    </a:moveTo>
                    <a:cubicBezTo>
                      <a:pt x="9" y="4"/>
                      <a:pt x="4" y="10"/>
                      <a:pt x="4" y="17"/>
                    </a:cubicBezTo>
                    <a:cubicBezTo>
                      <a:pt x="4" y="23"/>
                      <a:pt x="9" y="29"/>
                      <a:pt x="16" y="29"/>
                    </a:cubicBezTo>
                    <a:cubicBezTo>
                      <a:pt x="22" y="29"/>
                      <a:pt x="28" y="23"/>
                      <a:pt x="28" y="17"/>
                    </a:cubicBezTo>
                    <a:cubicBezTo>
                      <a:pt x="28" y="10"/>
                      <a:pt x="22" y="4"/>
                      <a:pt x="16" y="4"/>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79" name="Rectangle 901"/>
              <p:cNvSpPr>
                <a:spLocks noChangeArrowheads="1"/>
              </p:cNvSpPr>
              <p:nvPr/>
            </p:nvSpPr>
            <p:spPr bwMode="auto">
              <a:xfrm>
                <a:off x="98" y="3734"/>
                <a:ext cx="131" cy="589"/>
              </a:xfrm>
              <a:prstGeom prst="rect">
                <a:avLst/>
              </a:prstGeom>
              <a:solidFill>
                <a:srgbClr val="93939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80" name="Freeform 902"/>
              <p:cNvSpPr>
                <a:spLocks/>
              </p:cNvSpPr>
              <p:nvPr/>
            </p:nvSpPr>
            <p:spPr bwMode="auto">
              <a:xfrm>
                <a:off x="758" y="3788"/>
                <a:ext cx="65" cy="72"/>
              </a:xfrm>
              <a:custGeom>
                <a:avLst/>
                <a:gdLst>
                  <a:gd name="T0" fmla="*/ 29 w 65"/>
                  <a:gd name="T1" fmla="*/ 58 h 72"/>
                  <a:gd name="T2" fmla="*/ 13 w 65"/>
                  <a:gd name="T3" fmla="*/ 50 h 72"/>
                  <a:gd name="T4" fmla="*/ 21 w 65"/>
                  <a:gd name="T5" fmla="*/ 16 h 72"/>
                  <a:gd name="T6" fmla="*/ 52 w 65"/>
                  <a:gd name="T7" fmla="*/ 31 h 72"/>
                  <a:gd name="T8" fmla="*/ 48 w 65"/>
                  <a:gd name="T9" fmla="*/ 50 h 72"/>
                  <a:gd name="T10" fmla="*/ 54 w 65"/>
                  <a:gd name="T11" fmla="*/ 66 h 72"/>
                  <a:gd name="T12" fmla="*/ 65 w 65"/>
                  <a:gd name="T13" fmla="*/ 27 h 72"/>
                  <a:gd name="T14" fmla="*/ 15 w 65"/>
                  <a:gd name="T15" fmla="*/ 0 h 72"/>
                  <a:gd name="T16" fmla="*/ 0 w 65"/>
                  <a:gd name="T17" fmla="*/ 54 h 72"/>
                  <a:gd name="T18" fmla="*/ 36 w 65"/>
                  <a:gd name="T19" fmla="*/ 72 h 72"/>
                  <a:gd name="T20" fmla="*/ 29 w 65"/>
                  <a:gd name="T21" fmla="*/ 58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5" h="72">
                    <a:moveTo>
                      <a:pt x="29" y="58"/>
                    </a:moveTo>
                    <a:lnTo>
                      <a:pt x="13" y="50"/>
                    </a:lnTo>
                    <a:lnTo>
                      <a:pt x="21" y="16"/>
                    </a:lnTo>
                    <a:lnTo>
                      <a:pt x="52" y="31"/>
                    </a:lnTo>
                    <a:lnTo>
                      <a:pt x="48" y="50"/>
                    </a:lnTo>
                    <a:lnTo>
                      <a:pt x="54" y="66"/>
                    </a:lnTo>
                    <a:lnTo>
                      <a:pt x="65" y="27"/>
                    </a:lnTo>
                    <a:lnTo>
                      <a:pt x="15" y="0"/>
                    </a:lnTo>
                    <a:lnTo>
                      <a:pt x="0" y="54"/>
                    </a:lnTo>
                    <a:lnTo>
                      <a:pt x="36" y="72"/>
                    </a:lnTo>
                    <a:lnTo>
                      <a:pt x="29" y="58"/>
                    </a:lnTo>
                    <a:close/>
                  </a:path>
                </a:pathLst>
              </a:custGeom>
              <a:solidFill>
                <a:srgbClr val="2828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81" name="Freeform 903"/>
              <p:cNvSpPr>
                <a:spLocks/>
              </p:cNvSpPr>
              <p:nvPr/>
            </p:nvSpPr>
            <p:spPr bwMode="auto">
              <a:xfrm>
                <a:off x="758" y="3775"/>
                <a:ext cx="36" cy="42"/>
              </a:xfrm>
              <a:custGeom>
                <a:avLst/>
                <a:gdLst>
                  <a:gd name="T0" fmla="*/ 14 w 17"/>
                  <a:gd name="T1" fmla="*/ 17 h 20"/>
                  <a:gd name="T2" fmla="*/ 11 w 17"/>
                  <a:gd name="T3" fmla="*/ 19 h 20"/>
                  <a:gd name="T4" fmla="*/ 5 w 17"/>
                  <a:gd name="T5" fmla="*/ 17 h 20"/>
                  <a:gd name="T6" fmla="*/ 1 w 17"/>
                  <a:gd name="T7" fmla="*/ 7 h 20"/>
                  <a:gd name="T8" fmla="*/ 3 w 17"/>
                  <a:gd name="T9" fmla="*/ 2 h 20"/>
                  <a:gd name="T10" fmla="*/ 7 w 17"/>
                  <a:gd name="T11" fmla="*/ 0 h 20"/>
                  <a:gd name="T12" fmla="*/ 12 w 17"/>
                  <a:gd name="T13" fmla="*/ 3 h 20"/>
                  <a:gd name="T14" fmla="*/ 16 w 17"/>
                  <a:gd name="T15" fmla="*/ 12 h 20"/>
                  <a:gd name="T16" fmla="*/ 14 w 17"/>
                  <a:gd name="T17" fmla="*/ 17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20">
                    <a:moveTo>
                      <a:pt x="14" y="17"/>
                    </a:moveTo>
                    <a:cubicBezTo>
                      <a:pt x="11" y="19"/>
                      <a:pt x="11" y="19"/>
                      <a:pt x="11" y="19"/>
                    </a:cubicBezTo>
                    <a:cubicBezTo>
                      <a:pt x="9" y="20"/>
                      <a:pt x="6" y="19"/>
                      <a:pt x="5" y="17"/>
                    </a:cubicBezTo>
                    <a:cubicBezTo>
                      <a:pt x="1" y="7"/>
                      <a:pt x="1" y="7"/>
                      <a:pt x="1" y="7"/>
                    </a:cubicBezTo>
                    <a:cubicBezTo>
                      <a:pt x="0" y="5"/>
                      <a:pt x="1" y="3"/>
                      <a:pt x="3" y="2"/>
                    </a:cubicBezTo>
                    <a:cubicBezTo>
                      <a:pt x="7" y="0"/>
                      <a:pt x="7" y="0"/>
                      <a:pt x="7" y="0"/>
                    </a:cubicBezTo>
                    <a:cubicBezTo>
                      <a:pt x="9" y="0"/>
                      <a:pt x="11" y="1"/>
                      <a:pt x="12" y="3"/>
                    </a:cubicBezTo>
                    <a:cubicBezTo>
                      <a:pt x="16" y="12"/>
                      <a:pt x="16" y="12"/>
                      <a:pt x="16" y="12"/>
                    </a:cubicBezTo>
                    <a:cubicBezTo>
                      <a:pt x="17" y="14"/>
                      <a:pt x="16" y="16"/>
                      <a:pt x="14" y="17"/>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82" name="Freeform 904"/>
              <p:cNvSpPr>
                <a:spLocks/>
              </p:cNvSpPr>
              <p:nvPr/>
            </p:nvSpPr>
            <p:spPr bwMode="auto">
              <a:xfrm>
                <a:off x="736" y="3726"/>
                <a:ext cx="51" cy="74"/>
              </a:xfrm>
              <a:custGeom>
                <a:avLst/>
                <a:gdLst>
                  <a:gd name="T0" fmla="*/ 20 w 25"/>
                  <a:gd name="T1" fmla="*/ 35 h 36"/>
                  <a:gd name="T2" fmla="*/ 20 w 25"/>
                  <a:gd name="T3" fmla="*/ 35 h 36"/>
                  <a:gd name="T4" fmla="*/ 10 w 25"/>
                  <a:gd name="T5" fmla="*/ 31 h 36"/>
                  <a:gd name="T6" fmla="*/ 2 w 25"/>
                  <a:gd name="T7" fmla="*/ 11 h 36"/>
                  <a:gd name="T8" fmla="*/ 6 w 25"/>
                  <a:gd name="T9" fmla="*/ 1 h 36"/>
                  <a:gd name="T10" fmla="*/ 6 w 25"/>
                  <a:gd name="T11" fmla="*/ 1 h 36"/>
                  <a:gd name="T12" fmla="*/ 15 w 25"/>
                  <a:gd name="T13" fmla="*/ 5 h 36"/>
                  <a:gd name="T14" fmla="*/ 24 w 25"/>
                  <a:gd name="T15" fmla="*/ 25 h 36"/>
                  <a:gd name="T16" fmla="*/ 20 w 25"/>
                  <a:gd name="T17" fmla="*/ 35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36">
                    <a:moveTo>
                      <a:pt x="20" y="35"/>
                    </a:moveTo>
                    <a:cubicBezTo>
                      <a:pt x="20" y="35"/>
                      <a:pt x="20" y="35"/>
                      <a:pt x="20" y="35"/>
                    </a:cubicBezTo>
                    <a:cubicBezTo>
                      <a:pt x="16" y="36"/>
                      <a:pt x="12" y="34"/>
                      <a:pt x="10" y="31"/>
                    </a:cubicBezTo>
                    <a:cubicBezTo>
                      <a:pt x="2" y="11"/>
                      <a:pt x="2" y="11"/>
                      <a:pt x="2" y="11"/>
                    </a:cubicBezTo>
                    <a:cubicBezTo>
                      <a:pt x="0" y="7"/>
                      <a:pt x="2" y="3"/>
                      <a:pt x="6" y="1"/>
                    </a:cubicBezTo>
                    <a:cubicBezTo>
                      <a:pt x="6" y="1"/>
                      <a:pt x="6" y="1"/>
                      <a:pt x="6" y="1"/>
                    </a:cubicBezTo>
                    <a:cubicBezTo>
                      <a:pt x="9" y="0"/>
                      <a:pt x="14" y="1"/>
                      <a:pt x="15" y="5"/>
                    </a:cubicBezTo>
                    <a:cubicBezTo>
                      <a:pt x="24" y="25"/>
                      <a:pt x="24" y="25"/>
                      <a:pt x="24" y="25"/>
                    </a:cubicBezTo>
                    <a:cubicBezTo>
                      <a:pt x="25" y="29"/>
                      <a:pt x="24" y="33"/>
                      <a:pt x="20" y="35"/>
                    </a:cubicBezTo>
                    <a:close/>
                  </a:path>
                </a:pathLst>
              </a:custGeom>
              <a:solidFill>
                <a:srgbClr val="BA68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83" name="Freeform 905"/>
              <p:cNvSpPr>
                <a:spLocks/>
              </p:cNvSpPr>
              <p:nvPr/>
            </p:nvSpPr>
            <p:spPr bwMode="auto">
              <a:xfrm>
                <a:off x="715" y="3680"/>
                <a:ext cx="68" cy="100"/>
              </a:xfrm>
              <a:custGeom>
                <a:avLst/>
                <a:gdLst>
                  <a:gd name="T0" fmla="*/ 32 w 33"/>
                  <a:gd name="T1" fmla="*/ 41 h 48"/>
                  <a:gd name="T2" fmla="*/ 17 w 33"/>
                  <a:gd name="T3" fmla="*/ 47 h 48"/>
                  <a:gd name="T4" fmla="*/ 15 w 33"/>
                  <a:gd name="T5" fmla="*/ 46 h 48"/>
                  <a:gd name="T6" fmla="*/ 2 w 33"/>
                  <a:gd name="T7" fmla="*/ 15 h 48"/>
                  <a:gd name="T8" fmla="*/ 7 w 33"/>
                  <a:gd name="T9" fmla="*/ 2 h 48"/>
                  <a:gd name="T10" fmla="*/ 7 w 33"/>
                  <a:gd name="T11" fmla="*/ 2 h 48"/>
                  <a:gd name="T12" fmla="*/ 19 w 33"/>
                  <a:gd name="T13" fmla="*/ 7 h 48"/>
                  <a:gd name="T14" fmla="*/ 33 w 33"/>
                  <a:gd name="T15" fmla="*/ 39 h 48"/>
                  <a:gd name="T16" fmla="*/ 32 w 33"/>
                  <a:gd name="T17" fmla="*/ 41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48">
                    <a:moveTo>
                      <a:pt x="32" y="41"/>
                    </a:moveTo>
                    <a:cubicBezTo>
                      <a:pt x="17" y="47"/>
                      <a:pt x="17" y="47"/>
                      <a:pt x="17" y="47"/>
                    </a:cubicBezTo>
                    <a:cubicBezTo>
                      <a:pt x="17" y="48"/>
                      <a:pt x="15" y="47"/>
                      <a:pt x="15" y="46"/>
                    </a:cubicBezTo>
                    <a:cubicBezTo>
                      <a:pt x="2" y="15"/>
                      <a:pt x="2" y="15"/>
                      <a:pt x="2" y="15"/>
                    </a:cubicBezTo>
                    <a:cubicBezTo>
                      <a:pt x="0" y="10"/>
                      <a:pt x="2" y="5"/>
                      <a:pt x="7" y="2"/>
                    </a:cubicBezTo>
                    <a:cubicBezTo>
                      <a:pt x="7" y="2"/>
                      <a:pt x="7" y="2"/>
                      <a:pt x="7" y="2"/>
                    </a:cubicBezTo>
                    <a:cubicBezTo>
                      <a:pt x="12" y="0"/>
                      <a:pt x="17" y="3"/>
                      <a:pt x="19" y="7"/>
                    </a:cubicBezTo>
                    <a:cubicBezTo>
                      <a:pt x="33" y="39"/>
                      <a:pt x="33" y="39"/>
                      <a:pt x="33" y="39"/>
                    </a:cubicBezTo>
                    <a:cubicBezTo>
                      <a:pt x="33" y="40"/>
                      <a:pt x="33" y="41"/>
                      <a:pt x="32" y="41"/>
                    </a:cubicBez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84" name="Freeform 906"/>
              <p:cNvSpPr>
                <a:spLocks/>
              </p:cNvSpPr>
              <p:nvPr/>
            </p:nvSpPr>
            <p:spPr bwMode="auto">
              <a:xfrm>
                <a:off x="493" y="3674"/>
                <a:ext cx="274" cy="290"/>
              </a:xfrm>
              <a:custGeom>
                <a:avLst/>
                <a:gdLst>
                  <a:gd name="T0" fmla="*/ 126 w 132"/>
                  <a:gd name="T1" fmla="*/ 5 h 140"/>
                  <a:gd name="T2" fmla="*/ 126 w 132"/>
                  <a:gd name="T3" fmla="*/ 5 h 140"/>
                  <a:gd name="T4" fmla="*/ 127 w 132"/>
                  <a:gd name="T5" fmla="*/ 24 h 140"/>
                  <a:gd name="T6" fmla="*/ 24 w 132"/>
                  <a:gd name="T7" fmla="*/ 134 h 140"/>
                  <a:gd name="T8" fmla="*/ 5 w 132"/>
                  <a:gd name="T9" fmla="*/ 135 h 140"/>
                  <a:gd name="T10" fmla="*/ 5 w 132"/>
                  <a:gd name="T11" fmla="*/ 135 h 140"/>
                  <a:gd name="T12" fmla="*/ 5 w 132"/>
                  <a:gd name="T13" fmla="*/ 116 h 140"/>
                  <a:gd name="T14" fmla="*/ 107 w 132"/>
                  <a:gd name="T15" fmla="*/ 6 h 140"/>
                  <a:gd name="T16" fmla="*/ 126 w 132"/>
                  <a:gd name="T17" fmla="*/ 5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2" h="140">
                    <a:moveTo>
                      <a:pt x="126" y="5"/>
                    </a:moveTo>
                    <a:cubicBezTo>
                      <a:pt x="126" y="5"/>
                      <a:pt x="126" y="5"/>
                      <a:pt x="126" y="5"/>
                    </a:cubicBezTo>
                    <a:cubicBezTo>
                      <a:pt x="131" y="10"/>
                      <a:pt x="132" y="19"/>
                      <a:pt x="127" y="24"/>
                    </a:cubicBezTo>
                    <a:cubicBezTo>
                      <a:pt x="24" y="134"/>
                      <a:pt x="24" y="134"/>
                      <a:pt x="24" y="134"/>
                    </a:cubicBezTo>
                    <a:cubicBezTo>
                      <a:pt x="19" y="140"/>
                      <a:pt x="11" y="140"/>
                      <a:pt x="5" y="135"/>
                    </a:cubicBezTo>
                    <a:cubicBezTo>
                      <a:pt x="5" y="135"/>
                      <a:pt x="5" y="135"/>
                      <a:pt x="5" y="135"/>
                    </a:cubicBezTo>
                    <a:cubicBezTo>
                      <a:pt x="0" y="130"/>
                      <a:pt x="0" y="122"/>
                      <a:pt x="5" y="116"/>
                    </a:cubicBezTo>
                    <a:cubicBezTo>
                      <a:pt x="107" y="6"/>
                      <a:pt x="107" y="6"/>
                      <a:pt x="107" y="6"/>
                    </a:cubicBezTo>
                    <a:cubicBezTo>
                      <a:pt x="112" y="1"/>
                      <a:pt x="121" y="0"/>
                      <a:pt x="126" y="5"/>
                    </a:cubicBezTo>
                    <a:close/>
                  </a:path>
                </a:pathLst>
              </a:custGeom>
              <a:solidFill>
                <a:srgbClr val="BA68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85" name="Freeform 907"/>
              <p:cNvSpPr>
                <a:spLocks/>
              </p:cNvSpPr>
              <p:nvPr/>
            </p:nvSpPr>
            <p:spPr bwMode="auto">
              <a:xfrm>
                <a:off x="717" y="3684"/>
                <a:ext cx="39" cy="38"/>
              </a:xfrm>
              <a:custGeom>
                <a:avLst/>
                <a:gdLst>
                  <a:gd name="T0" fmla="*/ 15 w 19"/>
                  <a:gd name="T1" fmla="*/ 3 h 18"/>
                  <a:gd name="T2" fmla="*/ 16 w 19"/>
                  <a:gd name="T3" fmla="*/ 15 h 18"/>
                  <a:gd name="T4" fmla="*/ 4 w 19"/>
                  <a:gd name="T5" fmla="*/ 15 h 18"/>
                  <a:gd name="T6" fmla="*/ 3 w 19"/>
                  <a:gd name="T7" fmla="*/ 4 h 18"/>
                  <a:gd name="T8" fmla="*/ 15 w 19"/>
                  <a:gd name="T9" fmla="*/ 3 h 18"/>
                </a:gdLst>
                <a:ahLst/>
                <a:cxnLst>
                  <a:cxn ang="0">
                    <a:pos x="T0" y="T1"/>
                  </a:cxn>
                  <a:cxn ang="0">
                    <a:pos x="T2" y="T3"/>
                  </a:cxn>
                  <a:cxn ang="0">
                    <a:pos x="T4" y="T5"/>
                  </a:cxn>
                  <a:cxn ang="0">
                    <a:pos x="T6" y="T7"/>
                  </a:cxn>
                  <a:cxn ang="0">
                    <a:pos x="T8" y="T9"/>
                  </a:cxn>
                </a:cxnLst>
                <a:rect l="0" t="0" r="r" b="b"/>
                <a:pathLst>
                  <a:path w="19" h="18">
                    <a:moveTo>
                      <a:pt x="15" y="3"/>
                    </a:moveTo>
                    <a:cubicBezTo>
                      <a:pt x="18" y="6"/>
                      <a:pt x="19" y="12"/>
                      <a:pt x="16" y="15"/>
                    </a:cubicBezTo>
                    <a:cubicBezTo>
                      <a:pt x="12" y="18"/>
                      <a:pt x="7" y="18"/>
                      <a:pt x="4" y="15"/>
                    </a:cubicBezTo>
                    <a:cubicBezTo>
                      <a:pt x="1" y="12"/>
                      <a:pt x="0" y="7"/>
                      <a:pt x="3" y="4"/>
                    </a:cubicBezTo>
                    <a:cubicBezTo>
                      <a:pt x="7" y="0"/>
                      <a:pt x="12" y="0"/>
                      <a:pt x="15" y="3"/>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86" name="Freeform 908"/>
              <p:cNvSpPr>
                <a:spLocks noEditPoints="1"/>
              </p:cNvSpPr>
              <p:nvPr/>
            </p:nvSpPr>
            <p:spPr bwMode="auto">
              <a:xfrm>
                <a:off x="717" y="3686"/>
                <a:ext cx="39" cy="36"/>
              </a:xfrm>
              <a:custGeom>
                <a:avLst/>
                <a:gdLst>
                  <a:gd name="T0" fmla="*/ 10 w 19"/>
                  <a:gd name="T1" fmla="*/ 2 h 17"/>
                  <a:gd name="T2" fmla="*/ 10 w 19"/>
                  <a:gd name="T3" fmla="*/ 2 h 17"/>
                  <a:gd name="T4" fmla="*/ 14 w 19"/>
                  <a:gd name="T5" fmla="*/ 4 h 17"/>
                  <a:gd name="T6" fmla="*/ 14 w 19"/>
                  <a:gd name="T7" fmla="*/ 12 h 17"/>
                  <a:gd name="T8" fmla="*/ 9 w 19"/>
                  <a:gd name="T9" fmla="*/ 14 h 17"/>
                  <a:gd name="T10" fmla="*/ 5 w 19"/>
                  <a:gd name="T11" fmla="*/ 13 h 17"/>
                  <a:gd name="T12" fmla="*/ 5 w 19"/>
                  <a:gd name="T13" fmla="*/ 4 h 17"/>
                  <a:gd name="T14" fmla="*/ 10 w 19"/>
                  <a:gd name="T15" fmla="*/ 2 h 17"/>
                  <a:gd name="T16" fmla="*/ 10 w 19"/>
                  <a:gd name="T17" fmla="*/ 0 h 17"/>
                  <a:gd name="T18" fmla="*/ 3 w 19"/>
                  <a:gd name="T19" fmla="*/ 3 h 17"/>
                  <a:gd name="T20" fmla="*/ 4 w 19"/>
                  <a:gd name="T21" fmla="*/ 14 h 17"/>
                  <a:gd name="T22" fmla="*/ 9 w 19"/>
                  <a:gd name="T23" fmla="*/ 17 h 17"/>
                  <a:gd name="T24" fmla="*/ 16 w 19"/>
                  <a:gd name="T25" fmla="*/ 14 h 17"/>
                  <a:gd name="T26" fmla="*/ 15 w 19"/>
                  <a:gd name="T27" fmla="*/ 2 h 17"/>
                  <a:gd name="T28" fmla="*/ 10 w 19"/>
                  <a:gd name="T29"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17">
                    <a:moveTo>
                      <a:pt x="10" y="2"/>
                    </a:moveTo>
                    <a:cubicBezTo>
                      <a:pt x="10" y="2"/>
                      <a:pt x="10" y="2"/>
                      <a:pt x="10" y="2"/>
                    </a:cubicBezTo>
                    <a:cubicBezTo>
                      <a:pt x="11" y="2"/>
                      <a:pt x="12" y="3"/>
                      <a:pt x="14" y="4"/>
                    </a:cubicBezTo>
                    <a:cubicBezTo>
                      <a:pt x="16" y="6"/>
                      <a:pt x="16" y="10"/>
                      <a:pt x="14" y="12"/>
                    </a:cubicBezTo>
                    <a:cubicBezTo>
                      <a:pt x="13" y="14"/>
                      <a:pt x="11" y="14"/>
                      <a:pt x="9" y="14"/>
                    </a:cubicBezTo>
                    <a:cubicBezTo>
                      <a:pt x="8" y="14"/>
                      <a:pt x="7" y="14"/>
                      <a:pt x="5" y="13"/>
                    </a:cubicBezTo>
                    <a:cubicBezTo>
                      <a:pt x="3" y="10"/>
                      <a:pt x="3" y="7"/>
                      <a:pt x="5" y="4"/>
                    </a:cubicBezTo>
                    <a:cubicBezTo>
                      <a:pt x="6" y="3"/>
                      <a:pt x="8" y="2"/>
                      <a:pt x="10" y="2"/>
                    </a:cubicBezTo>
                    <a:moveTo>
                      <a:pt x="10" y="0"/>
                    </a:moveTo>
                    <a:cubicBezTo>
                      <a:pt x="7" y="0"/>
                      <a:pt x="5" y="1"/>
                      <a:pt x="3" y="3"/>
                    </a:cubicBezTo>
                    <a:cubicBezTo>
                      <a:pt x="0" y="6"/>
                      <a:pt x="1" y="11"/>
                      <a:pt x="4" y="14"/>
                    </a:cubicBezTo>
                    <a:cubicBezTo>
                      <a:pt x="5" y="16"/>
                      <a:pt x="7" y="17"/>
                      <a:pt x="9" y="17"/>
                    </a:cubicBezTo>
                    <a:cubicBezTo>
                      <a:pt x="12" y="17"/>
                      <a:pt x="14" y="16"/>
                      <a:pt x="16" y="14"/>
                    </a:cubicBezTo>
                    <a:cubicBezTo>
                      <a:pt x="19" y="11"/>
                      <a:pt x="18" y="5"/>
                      <a:pt x="15" y="2"/>
                    </a:cubicBezTo>
                    <a:cubicBezTo>
                      <a:pt x="14" y="1"/>
                      <a:pt x="12" y="0"/>
                      <a:pt x="10" y="0"/>
                    </a:cubicBezTo>
                    <a:close/>
                  </a:path>
                </a:pathLst>
              </a:custGeom>
              <a:solidFill>
                <a:srgbClr val="2828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87" name="Freeform 909"/>
              <p:cNvSpPr>
                <a:spLocks/>
              </p:cNvSpPr>
              <p:nvPr/>
            </p:nvSpPr>
            <p:spPr bwMode="auto">
              <a:xfrm>
                <a:off x="482" y="3894"/>
                <a:ext cx="285" cy="300"/>
              </a:xfrm>
              <a:custGeom>
                <a:avLst/>
                <a:gdLst>
                  <a:gd name="T0" fmla="*/ 128 w 137"/>
                  <a:gd name="T1" fmla="*/ 138 h 145"/>
                  <a:gd name="T2" fmla="*/ 128 w 137"/>
                  <a:gd name="T3" fmla="*/ 138 h 145"/>
                  <a:gd name="T4" fmla="*/ 101 w 137"/>
                  <a:gd name="T5" fmla="*/ 137 h 145"/>
                  <a:gd name="T6" fmla="*/ 8 w 137"/>
                  <a:gd name="T7" fmla="*/ 35 h 145"/>
                  <a:gd name="T8" fmla="*/ 9 w 137"/>
                  <a:gd name="T9" fmla="*/ 7 h 145"/>
                  <a:gd name="T10" fmla="*/ 9 w 137"/>
                  <a:gd name="T11" fmla="*/ 7 h 145"/>
                  <a:gd name="T12" fmla="*/ 36 w 137"/>
                  <a:gd name="T13" fmla="*/ 9 h 145"/>
                  <a:gd name="T14" fmla="*/ 130 w 137"/>
                  <a:gd name="T15" fmla="*/ 110 h 145"/>
                  <a:gd name="T16" fmla="*/ 128 w 137"/>
                  <a:gd name="T17" fmla="*/ 138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7" h="145">
                    <a:moveTo>
                      <a:pt x="128" y="138"/>
                    </a:moveTo>
                    <a:cubicBezTo>
                      <a:pt x="128" y="138"/>
                      <a:pt x="128" y="138"/>
                      <a:pt x="128" y="138"/>
                    </a:cubicBezTo>
                    <a:cubicBezTo>
                      <a:pt x="121" y="145"/>
                      <a:pt x="108" y="145"/>
                      <a:pt x="101" y="137"/>
                    </a:cubicBezTo>
                    <a:cubicBezTo>
                      <a:pt x="8" y="35"/>
                      <a:pt x="8" y="35"/>
                      <a:pt x="8" y="35"/>
                    </a:cubicBezTo>
                    <a:cubicBezTo>
                      <a:pt x="0" y="27"/>
                      <a:pt x="1" y="15"/>
                      <a:pt x="9" y="7"/>
                    </a:cubicBezTo>
                    <a:cubicBezTo>
                      <a:pt x="9" y="7"/>
                      <a:pt x="9" y="7"/>
                      <a:pt x="9" y="7"/>
                    </a:cubicBezTo>
                    <a:cubicBezTo>
                      <a:pt x="17" y="0"/>
                      <a:pt x="29" y="1"/>
                      <a:pt x="36" y="9"/>
                    </a:cubicBezTo>
                    <a:cubicBezTo>
                      <a:pt x="130" y="110"/>
                      <a:pt x="130" y="110"/>
                      <a:pt x="130" y="110"/>
                    </a:cubicBezTo>
                    <a:cubicBezTo>
                      <a:pt x="137" y="118"/>
                      <a:pt x="136" y="130"/>
                      <a:pt x="128" y="138"/>
                    </a:cubicBez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88" name="Freeform 910"/>
              <p:cNvSpPr>
                <a:spLocks/>
              </p:cNvSpPr>
              <p:nvPr/>
            </p:nvSpPr>
            <p:spPr bwMode="auto">
              <a:xfrm>
                <a:off x="497" y="3906"/>
                <a:ext cx="54" cy="54"/>
              </a:xfrm>
              <a:custGeom>
                <a:avLst/>
                <a:gdLst>
                  <a:gd name="T0" fmla="*/ 21 w 26"/>
                  <a:gd name="T1" fmla="*/ 5 h 26"/>
                  <a:gd name="T2" fmla="*/ 21 w 26"/>
                  <a:gd name="T3" fmla="*/ 22 h 26"/>
                  <a:gd name="T4" fmla="*/ 4 w 26"/>
                  <a:gd name="T5" fmla="*/ 21 h 26"/>
                  <a:gd name="T6" fmla="*/ 5 w 26"/>
                  <a:gd name="T7" fmla="*/ 5 h 26"/>
                  <a:gd name="T8" fmla="*/ 21 w 26"/>
                  <a:gd name="T9" fmla="*/ 5 h 26"/>
                </a:gdLst>
                <a:ahLst/>
                <a:cxnLst>
                  <a:cxn ang="0">
                    <a:pos x="T0" y="T1"/>
                  </a:cxn>
                  <a:cxn ang="0">
                    <a:pos x="T2" y="T3"/>
                  </a:cxn>
                  <a:cxn ang="0">
                    <a:pos x="T4" y="T5"/>
                  </a:cxn>
                  <a:cxn ang="0">
                    <a:pos x="T6" y="T7"/>
                  </a:cxn>
                  <a:cxn ang="0">
                    <a:pos x="T8" y="T9"/>
                  </a:cxn>
                </a:cxnLst>
                <a:rect l="0" t="0" r="r" b="b"/>
                <a:pathLst>
                  <a:path w="26" h="26">
                    <a:moveTo>
                      <a:pt x="21" y="5"/>
                    </a:moveTo>
                    <a:cubicBezTo>
                      <a:pt x="26" y="10"/>
                      <a:pt x="25" y="17"/>
                      <a:pt x="21" y="22"/>
                    </a:cubicBezTo>
                    <a:cubicBezTo>
                      <a:pt x="16" y="26"/>
                      <a:pt x="8" y="26"/>
                      <a:pt x="4" y="21"/>
                    </a:cubicBezTo>
                    <a:cubicBezTo>
                      <a:pt x="0" y="16"/>
                      <a:pt x="0" y="9"/>
                      <a:pt x="5" y="5"/>
                    </a:cubicBezTo>
                    <a:cubicBezTo>
                      <a:pt x="9" y="0"/>
                      <a:pt x="17" y="1"/>
                      <a:pt x="21" y="5"/>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89" name="Freeform 911"/>
              <p:cNvSpPr>
                <a:spLocks noEditPoints="1"/>
              </p:cNvSpPr>
              <p:nvPr/>
            </p:nvSpPr>
            <p:spPr bwMode="auto">
              <a:xfrm>
                <a:off x="497" y="3910"/>
                <a:ext cx="54" cy="48"/>
              </a:xfrm>
              <a:custGeom>
                <a:avLst/>
                <a:gdLst>
                  <a:gd name="T0" fmla="*/ 13 w 26"/>
                  <a:gd name="T1" fmla="*/ 3 h 23"/>
                  <a:gd name="T2" fmla="*/ 13 w 26"/>
                  <a:gd name="T3" fmla="*/ 3 h 23"/>
                  <a:gd name="T4" fmla="*/ 19 w 26"/>
                  <a:gd name="T5" fmla="*/ 6 h 23"/>
                  <a:gd name="T6" fmla="*/ 18 w 26"/>
                  <a:gd name="T7" fmla="*/ 17 h 23"/>
                  <a:gd name="T8" fmla="*/ 13 w 26"/>
                  <a:gd name="T9" fmla="*/ 20 h 23"/>
                  <a:gd name="T10" fmla="*/ 6 w 26"/>
                  <a:gd name="T11" fmla="*/ 17 h 23"/>
                  <a:gd name="T12" fmla="*/ 4 w 26"/>
                  <a:gd name="T13" fmla="*/ 11 h 23"/>
                  <a:gd name="T14" fmla="*/ 7 w 26"/>
                  <a:gd name="T15" fmla="*/ 5 h 23"/>
                  <a:gd name="T16" fmla="*/ 13 w 26"/>
                  <a:gd name="T17" fmla="*/ 3 h 23"/>
                  <a:gd name="T18" fmla="*/ 13 w 26"/>
                  <a:gd name="T19" fmla="*/ 0 h 23"/>
                  <a:gd name="T20" fmla="*/ 5 w 26"/>
                  <a:gd name="T21" fmla="*/ 3 h 23"/>
                  <a:gd name="T22" fmla="*/ 4 w 26"/>
                  <a:gd name="T23" fmla="*/ 19 h 23"/>
                  <a:gd name="T24" fmla="*/ 13 w 26"/>
                  <a:gd name="T25" fmla="*/ 23 h 23"/>
                  <a:gd name="T26" fmla="*/ 21 w 26"/>
                  <a:gd name="T27" fmla="*/ 20 h 23"/>
                  <a:gd name="T28" fmla="*/ 21 w 26"/>
                  <a:gd name="T29" fmla="*/ 3 h 23"/>
                  <a:gd name="T30" fmla="*/ 13 w 26"/>
                  <a:gd name="T31"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6" h="23">
                    <a:moveTo>
                      <a:pt x="13" y="3"/>
                    </a:moveTo>
                    <a:cubicBezTo>
                      <a:pt x="13" y="3"/>
                      <a:pt x="13" y="3"/>
                      <a:pt x="13" y="3"/>
                    </a:cubicBezTo>
                    <a:cubicBezTo>
                      <a:pt x="15" y="3"/>
                      <a:pt x="17" y="4"/>
                      <a:pt x="19" y="6"/>
                    </a:cubicBezTo>
                    <a:cubicBezTo>
                      <a:pt x="22" y="9"/>
                      <a:pt x="22" y="14"/>
                      <a:pt x="18" y="17"/>
                    </a:cubicBezTo>
                    <a:cubicBezTo>
                      <a:pt x="17" y="19"/>
                      <a:pt x="15" y="20"/>
                      <a:pt x="13" y="20"/>
                    </a:cubicBezTo>
                    <a:cubicBezTo>
                      <a:pt x="10" y="20"/>
                      <a:pt x="8" y="19"/>
                      <a:pt x="6" y="17"/>
                    </a:cubicBezTo>
                    <a:cubicBezTo>
                      <a:pt x="5" y="15"/>
                      <a:pt x="4" y="13"/>
                      <a:pt x="4" y="11"/>
                    </a:cubicBezTo>
                    <a:cubicBezTo>
                      <a:pt x="4" y="9"/>
                      <a:pt x="5" y="7"/>
                      <a:pt x="7" y="5"/>
                    </a:cubicBezTo>
                    <a:cubicBezTo>
                      <a:pt x="9" y="4"/>
                      <a:pt x="11" y="3"/>
                      <a:pt x="13" y="3"/>
                    </a:cubicBezTo>
                    <a:moveTo>
                      <a:pt x="13" y="0"/>
                    </a:moveTo>
                    <a:cubicBezTo>
                      <a:pt x="10" y="0"/>
                      <a:pt x="7" y="1"/>
                      <a:pt x="5" y="3"/>
                    </a:cubicBezTo>
                    <a:cubicBezTo>
                      <a:pt x="0" y="7"/>
                      <a:pt x="0" y="14"/>
                      <a:pt x="4" y="19"/>
                    </a:cubicBezTo>
                    <a:cubicBezTo>
                      <a:pt x="6" y="22"/>
                      <a:pt x="9" y="23"/>
                      <a:pt x="13" y="23"/>
                    </a:cubicBezTo>
                    <a:cubicBezTo>
                      <a:pt x="15" y="23"/>
                      <a:pt x="18" y="22"/>
                      <a:pt x="21" y="20"/>
                    </a:cubicBezTo>
                    <a:cubicBezTo>
                      <a:pt x="25" y="15"/>
                      <a:pt x="26" y="8"/>
                      <a:pt x="21" y="3"/>
                    </a:cubicBezTo>
                    <a:cubicBezTo>
                      <a:pt x="19" y="1"/>
                      <a:pt x="16" y="0"/>
                      <a:pt x="13" y="0"/>
                    </a:cubicBezTo>
                    <a:close/>
                  </a:path>
                </a:pathLst>
              </a:custGeom>
              <a:solidFill>
                <a:srgbClr val="2828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90" name="Rectangle 912"/>
              <p:cNvSpPr>
                <a:spLocks noChangeArrowheads="1"/>
              </p:cNvSpPr>
              <p:nvPr/>
            </p:nvSpPr>
            <p:spPr bwMode="auto">
              <a:xfrm>
                <a:off x="634" y="4246"/>
                <a:ext cx="185" cy="77"/>
              </a:xfrm>
              <a:prstGeom prst="rect">
                <a:avLst/>
              </a:prstGeom>
              <a:solidFill>
                <a:srgbClr val="73737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91" name="Rectangle 913"/>
              <p:cNvSpPr>
                <a:spLocks noChangeArrowheads="1"/>
              </p:cNvSpPr>
              <p:nvPr/>
            </p:nvSpPr>
            <p:spPr bwMode="auto">
              <a:xfrm>
                <a:off x="605" y="4298"/>
                <a:ext cx="243" cy="25"/>
              </a:xfrm>
              <a:prstGeom prst="rect">
                <a:avLst/>
              </a:prstGeom>
              <a:solidFill>
                <a:srgbClr val="28282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92" name="Rectangle 914"/>
              <p:cNvSpPr>
                <a:spLocks noChangeArrowheads="1"/>
              </p:cNvSpPr>
              <p:nvPr/>
            </p:nvSpPr>
            <p:spPr bwMode="auto">
              <a:xfrm>
                <a:off x="671" y="4124"/>
                <a:ext cx="110" cy="122"/>
              </a:xfrm>
              <a:prstGeom prst="rect">
                <a:avLst/>
              </a:prstGeom>
              <a:solidFill>
                <a:srgbClr val="BA68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93" name="Oval 915"/>
              <p:cNvSpPr>
                <a:spLocks noChangeArrowheads="1"/>
              </p:cNvSpPr>
              <p:nvPr/>
            </p:nvSpPr>
            <p:spPr bwMode="auto">
              <a:xfrm>
                <a:off x="702" y="4130"/>
                <a:ext cx="48" cy="50"/>
              </a:xfrm>
              <a:prstGeom prst="ellipse">
                <a:avLst/>
              </a:pr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94" name="Freeform 916"/>
              <p:cNvSpPr>
                <a:spLocks noEditPoints="1"/>
              </p:cNvSpPr>
              <p:nvPr/>
            </p:nvSpPr>
            <p:spPr bwMode="auto">
              <a:xfrm>
                <a:off x="702" y="4130"/>
                <a:ext cx="48" cy="50"/>
              </a:xfrm>
              <a:custGeom>
                <a:avLst/>
                <a:gdLst>
                  <a:gd name="T0" fmla="*/ 12 w 23"/>
                  <a:gd name="T1" fmla="*/ 3 h 24"/>
                  <a:gd name="T2" fmla="*/ 20 w 23"/>
                  <a:gd name="T3" fmla="*/ 12 h 24"/>
                  <a:gd name="T4" fmla="*/ 12 w 23"/>
                  <a:gd name="T5" fmla="*/ 20 h 24"/>
                  <a:gd name="T6" fmla="*/ 3 w 23"/>
                  <a:gd name="T7" fmla="*/ 12 h 24"/>
                  <a:gd name="T8" fmla="*/ 12 w 23"/>
                  <a:gd name="T9" fmla="*/ 3 h 24"/>
                  <a:gd name="T10" fmla="*/ 12 w 23"/>
                  <a:gd name="T11" fmla="*/ 0 h 24"/>
                  <a:gd name="T12" fmla="*/ 0 w 23"/>
                  <a:gd name="T13" fmla="*/ 12 h 24"/>
                  <a:gd name="T14" fmla="*/ 12 w 23"/>
                  <a:gd name="T15" fmla="*/ 24 h 24"/>
                  <a:gd name="T16" fmla="*/ 23 w 23"/>
                  <a:gd name="T17" fmla="*/ 12 h 24"/>
                  <a:gd name="T18" fmla="*/ 12 w 23"/>
                  <a:gd name="T19"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 h="24">
                    <a:moveTo>
                      <a:pt x="12" y="3"/>
                    </a:moveTo>
                    <a:cubicBezTo>
                      <a:pt x="16" y="3"/>
                      <a:pt x="20" y="7"/>
                      <a:pt x="20" y="12"/>
                    </a:cubicBezTo>
                    <a:cubicBezTo>
                      <a:pt x="20" y="16"/>
                      <a:pt x="16" y="20"/>
                      <a:pt x="12" y="20"/>
                    </a:cubicBezTo>
                    <a:cubicBezTo>
                      <a:pt x="7" y="20"/>
                      <a:pt x="3" y="16"/>
                      <a:pt x="3" y="12"/>
                    </a:cubicBezTo>
                    <a:cubicBezTo>
                      <a:pt x="3" y="7"/>
                      <a:pt x="7" y="3"/>
                      <a:pt x="12" y="3"/>
                    </a:cubicBezTo>
                    <a:moveTo>
                      <a:pt x="12" y="0"/>
                    </a:moveTo>
                    <a:cubicBezTo>
                      <a:pt x="5" y="0"/>
                      <a:pt x="0" y="5"/>
                      <a:pt x="0" y="12"/>
                    </a:cubicBezTo>
                    <a:cubicBezTo>
                      <a:pt x="0" y="18"/>
                      <a:pt x="5" y="24"/>
                      <a:pt x="12" y="24"/>
                    </a:cubicBezTo>
                    <a:cubicBezTo>
                      <a:pt x="18" y="24"/>
                      <a:pt x="23" y="18"/>
                      <a:pt x="23" y="12"/>
                    </a:cubicBezTo>
                    <a:cubicBezTo>
                      <a:pt x="23" y="5"/>
                      <a:pt x="18" y="0"/>
                      <a:pt x="12" y="0"/>
                    </a:cubicBezTo>
                    <a:close/>
                  </a:path>
                </a:pathLst>
              </a:custGeom>
              <a:solidFill>
                <a:srgbClr val="2828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95" name="Freeform 917"/>
              <p:cNvSpPr>
                <a:spLocks/>
              </p:cNvSpPr>
              <p:nvPr/>
            </p:nvSpPr>
            <p:spPr bwMode="auto">
              <a:xfrm>
                <a:off x="976" y="3516"/>
                <a:ext cx="349" cy="807"/>
              </a:xfrm>
              <a:custGeom>
                <a:avLst/>
                <a:gdLst>
                  <a:gd name="T0" fmla="*/ 168 w 168"/>
                  <a:gd name="T1" fmla="*/ 389 h 389"/>
                  <a:gd name="T2" fmla="*/ 0 w 168"/>
                  <a:gd name="T3" fmla="*/ 389 h 389"/>
                  <a:gd name="T4" fmla="*/ 0 w 168"/>
                  <a:gd name="T5" fmla="*/ 20 h 389"/>
                  <a:gd name="T6" fmla="*/ 21 w 168"/>
                  <a:gd name="T7" fmla="*/ 0 h 389"/>
                  <a:gd name="T8" fmla="*/ 148 w 168"/>
                  <a:gd name="T9" fmla="*/ 0 h 389"/>
                  <a:gd name="T10" fmla="*/ 168 w 168"/>
                  <a:gd name="T11" fmla="*/ 20 h 389"/>
                  <a:gd name="T12" fmla="*/ 168 w 168"/>
                  <a:gd name="T13" fmla="*/ 389 h 389"/>
                </a:gdLst>
                <a:ahLst/>
                <a:cxnLst>
                  <a:cxn ang="0">
                    <a:pos x="T0" y="T1"/>
                  </a:cxn>
                  <a:cxn ang="0">
                    <a:pos x="T2" y="T3"/>
                  </a:cxn>
                  <a:cxn ang="0">
                    <a:pos x="T4" y="T5"/>
                  </a:cxn>
                  <a:cxn ang="0">
                    <a:pos x="T6" y="T7"/>
                  </a:cxn>
                  <a:cxn ang="0">
                    <a:pos x="T8" y="T9"/>
                  </a:cxn>
                  <a:cxn ang="0">
                    <a:pos x="T10" y="T11"/>
                  </a:cxn>
                  <a:cxn ang="0">
                    <a:pos x="T12" y="T13"/>
                  </a:cxn>
                </a:cxnLst>
                <a:rect l="0" t="0" r="r" b="b"/>
                <a:pathLst>
                  <a:path w="168" h="389">
                    <a:moveTo>
                      <a:pt x="168" y="389"/>
                    </a:moveTo>
                    <a:cubicBezTo>
                      <a:pt x="0" y="389"/>
                      <a:pt x="0" y="389"/>
                      <a:pt x="0" y="389"/>
                    </a:cubicBezTo>
                    <a:cubicBezTo>
                      <a:pt x="0" y="20"/>
                      <a:pt x="0" y="20"/>
                      <a:pt x="0" y="20"/>
                    </a:cubicBezTo>
                    <a:cubicBezTo>
                      <a:pt x="0" y="9"/>
                      <a:pt x="9" y="0"/>
                      <a:pt x="21" y="0"/>
                    </a:cubicBezTo>
                    <a:cubicBezTo>
                      <a:pt x="148" y="0"/>
                      <a:pt x="148" y="0"/>
                      <a:pt x="148" y="0"/>
                    </a:cubicBezTo>
                    <a:cubicBezTo>
                      <a:pt x="159" y="0"/>
                      <a:pt x="168" y="9"/>
                      <a:pt x="168" y="20"/>
                    </a:cubicBezTo>
                    <a:lnTo>
                      <a:pt x="168" y="389"/>
                    </a:lnTo>
                    <a:close/>
                  </a:path>
                </a:pathLst>
              </a:custGeom>
              <a:solidFill>
                <a:srgbClr val="0052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96" name="Freeform 918"/>
              <p:cNvSpPr>
                <a:spLocks/>
              </p:cNvSpPr>
              <p:nvPr/>
            </p:nvSpPr>
            <p:spPr bwMode="auto">
              <a:xfrm>
                <a:off x="5375" y="3794"/>
                <a:ext cx="22" cy="37"/>
              </a:xfrm>
              <a:custGeom>
                <a:avLst/>
                <a:gdLst>
                  <a:gd name="T0" fmla="*/ 0 w 22"/>
                  <a:gd name="T1" fmla="*/ 35 h 37"/>
                  <a:gd name="T2" fmla="*/ 8 w 22"/>
                  <a:gd name="T3" fmla="*/ 37 h 37"/>
                  <a:gd name="T4" fmla="*/ 22 w 22"/>
                  <a:gd name="T5" fmla="*/ 2 h 37"/>
                  <a:gd name="T6" fmla="*/ 16 w 22"/>
                  <a:gd name="T7" fmla="*/ 0 h 37"/>
                  <a:gd name="T8" fmla="*/ 0 w 22"/>
                  <a:gd name="T9" fmla="*/ 35 h 37"/>
                </a:gdLst>
                <a:ahLst/>
                <a:cxnLst>
                  <a:cxn ang="0">
                    <a:pos x="T0" y="T1"/>
                  </a:cxn>
                  <a:cxn ang="0">
                    <a:pos x="T2" y="T3"/>
                  </a:cxn>
                  <a:cxn ang="0">
                    <a:pos x="T4" y="T5"/>
                  </a:cxn>
                  <a:cxn ang="0">
                    <a:pos x="T6" y="T7"/>
                  </a:cxn>
                  <a:cxn ang="0">
                    <a:pos x="T8" y="T9"/>
                  </a:cxn>
                </a:cxnLst>
                <a:rect l="0" t="0" r="r" b="b"/>
                <a:pathLst>
                  <a:path w="22" h="37">
                    <a:moveTo>
                      <a:pt x="0" y="35"/>
                    </a:moveTo>
                    <a:lnTo>
                      <a:pt x="8" y="37"/>
                    </a:lnTo>
                    <a:lnTo>
                      <a:pt x="22" y="2"/>
                    </a:lnTo>
                    <a:lnTo>
                      <a:pt x="16" y="0"/>
                    </a:lnTo>
                    <a:lnTo>
                      <a:pt x="0" y="35"/>
                    </a:lnTo>
                    <a:close/>
                  </a:path>
                </a:pathLst>
              </a:custGeom>
              <a:solidFill>
                <a:srgbClr val="2828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97" name="Freeform 919"/>
              <p:cNvSpPr>
                <a:spLocks/>
              </p:cNvSpPr>
              <p:nvPr/>
            </p:nvSpPr>
            <p:spPr bwMode="auto">
              <a:xfrm>
                <a:off x="5377" y="3775"/>
                <a:ext cx="35" cy="42"/>
              </a:xfrm>
              <a:custGeom>
                <a:avLst/>
                <a:gdLst>
                  <a:gd name="T0" fmla="*/ 3 w 17"/>
                  <a:gd name="T1" fmla="*/ 17 h 20"/>
                  <a:gd name="T2" fmla="*/ 6 w 17"/>
                  <a:gd name="T3" fmla="*/ 19 h 20"/>
                  <a:gd name="T4" fmla="*/ 12 w 17"/>
                  <a:gd name="T5" fmla="*/ 17 h 20"/>
                  <a:gd name="T6" fmla="*/ 16 w 17"/>
                  <a:gd name="T7" fmla="*/ 7 h 20"/>
                  <a:gd name="T8" fmla="*/ 14 w 17"/>
                  <a:gd name="T9" fmla="*/ 2 h 20"/>
                  <a:gd name="T10" fmla="*/ 10 w 17"/>
                  <a:gd name="T11" fmla="*/ 0 h 20"/>
                  <a:gd name="T12" fmla="*/ 5 w 17"/>
                  <a:gd name="T13" fmla="*/ 3 h 20"/>
                  <a:gd name="T14" fmla="*/ 1 w 17"/>
                  <a:gd name="T15" fmla="*/ 12 h 20"/>
                  <a:gd name="T16" fmla="*/ 3 w 17"/>
                  <a:gd name="T17" fmla="*/ 17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20">
                    <a:moveTo>
                      <a:pt x="3" y="17"/>
                    </a:moveTo>
                    <a:cubicBezTo>
                      <a:pt x="6" y="19"/>
                      <a:pt x="6" y="19"/>
                      <a:pt x="6" y="19"/>
                    </a:cubicBezTo>
                    <a:cubicBezTo>
                      <a:pt x="8" y="20"/>
                      <a:pt x="11" y="19"/>
                      <a:pt x="12" y="17"/>
                    </a:cubicBezTo>
                    <a:cubicBezTo>
                      <a:pt x="16" y="7"/>
                      <a:pt x="16" y="7"/>
                      <a:pt x="16" y="7"/>
                    </a:cubicBezTo>
                    <a:cubicBezTo>
                      <a:pt x="17" y="5"/>
                      <a:pt x="16" y="3"/>
                      <a:pt x="14" y="2"/>
                    </a:cubicBezTo>
                    <a:cubicBezTo>
                      <a:pt x="10" y="0"/>
                      <a:pt x="10" y="0"/>
                      <a:pt x="10" y="0"/>
                    </a:cubicBezTo>
                    <a:cubicBezTo>
                      <a:pt x="8" y="0"/>
                      <a:pt x="6" y="1"/>
                      <a:pt x="5" y="3"/>
                    </a:cubicBezTo>
                    <a:cubicBezTo>
                      <a:pt x="1" y="12"/>
                      <a:pt x="1" y="12"/>
                      <a:pt x="1" y="12"/>
                    </a:cubicBezTo>
                    <a:cubicBezTo>
                      <a:pt x="0" y="14"/>
                      <a:pt x="1" y="16"/>
                      <a:pt x="3" y="17"/>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98" name="Freeform 920"/>
              <p:cNvSpPr>
                <a:spLocks/>
              </p:cNvSpPr>
              <p:nvPr/>
            </p:nvSpPr>
            <p:spPr bwMode="auto">
              <a:xfrm>
                <a:off x="5383" y="3726"/>
                <a:ext cx="52" cy="74"/>
              </a:xfrm>
              <a:custGeom>
                <a:avLst/>
                <a:gdLst>
                  <a:gd name="T0" fmla="*/ 5 w 25"/>
                  <a:gd name="T1" fmla="*/ 35 h 36"/>
                  <a:gd name="T2" fmla="*/ 5 w 25"/>
                  <a:gd name="T3" fmla="*/ 35 h 36"/>
                  <a:gd name="T4" fmla="*/ 15 w 25"/>
                  <a:gd name="T5" fmla="*/ 31 h 36"/>
                  <a:gd name="T6" fmla="*/ 23 w 25"/>
                  <a:gd name="T7" fmla="*/ 11 h 36"/>
                  <a:gd name="T8" fmla="*/ 19 w 25"/>
                  <a:gd name="T9" fmla="*/ 1 h 36"/>
                  <a:gd name="T10" fmla="*/ 19 w 25"/>
                  <a:gd name="T11" fmla="*/ 1 h 36"/>
                  <a:gd name="T12" fmla="*/ 10 w 25"/>
                  <a:gd name="T13" fmla="*/ 5 h 36"/>
                  <a:gd name="T14" fmla="*/ 1 w 25"/>
                  <a:gd name="T15" fmla="*/ 25 h 36"/>
                  <a:gd name="T16" fmla="*/ 5 w 25"/>
                  <a:gd name="T17" fmla="*/ 35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36">
                    <a:moveTo>
                      <a:pt x="5" y="35"/>
                    </a:moveTo>
                    <a:cubicBezTo>
                      <a:pt x="5" y="35"/>
                      <a:pt x="5" y="35"/>
                      <a:pt x="5" y="35"/>
                    </a:cubicBezTo>
                    <a:cubicBezTo>
                      <a:pt x="9" y="36"/>
                      <a:pt x="13" y="34"/>
                      <a:pt x="15" y="31"/>
                    </a:cubicBezTo>
                    <a:cubicBezTo>
                      <a:pt x="23" y="11"/>
                      <a:pt x="23" y="11"/>
                      <a:pt x="23" y="11"/>
                    </a:cubicBezTo>
                    <a:cubicBezTo>
                      <a:pt x="25" y="7"/>
                      <a:pt x="23" y="3"/>
                      <a:pt x="19" y="1"/>
                    </a:cubicBezTo>
                    <a:cubicBezTo>
                      <a:pt x="19" y="1"/>
                      <a:pt x="19" y="1"/>
                      <a:pt x="19" y="1"/>
                    </a:cubicBezTo>
                    <a:cubicBezTo>
                      <a:pt x="16" y="0"/>
                      <a:pt x="11" y="1"/>
                      <a:pt x="10" y="5"/>
                    </a:cubicBezTo>
                    <a:cubicBezTo>
                      <a:pt x="1" y="25"/>
                      <a:pt x="1" y="25"/>
                      <a:pt x="1" y="25"/>
                    </a:cubicBezTo>
                    <a:cubicBezTo>
                      <a:pt x="0" y="29"/>
                      <a:pt x="1" y="33"/>
                      <a:pt x="5" y="35"/>
                    </a:cubicBezTo>
                    <a:close/>
                  </a:path>
                </a:pathLst>
              </a:custGeom>
              <a:solidFill>
                <a:srgbClr val="BA68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99" name="Freeform 921"/>
              <p:cNvSpPr>
                <a:spLocks/>
              </p:cNvSpPr>
              <p:nvPr/>
            </p:nvSpPr>
            <p:spPr bwMode="auto">
              <a:xfrm>
                <a:off x="5387" y="3680"/>
                <a:ext cx="71" cy="100"/>
              </a:xfrm>
              <a:custGeom>
                <a:avLst/>
                <a:gdLst>
                  <a:gd name="T0" fmla="*/ 1 w 34"/>
                  <a:gd name="T1" fmla="*/ 41 h 48"/>
                  <a:gd name="T2" fmla="*/ 16 w 34"/>
                  <a:gd name="T3" fmla="*/ 47 h 48"/>
                  <a:gd name="T4" fmla="*/ 18 w 34"/>
                  <a:gd name="T5" fmla="*/ 46 h 48"/>
                  <a:gd name="T6" fmla="*/ 31 w 34"/>
                  <a:gd name="T7" fmla="*/ 15 h 48"/>
                  <a:gd name="T8" fmla="*/ 26 w 34"/>
                  <a:gd name="T9" fmla="*/ 2 h 48"/>
                  <a:gd name="T10" fmla="*/ 26 w 34"/>
                  <a:gd name="T11" fmla="*/ 2 h 48"/>
                  <a:gd name="T12" fmla="*/ 14 w 34"/>
                  <a:gd name="T13" fmla="*/ 7 h 48"/>
                  <a:gd name="T14" fmla="*/ 0 w 34"/>
                  <a:gd name="T15" fmla="*/ 39 h 48"/>
                  <a:gd name="T16" fmla="*/ 1 w 34"/>
                  <a:gd name="T17" fmla="*/ 41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48">
                    <a:moveTo>
                      <a:pt x="1" y="41"/>
                    </a:moveTo>
                    <a:cubicBezTo>
                      <a:pt x="16" y="47"/>
                      <a:pt x="16" y="47"/>
                      <a:pt x="16" y="47"/>
                    </a:cubicBezTo>
                    <a:cubicBezTo>
                      <a:pt x="17" y="48"/>
                      <a:pt x="18" y="47"/>
                      <a:pt x="18" y="46"/>
                    </a:cubicBezTo>
                    <a:cubicBezTo>
                      <a:pt x="31" y="15"/>
                      <a:pt x="31" y="15"/>
                      <a:pt x="31" y="15"/>
                    </a:cubicBezTo>
                    <a:cubicBezTo>
                      <a:pt x="34" y="10"/>
                      <a:pt x="31" y="5"/>
                      <a:pt x="26" y="2"/>
                    </a:cubicBezTo>
                    <a:cubicBezTo>
                      <a:pt x="26" y="2"/>
                      <a:pt x="26" y="2"/>
                      <a:pt x="26" y="2"/>
                    </a:cubicBezTo>
                    <a:cubicBezTo>
                      <a:pt x="21" y="0"/>
                      <a:pt x="16" y="3"/>
                      <a:pt x="14" y="7"/>
                    </a:cubicBezTo>
                    <a:cubicBezTo>
                      <a:pt x="0" y="39"/>
                      <a:pt x="0" y="39"/>
                      <a:pt x="0" y="39"/>
                    </a:cubicBezTo>
                    <a:cubicBezTo>
                      <a:pt x="0" y="40"/>
                      <a:pt x="0" y="41"/>
                      <a:pt x="1" y="41"/>
                    </a:cubicBez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00" name="Freeform 922"/>
              <p:cNvSpPr>
                <a:spLocks/>
              </p:cNvSpPr>
              <p:nvPr/>
            </p:nvSpPr>
            <p:spPr bwMode="auto">
              <a:xfrm>
                <a:off x="5404" y="3674"/>
                <a:ext cx="274" cy="290"/>
              </a:xfrm>
              <a:custGeom>
                <a:avLst/>
                <a:gdLst>
                  <a:gd name="T0" fmla="*/ 6 w 132"/>
                  <a:gd name="T1" fmla="*/ 5 h 140"/>
                  <a:gd name="T2" fmla="*/ 6 w 132"/>
                  <a:gd name="T3" fmla="*/ 5 h 140"/>
                  <a:gd name="T4" fmla="*/ 5 w 132"/>
                  <a:gd name="T5" fmla="*/ 24 h 140"/>
                  <a:gd name="T6" fmla="*/ 108 w 132"/>
                  <a:gd name="T7" fmla="*/ 134 h 140"/>
                  <a:gd name="T8" fmla="*/ 127 w 132"/>
                  <a:gd name="T9" fmla="*/ 135 h 140"/>
                  <a:gd name="T10" fmla="*/ 127 w 132"/>
                  <a:gd name="T11" fmla="*/ 135 h 140"/>
                  <a:gd name="T12" fmla="*/ 127 w 132"/>
                  <a:gd name="T13" fmla="*/ 116 h 140"/>
                  <a:gd name="T14" fmla="*/ 25 w 132"/>
                  <a:gd name="T15" fmla="*/ 6 h 140"/>
                  <a:gd name="T16" fmla="*/ 6 w 132"/>
                  <a:gd name="T17" fmla="*/ 5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2" h="140">
                    <a:moveTo>
                      <a:pt x="6" y="5"/>
                    </a:moveTo>
                    <a:cubicBezTo>
                      <a:pt x="6" y="5"/>
                      <a:pt x="6" y="5"/>
                      <a:pt x="6" y="5"/>
                    </a:cubicBezTo>
                    <a:cubicBezTo>
                      <a:pt x="1" y="10"/>
                      <a:pt x="0" y="19"/>
                      <a:pt x="5" y="24"/>
                    </a:cubicBezTo>
                    <a:cubicBezTo>
                      <a:pt x="108" y="134"/>
                      <a:pt x="108" y="134"/>
                      <a:pt x="108" y="134"/>
                    </a:cubicBezTo>
                    <a:cubicBezTo>
                      <a:pt x="113" y="140"/>
                      <a:pt x="121" y="140"/>
                      <a:pt x="127" y="135"/>
                    </a:cubicBezTo>
                    <a:cubicBezTo>
                      <a:pt x="127" y="135"/>
                      <a:pt x="127" y="135"/>
                      <a:pt x="127" y="135"/>
                    </a:cubicBezTo>
                    <a:cubicBezTo>
                      <a:pt x="132" y="130"/>
                      <a:pt x="132" y="122"/>
                      <a:pt x="127" y="116"/>
                    </a:cubicBezTo>
                    <a:cubicBezTo>
                      <a:pt x="25" y="6"/>
                      <a:pt x="25" y="6"/>
                      <a:pt x="25" y="6"/>
                    </a:cubicBezTo>
                    <a:cubicBezTo>
                      <a:pt x="20" y="1"/>
                      <a:pt x="11" y="0"/>
                      <a:pt x="6" y="5"/>
                    </a:cubicBezTo>
                    <a:close/>
                  </a:path>
                </a:pathLst>
              </a:custGeom>
              <a:solidFill>
                <a:srgbClr val="BA68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01" name="Freeform 923"/>
              <p:cNvSpPr>
                <a:spLocks/>
              </p:cNvSpPr>
              <p:nvPr/>
            </p:nvSpPr>
            <p:spPr bwMode="auto">
              <a:xfrm>
                <a:off x="5414" y="3684"/>
                <a:ext cx="40" cy="38"/>
              </a:xfrm>
              <a:custGeom>
                <a:avLst/>
                <a:gdLst>
                  <a:gd name="T0" fmla="*/ 4 w 19"/>
                  <a:gd name="T1" fmla="*/ 3 h 18"/>
                  <a:gd name="T2" fmla="*/ 3 w 19"/>
                  <a:gd name="T3" fmla="*/ 15 h 18"/>
                  <a:gd name="T4" fmla="*/ 15 w 19"/>
                  <a:gd name="T5" fmla="*/ 15 h 18"/>
                  <a:gd name="T6" fmla="*/ 16 w 19"/>
                  <a:gd name="T7" fmla="*/ 4 h 18"/>
                  <a:gd name="T8" fmla="*/ 4 w 19"/>
                  <a:gd name="T9" fmla="*/ 3 h 18"/>
                </a:gdLst>
                <a:ahLst/>
                <a:cxnLst>
                  <a:cxn ang="0">
                    <a:pos x="T0" y="T1"/>
                  </a:cxn>
                  <a:cxn ang="0">
                    <a:pos x="T2" y="T3"/>
                  </a:cxn>
                  <a:cxn ang="0">
                    <a:pos x="T4" y="T5"/>
                  </a:cxn>
                  <a:cxn ang="0">
                    <a:pos x="T6" y="T7"/>
                  </a:cxn>
                  <a:cxn ang="0">
                    <a:pos x="T8" y="T9"/>
                  </a:cxn>
                </a:cxnLst>
                <a:rect l="0" t="0" r="r" b="b"/>
                <a:pathLst>
                  <a:path w="19" h="18">
                    <a:moveTo>
                      <a:pt x="4" y="3"/>
                    </a:moveTo>
                    <a:cubicBezTo>
                      <a:pt x="1" y="6"/>
                      <a:pt x="0" y="12"/>
                      <a:pt x="3" y="15"/>
                    </a:cubicBezTo>
                    <a:cubicBezTo>
                      <a:pt x="7" y="18"/>
                      <a:pt x="12" y="18"/>
                      <a:pt x="15" y="15"/>
                    </a:cubicBezTo>
                    <a:cubicBezTo>
                      <a:pt x="18" y="12"/>
                      <a:pt x="19" y="7"/>
                      <a:pt x="16" y="4"/>
                    </a:cubicBezTo>
                    <a:cubicBezTo>
                      <a:pt x="12" y="0"/>
                      <a:pt x="7" y="0"/>
                      <a:pt x="4" y="3"/>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02" name="Freeform 924"/>
              <p:cNvSpPr>
                <a:spLocks noEditPoints="1"/>
              </p:cNvSpPr>
              <p:nvPr/>
            </p:nvSpPr>
            <p:spPr bwMode="auto">
              <a:xfrm>
                <a:off x="5414" y="3686"/>
                <a:ext cx="40" cy="36"/>
              </a:xfrm>
              <a:custGeom>
                <a:avLst/>
                <a:gdLst>
                  <a:gd name="T0" fmla="*/ 10 w 19"/>
                  <a:gd name="T1" fmla="*/ 2 h 17"/>
                  <a:gd name="T2" fmla="*/ 14 w 19"/>
                  <a:gd name="T3" fmla="*/ 4 h 17"/>
                  <a:gd name="T4" fmla="*/ 14 w 19"/>
                  <a:gd name="T5" fmla="*/ 13 h 17"/>
                  <a:gd name="T6" fmla="*/ 10 w 19"/>
                  <a:gd name="T7" fmla="*/ 14 h 17"/>
                  <a:gd name="T8" fmla="*/ 5 w 19"/>
                  <a:gd name="T9" fmla="*/ 12 h 17"/>
                  <a:gd name="T10" fmla="*/ 6 w 19"/>
                  <a:gd name="T11" fmla="*/ 4 h 17"/>
                  <a:gd name="T12" fmla="*/ 10 w 19"/>
                  <a:gd name="T13" fmla="*/ 2 h 17"/>
                  <a:gd name="T14" fmla="*/ 10 w 19"/>
                  <a:gd name="T15" fmla="*/ 0 h 17"/>
                  <a:gd name="T16" fmla="*/ 4 w 19"/>
                  <a:gd name="T17" fmla="*/ 2 h 17"/>
                  <a:gd name="T18" fmla="*/ 3 w 19"/>
                  <a:gd name="T19" fmla="*/ 14 h 17"/>
                  <a:gd name="T20" fmla="*/ 10 w 19"/>
                  <a:gd name="T21" fmla="*/ 17 h 17"/>
                  <a:gd name="T22" fmla="*/ 15 w 19"/>
                  <a:gd name="T23" fmla="*/ 14 h 17"/>
                  <a:gd name="T24" fmla="*/ 16 w 19"/>
                  <a:gd name="T25" fmla="*/ 3 h 17"/>
                  <a:gd name="T26" fmla="*/ 10 w 19"/>
                  <a:gd name="T2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9" h="17">
                    <a:moveTo>
                      <a:pt x="10" y="2"/>
                    </a:moveTo>
                    <a:cubicBezTo>
                      <a:pt x="11" y="2"/>
                      <a:pt x="13" y="3"/>
                      <a:pt x="14" y="4"/>
                    </a:cubicBezTo>
                    <a:cubicBezTo>
                      <a:pt x="16" y="7"/>
                      <a:pt x="16" y="10"/>
                      <a:pt x="14" y="13"/>
                    </a:cubicBezTo>
                    <a:cubicBezTo>
                      <a:pt x="12" y="14"/>
                      <a:pt x="11" y="14"/>
                      <a:pt x="10" y="14"/>
                    </a:cubicBezTo>
                    <a:cubicBezTo>
                      <a:pt x="8" y="14"/>
                      <a:pt x="6" y="14"/>
                      <a:pt x="5" y="12"/>
                    </a:cubicBezTo>
                    <a:cubicBezTo>
                      <a:pt x="3" y="10"/>
                      <a:pt x="3" y="6"/>
                      <a:pt x="6" y="4"/>
                    </a:cubicBezTo>
                    <a:cubicBezTo>
                      <a:pt x="7" y="3"/>
                      <a:pt x="8" y="2"/>
                      <a:pt x="10" y="2"/>
                    </a:cubicBezTo>
                    <a:moveTo>
                      <a:pt x="10" y="0"/>
                    </a:moveTo>
                    <a:cubicBezTo>
                      <a:pt x="8" y="0"/>
                      <a:pt x="6" y="1"/>
                      <a:pt x="4" y="2"/>
                    </a:cubicBezTo>
                    <a:cubicBezTo>
                      <a:pt x="1" y="5"/>
                      <a:pt x="0" y="11"/>
                      <a:pt x="3" y="14"/>
                    </a:cubicBezTo>
                    <a:cubicBezTo>
                      <a:pt x="5" y="16"/>
                      <a:pt x="7" y="17"/>
                      <a:pt x="10" y="17"/>
                    </a:cubicBezTo>
                    <a:cubicBezTo>
                      <a:pt x="12" y="17"/>
                      <a:pt x="14" y="16"/>
                      <a:pt x="15" y="14"/>
                    </a:cubicBezTo>
                    <a:cubicBezTo>
                      <a:pt x="18" y="11"/>
                      <a:pt x="19" y="6"/>
                      <a:pt x="16" y="3"/>
                    </a:cubicBezTo>
                    <a:cubicBezTo>
                      <a:pt x="14" y="1"/>
                      <a:pt x="12" y="0"/>
                      <a:pt x="10" y="0"/>
                    </a:cubicBezTo>
                    <a:close/>
                  </a:path>
                </a:pathLst>
              </a:custGeom>
              <a:solidFill>
                <a:srgbClr val="2828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03" name="Freeform 925"/>
              <p:cNvSpPr>
                <a:spLocks/>
              </p:cNvSpPr>
              <p:nvPr/>
            </p:nvSpPr>
            <p:spPr bwMode="auto">
              <a:xfrm>
                <a:off x="5404" y="3894"/>
                <a:ext cx="284" cy="300"/>
              </a:xfrm>
              <a:custGeom>
                <a:avLst/>
                <a:gdLst>
                  <a:gd name="T0" fmla="*/ 9 w 137"/>
                  <a:gd name="T1" fmla="*/ 138 h 145"/>
                  <a:gd name="T2" fmla="*/ 9 w 137"/>
                  <a:gd name="T3" fmla="*/ 138 h 145"/>
                  <a:gd name="T4" fmla="*/ 36 w 137"/>
                  <a:gd name="T5" fmla="*/ 137 h 145"/>
                  <a:gd name="T6" fmla="*/ 129 w 137"/>
                  <a:gd name="T7" fmla="*/ 35 h 145"/>
                  <a:gd name="T8" fmla="*/ 128 w 137"/>
                  <a:gd name="T9" fmla="*/ 7 h 145"/>
                  <a:gd name="T10" fmla="*/ 128 w 137"/>
                  <a:gd name="T11" fmla="*/ 7 h 145"/>
                  <a:gd name="T12" fmla="*/ 101 w 137"/>
                  <a:gd name="T13" fmla="*/ 9 h 145"/>
                  <a:gd name="T14" fmla="*/ 7 w 137"/>
                  <a:gd name="T15" fmla="*/ 110 h 145"/>
                  <a:gd name="T16" fmla="*/ 9 w 137"/>
                  <a:gd name="T17" fmla="*/ 138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7" h="145">
                    <a:moveTo>
                      <a:pt x="9" y="138"/>
                    </a:moveTo>
                    <a:cubicBezTo>
                      <a:pt x="9" y="138"/>
                      <a:pt x="9" y="138"/>
                      <a:pt x="9" y="138"/>
                    </a:cubicBezTo>
                    <a:cubicBezTo>
                      <a:pt x="17" y="145"/>
                      <a:pt x="29" y="145"/>
                      <a:pt x="36" y="137"/>
                    </a:cubicBezTo>
                    <a:cubicBezTo>
                      <a:pt x="129" y="35"/>
                      <a:pt x="129" y="35"/>
                      <a:pt x="129" y="35"/>
                    </a:cubicBezTo>
                    <a:cubicBezTo>
                      <a:pt x="137" y="27"/>
                      <a:pt x="136" y="15"/>
                      <a:pt x="128" y="7"/>
                    </a:cubicBezTo>
                    <a:cubicBezTo>
                      <a:pt x="128" y="7"/>
                      <a:pt x="128" y="7"/>
                      <a:pt x="128" y="7"/>
                    </a:cubicBezTo>
                    <a:cubicBezTo>
                      <a:pt x="120" y="0"/>
                      <a:pt x="108" y="1"/>
                      <a:pt x="101" y="9"/>
                    </a:cubicBezTo>
                    <a:cubicBezTo>
                      <a:pt x="7" y="110"/>
                      <a:pt x="7" y="110"/>
                      <a:pt x="7" y="110"/>
                    </a:cubicBezTo>
                    <a:cubicBezTo>
                      <a:pt x="0" y="118"/>
                      <a:pt x="1" y="130"/>
                      <a:pt x="9" y="138"/>
                    </a:cubicBez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04" name="Freeform 926"/>
              <p:cNvSpPr>
                <a:spLocks/>
              </p:cNvSpPr>
              <p:nvPr/>
            </p:nvSpPr>
            <p:spPr bwMode="auto">
              <a:xfrm>
                <a:off x="5620" y="3906"/>
                <a:ext cx="54" cy="54"/>
              </a:xfrm>
              <a:custGeom>
                <a:avLst/>
                <a:gdLst>
                  <a:gd name="T0" fmla="*/ 5 w 26"/>
                  <a:gd name="T1" fmla="*/ 5 h 26"/>
                  <a:gd name="T2" fmla="*/ 6 w 26"/>
                  <a:gd name="T3" fmla="*/ 22 h 26"/>
                  <a:gd name="T4" fmla="*/ 22 w 26"/>
                  <a:gd name="T5" fmla="*/ 21 h 26"/>
                  <a:gd name="T6" fmla="*/ 21 w 26"/>
                  <a:gd name="T7" fmla="*/ 5 h 26"/>
                  <a:gd name="T8" fmla="*/ 5 w 26"/>
                  <a:gd name="T9" fmla="*/ 5 h 26"/>
                </a:gdLst>
                <a:ahLst/>
                <a:cxnLst>
                  <a:cxn ang="0">
                    <a:pos x="T0" y="T1"/>
                  </a:cxn>
                  <a:cxn ang="0">
                    <a:pos x="T2" y="T3"/>
                  </a:cxn>
                  <a:cxn ang="0">
                    <a:pos x="T4" y="T5"/>
                  </a:cxn>
                  <a:cxn ang="0">
                    <a:pos x="T6" y="T7"/>
                  </a:cxn>
                  <a:cxn ang="0">
                    <a:pos x="T8" y="T9"/>
                  </a:cxn>
                </a:cxnLst>
                <a:rect l="0" t="0" r="r" b="b"/>
                <a:pathLst>
                  <a:path w="26" h="26">
                    <a:moveTo>
                      <a:pt x="5" y="5"/>
                    </a:moveTo>
                    <a:cubicBezTo>
                      <a:pt x="0" y="10"/>
                      <a:pt x="1" y="17"/>
                      <a:pt x="6" y="22"/>
                    </a:cubicBezTo>
                    <a:cubicBezTo>
                      <a:pt x="10" y="26"/>
                      <a:pt x="18" y="26"/>
                      <a:pt x="22" y="21"/>
                    </a:cubicBezTo>
                    <a:cubicBezTo>
                      <a:pt x="26" y="16"/>
                      <a:pt x="26" y="9"/>
                      <a:pt x="21" y="5"/>
                    </a:cubicBezTo>
                    <a:cubicBezTo>
                      <a:pt x="17" y="0"/>
                      <a:pt x="9" y="1"/>
                      <a:pt x="5" y="5"/>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05" name="Freeform 927"/>
              <p:cNvSpPr>
                <a:spLocks noEditPoints="1"/>
              </p:cNvSpPr>
              <p:nvPr/>
            </p:nvSpPr>
            <p:spPr bwMode="auto">
              <a:xfrm>
                <a:off x="5620" y="3910"/>
                <a:ext cx="54" cy="48"/>
              </a:xfrm>
              <a:custGeom>
                <a:avLst/>
                <a:gdLst>
                  <a:gd name="T0" fmla="*/ 13 w 26"/>
                  <a:gd name="T1" fmla="*/ 3 h 23"/>
                  <a:gd name="T2" fmla="*/ 19 w 26"/>
                  <a:gd name="T3" fmla="*/ 5 h 23"/>
                  <a:gd name="T4" fmla="*/ 20 w 26"/>
                  <a:gd name="T5" fmla="*/ 17 h 23"/>
                  <a:gd name="T6" fmla="*/ 13 w 26"/>
                  <a:gd name="T7" fmla="*/ 20 h 23"/>
                  <a:gd name="T8" fmla="*/ 8 w 26"/>
                  <a:gd name="T9" fmla="*/ 17 h 23"/>
                  <a:gd name="T10" fmla="*/ 7 w 26"/>
                  <a:gd name="T11" fmla="*/ 6 h 23"/>
                  <a:gd name="T12" fmla="*/ 13 w 26"/>
                  <a:gd name="T13" fmla="*/ 3 h 23"/>
                  <a:gd name="T14" fmla="*/ 13 w 26"/>
                  <a:gd name="T15" fmla="*/ 0 h 23"/>
                  <a:gd name="T16" fmla="*/ 5 w 26"/>
                  <a:gd name="T17" fmla="*/ 3 h 23"/>
                  <a:gd name="T18" fmla="*/ 6 w 26"/>
                  <a:gd name="T19" fmla="*/ 20 h 23"/>
                  <a:gd name="T20" fmla="*/ 13 w 26"/>
                  <a:gd name="T21" fmla="*/ 23 h 23"/>
                  <a:gd name="T22" fmla="*/ 22 w 26"/>
                  <a:gd name="T23" fmla="*/ 19 h 23"/>
                  <a:gd name="T24" fmla="*/ 21 w 26"/>
                  <a:gd name="T25" fmla="*/ 3 h 23"/>
                  <a:gd name="T26" fmla="*/ 13 w 26"/>
                  <a:gd name="T2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6" h="23">
                    <a:moveTo>
                      <a:pt x="13" y="3"/>
                    </a:moveTo>
                    <a:cubicBezTo>
                      <a:pt x="16" y="3"/>
                      <a:pt x="18" y="4"/>
                      <a:pt x="19" y="5"/>
                    </a:cubicBezTo>
                    <a:cubicBezTo>
                      <a:pt x="22" y="8"/>
                      <a:pt x="23" y="13"/>
                      <a:pt x="20" y="17"/>
                    </a:cubicBezTo>
                    <a:cubicBezTo>
                      <a:pt x="18" y="19"/>
                      <a:pt x="16" y="20"/>
                      <a:pt x="13" y="20"/>
                    </a:cubicBezTo>
                    <a:cubicBezTo>
                      <a:pt x="11" y="20"/>
                      <a:pt x="9" y="19"/>
                      <a:pt x="8" y="17"/>
                    </a:cubicBezTo>
                    <a:cubicBezTo>
                      <a:pt x="4" y="14"/>
                      <a:pt x="4" y="9"/>
                      <a:pt x="7" y="6"/>
                    </a:cubicBezTo>
                    <a:cubicBezTo>
                      <a:pt x="9" y="4"/>
                      <a:pt x="11" y="3"/>
                      <a:pt x="13" y="3"/>
                    </a:cubicBezTo>
                    <a:moveTo>
                      <a:pt x="13" y="0"/>
                    </a:moveTo>
                    <a:cubicBezTo>
                      <a:pt x="10" y="0"/>
                      <a:pt x="7" y="1"/>
                      <a:pt x="5" y="3"/>
                    </a:cubicBezTo>
                    <a:cubicBezTo>
                      <a:pt x="0" y="8"/>
                      <a:pt x="1" y="15"/>
                      <a:pt x="6" y="20"/>
                    </a:cubicBezTo>
                    <a:cubicBezTo>
                      <a:pt x="8" y="22"/>
                      <a:pt x="11" y="23"/>
                      <a:pt x="13" y="23"/>
                    </a:cubicBezTo>
                    <a:cubicBezTo>
                      <a:pt x="17" y="23"/>
                      <a:pt x="20" y="22"/>
                      <a:pt x="22" y="19"/>
                    </a:cubicBezTo>
                    <a:cubicBezTo>
                      <a:pt x="26" y="14"/>
                      <a:pt x="26" y="7"/>
                      <a:pt x="21" y="3"/>
                    </a:cubicBezTo>
                    <a:cubicBezTo>
                      <a:pt x="19" y="1"/>
                      <a:pt x="16" y="0"/>
                      <a:pt x="13" y="0"/>
                    </a:cubicBezTo>
                    <a:close/>
                  </a:path>
                </a:pathLst>
              </a:custGeom>
              <a:solidFill>
                <a:srgbClr val="2828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06" name="Rectangle 928"/>
              <p:cNvSpPr>
                <a:spLocks noChangeArrowheads="1"/>
              </p:cNvSpPr>
              <p:nvPr/>
            </p:nvSpPr>
            <p:spPr bwMode="auto">
              <a:xfrm>
                <a:off x="5352" y="4246"/>
                <a:ext cx="185" cy="77"/>
              </a:xfrm>
              <a:prstGeom prst="rect">
                <a:avLst/>
              </a:prstGeom>
              <a:solidFill>
                <a:srgbClr val="73737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07" name="Rectangle 929"/>
              <p:cNvSpPr>
                <a:spLocks noChangeArrowheads="1"/>
              </p:cNvSpPr>
              <p:nvPr/>
            </p:nvSpPr>
            <p:spPr bwMode="auto">
              <a:xfrm>
                <a:off x="5323" y="4298"/>
                <a:ext cx="243" cy="25"/>
              </a:xfrm>
              <a:prstGeom prst="rect">
                <a:avLst/>
              </a:prstGeom>
              <a:solidFill>
                <a:srgbClr val="28282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08" name="Rectangle 930"/>
              <p:cNvSpPr>
                <a:spLocks noChangeArrowheads="1"/>
              </p:cNvSpPr>
              <p:nvPr/>
            </p:nvSpPr>
            <p:spPr bwMode="auto">
              <a:xfrm>
                <a:off x="5389" y="4124"/>
                <a:ext cx="110" cy="122"/>
              </a:xfrm>
              <a:prstGeom prst="rect">
                <a:avLst/>
              </a:prstGeom>
              <a:solidFill>
                <a:srgbClr val="BA68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09" name="Oval 931"/>
              <p:cNvSpPr>
                <a:spLocks noChangeArrowheads="1"/>
              </p:cNvSpPr>
              <p:nvPr/>
            </p:nvSpPr>
            <p:spPr bwMode="auto">
              <a:xfrm>
                <a:off x="5420" y="4130"/>
                <a:ext cx="48" cy="50"/>
              </a:xfrm>
              <a:prstGeom prst="ellipse">
                <a:avLst/>
              </a:pr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10" name="Freeform 932"/>
              <p:cNvSpPr>
                <a:spLocks noEditPoints="1"/>
              </p:cNvSpPr>
              <p:nvPr/>
            </p:nvSpPr>
            <p:spPr bwMode="auto">
              <a:xfrm>
                <a:off x="5420" y="4130"/>
                <a:ext cx="48" cy="50"/>
              </a:xfrm>
              <a:custGeom>
                <a:avLst/>
                <a:gdLst>
                  <a:gd name="T0" fmla="*/ 12 w 23"/>
                  <a:gd name="T1" fmla="*/ 3 h 24"/>
                  <a:gd name="T2" fmla="*/ 20 w 23"/>
                  <a:gd name="T3" fmla="*/ 12 h 24"/>
                  <a:gd name="T4" fmla="*/ 12 w 23"/>
                  <a:gd name="T5" fmla="*/ 20 h 24"/>
                  <a:gd name="T6" fmla="*/ 3 w 23"/>
                  <a:gd name="T7" fmla="*/ 12 h 24"/>
                  <a:gd name="T8" fmla="*/ 12 w 23"/>
                  <a:gd name="T9" fmla="*/ 3 h 24"/>
                  <a:gd name="T10" fmla="*/ 12 w 23"/>
                  <a:gd name="T11" fmla="*/ 0 h 24"/>
                  <a:gd name="T12" fmla="*/ 0 w 23"/>
                  <a:gd name="T13" fmla="*/ 12 h 24"/>
                  <a:gd name="T14" fmla="*/ 12 w 23"/>
                  <a:gd name="T15" fmla="*/ 24 h 24"/>
                  <a:gd name="T16" fmla="*/ 23 w 23"/>
                  <a:gd name="T17" fmla="*/ 12 h 24"/>
                  <a:gd name="T18" fmla="*/ 12 w 23"/>
                  <a:gd name="T19"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 h="24">
                    <a:moveTo>
                      <a:pt x="12" y="3"/>
                    </a:moveTo>
                    <a:cubicBezTo>
                      <a:pt x="16" y="3"/>
                      <a:pt x="20" y="7"/>
                      <a:pt x="20" y="12"/>
                    </a:cubicBezTo>
                    <a:cubicBezTo>
                      <a:pt x="20" y="16"/>
                      <a:pt x="16" y="20"/>
                      <a:pt x="12" y="20"/>
                    </a:cubicBezTo>
                    <a:cubicBezTo>
                      <a:pt x="7" y="20"/>
                      <a:pt x="3" y="16"/>
                      <a:pt x="3" y="12"/>
                    </a:cubicBezTo>
                    <a:cubicBezTo>
                      <a:pt x="3" y="7"/>
                      <a:pt x="7" y="3"/>
                      <a:pt x="12" y="3"/>
                    </a:cubicBezTo>
                    <a:moveTo>
                      <a:pt x="12" y="0"/>
                    </a:moveTo>
                    <a:cubicBezTo>
                      <a:pt x="5" y="0"/>
                      <a:pt x="0" y="5"/>
                      <a:pt x="0" y="12"/>
                    </a:cubicBezTo>
                    <a:cubicBezTo>
                      <a:pt x="0" y="18"/>
                      <a:pt x="5" y="24"/>
                      <a:pt x="12" y="24"/>
                    </a:cubicBezTo>
                    <a:cubicBezTo>
                      <a:pt x="18" y="24"/>
                      <a:pt x="23" y="18"/>
                      <a:pt x="23" y="12"/>
                    </a:cubicBezTo>
                    <a:cubicBezTo>
                      <a:pt x="23" y="5"/>
                      <a:pt x="18" y="0"/>
                      <a:pt x="12" y="0"/>
                    </a:cubicBezTo>
                    <a:close/>
                  </a:path>
                </a:pathLst>
              </a:custGeom>
              <a:solidFill>
                <a:srgbClr val="2828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11" name="Freeform 933"/>
              <p:cNvSpPr>
                <a:spLocks/>
              </p:cNvSpPr>
              <p:nvPr/>
            </p:nvSpPr>
            <p:spPr bwMode="auto">
              <a:xfrm>
                <a:off x="1508" y="3794"/>
                <a:ext cx="21" cy="37"/>
              </a:xfrm>
              <a:custGeom>
                <a:avLst/>
                <a:gdLst>
                  <a:gd name="T0" fmla="*/ 0 w 21"/>
                  <a:gd name="T1" fmla="*/ 35 h 37"/>
                  <a:gd name="T2" fmla="*/ 6 w 21"/>
                  <a:gd name="T3" fmla="*/ 37 h 37"/>
                  <a:gd name="T4" fmla="*/ 21 w 21"/>
                  <a:gd name="T5" fmla="*/ 2 h 37"/>
                  <a:gd name="T6" fmla="*/ 15 w 21"/>
                  <a:gd name="T7" fmla="*/ 0 h 37"/>
                  <a:gd name="T8" fmla="*/ 0 w 21"/>
                  <a:gd name="T9" fmla="*/ 35 h 37"/>
                </a:gdLst>
                <a:ahLst/>
                <a:cxnLst>
                  <a:cxn ang="0">
                    <a:pos x="T0" y="T1"/>
                  </a:cxn>
                  <a:cxn ang="0">
                    <a:pos x="T2" y="T3"/>
                  </a:cxn>
                  <a:cxn ang="0">
                    <a:pos x="T4" y="T5"/>
                  </a:cxn>
                  <a:cxn ang="0">
                    <a:pos x="T6" y="T7"/>
                  </a:cxn>
                  <a:cxn ang="0">
                    <a:pos x="T8" y="T9"/>
                  </a:cxn>
                </a:cxnLst>
                <a:rect l="0" t="0" r="r" b="b"/>
                <a:pathLst>
                  <a:path w="21" h="37">
                    <a:moveTo>
                      <a:pt x="0" y="35"/>
                    </a:moveTo>
                    <a:lnTo>
                      <a:pt x="6" y="37"/>
                    </a:lnTo>
                    <a:lnTo>
                      <a:pt x="21" y="2"/>
                    </a:lnTo>
                    <a:lnTo>
                      <a:pt x="15" y="0"/>
                    </a:lnTo>
                    <a:lnTo>
                      <a:pt x="0" y="35"/>
                    </a:lnTo>
                    <a:close/>
                  </a:path>
                </a:pathLst>
              </a:custGeom>
              <a:solidFill>
                <a:srgbClr val="2828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12" name="Freeform 934"/>
              <p:cNvSpPr>
                <a:spLocks/>
              </p:cNvSpPr>
              <p:nvPr/>
            </p:nvSpPr>
            <p:spPr bwMode="auto">
              <a:xfrm>
                <a:off x="1510" y="3775"/>
                <a:ext cx="33" cy="42"/>
              </a:xfrm>
              <a:custGeom>
                <a:avLst/>
                <a:gdLst>
                  <a:gd name="T0" fmla="*/ 2 w 16"/>
                  <a:gd name="T1" fmla="*/ 17 h 20"/>
                  <a:gd name="T2" fmla="*/ 6 w 16"/>
                  <a:gd name="T3" fmla="*/ 19 h 20"/>
                  <a:gd name="T4" fmla="*/ 11 w 16"/>
                  <a:gd name="T5" fmla="*/ 17 h 20"/>
                  <a:gd name="T6" fmla="*/ 15 w 16"/>
                  <a:gd name="T7" fmla="*/ 7 h 20"/>
                  <a:gd name="T8" fmla="*/ 13 w 16"/>
                  <a:gd name="T9" fmla="*/ 2 h 20"/>
                  <a:gd name="T10" fmla="*/ 10 w 16"/>
                  <a:gd name="T11" fmla="*/ 0 h 20"/>
                  <a:gd name="T12" fmla="*/ 4 w 16"/>
                  <a:gd name="T13" fmla="*/ 3 h 20"/>
                  <a:gd name="T14" fmla="*/ 0 w 16"/>
                  <a:gd name="T15" fmla="*/ 12 h 20"/>
                  <a:gd name="T16" fmla="*/ 2 w 16"/>
                  <a:gd name="T17" fmla="*/ 17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20">
                    <a:moveTo>
                      <a:pt x="2" y="17"/>
                    </a:moveTo>
                    <a:cubicBezTo>
                      <a:pt x="6" y="19"/>
                      <a:pt x="6" y="19"/>
                      <a:pt x="6" y="19"/>
                    </a:cubicBezTo>
                    <a:cubicBezTo>
                      <a:pt x="8" y="20"/>
                      <a:pt x="10" y="19"/>
                      <a:pt x="11" y="17"/>
                    </a:cubicBezTo>
                    <a:cubicBezTo>
                      <a:pt x="15" y="7"/>
                      <a:pt x="15" y="7"/>
                      <a:pt x="15" y="7"/>
                    </a:cubicBezTo>
                    <a:cubicBezTo>
                      <a:pt x="16" y="5"/>
                      <a:pt x="15" y="3"/>
                      <a:pt x="13" y="2"/>
                    </a:cubicBezTo>
                    <a:cubicBezTo>
                      <a:pt x="10" y="0"/>
                      <a:pt x="10" y="0"/>
                      <a:pt x="10" y="0"/>
                    </a:cubicBezTo>
                    <a:cubicBezTo>
                      <a:pt x="8" y="0"/>
                      <a:pt x="5" y="1"/>
                      <a:pt x="4" y="3"/>
                    </a:cubicBezTo>
                    <a:cubicBezTo>
                      <a:pt x="0" y="12"/>
                      <a:pt x="0" y="12"/>
                      <a:pt x="0" y="12"/>
                    </a:cubicBezTo>
                    <a:cubicBezTo>
                      <a:pt x="0" y="14"/>
                      <a:pt x="0" y="16"/>
                      <a:pt x="2" y="17"/>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13" name="Freeform 935"/>
              <p:cNvSpPr>
                <a:spLocks/>
              </p:cNvSpPr>
              <p:nvPr/>
            </p:nvSpPr>
            <p:spPr bwMode="auto">
              <a:xfrm>
                <a:off x="1514" y="3726"/>
                <a:ext cx="52" cy="74"/>
              </a:xfrm>
              <a:custGeom>
                <a:avLst/>
                <a:gdLst>
                  <a:gd name="T0" fmla="*/ 5 w 25"/>
                  <a:gd name="T1" fmla="*/ 35 h 36"/>
                  <a:gd name="T2" fmla="*/ 5 w 25"/>
                  <a:gd name="T3" fmla="*/ 35 h 36"/>
                  <a:gd name="T4" fmla="*/ 15 w 25"/>
                  <a:gd name="T5" fmla="*/ 31 h 36"/>
                  <a:gd name="T6" fmla="*/ 23 w 25"/>
                  <a:gd name="T7" fmla="*/ 11 h 36"/>
                  <a:gd name="T8" fmla="*/ 20 w 25"/>
                  <a:gd name="T9" fmla="*/ 1 h 36"/>
                  <a:gd name="T10" fmla="*/ 20 w 25"/>
                  <a:gd name="T11" fmla="*/ 1 h 36"/>
                  <a:gd name="T12" fmla="*/ 10 w 25"/>
                  <a:gd name="T13" fmla="*/ 5 h 36"/>
                  <a:gd name="T14" fmla="*/ 2 w 25"/>
                  <a:gd name="T15" fmla="*/ 25 h 36"/>
                  <a:gd name="T16" fmla="*/ 5 w 25"/>
                  <a:gd name="T17" fmla="*/ 35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36">
                    <a:moveTo>
                      <a:pt x="5" y="35"/>
                    </a:moveTo>
                    <a:cubicBezTo>
                      <a:pt x="5" y="35"/>
                      <a:pt x="5" y="35"/>
                      <a:pt x="5" y="35"/>
                    </a:cubicBezTo>
                    <a:cubicBezTo>
                      <a:pt x="9" y="36"/>
                      <a:pt x="13" y="34"/>
                      <a:pt x="15" y="31"/>
                    </a:cubicBezTo>
                    <a:cubicBezTo>
                      <a:pt x="23" y="11"/>
                      <a:pt x="23" y="11"/>
                      <a:pt x="23" y="11"/>
                    </a:cubicBezTo>
                    <a:cubicBezTo>
                      <a:pt x="25" y="7"/>
                      <a:pt x="23" y="3"/>
                      <a:pt x="20" y="1"/>
                    </a:cubicBezTo>
                    <a:cubicBezTo>
                      <a:pt x="20" y="1"/>
                      <a:pt x="20" y="1"/>
                      <a:pt x="20" y="1"/>
                    </a:cubicBezTo>
                    <a:cubicBezTo>
                      <a:pt x="16" y="0"/>
                      <a:pt x="12" y="1"/>
                      <a:pt x="10" y="5"/>
                    </a:cubicBezTo>
                    <a:cubicBezTo>
                      <a:pt x="2" y="25"/>
                      <a:pt x="2" y="25"/>
                      <a:pt x="2" y="25"/>
                    </a:cubicBezTo>
                    <a:cubicBezTo>
                      <a:pt x="0" y="29"/>
                      <a:pt x="2" y="33"/>
                      <a:pt x="5" y="35"/>
                    </a:cubicBezTo>
                    <a:close/>
                  </a:path>
                </a:pathLst>
              </a:custGeom>
              <a:solidFill>
                <a:srgbClr val="BA68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14" name="Freeform 936"/>
              <p:cNvSpPr>
                <a:spLocks/>
              </p:cNvSpPr>
              <p:nvPr/>
            </p:nvSpPr>
            <p:spPr bwMode="auto">
              <a:xfrm>
                <a:off x="1518" y="3680"/>
                <a:ext cx="71" cy="100"/>
              </a:xfrm>
              <a:custGeom>
                <a:avLst/>
                <a:gdLst>
                  <a:gd name="T0" fmla="*/ 1 w 34"/>
                  <a:gd name="T1" fmla="*/ 41 h 48"/>
                  <a:gd name="T2" fmla="*/ 16 w 34"/>
                  <a:gd name="T3" fmla="*/ 47 h 48"/>
                  <a:gd name="T4" fmla="*/ 18 w 34"/>
                  <a:gd name="T5" fmla="*/ 46 h 48"/>
                  <a:gd name="T6" fmla="*/ 32 w 34"/>
                  <a:gd name="T7" fmla="*/ 15 h 48"/>
                  <a:gd name="T8" fmla="*/ 27 w 34"/>
                  <a:gd name="T9" fmla="*/ 2 h 48"/>
                  <a:gd name="T10" fmla="*/ 27 w 34"/>
                  <a:gd name="T11" fmla="*/ 2 h 48"/>
                  <a:gd name="T12" fmla="*/ 14 w 34"/>
                  <a:gd name="T13" fmla="*/ 7 h 48"/>
                  <a:gd name="T14" fmla="*/ 1 w 34"/>
                  <a:gd name="T15" fmla="*/ 39 h 48"/>
                  <a:gd name="T16" fmla="*/ 1 w 34"/>
                  <a:gd name="T17" fmla="*/ 41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48">
                    <a:moveTo>
                      <a:pt x="1" y="41"/>
                    </a:moveTo>
                    <a:cubicBezTo>
                      <a:pt x="16" y="47"/>
                      <a:pt x="16" y="47"/>
                      <a:pt x="16" y="47"/>
                    </a:cubicBezTo>
                    <a:cubicBezTo>
                      <a:pt x="17" y="48"/>
                      <a:pt x="18" y="47"/>
                      <a:pt x="18" y="46"/>
                    </a:cubicBezTo>
                    <a:cubicBezTo>
                      <a:pt x="32" y="15"/>
                      <a:pt x="32" y="15"/>
                      <a:pt x="32" y="15"/>
                    </a:cubicBezTo>
                    <a:cubicBezTo>
                      <a:pt x="34" y="10"/>
                      <a:pt x="32" y="5"/>
                      <a:pt x="27" y="2"/>
                    </a:cubicBezTo>
                    <a:cubicBezTo>
                      <a:pt x="27" y="2"/>
                      <a:pt x="27" y="2"/>
                      <a:pt x="27" y="2"/>
                    </a:cubicBezTo>
                    <a:cubicBezTo>
                      <a:pt x="22" y="0"/>
                      <a:pt x="16" y="3"/>
                      <a:pt x="14" y="7"/>
                    </a:cubicBezTo>
                    <a:cubicBezTo>
                      <a:pt x="1" y="39"/>
                      <a:pt x="1" y="39"/>
                      <a:pt x="1" y="39"/>
                    </a:cubicBezTo>
                    <a:cubicBezTo>
                      <a:pt x="0" y="40"/>
                      <a:pt x="1" y="41"/>
                      <a:pt x="1" y="41"/>
                    </a:cubicBez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15" name="Freeform 937"/>
              <p:cNvSpPr>
                <a:spLocks/>
              </p:cNvSpPr>
              <p:nvPr/>
            </p:nvSpPr>
            <p:spPr bwMode="auto">
              <a:xfrm>
                <a:off x="1537" y="3674"/>
                <a:ext cx="274" cy="290"/>
              </a:xfrm>
              <a:custGeom>
                <a:avLst/>
                <a:gdLst>
                  <a:gd name="T0" fmla="*/ 5 w 132"/>
                  <a:gd name="T1" fmla="*/ 5 h 140"/>
                  <a:gd name="T2" fmla="*/ 5 w 132"/>
                  <a:gd name="T3" fmla="*/ 5 h 140"/>
                  <a:gd name="T4" fmla="*/ 5 w 132"/>
                  <a:gd name="T5" fmla="*/ 24 h 140"/>
                  <a:gd name="T6" fmla="*/ 107 w 132"/>
                  <a:gd name="T7" fmla="*/ 134 h 140"/>
                  <a:gd name="T8" fmla="*/ 126 w 132"/>
                  <a:gd name="T9" fmla="*/ 135 h 140"/>
                  <a:gd name="T10" fmla="*/ 126 w 132"/>
                  <a:gd name="T11" fmla="*/ 135 h 140"/>
                  <a:gd name="T12" fmla="*/ 127 w 132"/>
                  <a:gd name="T13" fmla="*/ 116 h 140"/>
                  <a:gd name="T14" fmla="*/ 24 w 132"/>
                  <a:gd name="T15" fmla="*/ 6 h 140"/>
                  <a:gd name="T16" fmla="*/ 5 w 132"/>
                  <a:gd name="T17" fmla="*/ 5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2" h="140">
                    <a:moveTo>
                      <a:pt x="5" y="5"/>
                    </a:moveTo>
                    <a:cubicBezTo>
                      <a:pt x="5" y="5"/>
                      <a:pt x="5" y="5"/>
                      <a:pt x="5" y="5"/>
                    </a:cubicBezTo>
                    <a:cubicBezTo>
                      <a:pt x="0" y="10"/>
                      <a:pt x="0" y="19"/>
                      <a:pt x="5" y="24"/>
                    </a:cubicBezTo>
                    <a:cubicBezTo>
                      <a:pt x="107" y="134"/>
                      <a:pt x="107" y="134"/>
                      <a:pt x="107" y="134"/>
                    </a:cubicBezTo>
                    <a:cubicBezTo>
                      <a:pt x="112" y="140"/>
                      <a:pt x="121" y="140"/>
                      <a:pt x="126" y="135"/>
                    </a:cubicBezTo>
                    <a:cubicBezTo>
                      <a:pt x="126" y="135"/>
                      <a:pt x="126" y="135"/>
                      <a:pt x="126" y="135"/>
                    </a:cubicBezTo>
                    <a:cubicBezTo>
                      <a:pt x="131" y="130"/>
                      <a:pt x="132" y="122"/>
                      <a:pt x="127" y="116"/>
                    </a:cubicBezTo>
                    <a:cubicBezTo>
                      <a:pt x="24" y="6"/>
                      <a:pt x="24" y="6"/>
                      <a:pt x="24" y="6"/>
                    </a:cubicBezTo>
                    <a:cubicBezTo>
                      <a:pt x="19" y="1"/>
                      <a:pt x="11" y="0"/>
                      <a:pt x="5" y="5"/>
                    </a:cubicBezTo>
                    <a:close/>
                  </a:path>
                </a:pathLst>
              </a:custGeom>
              <a:solidFill>
                <a:srgbClr val="BA68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16" name="Freeform 938"/>
              <p:cNvSpPr>
                <a:spLocks/>
              </p:cNvSpPr>
              <p:nvPr/>
            </p:nvSpPr>
            <p:spPr bwMode="auto">
              <a:xfrm>
                <a:off x="1547" y="3684"/>
                <a:ext cx="38" cy="38"/>
              </a:xfrm>
              <a:custGeom>
                <a:avLst/>
                <a:gdLst>
                  <a:gd name="T0" fmla="*/ 3 w 18"/>
                  <a:gd name="T1" fmla="*/ 3 h 18"/>
                  <a:gd name="T2" fmla="*/ 3 w 18"/>
                  <a:gd name="T3" fmla="*/ 15 h 18"/>
                  <a:gd name="T4" fmla="*/ 14 w 18"/>
                  <a:gd name="T5" fmla="*/ 15 h 18"/>
                  <a:gd name="T6" fmla="*/ 15 w 18"/>
                  <a:gd name="T7" fmla="*/ 4 h 18"/>
                  <a:gd name="T8" fmla="*/ 3 w 18"/>
                  <a:gd name="T9" fmla="*/ 3 h 18"/>
                </a:gdLst>
                <a:ahLst/>
                <a:cxnLst>
                  <a:cxn ang="0">
                    <a:pos x="T0" y="T1"/>
                  </a:cxn>
                  <a:cxn ang="0">
                    <a:pos x="T2" y="T3"/>
                  </a:cxn>
                  <a:cxn ang="0">
                    <a:pos x="T4" y="T5"/>
                  </a:cxn>
                  <a:cxn ang="0">
                    <a:pos x="T6" y="T7"/>
                  </a:cxn>
                  <a:cxn ang="0">
                    <a:pos x="T8" y="T9"/>
                  </a:cxn>
                </a:cxnLst>
                <a:rect l="0" t="0" r="r" b="b"/>
                <a:pathLst>
                  <a:path w="18" h="18">
                    <a:moveTo>
                      <a:pt x="3" y="3"/>
                    </a:moveTo>
                    <a:cubicBezTo>
                      <a:pt x="0" y="6"/>
                      <a:pt x="0" y="12"/>
                      <a:pt x="3" y="15"/>
                    </a:cubicBezTo>
                    <a:cubicBezTo>
                      <a:pt x="6" y="18"/>
                      <a:pt x="11" y="18"/>
                      <a:pt x="14" y="15"/>
                    </a:cubicBezTo>
                    <a:cubicBezTo>
                      <a:pt x="18" y="12"/>
                      <a:pt x="18" y="7"/>
                      <a:pt x="15" y="4"/>
                    </a:cubicBezTo>
                    <a:cubicBezTo>
                      <a:pt x="12" y="0"/>
                      <a:pt x="7" y="0"/>
                      <a:pt x="3" y="3"/>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17" name="Freeform 939"/>
              <p:cNvSpPr>
                <a:spLocks noEditPoints="1"/>
              </p:cNvSpPr>
              <p:nvPr/>
            </p:nvSpPr>
            <p:spPr bwMode="auto">
              <a:xfrm>
                <a:off x="1547" y="3686"/>
                <a:ext cx="38" cy="36"/>
              </a:xfrm>
              <a:custGeom>
                <a:avLst/>
                <a:gdLst>
                  <a:gd name="T0" fmla="*/ 9 w 18"/>
                  <a:gd name="T1" fmla="*/ 2 h 17"/>
                  <a:gd name="T2" fmla="*/ 13 w 18"/>
                  <a:gd name="T3" fmla="*/ 4 h 17"/>
                  <a:gd name="T4" fmla="*/ 13 w 18"/>
                  <a:gd name="T5" fmla="*/ 13 h 17"/>
                  <a:gd name="T6" fmla="*/ 9 w 18"/>
                  <a:gd name="T7" fmla="*/ 14 h 17"/>
                  <a:gd name="T8" fmla="*/ 5 w 18"/>
                  <a:gd name="T9" fmla="*/ 12 h 17"/>
                  <a:gd name="T10" fmla="*/ 5 w 18"/>
                  <a:gd name="T11" fmla="*/ 4 h 17"/>
                  <a:gd name="T12" fmla="*/ 9 w 18"/>
                  <a:gd name="T13" fmla="*/ 2 h 17"/>
                  <a:gd name="T14" fmla="*/ 9 w 18"/>
                  <a:gd name="T15" fmla="*/ 0 h 17"/>
                  <a:gd name="T16" fmla="*/ 3 w 18"/>
                  <a:gd name="T17" fmla="*/ 2 h 17"/>
                  <a:gd name="T18" fmla="*/ 3 w 18"/>
                  <a:gd name="T19" fmla="*/ 14 h 17"/>
                  <a:gd name="T20" fmla="*/ 9 w 18"/>
                  <a:gd name="T21" fmla="*/ 17 h 17"/>
                  <a:gd name="T22" fmla="*/ 14 w 18"/>
                  <a:gd name="T23" fmla="*/ 14 h 17"/>
                  <a:gd name="T24" fmla="*/ 15 w 18"/>
                  <a:gd name="T25" fmla="*/ 3 h 17"/>
                  <a:gd name="T26" fmla="*/ 9 w 18"/>
                  <a:gd name="T2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 h="17">
                    <a:moveTo>
                      <a:pt x="9" y="2"/>
                    </a:moveTo>
                    <a:cubicBezTo>
                      <a:pt x="11" y="2"/>
                      <a:pt x="12" y="3"/>
                      <a:pt x="13" y="4"/>
                    </a:cubicBezTo>
                    <a:cubicBezTo>
                      <a:pt x="15" y="7"/>
                      <a:pt x="15" y="10"/>
                      <a:pt x="13" y="13"/>
                    </a:cubicBezTo>
                    <a:cubicBezTo>
                      <a:pt x="12" y="14"/>
                      <a:pt x="10" y="14"/>
                      <a:pt x="9" y="14"/>
                    </a:cubicBezTo>
                    <a:cubicBezTo>
                      <a:pt x="7" y="14"/>
                      <a:pt x="6" y="14"/>
                      <a:pt x="5" y="12"/>
                    </a:cubicBezTo>
                    <a:cubicBezTo>
                      <a:pt x="2" y="10"/>
                      <a:pt x="2" y="6"/>
                      <a:pt x="5" y="4"/>
                    </a:cubicBezTo>
                    <a:cubicBezTo>
                      <a:pt x="6" y="3"/>
                      <a:pt x="7" y="2"/>
                      <a:pt x="9" y="2"/>
                    </a:cubicBezTo>
                    <a:moveTo>
                      <a:pt x="9" y="0"/>
                    </a:moveTo>
                    <a:cubicBezTo>
                      <a:pt x="7" y="0"/>
                      <a:pt x="5" y="1"/>
                      <a:pt x="3" y="2"/>
                    </a:cubicBezTo>
                    <a:cubicBezTo>
                      <a:pt x="0" y="5"/>
                      <a:pt x="0" y="11"/>
                      <a:pt x="3" y="14"/>
                    </a:cubicBezTo>
                    <a:cubicBezTo>
                      <a:pt x="4" y="16"/>
                      <a:pt x="7" y="17"/>
                      <a:pt x="9" y="17"/>
                    </a:cubicBezTo>
                    <a:cubicBezTo>
                      <a:pt x="11" y="17"/>
                      <a:pt x="13" y="16"/>
                      <a:pt x="14" y="14"/>
                    </a:cubicBezTo>
                    <a:cubicBezTo>
                      <a:pt x="18" y="11"/>
                      <a:pt x="18" y="6"/>
                      <a:pt x="15" y="3"/>
                    </a:cubicBezTo>
                    <a:cubicBezTo>
                      <a:pt x="13" y="1"/>
                      <a:pt x="11" y="0"/>
                      <a:pt x="9" y="0"/>
                    </a:cubicBezTo>
                    <a:close/>
                  </a:path>
                </a:pathLst>
              </a:custGeom>
              <a:solidFill>
                <a:srgbClr val="2828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18" name="Freeform 940"/>
              <p:cNvSpPr>
                <a:spLocks/>
              </p:cNvSpPr>
              <p:nvPr/>
            </p:nvSpPr>
            <p:spPr bwMode="auto">
              <a:xfrm>
                <a:off x="1535" y="3894"/>
                <a:ext cx="285" cy="300"/>
              </a:xfrm>
              <a:custGeom>
                <a:avLst/>
                <a:gdLst>
                  <a:gd name="T0" fmla="*/ 9 w 137"/>
                  <a:gd name="T1" fmla="*/ 138 h 145"/>
                  <a:gd name="T2" fmla="*/ 9 w 137"/>
                  <a:gd name="T3" fmla="*/ 138 h 145"/>
                  <a:gd name="T4" fmla="*/ 37 w 137"/>
                  <a:gd name="T5" fmla="*/ 137 h 145"/>
                  <a:gd name="T6" fmla="*/ 130 w 137"/>
                  <a:gd name="T7" fmla="*/ 35 h 145"/>
                  <a:gd name="T8" fmla="*/ 129 w 137"/>
                  <a:gd name="T9" fmla="*/ 7 h 145"/>
                  <a:gd name="T10" fmla="*/ 129 w 137"/>
                  <a:gd name="T11" fmla="*/ 7 h 145"/>
                  <a:gd name="T12" fmla="*/ 101 w 137"/>
                  <a:gd name="T13" fmla="*/ 9 h 145"/>
                  <a:gd name="T14" fmla="*/ 8 w 137"/>
                  <a:gd name="T15" fmla="*/ 110 h 145"/>
                  <a:gd name="T16" fmla="*/ 9 w 137"/>
                  <a:gd name="T17" fmla="*/ 138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7" h="145">
                    <a:moveTo>
                      <a:pt x="9" y="138"/>
                    </a:moveTo>
                    <a:cubicBezTo>
                      <a:pt x="9" y="138"/>
                      <a:pt x="9" y="138"/>
                      <a:pt x="9" y="138"/>
                    </a:cubicBezTo>
                    <a:cubicBezTo>
                      <a:pt x="17" y="145"/>
                      <a:pt x="29" y="145"/>
                      <a:pt x="37" y="137"/>
                    </a:cubicBezTo>
                    <a:cubicBezTo>
                      <a:pt x="130" y="35"/>
                      <a:pt x="130" y="35"/>
                      <a:pt x="130" y="35"/>
                    </a:cubicBezTo>
                    <a:cubicBezTo>
                      <a:pt x="137" y="27"/>
                      <a:pt x="137" y="15"/>
                      <a:pt x="129" y="7"/>
                    </a:cubicBezTo>
                    <a:cubicBezTo>
                      <a:pt x="129" y="7"/>
                      <a:pt x="129" y="7"/>
                      <a:pt x="129" y="7"/>
                    </a:cubicBezTo>
                    <a:cubicBezTo>
                      <a:pt x="121" y="0"/>
                      <a:pt x="108" y="1"/>
                      <a:pt x="101" y="9"/>
                    </a:cubicBezTo>
                    <a:cubicBezTo>
                      <a:pt x="8" y="110"/>
                      <a:pt x="8" y="110"/>
                      <a:pt x="8" y="110"/>
                    </a:cubicBezTo>
                    <a:cubicBezTo>
                      <a:pt x="0" y="118"/>
                      <a:pt x="1" y="130"/>
                      <a:pt x="9" y="138"/>
                    </a:cubicBez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19" name="Freeform 941"/>
              <p:cNvSpPr>
                <a:spLocks/>
              </p:cNvSpPr>
              <p:nvPr/>
            </p:nvSpPr>
            <p:spPr bwMode="auto">
              <a:xfrm>
                <a:off x="1753" y="3906"/>
                <a:ext cx="54" cy="54"/>
              </a:xfrm>
              <a:custGeom>
                <a:avLst/>
                <a:gdLst>
                  <a:gd name="T0" fmla="*/ 4 w 26"/>
                  <a:gd name="T1" fmla="*/ 5 h 26"/>
                  <a:gd name="T2" fmla="*/ 5 w 26"/>
                  <a:gd name="T3" fmla="*/ 22 h 26"/>
                  <a:gd name="T4" fmla="*/ 21 w 26"/>
                  <a:gd name="T5" fmla="*/ 21 h 26"/>
                  <a:gd name="T6" fmla="*/ 21 w 26"/>
                  <a:gd name="T7" fmla="*/ 5 h 26"/>
                  <a:gd name="T8" fmla="*/ 4 w 26"/>
                  <a:gd name="T9" fmla="*/ 5 h 26"/>
                </a:gdLst>
                <a:ahLst/>
                <a:cxnLst>
                  <a:cxn ang="0">
                    <a:pos x="T0" y="T1"/>
                  </a:cxn>
                  <a:cxn ang="0">
                    <a:pos x="T2" y="T3"/>
                  </a:cxn>
                  <a:cxn ang="0">
                    <a:pos x="T4" y="T5"/>
                  </a:cxn>
                  <a:cxn ang="0">
                    <a:pos x="T6" y="T7"/>
                  </a:cxn>
                  <a:cxn ang="0">
                    <a:pos x="T8" y="T9"/>
                  </a:cxn>
                </a:cxnLst>
                <a:rect l="0" t="0" r="r" b="b"/>
                <a:pathLst>
                  <a:path w="26" h="26">
                    <a:moveTo>
                      <a:pt x="4" y="5"/>
                    </a:moveTo>
                    <a:cubicBezTo>
                      <a:pt x="0" y="10"/>
                      <a:pt x="0" y="17"/>
                      <a:pt x="5" y="22"/>
                    </a:cubicBezTo>
                    <a:cubicBezTo>
                      <a:pt x="10" y="26"/>
                      <a:pt x="17" y="26"/>
                      <a:pt x="21" y="21"/>
                    </a:cubicBezTo>
                    <a:cubicBezTo>
                      <a:pt x="26" y="16"/>
                      <a:pt x="25" y="9"/>
                      <a:pt x="21" y="5"/>
                    </a:cubicBezTo>
                    <a:cubicBezTo>
                      <a:pt x="16" y="0"/>
                      <a:pt x="9" y="1"/>
                      <a:pt x="4" y="5"/>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20" name="Freeform 942"/>
              <p:cNvSpPr>
                <a:spLocks noEditPoints="1"/>
              </p:cNvSpPr>
              <p:nvPr/>
            </p:nvSpPr>
            <p:spPr bwMode="auto">
              <a:xfrm>
                <a:off x="1753" y="3910"/>
                <a:ext cx="54" cy="48"/>
              </a:xfrm>
              <a:custGeom>
                <a:avLst/>
                <a:gdLst>
                  <a:gd name="T0" fmla="*/ 13 w 26"/>
                  <a:gd name="T1" fmla="*/ 3 h 23"/>
                  <a:gd name="T2" fmla="*/ 18 w 26"/>
                  <a:gd name="T3" fmla="*/ 5 h 23"/>
                  <a:gd name="T4" fmla="*/ 21 w 26"/>
                  <a:gd name="T5" fmla="*/ 11 h 23"/>
                  <a:gd name="T6" fmla="*/ 19 w 26"/>
                  <a:gd name="T7" fmla="*/ 17 h 23"/>
                  <a:gd name="T8" fmla="*/ 13 w 26"/>
                  <a:gd name="T9" fmla="*/ 20 h 23"/>
                  <a:gd name="T10" fmla="*/ 7 w 26"/>
                  <a:gd name="T11" fmla="*/ 17 h 23"/>
                  <a:gd name="T12" fmla="*/ 7 w 26"/>
                  <a:gd name="T13" fmla="*/ 6 h 23"/>
                  <a:gd name="T14" fmla="*/ 13 w 26"/>
                  <a:gd name="T15" fmla="*/ 3 h 23"/>
                  <a:gd name="T16" fmla="*/ 13 w 26"/>
                  <a:gd name="T17" fmla="*/ 0 h 23"/>
                  <a:gd name="T18" fmla="*/ 4 w 26"/>
                  <a:gd name="T19" fmla="*/ 3 h 23"/>
                  <a:gd name="T20" fmla="*/ 5 w 26"/>
                  <a:gd name="T21" fmla="*/ 20 h 23"/>
                  <a:gd name="T22" fmla="*/ 13 w 26"/>
                  <a:gd name="T23" fmla="*/ 23 h 23"/>
                  <a:gd name="T24" fmla="*/ 21 w 26"/>
                  <a:gd name="T25" fmla="*/ 19 h 23"/>
                  <a:gd name="T26" fmla="*/ 21 w 26"/>
                  <a:gd name="T27" fmla="*/ 3 h 23"/>
                  <a:gd name="T28" fmla="*/ 13 w 26"/>
                  <a:gd name="T2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6" h="23">
                    <a:moveTo>
                      <a:pt x="13" y="3"/>
                    </a:moveTo>
                    <a:cubicBezTo>
                      <a:pt x="15" y="3"/>
                      <a:pt x="17" y="4"/>
                      <a:pt x="18" y="5"/>
                    </a:cubicBezTo>
                    <a:cubicBezTo>
                      <a:pt x="20" y="7"/>
                      <a:pt x="21" y="9"/>
                      <a:pt x="21" y="11"/>
                    </a:cubicBezTo>
                    <a:cubicBezTo>
                      <a:pt x="21" y="13"/>
                      <a:pt x="20" y="15"/>
                      <a:pt x="19" y="17"/>
                    </a:cubicBezTo>
                    <a:cubicBezTo>
                      <a:pt x="17" y="19"/>
                      <a:pt x="15" y="20"/>
                      <a:pt x="13" y="20"/>
                    </a:cubicBezTo>
                    <a:cubicBezTo>
                      <a:pt x="11" y="20"/>
                      <a:pt x="9" y="19"/>
                      <a:pt x="7" y="17"/>
                    </a:cubicBezTo>
                    <a:cubicBezTo>
                      <a:pt x="4" y="14"/>
                      <a:pt x="3" y="9"/>
                      <a:pt x="7" y="6"/>
                    </a:cubicBezTo>
                    <a:cubicBezTo>
                      <a:pt x="8" y="4"/>
                      <a:pt x="10" y="3"/>
                      <a:pt x="13" y="3"/>
                    </a:cubicBezTo>
                    <a:moveTo>
                      <a:pt x="13" y="0"/>
                    </a:moveTo>
                    <a:cubicBezTo>
                      <a:pt x="10" y="0"/>
                      <a:pt x="6" y="1"/>
                      <a:pt x="4" y="3"/>
                    </a:cubicBezTo>
                    <a:cubicBezTo>
                      <a:pt x="0" y="8"/>
                      <a:pt x="0" y="15"/>
                      <a:pt x="5" y="20"/>
                    </a:cubicBezTo>
                    <a:cubicBezTo>
                      <a:pt x="7" y="22"/>
                      <a:pt x="10" y="23"/>
                      <a:pt x="13" y="23"/>
                    </a:cubicBezTo>
                    <a:cubicBezTo>
                      <a:pt x="16" y="23"/>
                      <a:pt x="19" y="22"/>
                      <a:pt x="21" y="19"/>
                    </a:cubicBezTo>
                    <a:cubicBezTo>
                      <a:pt x="26" y="14"/>
                      <a:pt x="25" y="7"/>
                      <a:pt x="21" y="3"/>
                    </a:cubicBezTo>
                    <a:cubicBezTo>
                      <a:pt x="18" y="1"/>
                      <a:pt x="16" y="0"/>
                      <a:pt x="13" y="0"/>
                    </a:cubicBezTo>
                    <a:close/>
                  </a:path>
                </a:pathLst>
              </a:custGeom>
              <a:solidFill>
                <a:srgbClr val="2828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21" name="Rectangle 943"/>
              <p:cNvSpPr>
                <a:spLocks noChangeArrowheads="1"/>
              </p:cNvSpPr>
              <p:nvPr/>
            </p:nvSpPr>
            <p:spPr bwMode="auto">
              <a:xfrm>
                <a:off x="1483" y="4246"/>
                <a:ext cx="185" cy="77"/>
              </a:xfrm>
              <a:prstGeom prst="rect">
                <a:avLst/>
              </a:prstGeom>
              <a:solidFill>
                <a:srgbClr val="73737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22" name="Rectangle 944"/>
              <p:cNvSpPr>
                <a:spLocks noChangeArrowheads="1"/>
              </p:cNvSpPr>
              <p:nvPr/>
            </p:nvSpPr>
            <p:spPr bwMode="auto">
              <a:xfrm>
                <a:off x="1454" y="4298"/>
                <a:ext cx="245" cy="25"/>
              </a:xfrm>
              <a:prstGeom prst="rect">
                <a:avLst/>
              </a:prstGeom>
              <a:solidFill>
                <a:srgbClr val="28282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23" name="Rectangle 945"/>
              <p:cNvSpPr>
                <a:spLocks noChangeArrowheads="1"/>
              </p:cNvSpPr>
              <p:nvPr/>
            </p:nvSpPr>
            <p:spPr bwMode="auto">
              <a:xfrm>
                <a:off x="1521" y="4124"/>
                <a:ext cx="112" cy="122"/>
              </a:xfrm>
              <a:prstGeom prst="rect">
                <a:avLst/>
              </a:prstGeom>
              <a:solidFill>
                <a:srgbClr val="BA68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24" name="Oval 946"/>
              <p:cNvSpPr>
                <a:spLocks noChangeArrowheads="1"/>
              </p:cNvSpPr>
              <p:nvPr/>
            </p:nvSpPr>
            <p:spPr bwMode="auto">
              <a:xfrm>
                <a:off x="1552" y="4130"/>
                <a:ext cx="49" cy="50"/>
              </a:xfrm>
              <a:prstGeom prst="ellipse">
                <a:avLst/>
              </a:pr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25" name="Freeform 947"/>
              <p:cNvSpPr>
                <a:spLocks noEditPoints="1"/>
              </p:cNvSpPr>
              <p:nvPr/>
            </p:nvSpPr>
            <p:spPr bwMode="auto">
              <a:xfrm>
                <a:off x="1552" y="4130"/>
                <a:ext cx="49" cy="50"/>
              </a:xfrm>
              <a:custGeom>
                <a:avLst/>
                <a:gdLst>
                  <a:gd name="T0" fmla="*/ 12 w 24"/>
                  <a:gd name="T1" fmla="*/ 3 h 24"/>
                  <a:gd name="T2" fmla="*/ 20 w 24"/>
                  <a:gd name="T3" fmla="*/ 12 h 24"/>
                  <a:gd name="T4" fmla="*/ 12 w 24"/>
                  <a:gd name="T5" fmla="*/ 20 h 24"/>
                  <a:gd name="T6" fmla="*/ 3 w 24"/>
                  <a:gd name="T7" fmla="*/ 12 h 24"/>
                  <a:gd name="T8" fmla="*/ 12 w 24"/>
                  <a:gd name="T9" fmla="*/ 3 h 24"/>
                  <a:gd name="T10" fmla="*/ 12 w 24"/>
                  <a:gd name="T11" fmla="*/ 0 h 24"/>
                  <a:gd name="T12" fmla="*/ 0 w 24"/>
                  <a:gd name="T13" fmla="*/ 12 h 24"/>
                  <a:gd name="T14" fmla="*/ 12 w 24"/>
                  <a:gd name="T15" fmla="*/ 24 h 24"/>
                  <a:gd name="T16" fmla="*/ 24 w 24"/>
                  <a:gd name="T17" fmla="*/ 12 h 24"/>
                  <a:gd name="T18" fmla="*/ 12 w 24"/>
                  <a:gd name="T19"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24">
                    <a:moveTo>
                      <a:pt x="12" y="3"/>
                    </a:moveTo>
                    <a:cubicBezTo>
                      <a:pt x="16" y="3"/>
                      <a:pt x="20" y="7"/>
                      <a:pt x="20" y="12"/>
                    </a:cubicBezTo>
                    <a:cubicBezTo>
                      <a:pt x="20" y="16"/>
                      <a:pt x="16" y="20"/>
                      <a:pt x="12" y="20"/>
                    </a:cubicBezTo>
                    <a:cubicBezTo>
                      <a:pt x="7" y="20"/>
                      <a:pt x="3" y="16"/>
                      <a:pt x="3" y="12"/>
                    </a:cubicBezTo>
                    <a:cubicBezTo>
                      <a:pt x="3" y="7"/>
                      <a:pt x="7" y="3"/>
                      <a:pt x="12" y="3"/>
                    </a:cubicBezTo>
                    <a:moveTo>
                      <a:pt x="12" y="0"/>
                    </a:moveTo>
                    <a:cubicBezTo>
                      <a:pt x="5" y="0"/>
                      <a:pt x="0" y="5"/>
                      <a:pt x="0" y="12"/>
                    </a:cubicBezTo>
                    <a:cubicBezTo>
                      <a:pt x="0" y="18"/>
                      <a:pt x="5" y="24"/>
                      <a:pt x="12" y="24"/>
                    </a:cubicBezTo>
                    <a:cubicBezTo>
                      <a:pt x="18" y="24"/>
                      <a:pt x="24" y="18"/>
                      <a:pt x="24" y="12"/>
                    </a:cubicBezTo>
                    <a:cubicBezTo>
                      <a:pt x="24" y="5"/>
                      <a:pt x="18" y="0"/>
                      <a:pt x="12" y="0"/>
                    </a:cubicBezTo>
                    <a:close/>
                  </a:path>
                </a:pathLst>
              </a:custGeom>
              <a:solidFill>
                <a:srgbClr val="2828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26" name="Freeform 948"/>
              <p:cNvSpPr>
                <a:spLocks/>
              </p:cNvSpPr>
              <p:nvPr/>
            </p:nvSpPr>
            <p:spPr bwMode="auto">
              <a:xfrm>
                <a:off x="1944" y="3516"/>
                <a:ext cx="349" cy="807"/>
              </a:xfrm>
              <a:custGeom>
                <a:avLst/>
                <a:gdLst>
                  <a:gd name="T0" fmla="*/ 168 w 168"/>
                  <a:gd name="T1" fmla="*/ 389 h 389"/>
                  <a:gd name="T2" fmla="*/ 0 w 168"/>
                  <a:gd name="T3" fmla="*/ 389 h 389"/>
                  <a:gd name="T4" fmla="*/ 0 w 168"/>
                  <a:gd name="T5" fmla="*/ 20 h 389"/>
                  <a:gd name="T6" fmla="*/ 20 w 168"/>
                  <a:gd name="T7" fmla="*/ 0 h 389"/>
                  <a:gd name="T8" fmla="*/ 147 w 168"/>
                  <a:gd name="T9" fmla="*/ 0 h 389"/>
                  <a:gd name="T10" fmla="*/ 168 w 168"/>
                  <a:gd name="T11" fmla="*/ 20 h 389"/>
                  <a:gd name="T12" fmla="*/ 168 w 168"/>
                  <a:gd name="T13" fmla="*/ 389 h 389"/>
                </a:gdLst>
                <a:ahLst/>
                <a:cxnLst>
                  <a:cxn ang="0">
                    <a:pos x="T0" y="T1"/>
                  </a:cxn>
                  <a:cxn ang="0">
                    <a:pos x="T2" y="T3"/>
                  </a:cxn>
                  <a:cxn ang="0">
                    <a:pos x="T4" y="T5"/>
                  </a:cxn>
                  <a:cxn ang="0">
                    <a:pos x="T6" y="T7"/>
                  </a:cxn>
                  <a:cxn ang="0">
                    <a:pos x="T8" y="T9"/>
                  </a:cxn>
                  <a:cxn ang="0">
                    <a:pos x="T10" y="T11"/>
                  </a:cxn>
                  <a:cxn ang="0">
                    <a:pos x="T12" y="T13"/>
                  </a:cxn>
                </a:cxnLst>
                <a:rect l="0" t="0" r="r" b="b"/>
                <a:pathLst>
                  <a:path w="168" h="389">
                    <a:moveTo>
                      <a:pt x="168" y="389"/>
                    </a:moveTo>
                    <a:cubicBezTo>
                      <a:pt x="0" y="389"/>
                      <a:pt x="0" y="389"/>
                      <a:pt x="0" y="389"/>
                    </a:cubicBezTo>
                    <a:cubicBezTo>
                      <a:pt x="0" y="20"/>
                      <a:pt x="0" y="20"/>
                      <a:pt x="0" y="20"/>
                    </a:cubicBezTo>
                    <a:cubicBezTo>
                      <a:pt x="0" y="9"/>
                      <a:pt x="9" y="0"/>
                      <a:pt x="20" y="0"/>
                    </a:cubicBezTo>
                    <a:cubicBezTo>
                      <a:pt x="147" y="0"/>
                      <a:pt x="147" y="0"/>
                      <a:pt x="147" y="0"/>
                    </a:cubicBezTo>
                    <a:cubicBezTo>
                      <a:pt x="159" y="0"/>
                      <a:pt x="168" y="9"/>
                      <a:pt x="168" y="20"/>
                    </a:cubicBezTo>
                    <a:lnTo>
                      <a:pt x="168" y="389"/>
                    </a:lnTo>
                    <a:close/>
                  </a:path>
                </a:pathLst>
              </a:custGeom>
              <a:solidFill>
                <a:srgbClr val="D83B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27" name="Freeform 949"/>
              <p:cNvSpPr>
                <a:spLocks/>
              </p:cNvSpPr>
              <p:nvPr/>
            </p:nvSpPr>
            <p:spPr bwMode="auto">
              <a:xfrm>
                <a:off x="2912" y="3516"/>
                <a:ext cx="349" cy="807"/>
              </a:xfrm>
              <a:custGeom>
                <a:avLst/>
                <a:gdLst>
                  <a:gd name="T0" fmla="*/ 168 w 168"/>
                  <a:gd name="T1" fmla="*/ 389 h 389"/>
                  <a:gd name="T2" fmla="*/ 0 w 168"/>
                  <a:gd name="T3" fmla="*/ 389 h 389"/>
                  <a:gd name="T4" fmla="*/ 0 w 168"/>
                  <a:gd name="T5" fmla="*/ 20 h 389"/>
                  <a:gd name="T6" fmla="*/ 20 w 168"/>
                  <a:gd name="T7" fmla="*/ 0 h 389"/>
                  <a:gd name="T8" fmla="*/ 147 w 168"/>
                  <a:gd name="T9" fmla="*/ 0 h 389"/>
                  <a:gd name="T10" fmla="*/ 168 w 168"/>
                  <a:gd name="T11" fmla="*/ 20 h 389"/>
                  <a:gd name="T12" fmla="*/ 168 w 168"/>
                  <a:gd name="T13" fmla="*/ 389 h 389"/>
                </a:gdLst>
                <a:ahLst/>
                <a:cxnLst>
                  <a:cxn ang="0">
                    <a:pos x="T0" y="T1"/>
                  </a:cxn>
                  <a:cxn ang="0">
                    <a:pos x="T2" y="T3"/>
                  </a:cxn>
                  <a:cxn ang="0">
                    <a:pos x="T4" y="T5"/>
                  </a:cxn>
                  <a:cxn ang="0">
                    <a:pos x="T6" y="T7"/>
                  </a:cxn>
                  <a:cxn ang="0">
                    <a:pos x="T8" y="T9"/>
                  </a:cxn>
                  <a:cxn ang="0">
                    <a:pos x="T10" y="T11"/>
                  </a:cxn>
                  <a:cxn ang="0">
                    <a:pos x="T12" y="T13"/>
                  </a:cxn>
                </a:cxnLst>
                <a:rect l="0" t="0" r="r" b="b"/>
                <a:pathLst>
                  <a:path w="168" h="389">
                    <a:moveTo>
                      <a:pt x="168" y="389"/>
                    </a:moveTo>
                    <a:cubicBezTo>
                      <a:pt x="0" y="389"/>
                      <a:pt x="0" y="389"/>
                      <a:pt x="0" y="389"/>
                    </a:cubicBezTo>
                    <a:cubicBezTo>
                      <a:pt x="0" y="20"/>
                      <a:pt x="0" y="20"/>
                      <a:pt x="0" y="20"/>
                    </a:cubicBezTo>
                    <a:cubicBezTo>
                      <a:pt x="0" y="9"/>
                      <a:pt x="9" y="0"/>
                      <a:pt x="20" y="0"/>
                    </a:cubicBezTo>
                    <a:cubicBezTo>
                      <a:pt x="147" y="0"/>
                      <a:pt x="147" y="0"/>
                      <a:pt x="147" y="0"/>
                    </a:cubicBezTo>
                    <a:cubicBezTo>
                      <a:pt x="158" y="0"/>
                      <a:pt x="168" y="9"/>
                      <a:pt x="168" y="20"/>
                    </a:cubicBezTo>
                    <a:lnTo>
                      <a:pt x="168" y="389"/>
                    </a:ln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28" name="Freeform 950"/>
              <p:cNvSpPr>
                <a:spLocks/>
              </p:cNvSpPr>
              <p:nvPr/>
            </p:nvSpPr>
            <p:spPr bwMode="auto">
              <a:xfrm>
                <a:off x="3414" y="3788"/>
                <a:ext cx="65" cy="72"/>
              </a:xfrm>
              <a:custGeom>
                <a:avLst/>
                <a:gdLst>
                  <a:gd name="T0" fmla="*/ 34 w 65"/>
                  <a:gd name="T1" fmla="*/ 58 h 72"/>
                  <a:gd name="T2" fmla="*/ 52 w 65"/>
                  <a:gd name="T3" fmla="*/ 50 h 72"/>
                  <a:gd name="T4" fmla="*/ 42 w 65"/>
                  <a:gd name="T5" fmla="*/ 16 h 72"/>
                  <a:gd name="T6" fmla="*/ 13 w 65"/>
                  <a:gd name="T7" fmla="*/ 31 h 72"/>
                  <a:gd name="T8" fmla="*/ 17 w 65"/>
                  <a:gd name="T9" fmla="*/ 50 h 72"/>
                  <a:gd name="T10" fmla="*/ 11 w 65"/>
                  <a:gd name="T11" fmla="*/ 66 h 72"/>
                  <a:gd name="T12" fmla="*/ 0 w 65"/>
                  <a:gd name="T13" fmla="*/ 27 h 72"/>
                  <a:gd name="T14" fmla="*/ 50 w 65"/>
                  <a:gd name="T15" fmla="*/ 0 h 72"/>
                  <a:gd name="T16" fmla="*/ 65 w 65"/>
                  <a:gd name="T17" fmla="*/ 54 h 72"/>
                  <a:gd name="T18" fmla="*/ 27 w 65"/>
                  <a:gd name="T19" fmla="*/ 72 h 72"/>
                  <a:gd name="T20" fmla="*/ 34 w 65"/>
                  <a:gd name="T21" fmla="*/ 58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5" h="72">
                    <a:moveTo>
                      <a:pt x="34" y="58"/>
                    </a:moveTo>
                    <a:lnTo>
                      <a:pt x="52" y="50"/>
                    </a:lnTo>
                    <a:lnTo>
                      <a:pt x="42" y="16"/>
                    </a:lnTo>
                    <a:lnTo>
                      <a:pt x="13" y="31"/>
                    </a:lnTo>
                    <a:lnTo>
                      <a:pt x="17" y="50"/>
                    </a:lnTo>
                    <a:lnTo>
                      <a:pt x="11" y="66"/>
                    </a:lnTo>
                    <a:lnTo>
                      <a:pt x="0" y="27"/>
                    </a:lnTo>
                    <a:lnTo>
                      <a:pt x="50" y="0"/>
                    </a:lnTo>
                    <a:lnTo>
                      <a:pt x="65" y="54"/>
                    </a:lnTo>
                    <a:lnTo>
                      <a:pt x="27" y="72"/>
                    </a:lnTo>
                    <a:lnTo>
                      <a:pt x="34" y="58"/>
                    </a:lnTo>
                    <a:close/>
                  </a:path>
                </a:pathLst>
              </a:custGeom>
              <a:solidFill>
                <a:srgbClr val="2828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29" name="Freeform 951"/>
              <p:cNvSpPr>
                <a:spLocks/>
              </p:cNvSpPr>
              <p:nvPr/>
            </p:nvSpPr>
            <p:spPr bwMode="auto">
              <a:xfrm>
                <a:off x="3443" y="3775"/>
                <a:ext cx="34" cy="42"/>
              </a:xfrm>
              <a:custGeom>
                <a:avLst/>
                <a:gdLst>
                  <a:gd name="T0" fmla="*/ 3 w 16"/>
                  <a:gd name="T1" fmla="*/ 17 h 20"/>
                  <a:gd name="T2" fmla="*/ 6 w 16"/>
                  <a:gd name="T3" fmla="*/ 19 h 20"/>
                  <a:gd name="T4" fmla="*/ 11 w 16"/>
                  <a:gd name="T5" fmla="*/ 17 h 20"/>
                  <a:gd name="T6" fmla="*/ 15 w 16"/>
                  <a:gd name="T7" fmla="*/ 7 h 20"/>
                  <a:gd name="T8" fmla="*/ 13 w 16"/>
                  <a:gd name="T9" fmla="*/ 2 h 20"/>
                  <a:gd name="T10" fmla="*/ 10 w 16"/>
                  <a:gd name="T11" fmla="*/ 0 h 20"/>
                  <a:gd name="T12" fmla="*/ 5 w 16"/>
                  <a:gd name="T13" fmla="*/ 3 h 20"/>
                  <a:gd name="T14" fmla="*/ 1 w 16"/>
                  <a:gd name="T15" fmla="*/ 12 h 20"/>
                  <a:gd name="T16" fmla="*/ 3 w 16"/>
                  <a:gd name="T17" fmla="*/ 17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20">
                    <a:moveTo>
                      <a:pt x="3" y="17"/>
                    </a:moveTo>
                    <a:cubicBezTo>
                      <a:pt x="6" y="19"/>
                      <a:pt x="6" y="19"/>
                      <a:pt x="6" y="19"/>
                    </a:cubicBezTo>
                    <a:cubicBezTo>
                      <a:pt x="8" y="20"/>
                      <a:pt x="10" y="19"/>
                      <a:pt x="11" y="17"/>
                    </a:cubicBezTo>
                    <a:cubicBezTo>
                      <a:pt x="15" y="7"/>
                      <a:pt x="15" y="7"/>
                      <a:pt x="15" y="7"/>
                    </a:cubicBezTo>
                    <a:cubicBezTo>
                      <a:pt x="16" y="5"/>
                      <a:pt x="15" y="3"/>
                      <a:pt x="13" y="2"/>
                    </a:cubicBezTo>
                    <a:cubicBezTo>
                      <a:pt x="10" y="0"/>
                      <a:pt x="10" y="0"/>
                      <a:pt x="10" y="0"/>
                    </a:cubicBezTo>
                    <a:cubicBezTo>
                      <a:pt x="8" y="0"/>
                      <a:pt x="6" y="1"/>
                      <a:pt x="5" y="3"/>
                    </a:cubicBezTo>
                    <a:cubicBezTo>
                      <a:pt x="1" y="12"/>
                      <a:pt x="1" y="12"/>
                      <a:pt x="1" y="12"/>
                    </a:cubicBezTo>
                    <a:cubicBezTo>
                      <a:pt x="0" y="14"/>
                      <a:pt x="1" y="16"/>
                      <a:pt x="3" y="17"/>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30" name="Freeform 952"/>
              <p:cNvSpPr>
                <a:spLocks/>
              </p:cNvSpPr>
              <p:nvPr/>
            </p:nvSpPr>
            <p:spPr bwMode="auto">
              <a:xfrm>
                <a:off x="3448" y="3726"/>
                <a:ext cx="51" cy="74"/>
              </a:xfrm>
              <a:custGeom>
                <a:avLst/>
                <a:gdLst>
                  <a:gd name="T0" fmla="*/ 6 w 25"/>
                  <a:gd name="T1" fmla="*/ 35 h 36"/>
                  <a:gd name="T2" fmla="*/ 6 w 25"/>
                  <a:gd name="T3" fmla="*/ 35 h 36"/>
                  <a:gd name="T4" fmla="*/ 15 w 25"/>
                  <a:gd name="T5" fmla="*/ 31 h 36"/>
                  <a:gd name="T6" fmla="*/ 24 w 25"/>
                  <a:gd name="T7" fmla="*/ 11 h 36"/>
                  <a:gd name="T8" fmla="*/ 20 w 25"/>
                  <a:gd name="T9" fmla="*/ 1 h 36"/>
                  <a:gd name="T10" fmla="*/ 20 w 25"/>
                  <a:gd name="T11" fmla="*/ 1 h 36"/>
                  <a:gd name="T12" fmla="*/ 11 w 25"/>
                  <a:gd name="T13" fmla="*/ 5 h 36"/>
                  <a:gd name="T14" fmla="*/ 2 w 25"/>
                  <a:gd name="T15" fmla="*/ 25 h 36"/>
                  <a:gd name="T16" fmla="*/ 6 w 25"/>
                  <a:gd name="T17" fmla="*/ 35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36">
                    <a:moveTo>
                      <a:pt x="6" y="35"/>
                    </a:moveTo>
                    <a:cubicBezTo>
                      <a:pt x="6" y="35"/>
                      <a:pt x="6" y="35"/>
                      <a:pt x="6" y="35"/>
                    </a:cubicBezTo>
                    <a:cubicBezTo>
                      <a:pt x="9" y="36"/>
                      <a:pt x="14" y="34"/>
                      <a:pt x="15" y="31"/>
                    </a:cubicBezTo>
                    <a:cubicBezTo>
                      <a:pt x="24" y="11"/>
                      <a:pt x="24" y="11"/>
                      <a:pt x="24" y="11"/>
                    </a:cubicBezTo>
                    <a:cubicBezTo>
                      <a:pt x="25" y="7"/>
                      <a:pt x="24" y="3"/>
                      <a:pt x="20" y="1"/>
                    </a:cubicBezTo>
                    <a:cubicBezTo>
                      <a:pt x="20" y="1"/>
                      <a:pt x="20" y="1"/>
                      <a:pt x="20" y="1"/>
                    </a:cubicBezTo>
                    <a:cubicBezTo>
                      <a:pt x="16" y="0"/>
                      <a:pt x="12" y="1"/>
                      <a:pt x="11" y="5"/>
                    </a:cubicBezTo>
                    <a:cubicBezTo>
                      <a:pt x="2" y="25"/>
                      <a:pt x="2" y="25"/>
                      <a:pt x="2" y="25"/>
                    </a:cubicBezTo>
                    <a:cubicBezTo>
                      <a:pt x="0" y="29"/>
                      <a:pt x="2" y="33"/>
                      <a:pt x="6" y="35"/>
                    </a:cubicBezTo>
                    <a:close/>
                  </a:path>
                </a:pathLst>
              </a:custGeom>
              <a:solidFill>
                <a:srgbClr val="BA68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31" name="Freeform 953"/>
              <p:cNvSpPr>
                <a:spLocks/>
              </p:cNvSpPr>
              <p:nvPr/>
            </p:nvSpPr>
            <p:spPr bwMode="auto">
              <a:xfrm>
                <a:off x="3452" y="3680"/>
                <a:ext cx="70" cy="100"/>
              </a:xfrm>
              <a:custGeom>
                <a:avLst/>
                <a:gdLst>
                  <a:gd name="T0" fmla="*/ 2 w 34"/>
                  <a:gd name="T1" fmla="*/ 41 h 48"/>
                  <a:gd name="T2" fmla="*/ 16 w 34"/>
                  <a:gd name="T3" fmla="*/ 47 h 48"/>
                  <a:gd name="T4" fmla="*/ 19 w 34"/>
                  <a:gd name="T5" fmla="*/ 46 h 48"/>
                  <a:gd name="T6" fmla="*/ 32 w 34"/>
                  <a:gd name="T7" fmla="*/ 15 h 48"/>
                  <a:gd name="T8" fmla="*/ 27 w 34"/>
                  <a:gd name="T9" fmla="*/ 2 h 48"/>
                  <a:gd name="T10" fmla="*/ 27 w 34"/>
                  <a:gd name="T11" fmla="*/ 2 h 48"/>
                  <a:gd name="T12" fmla="*/ 14 w 34"/>
                  <a:gd name="T13" fmla="*/ 7 h 48"/>
                  <a:gd name="T14" fmla="*/ 1 w 34"/>
                  <a:gd name="T15" fmla="*/ 39 h 48"/>
                  <a:gd name="T16" fmla="*/ 2 w 34"/>
                  <a:gd name="T17" fmla="*/ 41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48">
                    <a:moveTo>
                      <a:pt x="2" y="41"/>
                    </a:moveTo>
                    <a:cubicBezTo>
                      <a:pt x="16" y="47"/>
                      <a:pt x="16" y="47"/>
                      <a:pt x="16" y="47"/>
                    </a:cubicBezTo>
                    <a:cubicBezTo>
                      <a:pt x="17" y="48"/>
                      <a:pt x="18" y="47"/>
                      <a:pt x="19" y="46"/>
                    </a:cubicBezTo>
                    <a:cubicBezTo>
                      <a:pt x="32" y="15"/>
                      <a:pt x="32" y="15"/>
                      <a:pt x="32" y="15"/>
                    </a:cubicBezTo>
                    <a:cubicBezTo>
                      <a:pt x="34" y="10"/>
                      <a:pt x="32" y="5"/>
                      <a:pt x="27" y="2"/>
                    </a:cubicBezTo>
                    <a:cubicBezTo>
                      <a:pt x="27" y="2"/>
                      <a:pt x="27" y="2"/>
                      <a:pt x="27" y="2"/>
                    </a:cubicBezTo>
                    <a:cubicBezTo>
                      <a:pt x="22" y="0"/>
                      <a:pt x="16" y="3"/>
                      <a:pt x="14" y="7"/>
                    </a:cubicBezTo>
                    <a:cubicBezTo>
                      <a:pt x="1" y="39"/>
                      <a:pt x="1" y="39"/>
                      <a:pt x="1" y="39"/>
                    </a:cubicBezTo>
                    <a:cubicBezTo>
                      <a:pt x="0" y="40"/>
                      <a:pt x="1" y="41"/>
                      <a:pt x="2" y="41"/>
                    </a:cubicBez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32" name="Freeform 954"/>
              <p:cNvSpPr>
                <a:spLocks/>
              </p:cNvSpPr>
              <p:nvPr/>
            </p:nvSpPr>
            <p:spPr bwMode="auto">
              <a:xfrm>
                <a:off x="3470" y="3674"/>
                <a:ext cx="275" cy="290"/>
              </a:xfrm>
              <a:custGeom>
                <a:avLst/>
                <a:gdLst>
                  <a:gd name="T0" fmla="*/ 6 w 132"/>
                  <a:gd name="T1" fmla="*/ 5 h 140"/>
                  <a:gd name="T2" fmla="*/ 6 w 132"/>
                  <a:gd name="T3" fmla="*/ 5 h 140"/>
                  <a:gd name="T4" fmla="*/ 5 w 132"/>
                  <a:gd name="T5" fmla="*/ 24 h 140"/>
                  <a:gd name="T6" fmla="*/ 108 w 132"/>
                  <a:gd name="T7" fmla="*/ 134 h 140"/>
                  <a:gd name="T8" fmla="*/ 126 w 132"/>
                  <a:gd name="T9" fmla="*/ 135 h 140"/>
                  <a:gd name="T10" fmla="*/ 126 w 132"/>
                  <a:gd name="T11" fmla="*/ 135 h 140"/>
                  <a:gd name="T12" fmla="*/ 127 w 132"/>
                  <a:gd name="T13" fmla="*/ 116 h 140"/>
                  <a:gd name="T14" fmla="*/ 24 w 132"/>
                  <a:gd name="T15" fmla="*/ 6 h 140"/>
                  <a:gd name="T16" fmla="*/ 6 w 132"/>
                  <a:gd name="T17" fmla="*/ 5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2" h="140">
                    <a:moveTo>
                      <a:pt x="6" y="5"/>
                    </a:moveTo>
                    <a:cubicBezTo>
                      <a:pt x="6" y="5"/>
                      <a:pt x="6" y="5"/>
                      <a:pt x="6" y="5"/>
                    </a:cubicBezTo>
                    <a:cubicBezTo>
                      <a:pt x="0" y="10"/>
                      <a:pt x="0" y="19"/>
                      <a:pt x="5" y="24"/>
                    </a:cubicBezTo>
                    <a:cubicBezTo>
                      <a:pt x="108" y="134"/>
                      <a:pt x="108" y="134"/>
                      <a:pt x="108" y="134"/>
                    </a:cubicBezTo>
                    <a:cubicBezTo>
                      <a:pt x="113" y="140"/>
                      <a:pt x="121" y="140"/>
                      <a:pt x="126" y="135"/>
                    </a:cubicBezTo>
                    <a:cubicBezTo>
                      <a:pt x="126" y="135"/>
                      <a:pt x="126" y="135"/>
                      <a:pt x="126" y="135"/>
                    </a:cubicBezTo>
                    <a:cubicBezTo>
                      <a:pt x="132" y="130"/>
                      <a:pt x="132" y="122"/>
                      <a:pt x="127" y="116"/>
                    </a:cubicBezTo>
                    <a:cubicBezTo>
                      <a:pt x="24" y="6"/>
                      <a:pt x="24" y="6"/>
                      <a:pt x="24" y="6"/>
                    </a:cubicBezTo>
                    <a:cubicBezTo>
                      <a:pt x="19" y="1"/>
                      <a:pt x="11" y="0"/>
                      <a:pt x="6" y="5"/>
                    </a:cubicBezTo>
                    <a:close/>
                  </a:path>
                </a:pathLst>
              </a:custGeom>
              <a:solidFill>
                <a:srgbClr val="BA68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33" name="Freeform 955"/>
              <p:cNvSpPr>
                <a:spLocks/>
              </p:cNvSpPr>
              <p:nvPr/>
            </p:nvSpPr>
            <p:spPr bwMode="auto">
              <a:xfrm>
                <a:off x="3481" y="3684"/>
                <a:ext cx="37" cy="38"/>
              </a:xfrm>
              <a:custGeom>
                <a:avLst/>
                <a:gdLst>
                  <a:gd name="T0" fmla="*/ 4 w 18"/>
                  <a:gd name="T1" fmla="*/ 3 h 18"/>
                  <a:gd name="T2" fmla="*/ 3 w 18"/>
                  <a:gd name="T3" fmla="*/ 15 h 18"/>
                  <a:gd name="T4" fmla="*/ 15 w 18"/>
                  <a:gd name="T5" fmla="*/ 15 h 18"/>
                  <a:gd name="T6" fmla="*/ 15 w 18"/>
                  <a:gd name="T7" fmla="*/ 4 h 18"/>
                  <a:gd name="T8" fmla="*/ 4 w 18"/>
                  <a:gd name="T9" fmla="*/ 3 h 18"/>
                </a:gdLst>
                <a:ahLst/>
                <a:cxnLst>
                  <a:cxn ang="0">
                    <a:pos x="T0" y="T1"/>
                  </a:cxn>
                  <a:cxn ang="0">
                    <a:pos x="T2" y="T3"/>
                  </a:cxn>
                  <a:cxn ang="0">
                    <a:pos x="T4" y="T5"/>
                  </a:cxn>
                  <a:cxn ang="0">
                    <a:pos x="T6" y="T7"/>
                  </a:cxn>
                  <a:cxn ang="0">
                    <a:pos x="T8" y="T9"/>
                  </a:cxn>
                </a:cxnLst>
                <a:rect l="0" t="0" r="r" b="b"/>
                <a:pathLst>
                  <a:path w="18" h="18">
                    <a:moveTo>
                      <a:pt x="4" y="3"/>
                    </a:moveTo>
                    <a:cubicBezTo>
                      <a:pt x="0" y="6"/>
                      <a:pt x="0" y="12"/>
                      <a:pt x="3" y="15"/>
                    </a:cubicBezTo>
                    <a:cubicBezTo>
                      <a:pt x="6" y="18"/>
                      <a:pt x="11" y="18"/>
                      <a:pt x="15" y="15"/>
                    </a:cubicBezTo>
                    <a:cubicBezTo>
                      <a:pt x="18" y="12"/>
                      <a:pt x="18" y="7"/>
                      <a:pt x="15" y="4"/>
                    </a:cubicBezTo>
                    <a:cubicBezTo>
                      <a:pt x="12" y="0"/>
                      <a:pt x="7" y="0"/>
                      <a:pt x="4" y="3"/>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34" name="Freeform 956"/>
              <p:cNvSpPr>
                <a:spLocks noEditPoints="1"/>
              </p:cNvSpPr>
              <p:nvPr/>
            </p:nvSpPr>
            <p:spPr bwMode="auto">
              <a:xfrm>
                <a:off x="3481" y="3686"/>
                <a:ext cx="37" cy="36"/>
              </a:xfrm>
              <a:custGeom>
                <a:avLst/>
                <a:gdLst>
                  <a:gd name="T0" fmla="*/ 9 w 18"/>
                  <a:gd name="T1" fmla="*/ 2 h 17"/>
                  <a:gd name="T2" fmla="*/ 14 w 18"/>
                  <a:gd name="T3" fmla="*/ 4 h 17"/>
                  <a:gd name="T4" fmla="*/ 13 w 18"/>
                  <a:gd name="T5" fmla="*/ 13 h 17"/>
                  <a:gd name="T6" fmla="*/ 9 w 18"/>
                  <a:gd name="T7" fmla="*/ 14 h 17"/>
                  <a:gd name="T8" fmla="*/ 5 w 18"/>
                  <a:gd name="T9" fmla="*/ 12 h 17"/>
                  <a:gd name="T10" fmla="*/ 5 w 18"/>
                  <a:gd name="T11" fmla="*/ 4 h 17"/>
                  <a:gd name="T12" fmla="*/ 9 w 18"/>
                  <a:gd name="T13" fmla="*/ 2 h 17"/>
                  <a:gd name="T14" fmla="*/ 9 w 18"/>
                  <a:gd name="T15" fmla="*/ 0 h 17"/>
                  <a:gd name="T16" fmla="*/ 4 w 18"/>
                  <a:gd name="T17" fmla="*/ 2 h 17"/>
                  <a:gd name="T18" fmla="*/ 3 w 18"/>
                  <a:gd name="T19" fmla="*/ 14 h 17"/>
                  <a:gd name="T20" fmla="*/ 9 w 18"/>
                  <a:gd name="T21" fmla="*/ 17 h 17"/>
                  <a:gd name="T22" fmla="*/ 15 w 18"/>
                  <a:gd name="T23" fmla="*/ 14 h 17"/>
                  <a:gd name="T24" fmla="*/ 15 w 18"/>
                  <a:gd name="T25" fmla="*/ 3 h 17"/>
                  <a:gd name="T26" fmla="*/ 9 w 18"/>
                  <a:gd name="T2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 h="17">
                    <a:moveTo>
                      <a:pt x="9" y="2"/>
                    </a:moveTo>
                    <a:cubicBezTo>
                      <a:pt x="11" y="2"/>
                      <a:pt x="12" y="3"/>
                      <a:pt x="14" y="4"/>
                    </a:cubicBezTo>
                    <a:cubicBezTo>
                      <a:pt x="16" y="7"/>
                      <a:pt x="16" y="10"/>
                      <a:pt x="13" y="13"/>
                    </a:cubicBezTo>
                    <a:cubicBezTo>
                      <a:pt x="12" y="14"/>
                      <a:pt x="11" y="14"/>
                      <a:pt x="9" y="14"/>
                    </a:cubicBezTo>
                    <a:cubicBezTo>
                      <a:pt x="8" y="14"/>
                      <a:pt x="6" y="14"/>
                      <a:pt x="5" y="12"/>
                    </a:cubicBezTo>
                    <a:cubicBezTo>
                      <a:pt x="3" y="10"/>
                      <a:pt x="3" y="6"/>
                      <a:pt x="5" y="4"/>
                    </a:cubicBezTo>
                    <a:cubicBezTo>
                      <a:pt x="6" y="3"/>
                      <a:pt x="8" y="2"/>
                      <a:pt x="9" y="2"/>
                    </a:cubicBezTo>
                    <a:moveTo>
                      <a:pt x="9" y="0"/>
                    </a:moveTo>
                    <a:cubicBezTo>
                      <a:pt x="7" y="0"/>
                      <a:pt x="5" y="1"/>
                      <a:pt x="4" y="2"/>
                    </a:cubicBezTo>
                    <a:cubicBezTo>
                      <a:pt x="0" y="5"/>
                      <a:pt x="0" y="11"/>
                      <a:pt x="3" y="14"/>
                    </a:cubicBezTo>
                    <a:cubicBezTo>
                      <a:pt x="5" y="16"/>
                      <a:pt x="7" y="17"/>
                      <a:pt x="9" y="17"/>
                    </a:cubicBezTo>
                    <a:cubicBezTo>
                      <a:pt x="11" y="17"/>
                      <a:pt x="13" y="16"/>
                      <a:pt x="15" y="14"/>
                    </a:cubicBezTo>
                    <a:cubicBezTo>
                      <a:pt x="18" y="11"/>
                      <a:pt x="18" y="6"/>
                      <a:pt x="15" y="3"/>
                    </a:cubicBezTo>
                    <a:cubicBezTo>
                      <a:pt x="14" y="1"/>
                      <a:pt x="11" y="0"/>
                      <a:pt x="9" y="0"/>
                    </a:cubicBezTo>
                    <a:close/>
                  </a:path>
                </a:pathLst>
              </a:custGeom>
              <a:solidFill>
                <a:srgbClr val="2828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35" name="Freeform 957"/>
              <p:cNvSpPr>
                <a:spLocks/>
              </p:cNvSpPr>
              <p:nvPr/>
            </p:nvSpPr>
            <p:spPr bwMode="auto">
              <a:xfrm>
                <a:off x="3470" y="3894"/>
                <a:ext cx="283" cy="300"/>
              </a:xfrm>
              <a:custGeom>
                <a:avLst/>
                <a:gdLst>
                  <a:gd name="T0" fmla="*/ 8 w 136"/>
                  <a:gd name="T1" fmla="*/ 138 h 145"/>
                  <a:gd name="T2" fmla="*/ 8 w 136"/>
                  <a:gd name="T3" fmla="*/ 138 h 145"/>
                  <a:gd name="T4" fmla="*/ 36 w 136"/>
                  <a:gd name="T5" fmla="*/ 137 h 145"/>
                  <a:gd name="T6" fmla="*/ 129 w 136"/>
                  <a:gd name="T7" fmla="*/ 35 h 145"/>
                  <a:gd name="T8" fmla="*/ 128 w 136"/>
                  <a:gd name="T9" fmla="*/ 7 h 145"/>
                  <a:gd name="T10" fmla="*/ 128 w 136"/>
                  <a:gd name="T11" fmla="*/ 7 h 145"/>
                  <a:gd name="T12" fmla="*/ 100 w 136"/>
                  <a:gd name="T13" fmla="*/ 9 h 145"/>
                  <a:gd name="T14" fmla="*/ 7 w 136"/>
                  <a:gd name="T15" fmla="*/ 110 h 145"/>
                  <a:gd name="T16" fmla="*/ 8 w 136"/>
                  <a:gd name="T17" fmla="*/ 138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6" h="145">
                    <a:moveTo>
                      <a:pt x="8" y="138"/>
                    </a:moveTo>
                    <a:cubicBezTo>
                      <a:pt x="8" y="138"/>
                      <a:pt x="8" y="138"/>
                      <a:pt x="8" y="138"/>
                    </a:cubicBezTo>
                    <a:cubicBezTo>
                      <a:pt x="16" y="145"/>
                      <a:pt x="29" y="145"/>
                      <a:pt x="36" y="137"/>
                    </a:cubicBezTo>
                    <a:cubicBezTo>
                      <a:pt x="129" y="35"/>
                      <a:pt x="129" y="35"/>
                      <a:pt x="129" y="35"/>
                    </a:cubicBezTo>
                    <a:cubicBezTo>
                      <a:pt x="136" y="27"/>
                      <a:pt x="136" y="15"/>
                      <a:pt x="128" y="7"/>
                    </a:cubicBezTo>
                    <a:cubicBezTo>
                      <a:pt x="128" y="7"/>
                      <a:pt x="128" y="7"/>
                      <a:pt x="128" y="7"/>
                    </a:cubicBezTo>
                    <a:cubicBezTo>
                      <a:pt x="120" y="0"/>
                      <a:pt x="108" y="1"/>
                      <a:pt x="100" y="9"/>
                    </a:cubicBezTo>
                    <a:cubicBezTo>
                      <a:pt x="7" y="110"/>
                      <a:pt x="7" y="110"/>
                      <a:pt x="7" y="110"/>
                    </a:cubicBezTo>
                    <a:cubicBezTo>
                      <a:pt x="0" y="118"/>
                      <a:pt x="0" y="130"/>
                      <a:pt x="8" y="138"/>
                    </a:cubicBez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36" name="Freeform 958"/>
              <p:cNvSpPr>
                <a:spLocks/>
              </p:cNvSpPr>
              <p:nvPr/>
            </p:nvSpPr>
            <p:spPr bwMode="auto">
              <a:xfrm>
                <a:off x="3686" y="3906"/>
                <a:ext cx="54" cy="54"/>
              </a:xfrm>
              <a:custGeom>
                <a:avLst/>
                <a:gdLst>
                  <a:gd name="T0" fmla="*/ 4 w 26"/>
                  <a:gd name="T1" fmla="*/ 5 h 26"/>
                  <a:gd name="T2" fmla="*/ 5 w 26"/>
                  <a:gd name="T3" fmla="*/ 22 h 26"/>
                  <a:gd name="T4" fmla="*/ 22 w 26"/>
                  <a:gd name="T5" fmla="*/ 21 h 26"/>
                  <a:gd name="T6" fmla="*/ 21 w 26"/>
                  <a:gd name="T7" fmla="*/ 5 h 26"/>
                  <a:gd name="T8" fmla="*/ 4 w 26"/>
                  <a:gd name="T9" fmla="*/ 5 h 26"/>
                </a:gdLst>
                <a:ahLst/>
                <a:cxnLst>
                  <a:cxn ang="0">
                    <a:pos x="T0" y="T1"/>
                  </a:cxn>
                  <a:cxn ang="0">
                    <a:pos x="T2" y="T3"/>
                  </a:cxn>
                  <a:cxn ang="0">
                    <a:pos x="T4" y="T5"/>
                  </a:cxn>
                  <a:cxn ang="0">
                    <a:pos x="T6" y="T7"/>
                  </a:cxn>
                  <a:cxn ang="0">
                    <a:pos x="T8" y="T9"/>
                  </a:cxn>
                </a:cxnLst>
                <a:rect l="0" t="0" r="r" b="b"/>
                <a:pathLst>
                  <a:path w="26" h="26">
                    <a:moveTo>
                      <a:pt x="4" y="5"/>
                    </a:moveTo>
                    <a:cubicBezTo>
                      <a:pt x="0" y="10"/>
                      <a:pt x="0" y="17"/>
                      <a:pt x="5" y="22"/>
                    </a:cubicBezTo>
                    <a:cubicBezTo>
                      <a:pt x="10" y="26"/>
                      <a:pt x="17" y="26"/>
                      <a:pt x="22" y="21"/>
                    </a:cubicBezTo>
                    <a:cubicBezTo>
                      <a:pt x="26" y="16"/>
                      <a:pt x="26" y="9"/>
                      <a:pt x="21" y="5"/>
                    </a:cubicBezTo>
                    <a:cubicBezTo>
                      <a:pt x="16" y="0"/>
                      <a:pt x="9" y="1"/>
                      <a:pt x="4" y="5"/>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37" name="Freeform 959"/>
              <p:cNvSpPr>
                <a:spLocks noEditPoints="1"/>
              </p:cNvSpPr>
              <p:nvPr/>
            </p:nvSpPr>
            <p:spPr bwMode="auto">
              <a:xfrm>
                <a:off x="3686" y="3910"/>
                <a:ext cx="54" cy="48"/>
              </a:xfrm>
              <a:custGeom>
                <a:avLst/>
                <a:gdLst>
                  <a:gd name="T0" fmla="*/ 13 w 26"/>
                  <a:gd name="T1" fmla="*/ 3 h 23"/>
                  <a:gd name="T2" fmla="*/ 19 w 26"/>
                  <a:gd name="T3" fmla="*/ 5 h 23"/>
                  <a:gd name="T4" fmla="*/ 19 w 26"/>
                  <a:gd name="T5" fmla="*/ 17 h 23"/>
                  <a:gd name="T6" fmla="*/ 13 w 26"/>
                  <a:gd name="T7" fmla="*/ 20 h 23"/>
                  <a:gd name="T8" fmla="*/ 7 w 26"/>
                  <a:gd name="T9" fmla="*/ 17 h 23"/>
                  <a:gd name="T10" fmla="*/ 7 w 26"/>
                  <a:gd name="T11" fmla="*/ 6 h 23"/>
                  <a:gd name="T12" fmla="*/ 13 w 26"/>
                  <a:gd name="T13" fmla="*/ 3 h 23"/>
                  <a:gd name="T14" fmla="*/ 13 w 26"/>
                  <a:gd name="T15" fmla="*/ 0 h 23"/>
                  <a:gd name="T16" fmla="*/ 4 w 26"/>
                  <a:gd name="T17" fmla="*/ 3 h 23"/>
                  <a:gd name="T18" fmla="*/ 5 w 26"/>
                  <a:gd name="T19" fmla="*/ 20 h 23"/>
                  <a:gd name="T20" fmla="*/ 13 w 26"/>
                  <a:gd name="T21" fmla="*/ 23 h 23"/>
                  <a:gd name="T22" fmla="*/ 22 w 26"/>
                  <a:gd name="T23" fmla="*/ 19 h 23"/>
                  <a:gd name="T24" fmla="*/ 21 w 26"/>
                  <a:gd name="T25" fmla="*/ 3 h 23"/>
                  <a:gd name="T26" fmla="*/ 13 w 26"/>
                  <a:gd name="T2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6" h="23">
                    <a:moveTo>
                      <a:pt x="13" y="3"/>
                    </a:moveTo>
                    <a:cubicBezTo>
                      <a:pt x="15" y="3"/>
                      <a:pt x="17" y="4"/>
                      <a:pt x="19" y="5"/>
                    </a:cubicBezTo>
                    <a:cubicBezTo>
                      <a:pt x="22" y="8"/>
                      <a:pt x="22" y="13"/>
                      <a:pt x="19" y="17"/>
                    </a:cubicBezTo>
                    <a:cubicBezTo>
                      <a:pt x="18" y="19"/>
                      <a:pt x="15" y="20"/>
                      <a:pt x="13" y="20"/>
                    </a:cubicBezTo>
                    <a:cubicBezTo>
                      <a:pt x="11" y="20"/>
                      <a:pt x="9" y="19"/>
                      <a:pt x="7" y="17"/>
                    </a:cubicBezTo>
                    <a:cubicBezTo>
                      <a:pt x="4" y="14"/>
                      <a:pt x="4" y="9"/>
                      <a:pt x="7" y="6"/>
                    </a:cubicBezTo>
                    <a:cubicBezTo>
                      <a:pt x="9" y="4"/>
                      <a:pt x="11" y="3"/>
                      <a:pt x="13" y="3"/>
                    </a:cubicBezTo>
                    <a:moveTo>
                      <a:pt x="13" y="0"/>
                    </a:moveTo>
                    <a:cubicBezTo>
                      <a:pt x="10" y="0"/>
                      <a:pt x="7" y="1"/>
                      <a:pt x="4" y="3"/>
                    </a:cubicBezTo>
                    <a:cubicBezTo>
                      <a:pt x="0" y="8"/>
                      <a:pt x="0" y="15"/>
                      <a:pt x="5" y="20"/>
                    </a:cubicBezTo>
                    <a:cubicBezTo>
                      <a:pt x="7" y="22"/>
                      <a:pt x="10" y="23"/>
                      <a:pt x="13" y="23"/>
                    </a:cubicBezTo>
                    <a:cubicBezTo>
                      <a:pt x="16" y="23"/>
                      <a:pt x="19" y="22"/>
                      <a:pt x="22" y="19"/>
                    </a:cubicBezTo>
                    <a:cubicBezTo>
                      <a:pt x="26" y="14"/>
                      <a:pt x="26" y="7"/>
                      <a:pt x="21" y="3"/>
                    </a:cubicBezTo>
                    <a:cubicBezTo>
                      <a:pt x="19" y="1"/>
                      <a:pt x="16" y="0"/>
                      <a:pt x="13" y="0"/>
                    </a:cubicBezTo>
                    <a:close/>
                  </a:path>
                </a:pathLst>
              </a:custGeom>
              <a:solidFill>
                <a:srgbClr val="2828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38" name="Rectangle 960"/>
              <p:cNvSpPr>
                <a:spLocks noChangeArrowheads="1"/>
              </p:cNvSpPr>
              <p:nvPr/>
            </p:nvSpPr>
            <p:spPr bwMode="auto">
              <a:xfrm>
                <a:off x="3418" y="4246"/>
                <a:ext cx="185" cy="77"/>
              </a:xfrm>
              <a:prstGeom prst="rect">
                <a:avLst/>
              </a:prstGeom>
              <a:solidFill>
                <a:srgbClr val="73737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39" name="Rectangle 961"/>
              <p:cNvSpPr>
                <a:spLocks noChangeArrowheads="1"/>
              </p:cNvSpPr>
              <p:nvPr/>
            </p:nvSpPr>
            <p:spPr bwMode="auto">
              <a:xfrm>
                <a:off x="3387" y="4298"/>
                <a:ext cx="245" cy="25"/>
              </a:xfrm>
              <a:prstGeom prst="rect">
                <a:avLst/>
              </a:prstGeom>
              <a:solidFill>
                <a:srgbClr val="28282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40" name="Rectangle 962"/>
              <p:cNvSpPr>
                <a:spLocks noChangeArrowheads="1"/>
              </p:cNvSpPr>
              <p:nvPr/>
            </p:nvSpPr>
            <p:spPr bwMode="auto">
              <a:xfrm>
                <a:off x="3454" y="4124"/>
                <a:ext cx="112" cy="122"/>
              </a:xfrm>
              <a:prstGeom prst="rect">
                <a:avLst/>
              </a:prstGeom>
              <a:solidFill>
                <a:srgbClr val="BA68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41" name="Oval 963"/>
              <p:cNvSpPr>
                <a:spLocks noChangeArrowheads="1"/>
              </p:cNvSpPr>
              <p:nvPr/>
            </p:nvSpPr>
            <p:spPr bwMode="auto">
              <a:xfrm>
                <a:off x="3487" y="4130"/>
                <a:ext cx="48" cy="50"/>
              </a:xfrm>
              <a:prstGeom prst="ellipse">
                <a:avLst/>
              </a:pr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42" name="Freeform 964"/>
              <p:cNvSpPr>
                <a:spLocks noEditPoints="1"/>
              </p:cNvSpPr>
              <p:nvPr/>
            </p:nvSpPr>
            <p:spPr bwMode="auto">
              <a:xfrm>
                <a:off x="3487" y="4130"/>
                <a:ext cx="48" cy="50"/>
              </a:xfrm>
              <a:custGeom>
                <a:avLst/>
                <a:gdLst>
                  <a:gd name="T0" fmla="*/ 11 w 23"/>
                  <a:gd name="T1" fmla="*/ 3 h 24"/>
                  <a:gd name="T2" fmla="*/ 20 w 23"/>
                  <a:gd name="T3" fmla="*/ 12 h 24"/>
                  <a:gd name="T4" fmla="*/ 11 w 23"/>
                  <a:gd name="T5" fmla="*/ 20 h 24"/>
                  <a:gd name="T6" fmla="*/ 3 w 23"/>
                  <a:gd name="T7" fmla="*/ 12 h 24"/>
                  <a:gd name="T8" fmla="*/ 11 w 23"/>
                  <a:gd name="T9" fmla="*/ 3 h 24"/>
                  <a:gd name="T10" fmla="*/ 11 w 23"/>
                  <a:gd name="T11" fmla="*/ 0 h 24"/>
                  <a:gd name="T12" fmla="*/ 0 w 23"/>
                  <a:gd name="T13" fmla="*/ 12 h 24"/>
                  <a:gd name="T14" fmla="*/ 11 w 23"/>
                  <a:gd name="T15" fmla="*/ 24 h 24"/>
                  <a:gd name="T16" fmla="*/ 23 w 23"/>
                  <a:gd name="T17" fmla="*/ 12 h 24"/>
                  <a:gd name="T18" fmla="*/ 11 w 23"/>
                  <a:gd name="T19"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 h="24">
                    <a:moveTo>
                      <a:pt x="11" y="3"/>
                    </a:moveTo>
                    <a:cubicBezTo>
                      <a:pt x="16" y="3"/>
                      <a:pt x="20" y="7"/>
                      <a:pt x="20" y="12"/>
                    </a:cubicBezTo>
                    <a:cubicBezTo>
                      <a:pt x="20" y="16"/>
                      <a:pt x="16" y="20"/>
                      <a:pt x="11" y="20"/>
                    </a:cubicBezTo>
                    <a:cubicBezTo>
                      <a:pt x="7" y="20"/>
                      <a:pt x="3" y="16"/>
                      <a:pt x="3" y="12"/>
                    </a:cubicBezTo>
                    <a:cubicBezTo>
                      <a:pt x="3" y="7"/>
                      <a:pt x="7" y="3"/>
                      <a:pt x="11" y="3"/>
                    </a:cubicBezTo>
                    <a:moveTo>
                      <a:pt x="11" y="0"/>
                    </a:moveTo>
                    <a:cubicBezTo>
                      <a:pt x="5" y="0"/>
                      <a:pt x="0" y="5"/>
                      <a:pt x="0" y="12"/>
                    </a:cubicBezTo>
                    <a:cubicBezTo>
                      <a:pt x="0" y="18"/>
                      <a:pt x="5" y="24"/>
                      <a:pt x="11" y="24"/>
                    </a:cubicBezTo>
                    <a:cubicBezTo>
                      <a:pt x="18" y="24"/>
                      <a:pt x="23" y="18"/>
                      <a:pt x="23" y="12"/>
                    </a:cubicBezTo>
                    <a:cubicBezTo>
                      <a:pt x="23" y="5"/>
                      <a:pt x="18" y="0"/>
                      <a:pt x="11" y="0"/>
                    </a:cubicBezTo>
                    <a:close/>
                  </a:path>
                </a:pathLst>
              </a:custGeom>
              <a:solidFill>
                <a:srgbClr val="2828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43" name="Freeform 965"/>
              <p:cNvSpPr>
                <a:spLocks/>
              </p:cNvSpPr>
              <p:nvPr/>
            </p:nvSpPr>
            <p:spPr bwMode="auto">
              <a:xfrm>
                <a:off x="3877" y="3516"/>
                <a:ext cx="349" cy="807"/>
              </a:xfrm>
              <a:custGeom>
                <a:avLst/>
                <a:gdLst>
                  <a:gd name="T0" fmla="*/ 168 w 168"/>
                  <a:gd name="T1" fmla="*/ 389 h 389"/>
                  <a:gd name="T2" fmla="*/ 0 w 168"/>
                  <a:gd name="T3" fmla="*/ 389 h 389"/>
                  <a:gd name="T4" fmla="*/ 0 w 168"/>
                  <a:gd name="T5" fmla="*/ 20 h 389"/>
                  <a:gd name="T6" fmla="*/ 21 w 168"/>
                  <a:gd name="T7" fmla="*/ 0 h 389"/>
                  <a:gd name="T8" fmla="*/ 148 w 168"/>
                  <a:gd name="T9" fmla="*/ 0 h 389"/>
                  <a:gd name="T10" fmla="*/ 168 w 168"/>
                  <a:gd name="T11" fmla="*/ 20 h 389"/>
                  <a:gd name="T12" fmla="*/ 168 w 168"/>
                  <a:gd name="T13" fmla="*/ 389 h 389"/>
                </a:gdLst>
                <a:ahLst/>
                <a:cxnLst>
                  <a:cxn ang="0">
                    <a:pos x="T0" y="T1"/>
                  </a:cxn>
                  <a:cxn ang="0">
                    <a:pos x="T2" y="T3"/>
                  </a:cxn>
                  <a:cxn ang="0">
                    <a:pos x="T4" y="T5"/>
                  </a:cxn>
                  <a:cxn ang="0">
                    <a:pos x="T6" y="T7"/>
                  </a:cxn>
                  <a:cxn ang="0">
                    <a:pos x="T8" y="T9"/>
                  </a:cxn>
                  <a:cxn ang="0">
                    <a:pos x="T10" y="T11"/>
                  </a:cxn>
                  <a:cxn ang="0">
                    <a:pos x="T12" y="T13"/>
                  </a:cxn>
                </a:cxnLst>
                <a:rect l="0" t="0" r="r" b="b"/>
                <a:pathLst>
                  <a:path w="168" h="389">
                    <a:moveTo>
                      <a:pt x="168" y="389"/>
                    </a:moveTo>
                    <a:cubicBezTo>
                      <a:pt x="0" y="389"/>
                      <a:pt x="0" y="389"/>
                      <a:pt x="0" y="389"/>
                    </a:cubicBezTo>
                    <a:cubicBezTo>
                      <a:pt x="0" y="20"/>
                      <a:pt x="0" y="20"/>
                      <a:pt x="0" y="20"/>
                    </a:cubicBezTo>
                    <a:cubicBezTo>
                      <a:pt x="0" y="9"/>
                      <a:pt x="9" y="0"/>
                      <a:pt x="21" y="0"/>
                    </a:cubicBezTo>
                    <a:cubicBezTo>
                      <a:pt x="148" y="0"/>
                      <a:pt x="148" y="0"/>
                      <a:pt x="148" y="0"/>
                    </a:cubicBezTo>
                    <a:cubicBezTo>
                      <a:pt x="159" y="0"/>
                      <a:pt x="168" y="9"/>
                      <a:pt x="168" y="20"/>
                    </a:cubicBezTo>
                    <a:lnTo>
                      <a:pt x="168" y="389"/>
                    </a:lnTo>
                    <a:close/>
                  </a:path>
                </a:pathLst>
              </a:custGeom>
              <a:solidFill>
                <a:srgbClr val="F0AE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44" name="Freeform 966"/>
              <p:cNvSpPr>
                <a:spLocks/>
              </p:cNvSpPr>
              <p:nvPr/>
            </p:nvSpPr>
            <p:spPr bwMode="auto">
              <a:xfrm>
                <a:off x="4627" y="3788"/>
                <a:ext cx="64" cy="72"/>
              </a:xfrm>
              <a:custGeom>
                <a:avLst/>
                <a:gdLst>
                  <a:gd name="T0" fmla="*/ 29 w 64"/>
                  <a:gd name="T1" fmla="*/ 58 h 72"/>
                  <a:gd name="T2" fmla="*/ 13 w 64"/>
                  <a:gd name="T3" fmla="*/ 50 h 72"/>
                  <a:gd name="T4" fmla="*/ 21 w 64"/>
                  <a:gd name="T5" fmla="*/ 16 h 72"/>
                  <a:gd name="T6" fmla="*/ 52 w 64"/>
                  <a:gd name="T7" fmla="*/ 31 h 72"/>
                  <a:gd name="T8" fmla="*/ 46 w 64"/>
                  <a:gd name="T9" fmla="*/ 50 h 72"/>
                  <a:gd name="T10" fmla="*/ 52 w 64"/>
                  <a:gd name="T11" fmla="*/ 66 h 72"/>
                  <a:gd name="T12" fmla="*/ 64 w 64"/>
                  <a:gd name="T13" fmla="*/ 27 h 72"/>
                  <a:gd name="T14" fmla="*/ 15 w 64"/>
                  <a:gd name="T15" fmla="*/ 0 h 72"/>
                  <a:gd name="T16" fmla="*/ 0 w 64"/>
                  <a:gd name="T17" fmla="*/ 54 h 72"/>
                  <a:gd name="T18" fmla="*/ 35 w 64"/>
                  <a:gd name="T19" fmla="*/ 72 h 72"/>
                  <a:gd name="T20" fmla="*/ 29 w 64"/>
                  <a:gd name="T21" fmla="*/ 58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4" h="72">
                    <a:moveTo>
                      <a:pt x="29" y="58"/>
                    </a:moveTo>
                    <a:lnTo>
                      <a:pt x="13" y="50"/>
                    </a:lnTo>
                    <a:lnTo>
                      <a:pt x="21" y="16"/>
                    </a:lnTo>
                    <a:lnTo>
                      <a:pt x="52" y="31"/>
                    </a:lnTo>
                    <a:lnTo>
                      <a:pt x="46" y="50"/>
                    </a:lnTo>
                    <a:lnTo>
                      <a:pt x="52" y="66"/>
                    </a:lnTo>
                    <a:lnTo>
                      <a:pt x="64" y="27"/>
                    </a:lnTo>
                    <a:lnTo>
                      <a:pt x="15" y="0"/>
                    </a:lnTo>
                    <a:lnTo>
                      <a:pt x="0" y="54"/>
                    </a:lnTo>
                    <a:lnTo>
                      <a:pt x="35" y="72"/>
                    </a:lnTo>
                    <a:lnTo>
                      <a:pt x="29" y="58"/>
                    </a:lnTo>
                    <a:close/>
                  </a:path>
                </a:pathLst>
              </a:custGeom>
              <a:solidFill>
                <a:srgbClr val="2828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45" name="Freeform 967"/>
              <p:cNvSpPr>
                <a:spLocks/>
              </p:cNvSpPr>
              <p:nvPr/>
            </p:nvSpPr>
            <p:spPr bwMode="auto">
              <a:xfrm>
                <a:off x="4627" y="3775"/>
                <a:ext cx="35" cy="42"/>
              </a:xfrm>
              <a:custGeom>
                <a:avLst/>
                <a:gdLst>
                  <a:gd name="T0" fmla="*/ 14 w 17"/>
                  <a:gd name="T1" fmla="*/ 17 h 20"/>
                  <a:gd name="T2" fmla="*/ 10 w 17"/>
                  <a:gd name="T3" fmla="*/ 19 h 20"/>
                  <a:gd name="T4" fmla="*/ 5 w 17"/>
                  <a:gd name="T5" fmla="*/ 17 h 20"/>
                  <a:gd name="T6" fmla="*/ 1 w 17"/>
                  <a:gd name="T7" fmla="*/ 7 h 20"/>
                  <a:gd name="T8" fmla="*/ 3 w 17"/>
                  <a:gd name="T9" fmla="*/ 2 h 20"/>
                  <a:gd name="T10" fmla="*/ 6 w 17"/>
                  <a:gd name="T11" fmla="*/ 0 h 20"/>
                  <a:gd name="T12" fmla="*/ 12 w 17"/>
                  <a:gd name="T13" fmla="*/ 3 h 20"/>
                  <a:gd name="T14" fmla="*/ 16 w 17"/>
                  <a:gd name="T15" fmla="*/ 12 h 20"/>
                  <a:gd name="T16" fmla="*/ 14 w 17"/>
                  <a:gd name="T17" fmla="*/ 17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20">
                    <a:moveTo>
                      <a:pt x="14" y="17"/>
                    </a:moveTo>
                    <a:cubicBezTo>
                      <a:pt x="10" y="19"/>
                      <a:pt x="10" y="19"/>
                      <a:pt x="10" y="19"/>
                    </a:cubicBezTo>
                    <a:cubicBezTo>
                      <a:pt x="8" y="20"/>
                      <a:pt x="6" y="19"/>
                      <a:pt x="5" y="17"/>
                    </a:cubicBezTo>
                    <a:cubicBezTo>
                      <a:pt x="1" y="7"/>
                      <a:pt x="1" y="7"/>
                      <a:pt x="1" y="7"/>
                    </a:cubicBezTo>
                    <a:cubicBezTo>
                      <a:pt x="0" y="5"/>
                      <a:pt x="1" y="3"/>
                      <a:pt x="3" y="2"/>
                    </a:cubicBezTo>
                    <a:cubicBezTo>
                      <a:pt x="6" y="0"/>
                      <a:pt x="6" y="0"/>
                      <a:pt x="6" y="0"/>
                    </a:cubicBezTo>
                    <a:cubicBezTo>
                      <a:pt x="8" y="0"/>
                      <a:pt x="11" y="1"/>
                      <a:pt x="12" y="3"/>
                    </a:cubicBezTo>
                    <a:cubicBezTo>
                      <a:pt x="16" y="12"/>
                      <a:pt x="16" y="12"/>
                      <a:pt x="16" y="12"/>
                    </a:cubicBezTo>
                    <a:cubicBezTo>
                      <a:pt x="17" y="14"/>
                      <a:pt x="16" y="16"/>
                      <a:pt x="14" y="17"/>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46" name="Freeform 968"/>
              <p:cNvSpPr>
                <a:spLocks/>
              </p:cNvSpPr>
              <p:nvPr/>
            </p:nvSpPr>
            <p:spPr bwMode="auto">
              <a:xfrm>
                <a:off x="4604" y="3726"/>
                <a:ext cx="52" cy="74"/>
              </a:xfrm>
              <a:custGeom>
                <a:avLst/>
                <a:gdLst>
                  <a:gd name="T0" fmla="*/ 20 w 25"/>
                  <a:gd name="T1" fmla="*/ 35 h 36"/>
                  <a:gd name="T2" fmla="*/ 20 w 25"/>
                  <a:gd name="T3" fmla="*/ 35 h 36"/>
                  <a:gd name="T4" fmla="*/ 10 w 25"/>
                  <a:gd name="T5" fmla="*/ 31 h 36"/>
                  <a:gd name="T6" fmla="*/ 2 w 25"/>
                  <a:gd name="T7" fmla="*/ 11 h 36"/>
                  <a:gd name="T8" fmla="*/ 5 w 25"/>
                  <a:gd name="T9" fmla="*/ 1 h 36"/>
                  <a:gd name="T10" fmla="*/ 5 w 25"/>
                  <a:gd name="T11" fmla="*/ 1 h 36"/>
                  <a:gd name="T12" fmla="*/ 15 w 25"/>
                  <a:gd name="T13" fmla="*/ 5 h 36"/>
                  <a:gd name="T14" fmla="*/ 23 w 25"/>
                  <a:gd name="T15" fmla="*/ 25 h 36"/>
                  <a:gd name="T16" fmla="*/ 20 w 25"/>
                  <a:gd name="T17" fmla="*/ 35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36">
                    <a:moveTo>
                      <a:pt x="20" y="35"/>
                    </a:moveTo>
                    <a:cubicBezTo>
                      <a:pt x="20" y="35"/>
                      <a:pt x="20" y="35"/>
                      <a:pt x="20" y="35"/>
                    </a:cubicBezTo>
                    <a:cubicBezTo>
                      <a:pt x="16" y="36"/>
                      <a:pt x="12" y="34"/>
                      <a:pt x="10" y="31"/>
                    </a:cubicBezTo>
                    <a:cubicBezTo>
                      <a:pt x="2" y="11"/>
                      <a:pt x="2" y="11"/>
                      <a:pt x="2" y="11"/>
                    </a:cubicBezTo>
                    <a:cubicBezTo>
                      <a:pt x="0" y="7"/>
                      <a:pt x="2" y="3"/>
                      <a:pt x="5" y="1"/>
                    </a:cubicBezTo>
                    <a:cubicBezTo>
                      <a:pt x="5" y="1"/>
                      <a:pt x="5" y="1"/>
                      <a:pt x="5" y="1"/>
                    </a:cubicBezTo>
                    <a:cubicBezTo>
                      <a:pt x="9" y="0"/>
                      <a:pt x="13" y="1"/>
                      <a:pt x="15" y="5"/>
                    </a:cubicBezTo>
                    <a:cubicBezTo>
                      <a:pt x="23" y="25"/>
                      <a:pt x="23" y="25"/>
                      <a:pt x="23" y="25"/>
                    </a:cubicBezTo>
                    <a:cubicBezTo>
                      <a:pt x="25" y="29"/>
                      <a:pt x="23" y="33"/>
                      <a:pt x="20" y="35"/>
                    </a:cubicBezTo>
                    <a:close/>
                  </a:path>
                </a:pathLst>
              </a:custGeom>
              <a:solidFill>
                <a:srgbClr val="BA68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47" name="Freeform 969"/>
              <p:cNvSpPr>
                <a:spLocks/>
              </p:cNvSpPr>
              <p:nvPr/>
            </p:nvSpPr>
            <p:spPr bwMode="auto">
              <a:xfrm>
                <a:off x="4581" y="3680"/>
                <a:ext cx="71" cy="100"/>
              </a:xfrm>
              <a:custGeom>
                <a:avLst/>
                <a:gdLst>
                  <a:gd name="T0" fmla="*/ 33 w 34"/>
                  <a:gd name="T1" fmla="*/ 41 h 48"/>
                  <a:gd name="T2" fmla="*/ 18 w 34"/>
                  <a:gd name="T3" fmla="*/ 47 h 48"/>
                  <a:gd name="T4" fmla="*/ 16 w 34"/>
                  <a:gd name="T5" fmla="*/ 46 h 48"/>
                  <a:gd name="T6" fmla="*/ 2 w 34"/>
                  <a:gd name="T7" fmla="*/ 15 h 48"/>
                  <a:gd name="T8" fmla="*/ 7 w 34"/>
                  <a:gd name="T9" fmla="*/ 2 h 48"/>
                  <a:gd name="T10" fmla="*/ 7 w 34"/>
                  <a:gd name="T11" fmla="*/ 2 h 48"/>
                  <a:gd name="T12" fmla="*/ 20 w 34"/>
                  <a:gd name="T13" fmla="*/ 7 h 48"/>
                  <a:gd name="T14" fmla="*/ 33 w 34"/>
                  <a:gd name="T15" fmla="*/ 39 h 48"/>
                  <a:gd name="T16" fmla="*/ 33 w 34"/>
                  <a:gd name="T17" fmla="*/ 41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48">
                    <a:moveTo>
                      <a:pt x="33" y="41"/>
                    </a:moveTo>
                    <a:cubicBezTo>
                      <a:pt x="18" y="47"/>
                      <a:pt x="18" y="47"/>
                      <a:pt x="18" y="47"/>
                    </a:cubicBezTo>
                    <a:cubicBezTo>
                      <a:pt x="17" y="48"/>
                      <a:pt x="16" y="47"/>
                      <a:pt x="16" y="46"/>
                    </a:cubicBezTo>
                    <a:cubicBezTo>
                      <a:pt x="2" y="15"/>
                      <a:pt x="2" y="15"/>
                      <a:pt x="2" y="15"/>
                    </a:cubicBezTo>
                    <a:cubicBezTo>
                      <a:pt x="0" y="10"/>
                      <a:pt x="2" y="5"/>
                      <a:pt x="7" y="2"/>
                    </a:cubicBezTo>
                    <a:cubicBezTo>
                      <a:pt x="7" y="2"/>
                      <a:pt x="7" y="2"/>
                      <a:pt x="7" y="2"/>
                    </a:cubicBezTo>
                    <a:cubicBezTo>
                      <a:pt x="12" y="0"/>
                      <a:pt x="18" y="3"/>
                      <a:pt x="20" y="7"/>
                    </a:cubicBezTo>
                    <a:cubicBezTo>
                      <a:pt x="33" y="39"/>
                      <a:pt x="33" y="39"/>
                      <a:pt x="33" y="39"/>
                    </a:cubicBezTo>
                    <a:cubicBezTo>
                      <a:pt x="34" y="40"/>
                      <a:pt x="33" y="41"/>
                      <a:pt x="33" y="41"/>
                    </a:cubicBez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48" name="Freeform 970"/>
              <p:cNvSpPr>
                <a:spLocks/>
              </p:cNvSpPr>
              <p:nvPr/>
            </p:nvSpPr>
            <p:spPr bwMode="auto">
              <a:xfrm>
                <a:off x="4361" y="3674"/>
                <a:ext cx="272" cy="290"/>
              </a:xfrm>
              <a:custGeom>
                <a:avLst/>
                <a:gdLst>
                  <a:gd name="T0" fmla="*/ 126 w 131"/>
                  <a:gd name="T1" fmla="*/ 5 h 140"/>
                  <a:gd name="T2" fmla="*/ 126 w 131"/>
                  <a:gd name="T3" fmla="*/ 5 h 140"/>
                  <a:gd name="T4" fmla="*/ 126 w 131"/>
                  <a:gd name="T5" fmla="*/ 24 h 140"/>
                  <a:gd name="T6" fmla="*/ 24 w 131"/>
                  <a:gd name="T7" fmla="*/ 134 h 140"/>
                  <a:gd name="T8" fmla="*/ 5 w 131"/>
                  <a:gd name="T9" fmla="*/ 135 h 140"/>
                  <a:gd name="T10" fmla="*/ 5 w 131"/>
                  <a:gd name="T11" fmla="*/ 135 h 140"/>
                  <a:gd name="T12" fmla="*/ 4 w 131"/>
                  <a:gd name="T13" fmla="*/ 116 h 140"/>
                  <a:gd name="T14" fmla="*/ 107 w 131"/>
                  <a:gd name="T15" fmla="*/ 6 h 140"/>
                  <a:gd name="T16" fmla="*/ 126 w 131"/>
                  <a:gd name="T17" fmla="*/ 5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1" h="140">
                    <a:moveTo>
                      <a:pt x="126" y="5"/>
                    </a:moveTo>
                    <a:cubicBezTo>
                      <a:pt x="126" y="5"/>
                      <a:pt x="126" y="5"/>
                      <a:pt x="126" y="5"/>
                    </a:cubicBezTo>
                    <a:cubicBezTo>
                      <a:pt x="131" y="10"/>
                      <a:pt x="131" y="19"/>
                      <a:pt x="126" y="24"/>
                    </a:cubicBezTo>
                    <a:cubicBezTo>
                      <a:pt x="24" y="134"/>
                      <a:pt x="24" y="134"/>
                      <a:pt x="24" y="134"/>
                    </a:cubicBezTo>
                    <a:cubicBezTo>
                      <a:pt x="19" y="140"/>
                      <a:pt x="10" y="140"/>
                      <a:pt x="5" y="135"/>
                    </a:cubicBezTo>
                    <a:cubicBezTo>
                      <a:pt x="5" y="135"/>
                      <a:pt x="5" y="135"/>
                      <a:pt x="5" y="135"/>
                    </a:cubicBezTo>
                    <a:cubicBezTo>
                      <a:pt x="0" y="130"/>
                      <a:pt x="0" y="122"/>
                      <a:pt x="4" y="116"/>
                    </a:cubicBezTo>
                    <a:cubicBezTo>
                      <a:pt x="107" y="6"/>
                      <a:pt x="107" y="6"/>
                      <a:pt x="107" y="6"/>
                    </a:cubicBezTo>
                    <a:cubicBezTo>
                      <a:pt x="112" y="1"/>
                      <a:pt x="120" y="0"/>
                      <a:pt x="126" y="5"/>
                    </a:cubicBezTo>
                    <a:close/>
                  </a:path>
                </a:pathLst>
              </a:custGeom>
              <a:solidFill>
                <a:srgbClr val="BA68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49" name="Freeform 971"/>
              <p:cNvSpPr>
                <a:spLocks/>
              </p:cNvSpPr>
              <p:nvPr/>
            </p:nvSpPr>
            <p:spPr bwMode="auto">
              <a:xfrm>
                <a:off x="4586" y="3684"/>
                <a:ext cx="37" cy="38"/>
              </a:xfrm>
              <a:custGeom>
                <a:avLst/>
                <a:gdLst>
                  <a:gd name="T0" fmla="*/ 15 w 18"/>
                  <a:gd name="T1" fmla="*/ 3 h 18"/>
                  <a:gd name="T2" fmla="*/ 15 w 18"/>
                  <a:gd name="T3" fmla="*/ 15 h 18"/>
                  <a:gd name="T4" fmla="*/ 4 w 18"/>
                  <a:gd name="T5" fmla="*/ 15 h 18"/>
                  <a:gd name="T6" fmla="*/ 3 w 18"/>
                  <a:gd name="T7" fmla="*/ 4 h 18"/>
                  <a:gd name="T8" fmla="*/ 15 w 18"/>
                  <a:gd name="T9" fmla="*/ 3 h 18"/>
                </a:gdLst>
                <a:ahLst/>
                <a:cxnLst>
                  <a:cxn ang="0">
                    <a:pos x="T0" y="T1"/>
                  </a:cxn>
                  <a:cxn ang="0">
                    <a:pos x="T2" y="T3"/>
                  </a:cxn>
                  <a:cxn ang="0">
                    <a:pos x="T4" y="T5"/>
                  </a:cxn>
                  <a:cxn ang="0">
                    <a:pos x="T6" y="T7"/>
                  </a:cxn>
                  <a:cxn ang="0">
                    <a:pos x="T8" y="T9"/>
                  </a:cxn>
                </a:cxnLst>
                <a:rect l="0" t="0" r="r" b="b"/>
                <a:pathLst>
                  <a:path w="18" h="18">
                    <a:moveTo>
                      <a:pt x="15" y="3"/>
                    </a:moveTo>
                    <a:cubicBezTo>
                      <a:pt x="18" y="6"/>
                      <a:pt x="18" y="12"/>
                      <a:pt x="15" y="15"/>
                    </a:cubicBezTo>
                    <a:cubicBezTo>
                      <a:pt x="12" y="18"/>
                      <a:pt x="7" y="18"/>
                      <a:pt x="4" y="15"/>
                    </a:cubicBezTo>
                    <a:cubicBezTo>
                      <a:pt x="0" y="12"/>
                      <a:pt x="0" y="7"/>
                      <a:pt x="3" y="4"/>
                    </a:cubicBezTo>
                    <a:cubicBezTo>
                      <a:pt x="6" y="0"/>
                      <a:pt x="11" y="0"/>
                      <a:pt x="15" y="3"/>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50" name="Freeform 972"/>
              <p:cNvSpPr>
                <a:spLocks noEditPoints="1"/>
              </p:cNvSpPr>
              <p:nvPr/>
            </p:nvSpPr>
            <p:spPr bwMode="auto">
              <a:xfrm>
                <a:off x="4586" y="3686"/>
                <a:ext cx="37" cy="36"/>
              </a:xfrm>
              <a:custGeom>
                <a:avLst/>
                <a:gdLst>
                  <a:gd name="T0" fmla="*/ 9 w 18"/>
                  <a:gd name="T1" fmla="*/ 2 h 17"/>
                  <a:gd name="T2" fmla="*/ 9 w 18"/>
                  <a:gd name="T3" fmla="*/ 2 h 17"/>
                  <a:gd name="T4" fmla="*/ 13 w 18"/>
                  <a:gd name="T5" fmla="*/ 4 h 17"/>
                  <a:gd name="T6" fmla="*/ 15 w 18"/>
                  <a:gd name="T7" fmla="*/ 8 h 17"/>
                  <a:gd name="T8" fmla="*/ 14 w 18"/>
                  <a:gd name="T9" fmla="*/ 12 h 17"/>
                  <a:gd name="T10" fmla="*/ 9 w 18"/>
                  <a:gd name="T11" fmla="*/ 14 h 17"/>
                  <a:gd name="T12" fmla="*/ 5 w 18"/>
                  <a:gd name="T13" fmla="*/ 13 h 17"/>
                  <a:gd name="T14" fmla="*/ 3 w 18"/>
                  <a:gd name="T15" fmla="*/ 9 h 17"/>
                  <a:gd name="T16" fmla="*/ 5 w 18"/>
                  <a:gd name="T17" fmla="*/ 4 h 17"/>
                  <a:gd name="T18" fmla="*/ 9 w 18"/>
                  <a:gd name="T19" fmla="*/ 2 h 17"/>
                  <a:gd name="T20" fmla="*/ 9 w 18"/>
                  <a:gd name="T21" fmla="*/ 0 h 17"/>
                  <a:gd name="T22" fmla="*/ 3 w 18"/>
                  <a:gd name="T23" fmla="*/ 3 h 17"/>
                  <a:gd name="T24" fmla="*/ 4 w 18"/>
                  <a:gd name="T25" fmla="*/ 14 h 17"/>
                  <a:gd name="T26" fmla="*/ 9 w 18"/>
                  <a:gd name="T27" fmla="*/ 17 h 17"/>
                  <a:gd name="T28" fmla="*/ 15 w 18"/>
                  <a:gd name="T29" fmla="*/ 14 h 17"/>
                  <a:gd name="T30" fmla="*/ 15 w 18"/>
                  <a:gd name="T31" fmla="*/ 2 h 17"/>
                  <a:gd name="T32" fmla="*/ 9 w 18"/>
                  <a:gd name="T33"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8" h="17">
                    <a:moveTo>
                      <a:pt x="9" y="2"/>
                    </a:moveTo>
                    <a:cubicBezTo>
                      <a:pt x="9" y="2"/>
                      <a:pt x="9" y="2"/>
                      <a:pt x="9" y="2"/>
                    </a:cubicBezTo>
                    <a:cubicBezTo>
                      <a:pt x="11" y="2"/>
                      <a:pt x="12" y="3"/>
                      <a:pt x="13" y="4"/>
                    </a:cubicBezTo>
                    <a:cubicBezTo>
                      <a:pt x="14" y="5"/>
                      <a:pt x="15" y="7"/>
                      <a:pt x="15" y="8"/>
                    </a:cubicBezTo>
                    <a:cubicBezTo>
                      <a:pt x="15" y="10"/>
                      <a:pt x="15" y="11"/>
                      <a:pt x="14" y="12"/>
                    </a:cubicBezTo>
                    <a:cubicBezTo>
                      <a:pt x="12" y="14"/>
                      <a:pt x="11" y="14"/>
                      <a:pt x="9" y="14"/>
                    </a:cubicBezTo>
                    <a:cubicBezTo>
                      <a:pt x="8" y="14"/>
                      <a:pt x="6" y="14"/>
                      <a:pt x="5" y="13"/>
                    </a:cubicBezTo>
                    <a:cubicBezTo>
                      <a:pt x="4" y="12"/>
                      <a:pt x="3" y="10"/>
                      <a:pt x="3" y="9"/>
                    </a:cubicBezTo>
                    <a:cubicBezTo>
                      <a:pt x="3" y="7"/>
                      <a:pt x="4" y="5"/>
                      <a:pt x="5" y="4"/>
                    </a:cubicBezTo>
                    <a:cubicBezTo>
                      <a:pt x="6" y="3"/>
                      <a:pt x="8" y="2"/>
                      <a:pt x="9" y="2"/>
                    </a:cubicBezTo>
                    <a:moveTo>
                      <a:pt x="9" y="0"/>
                    </a:moveTo>
                    <a:cubicBezTo>
                      <a:pt x="7" y="0"/>
                      <a:pt x="5" y="1"/>
                      <a:pt x="3" y="3"/>
                    </a:cubicBezTo>
                    <a:cubicBezTo>
                      <a:pt x="0" y="6"/>
                      <a:pt x="0" y="11"/>
                      <a:pt x="4" y="14"/>
                    </a:cubicBezTo>
                    <a:cubicBezTo>
                      <a:pt x="5" y="16"/>
                      <a:pt x="7" y="17"/>
                      <a:pt x="9" y="17"/>
                    </a:cubicBezTo>
                    <a:cubicBezTo>
                      <a:pt x="11" y="17"/>
                      <a:pt x="14" y="16"/>
                      <a:pt x="15" y="14"/>
                    </a:cubicBezTo>
                    <a:cubicBezTo>
                      <a:pt x="18" y="11"/>
                      <a:pt x="18" y="5"/>
                      <a:pt x="15" y="2"/>
                    </a:cubicBezTo>
                    <a:cubicBezTo>
                      <a:pt x="13" y="1"/>
                      <a:pt x="11" y="0"/>
                      <a:pt x="9" y="0"/>
                    </a:cubicBezTo>
                    <a:close/>
                  </a:path>
                </a:pathLst>
              </a:custGeom>
              <a:solidFill>
                <a:srgbClr val="2828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51" name="Freeform 973"/>
              <p:cNvSpPr>
                <a:spLocks/>
              </p:cNvSpPr>
              <p:nvPr/>
            </p:nvSpPr>
            <p:spPr bwMode="auto">
              <a:xfrm>
                <a:off x="4351" y="3894"/>
                <a:ext cx="284" cy="300"/>
              </a:xfrm>
              <a:custGeom>
                <a:avLst/>
                <a:gdLst>
                  <a:gd name="T0" fmla="*/ 128 w 137"/>
                  <a:gd name="T1" fmla="*/ 138 h 145"/>
                  <a:gd name="T2" fmla="*/ 128 w 137"/>
                  <a:gd name="T3" fmla="*/ 138 h 145"/>
                  <a:gd name="T4" fmla="*/ 100 w 137"/>
                  <a:gd name="T5" fmla="*/ 137 h 145"/>
                  <a:gd name="T6" fmla="*/ 7 w 137"/>
                  <a:gd name="T7" fmla="*/ 35 h 145"/>
                  <a:gd name="T8" fmla="*/ 8 w 137"/>
                  <a:gd name="T9" fmla="*/ 7 h 145"/>
                  <a:gd name="T10" fmla="*/ 8 w 137"/>
                  <a:gd name="T11" fmla="*/ 7 h 145"/>
                  <a:gd name="T12" fmla="*/ 36 w 137"/>
                  <a:gd name="T13" fmla="*/ 9 h 145"/>
                  <a:gd name="T14" fmla="*/ 129 w 137"/>
                  <a:gd name="T15" fmla="*/ 110 h 145"/>
                  <a:gd name="T16" fmla="*/ 128 w 137"/>
                  <a:gd name="T17" fmla="*/ 138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7" h="145">
                    <a:moveTo>
                      <a:pt x="128" y="138"/>
                    </a:moveTo>
                    <a:cubicBezTo>
                      <a:pt x="128" y="138"/>
                      <a:pt x="128" y="138"/>
                      <a:pt x="128" y="138"/>
                    </a:cubicBezTo>
                    <a:cubicBezTo>
                      <a:pt x="120" y="145"/>
                      <a:pt x="108" y="145"/>
                      <a:pt x="100" y="137"/>
                    </a:cubicBezTo>
                    <a:cubicBezTo>
                      <a:pt x="7" y="35"/>
                      <a:pt x="7" y="35"/>
                      <a:pt x="7" y="35"/>
                    </a:cubicBezTo>
                    <a:cubicBezTo>
                      <a:pt x="0" y="27"/>
                      <a:pt x="0" y="15"/>
                      <a:pt x="8" y="7"/>
                    </a:cubicBezTo>
                    <a:cubicBezTo>
                      <a:pt x="8" y="7"/>
                      <a:pt x="8" y="7"/>
                      <a:pt x="8" y="7"/>
                    </a:cubicBezTo>
                    <a:cubicBezTo>
                      <a:pt x="16" y="0"/>
                      <a:pt x="29" y="1"/>
                      <a:pt x="36" y="9"/>
                    </a:cubicBezTo>
                    <a:cubicBezTo>
                      <a:pt x="129" y="110"/>
                      <a:pt x="129" y="110"/>
                      <a:pt x="129" y="110"/>
                    </a:cubicBezTo>
                    <a:cubicBezTo>
                      <a:pt x="137" y="118"/>
                      <a:pt x="136" y="130"/>
                      <a:pt x="128" y="138"/>
                    </a:cubicBez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52" name="Freeform 974"/>
              <p:cNvSpPr>
                <a:spLocks/>
              </p:cNvSpPr>
              <p:nvPr/>
            </p:nvSpPr>
            <p:spPr bwMode="auto">
              <a:xfrm>
                <a:off x="4363" y="3906"/>
                <a:ext cx="54" cy="54"/>
              </a:xfrm>
              <a:custGeom>
                <a:avLst/>
                <a:gdLst>
                  <a:gd name="T0" fmla="*/ 22 w 26"/>
                  <a:gd name="T1" fmla="*/ 5 h 26"/>
                  <a:gd name="T2" fmla="*/ 21 w 26"/>
                  <a:gd name="T3" fmla="*/ 22 h 26"/>
                  <a:gd name="T4" fmla="*/ 5 w 26"/>
                  <a:gd name="T5" fmla="*/ 21 h 26"/>
                  <a:gd name="T6" fmla="*/ 5 w 26"/>
                  <a:gd name="T7" fmla="*/ 5 h 26"/>
                  <a:gd name="T8" fmla="*/ 22 w 26"/>
                  <a:gd name="T9" fmla="*/ 5 h 26"/>
                </a:gdLst>
                <a:ahLst/>
                <a:cxnLst>
                  <a:cxn ang="0">
                    <a:pos x="T0" y="T1"/>
                  </a:cxn>
                  <a:cxn ang="0">
                    <a:pos x="T2" y="T3"/>
                  </a:cxn>
                  <a:cxn ang="0">
                    <a:pos x="T4" y="T5"/>
                  </a:cxn>
                  <a:cxn ang="0">
                    <a:pos x="T6" y="T7"/>
                  </a:cxn>
                  <a:cxn ang="0">
                    <a:pos x="T8" y="T9"/>
                  </a:cxn>
                </a:cxnLst>
                <a:rect l="0" t="0" r="r" b="b"/>
                <a:pathLst>
                  <a:path w="26" h="26">
                    <a:moveTo>
                      <a:pt x="22" y="5"/>
                    </a:moveTo>
                    <a:cubicBezTo>
                      <a:pt x="26" y="10"/>
                      <a:pt x="26" y="17"/>
                      <a:pt x="21" y="22"/>
                    </a:cubicBezTo>
                    <a:cubicBezTo>
                      <a:pt x="16" y="26"/>
                      <a:pt x="9" y="26"/>
                      <a:pt x="5" y="21"/>
                    </a:cubicBezTo>
                    <a:cubicBezTo>
                      <a:pt x="0" y="16"/>
                      <a:pt x="1" y="9"/>
                      <a:pt x="5" y="5"/>
                    </a:cubicBezTo>
                    <a:cubicBezTo>
                      <a:pt x="10" y="0"/>
                      <a:pt x="18" y="1"/>
                      <a:pt x="22" y="5"/>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53" name="Freeform 975"/>
              <p:cNvSpPr>
                <a:spLocks noEditPoints="1"/>
              </p:cNvSpPr>
              <p:nvPr/>
            </p:nvSpPr>
            <p:spPr bwMode="auto">
              <a:xfrm>
                <a:off x="4363" y="3910"/>
                <a:ext cx="54" cy="48"/>
              </a:xfrm>
              <a:custGeom>
                <a:avLst/>
                <a:gdLst>
                  <a:gd name="T0" fmla="*/ 13 w 26"/>
                  <a:gd name="T1" fmla="*/ 3 h 23"/>
                  <a:gd name="T2" fmla="*/ 13 w 26"/>
                  <a:gd name="T3" fmla="*/ 3 h 23"/>
                  <a:gd name="T4" fmla="*/ 19 w 26"/>
                  <a:gd name="T5" fmla="*/ 6 h 23"/>
                  <a:gd name="T6" fmla="*/ 19 w 26"/>
                  <a:gd name="T7" fmla="*/ 17 h 23"/>
                  <a:gd name="T8" fmla="*/ 13 w 26"/>
                  <a:gd name="T9" fmla="*/ 20 h 23"/>
                  <a:gd name="T10" fmla="*/ 7 w 26"/>
                  <a:gd name="T11" fmla="*/ 17 h 23"/>
                  <a:gd name="T12" fmla="*/ 5 w 26"/>
                  <a:gd name="T13" fmla="*/ 11 h 23"/>
                  <a:gd name="T14" fmla="*/ 8 w 26"/>
                  <a:gd name="T15" fmla="*/ 5 h 23"/>
                  <a:gd name="T16" fmla="*/ 13 w 26"/>
                  <a:gd name="T17" fmla="*/ 3 h 23"/>
                  <a:gd name="T18" fmla="*/ 13 w 26"/>
                  <a:gd name="T19" fmla="*/ 0 h 23"/>
                  <a:gd name="T20" fmla="*/ 5 w 26"/>
                  <a:gd name="T21" fmla="*/ 3 h 23"/>
                  <a:gd name="T22" fmla="*/ 5 w 26"/>
                  <a:gd name="T23" fmla="*/ 19 h 23"/>
                  <a:gd name="T24" fmla="*/ 13 w 26"/>
                  <a:gd name="T25" fmla="*/ 23 h 23"/>
                  <a:gd name="T26" fmla="*/ 21 w 26"/>
                  <a:gd name="T27" fmla="*/ 20 h 23"/>
                  <a:gd name="T28" fmla="*/ 22 w 26"/>
                  <a:gd name="T29" fmla="*/ 3 h 23"/>
                  <a:gd name="T30" fmla="*/ 13 w 26"/>
                  <a:gd name="T31"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6" h="23">
                    <a:moveTo>
                      <a:pt x="13" y="3"/>
                    </a:moveTo>
                    <a:cubicBezTo>
                      <a:pt x="13" y="3"/>
                      <a:pt x="13" y="3"/>
                      <a:pt x="13" y="3"/>
                    </a:cubicBezTo>
                    <a:cubicBezTo>
                      <a:pt x="16" y="3"/>
                      <a:pt x="18" y="4"/>
                      <a:pt x="19" y="6"/>
                    </a:cubicBezTo>
                    <a:cubicBezTo>
                      <a:pt x="23" y="9"/>
                      <a:pt x="22" y="14"/>
                      <a:pt x="19" y="17"/>
                    </a:cubicBezTo>
                    <a:cubicBezTo>
                      <a:pt x="17" y="19"/>
                      <a:pt x="15" y="20"/>
                      <a:pt x="13" y="20"/>
                    </a:cubicBezTo>
                    <a:cubicBezTo>
                      <a:pt x="11" y="20"/>
                      <a:pt x="9" y="19"/>
                      <a:pt x="7" y="17"/>
                    </a:cubicBezTo>
                    <a:cubicBezTo>
                      <a:pt x="6" y="15"/>
                      <a:pt x="5" y="13"/>
                      <a:pt x="5" y="11"/>
                    </a:cubicBezTo>
                    <a:cubicBezTo>
                      <a:pt x="5" y="9"/>
                      <a:pt x="6" y="7"/>
                      <a:pt x="8" y="5"/>
                    </a:cubicBezTo>
                    <a:cubicBezTo>
                      <a:pt x="9" y="4"/>
                      <a:pt x="11" y="3"/>
                      <a:pt x="13" y="3"/>
                    </a:cubicBezTo>
                    <a:moveTo>
                      <a:pt x="13" y="0"/>
                    </a:moveTo>
                    <a:cubicBezTo>
                      <a:pt x="10" y="0"/>
                      <a:pt x="8" y="1"/>
                      <a:pt x="5" y="3"/>
                    </a:cubicBezTo>
                    <a:cubicBezTo>
                      <a:pt x="1" y="7"/>
                      <a:pt x="0" y="14"/>
                      <a:pt x="5" y="19"/>
                    </a:cubicBezTo>
                    <a:cubicBezTo>
                      <a:pt x="7" y="22"/>
                      <a:pt x="10" y="23"/>
                      <a:pt x="13" y="23"/>
                    </a:cubicBezTo>
                    <a:cubicBezTo>
                      <a:pt x="16" y="23"/>
                      <a:pt x="19" y="22"/>
                      <a:pt x="21" y="20"/>
                    </a:cubicBezTo>
                    <a:cubicBezTo>
                      <a:pt x="26" y="15"/>
                      <a:pt x="26" y="8"/>
                      <a:pt x="22" y="3"/>
                    </a:cubicBezTo>
                    <a:cubicBezTo>
                      <a:pt x="20" y="1"/>
                      <a:pt x="16" y="0"/>
                      <a:pt x="13" y="0"/>
                    </a:cubicBezTo>
                    <a:close/>
                  </a:path>
                </a:pathLst>
              </a:custGeom>
              <a:solidFill>
                <a:srgbClr val="2828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54" name="Rectangle 976"/>
              <p:cNvSpPr>
                <a:spLocks noChangeArrowheads="1"/>
              </p:cNvSpPr>
              <p:nvPr/>
            </p:nvSpPr>
            <p:spPr bwMode="auto">
              <a:xfrm>
                <a:off x="4502" y="4246"/>
                <a:ext cx="185" cy="77"/>
              </a:xfrm>
              <a:prstGeom prst="rect">
                <a:avLst/>
              </a:prstGeom>
              <a:solidFill>
                <a:srgbClr val="73737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55" name="Rectangle 977"/>
              <p:cNvSpPr>
                <a:spLocks noChangeArrowheads="1"/>
              </p:cNvSpPr>
              <p:nvPr/>
            </p:nvSpPr>
            <p:spPr bwMode="auto">
              <a:xfrm>
                <a:off x="4471" y="4298"/>
                <a:ext cx="245" cy="25"/>
              </a:xfrm>
              <a:prstGeom prst="rect">
                <a:avLst/>
              </a:prstGeom>
              <a:solidFill>
                <a:srgbClr val="28282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56" name="Rectangle 978"/>
              <p:cNvSpPr>
                <a:spLocks noChangeArrowheads="1"/>
              </p:cNvSpPr>
              <p:nvPr/>
            </p:nvSpPr>
            <p:spPr bwMode="auto">
              <a:xfrm>
                <a:off x="4538" y="4124"/>
                <a:ext cx="112" cy="122"/>
              </a:xfrm>
              <a:prstGeom prst="rect">
                <a:avLst/>
              </a:prstGeom>
              <a:solidFill>
                <a:srgbClr val="BA68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57" name="Oval 979"/>
              <p:cNvSpPr>
                <a:spLocks noChangeArrowheads="1"/>
              </p:cNvSpPr>
              <p:nvPr/>
            </p:nvSpPr>
            <p:spPr bwMode="auto">
              <a:xfrm>
                <a:off x="4571" y="4130"/>
                <a:ext cx="48" cy="50"/>
              </a:xfrm>
              <a:prstGeom prst="ellipse">
                <a:avLst/>
              </a:pr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58" name="Freeform 980"/>
              <p:cNvSpPr>
                <a:spLocks noEditPoints="1"/>
              </p:cNvSpPr>
              <p:nvPr/>
            </p:nvSpPr>
            <p:spPr bwMode="auto">
              <a:xfrm>
                <a:off x="4571" y="4130"/>
                <a:ext cx="48" cy="50"/>
              </a:xfrm>
              <a:custGeom>
                <a:avLst/>
                <a:gdLst>
                  <a:gd name="T0" fmla="*/ 11 w 23"/>
                  <a:gd name="T1" fmla="*/ 3 h 24"/>
                  <a:gd name="T2" fmla="*/ 20 w 23"/>
                  <a:gd name="T3" fmla="*/ 12 h 24"/>
                  <a:gd name="T4" fmla="*/ 11 w 23"/>
                  <a:gd name="T5" fmla="*/ 20 h 24"/>
                  <a:gd name="T6" fmla="*/ 3 w 23"/>
                  <a:gd name="T7" fmla="*/ 12 h 24"/>
                  <a:gd name="T8" fmla="*/ 11 w 23"/>
                  <a:gd name="T9" fmla="*/ 3 h 24"/>
                  <a:gd name="T10" fmla="*/ 11 w 23"/>
                  <a:gd name="T11" fmla="*/ 0 h 24"/>
                  <a:gd name="T12" fmla="*/ 0 w 23"/>
                  <a:gd name="T13" fmla="*/ 12 h 24"/>
                  <a:gd name="T14" fmla="*/ 11 w 23"/>
                  <a:gd name="T15" fmla="*/ 24 h 24"/>
                  <a:gd name="T16" fmla="*/ 23 w 23"/>
                  <a:gd name="T17" fmla="*/ 12 h 24"/>
                  <a:gd name="T18" fmla="*/ 11 w 23"/>
                  <a:gd name="T19"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 h="24">
                    <a:moveTo>
                      <a:pt x="11" y="3"/>
                    </a:moveTo>
                    <a:cubicBezTo>
                      <a:pt x="16" y="3"/>
                      <a:pt x="20" y="7"/>
                      <a:pt x="20" y="12"/>
                    </a:cubicBezTo>
                    <a:cubicBezTo>
                      <a:pt x="20" y="16"/>
                      <a:pt x="16" y="20"/>
                      <a:pt x="11" y="20"/>
                    </a:cubicBezTo>
                    <a:cubicBezTo>
                      <a:pt x="7" y="20"/>
                      <a:pt x="3" y="16"/>
                      <a:pt x="3" y="12"/>
                    </a:cubicBezTo>
                    <a:cubicBezTo>
                      <a:pt x="3" y="7"/>
                      <a:pt x="7" y="3"/>
                      <a:pt x="11" y="3"/>
                    </a:cubicBezTo>
                    <a:moveTo>
                      <a:pt x="11" y="0"/>
                    </a:moveTo>
                    <a:cubicBezTo>
                      <a:pt x="5" y="0"/>
                      <a:pt x="0" y="5"/>
                      <a:pt x="0" y="12"/>
                    </a:cubicBezTo>
                    <a:cubicBezTo>
                      <a:pt x="0" y="18"/>
                      <a:pt x="5" y="24"/>
                      <a:pt x="11" y="24"/>
                    </a:cubicBezTo>
                    <a:cubicBezTo>
                      <a:pt x="18" y="24"/>
                      <a:pt x="23" y="18"/>
                      <a:pt x="23" y="12"/>
                    </a:cubicBezTo>
                    <a:cubicBezTo>
                      <a:pt x="23" y="5"/>
                      <a:pt x="18" y="0"/>
                      <a:pt x="11" y="0"/>
                    </a:cubicBezTo>
                    <a:close/>
                  </a:path>
                </a:pathLst>
              </a:custGeom>
              <a:solidFill>
                <a:srgbClr val="2828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59" name="Freeform 981"/>
              <p:cNvSpPr>
                <a:spLocks/>
              </p:cNvSpPr>
              <p:nvPr/>
            </p:nvSpPr>
            <p:spPr bwMode="auto">
              <a:xfrm>
                <a:off x="4845" y="3516"/>
                <a:ext cx="349" cy="807"/>
              </a:xfrm>
              <a:custGeom>
                <a:avLst/>
                <a:gdLst>
                  <a:gd name="T0" fmla="*/ 168 w 168"/>
                  <a:gd name="T1" fmla="*/ 389 h 389"/>
                  <a:gd name="T2" fmla="*/ 0 w 168"/>
                  <a:gd name="T3" fmla="*/ 389 h 389"/>
                  <a:gd name="T4" fmla="*/ 0 w 168"/>
                  <a:gd name="T5" fmla="*/ 20 h 389"/>
                  <a:gd name="T6" fmla="*/ 20 w 168"/>
                  <a:gd name="T7" fmla="*/ 0 h 389"/>
                  <a:gd name="T8" fmla="*/ 147 w 168"/>
                  <a:gd name="T9" fmla="*/ 0 h 389"/>
                  <a:gd name="T10" fmla="*/ 168 w 168"/>
                  <a:gd name="T11" fmla="*/ 20 h 389"/>
                  <a:gd name="T12" fmla="*/ 168 w 168"/>
                  <a:gd name="T13" fmla="*/ 389 h 389"/>
                </a:gdLst>
                <a:ahLst/>
                <a:cxnLst>
                  <a:cxn ang="0">
                    <a:pos x="T0" y="T1"/>
                  </a:cxn>
                  <a:cxn ang="0">
                    <a:pos x="T2" y="T3"/>
                  </a:cxn>
                  <a:cxn ang="0">
                    <a:pos x="T4" y="T5"/>
                  </a:cxn>
                  <a:cxn ang="0">
                    <a:pos x="T6" y="T7"/>
                  </a:cxn>
                  <a:cxn ang="0">
                    <a:pos x="T8" y="T9"/>
                  </a:cxn>
                  <a:cxn ang="0">
                    <a:pos x="T10" y="T11"/>
                  </a:cxn>
                  <a:cxn ang="0">
                    <a:pos x="T12" y="T13"/>
                  </a:cxn>
                </a:cxnLst>
                <a:rect l="0" t="0" r="r" b="b"/>
                <a:pathLst>
                  <a:path w="168" h="389">
                    <a:moveTo>
                      <a:pt x="168" y="389"/>
                    </a:moveTo>
                    <a:cubicBezTo>
                      <a:pt x="0" y="389"/>
                      <a:pt x="0" y="389"/>
                      <a:pt x="0" y="389"/>
                    </a:cubicBezTo>
                    <a:cubicBezTo>
                      <a:pt x="0" y="20"/>
                      <a:pt x="0" y="20"/>
                      <a:pt x="0" y="20"/>
                    </a:cubicBezTo>
                    <a:cubicBezTo>
                      <a:pt x="0" y="9"/>
                      <a:pt x="9" y="0"/>
                      <a:pt x="20" y="0"/>
                    </a:cubicBezTo>
                    <a:cubicBezTo>
                      <a:pt x="147" y="0"/>
                      <a:pt x="147" y="0"/>
                      <a:pt x="147" y="0"/>
                    </a:cubicBezTo>
                    <a:cubicBezTo>
                      <a:pt x="159" y="0"/>
                      <a:pt x="168" y="9"/>
                      <a:pt x="168" y="20"/>
                    </a:cubicBezTo>
                    <a:lnTo>
                      <a:pt x="168" y="389"/>
                    </a:lnTo>
                    <a:close/>
                  </a:path>
                </a:pathLst>
              </a:custGeom>
              <a:solidFill>
                <a:srgbClr val="001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60" name="Freeform 982"/>
              <p:cNvSpPr>
                <a:spLocks/>
              </p:cNvSpPr>
              <p:nvPr/>
            </p:nvSpPr>
            <p:spPr bwMode="auto">
              <a:xfrm>
                <a:off x="6560" y="3775"/>
                <a:ext cx="36" cy="42"/>
              </a:xfrm>
              <a:custGeom>
                <a:avLst/>
                <a:gdLst>
                  <a:gd name="T0" fmla="*/ 14 w 17"/>
                  <a:gd name="T1" fmla="*/ 17 h 20"/>
                  <a:gd name="T2" fmla="*/ 11 w 17"/>
                  <a:gd name="T3" fmla="*/ 19 h 20"/>
                  <a:gd name="T4" fmla="*/ 5 w 17"/>
                  <a:gd name="T5" fmla="*/ 17 h 20"/>
                  <a:gd name="T6" fmla="*/ 1 w 17"/>
                  <a:gd name="T7" fmla="*/ 7 h 20"/>
                  <a:gd name="T8" fmla="*/ 3 w 17"/>
                  <a:gd name="T9" fmla="*/ 2 h 20"/>
                  <a:gd name="T10" fmla="*/ 7 w 17"/>
                  <a:gd name="T11" fmla="*/ 0 h 20"/>
                  <a:gd name="T12" fmla="*/ 12 w 17"/>
                  <a:gd name="T13" fmla="*/ 3 h 20"/>
                  <a:gd name="T14" fmla="*/ 16 w 17"/>
                  <a:gd name="T15" fmla="*/ 12 h 20"/>
                  <a:gd name="T16" fmla="*/ 14 w 17"/>
                  <a:gd name="T17" fmla="*/ 17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20">
                    <a:moveTo>
                      <a:pt x="14" y="17"/>
                    </a:moveTo>
                    <a:cubicBezTo>
                      <a:pt x="11" y="19"/>
                      <a:pt x="11" y="19"/>
                      <a:pt x="11" y="19"/>
                    </a:cubicBezTo>
                    <a:cubicBezTo>
                      <a:pt x="9" y="20"/>
                      <a:pt x="6" y="19"/>
                      <a:pt x="5" y="17"/>
                    </a:cubicBezTo>
                    <a:cubicBezTo>
                      <a:pt x="1" y="7"/>
                      <a:pt x="1" y="7"/>
                      <a:pt x="1" y="7"/>
                    </a:cubicBezTo>
                    <a:cubicBezTo>
                      <a:pt x="0" y="5"/>
                      <a:pt x="1" y="3"/>
                      <a:pt x="3" y="2"/>
                    </a:cubicBezTo>
                    <a:cubicBezTo>
                      <a:pt x="7" y="0"/>
                      <a:pt x="7" y="0"/>
                      <a:pt x="7" y="0"/>
                    </a:cubicBezTo>
                    <a:cubicBezTo>
                      <a:pt x="9" y="0"/>
                      <a:pt x="11" y="1"/>
                      <a:pt x="12" y="3"/>
                    </a:cubicBezTo>
                    <a:cubicBezTo>
                      <a:pt x="16" y="12"/>
                      <a:pt x="16" y="12"/>
                      <a:pt x="16" y="12"/>
                    </a:cubicBezTo>
                    <a:cubicBezTo>
                      <a:pt x="17" y="14"/>
                      <a:pt x="16" y="16"/>
                      <a:pt x="14" y="17"/>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61" name="Freeform 983"/>
              <p:cNvSpPr>
                <a:spLocks/>
              </p:cNvSpPr>
              <p:nvPr/>
            </p:nvSpPr>
            <p:spPr bwMode="auto">
              <a:xfrm>
                <a:off x="6604" y="3802"/>
                <a:ext cx="37" cy="65"/>
              </a:xfrm>
              <a:custGeom>
                <a:avLst/>
                <a:gdLst>
                  <a:gd name="T0" fmla="*/ 27 w 37"/>
                  <a:gd name="T1" fmla="*/ 65 h 65"/>
                  <a:gd name="T2" fmla="*/ 0 w 37"/>
                  <a:gd name="T3" fmla="*/ 5 h 65"/>
                  <a:gd name="T4" fmla="*/ 12 w 37"/>
                  <a:gd name="T5" fmla="*/ 0 h 65"/>
                  <a:gd name="T6" fmla="*/ 37 w 37"/>
                  <a:gd name="T7" fmla="*/ 61 h 65"/>
                  <a:gd name="T8" fmla="*/ 27 w 37"/>
                  <a:gd name="T9" fmla="*/ 65 h 65"/>
                </a:gdLst>
                <a:ahLst/>
                <a:cxnLst>
                  <a:cxn ang="0">
                    <a:pos x="T0" y="T1"/>
                  </a:cxn>
                  <a:cxn ang="0">
                    <a:pos x="T2" y="T3"/>
                  </a:cxn>
                  <a:cxn ang="0">
                    <a:pos x="T4" y="T5"/>
                  </a:cxn>
                  <a:cxn ang="0">
                    <a:pos x="T6" y="T7"/>
                  </a:cxn>
                  <a:cxn ang="0">
                    <a:pos x="T8" y="T9"/>
                  </a:cxn>
                </a:cxnLst>
                <a:rect l="0" t="0" r="r" b="b"/>
                <a:pathLst>
                  <a:path w="37" h="65">
                    <a:moveTo>
                      <a:pt x="27" y="65"/>
                    </a:moveTo>
                    <a:lnTo>
                      <a:pt x="0" y="5"/>
                    </a:lnTo>
                    <a:lnTo>
                      <a:pt x="12" y="0"/>
                    </a:lnTo>
                    <a:lnTo>
                      <a:pt x="37" y="61"/>
                    </a:lnTo>
                    <a:lnTo>
                      <a:pt x="27" y="65"/>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62" name="Freeform 984"/>
              <p:cNvSpPr>
                <a:spLocks/>
              </p:cNvSpPr>
              <p:nvPr/>
            </p:nvSpPr>
            <p:spPr bwMode="auto">
              <a:xfrm>
                <a:off x="6558" y="3821"/>
                <a:ext cx="40" cy="66"/>
              </a:xfrm>
              <a:custGeom>
                <a:avLst/>
                <a:gdLst>
                  <a:gd name="T0" fmla="*/ 27 w 40"/>
                  <a:gd name="T1" fmla="*/ 66 h 66"/>
                  <a:gd name="T2" fmla="*/ 0 w 40"/>
                  <a:gd name="T3" fmla="*/ 6 h 66"/>
                  <a:gd name="T4" fmla="*/ 13 w 40"/>
                  <a:gd name="T5" fmla="*/ 0 h 66"/>
                  <a:gd name="T6" fmla="*/ 40 w 40"/>
                  <a:gd name="T7" fmla="*/ 60 h 66"/>
                  <a:gd name="T8" fmla="*/ 27 w 40"/>
                  <a:gd name="T9" fmla="*/ 66 h 66"/>
                </a:gdLst>
                <a:ahLst/>
                <a:cxnLst>
                  <a:cxn ang="0">
                    <a:pos x="T0" y="T1"/>
                  </a:cxn>
                  <a:cxn ang="0">
                    <a:pos x="T2" y="T3"/>
                  </a:cxn>
                  <a:cxn ang="0">
                    <a:pos x="T4" y="T5"/>
                  </a:cxn>
                  <a:cxn ang="0">
                    <a:pos x="T6" y="T7"/>
                  </a:cxn>
                  <a:cxn ang="0">
                    <a:pos x="T8" y="T9"/>
                  </a:cxn>
                </a:cxnLst>
                <a:rect l="0" t="0" r="r" b="b"/>
                <a:pathLst>
                  <a:path w="40" h="66">
                    <a:moveTo>
                      <a:pt x="27" y="66"/>
                    </a:moveTo>
                    <a:lnTo>
                      <a:pt x="0" y="6"/>
                    </a:lnTo>
                    <a:lnTo>
                      <a:pt x="13" y="0"/>
                    </a:lnTo>
                    <a:lnTo>
                      <a:pt x="40" y="60"/>
                    </a:lnTo>
                    <a:lnTo>
                      <a:pt x="27" y="66"/>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63" name="Freeform 985"/>
              <p:cNvSpPr>
                <a:spLocks/>
              </p:cNvSpPr>
              <p:nvPr/>
            </p:nvSpPr>
            <p:spPr bwMode="auto">
              <a:xfrm>
                <a:off x="6546" y="3788"/>
                <a:ext cx="83" cy="50"/>
              </a:xfrm>
              <a:custGeom>
                <a:avLst/>
                <a:gdLst>
                  <a:gd name="T0" fmla="*/ 83 w 83"/>
                  <a:gd name="T1" fmla="*/ 16 h 50"/>
                  <a:gd name="T2" fmla="*/ 6 w 83"/>
                  <a:gd name="T3" fmla="*/ 50 h 50"/>
                  <a:gd name="T4" fmla="*/ 0 w 83"/>
                  <a:gd name="T5" fmla="*/ 33 h 50"/>
                  <a:gd name="T6" fmla="*/ 77 w 83"/>
                  <a:gd name="T7" fmla="*/ 0 h 50"/>
                  <a:gd name="T8" fmla="*/ 83 w 83"/>
                  <a:gd name="T9" fmla="*/ 16 h 50"/>
                </a:gdLst>
                <a:ahLst/>
                <a:cxnLst>
                  <a:cxn ang="0">
                    <a:pos x="T0" y="T1"/>
                  </a:cxn>
                  <a:cxn ang="0">
                    <a:pos x="T2" y="T3"/>
                  </a:cxn>
                  <a:cxn ang="0">
                    <a:pos x="T4" y="T5"/>
                  </a:cxn>
                  <a:cxn ang="0">
                    <a:pos x="T6" y="T7"/>
                  </a:cxn>
                  <a:cxn ang="0">
                    <a:pos x="T8" y="T9"/>
                  </a:cxn>
                </a:cxnLst>
                <a:rect l="0" t="0" r="r" b="b"/>
                <a:pathLst>
                  <a:path w="83" h="50">
                    <a:moveTo>
                      <a:pt x="83" y="16"/>
                    </a:moveTo>
                    <a:lnTo>
                      <a:pt x="6" y="50"/>
                    </a:lnTo>
                    <a:lnTo>
                      <a:pt x="0" y="33"/>
                    </a:lnTo>
                    <a:lnTo>
                      <a:pt x="77" y="0"/>
                    </a:lnTo>
                    <a:lnTo>
                      <a:pt x="83" y="16"/>
                    </a:lnTo>
                    <a:close/>
                  </a:path>
                </a:pathLst>
              </a:custGeom>
              <a:solidFill>
                <a:srgbClr val="2828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64" name="Freeform 986"/>
              <p:cNvSpPr>
                <a:spLocks/>
              </p:cNvSpPr>
              <p:nvPr/>
            </p:nvSpPr>
            <p:spPr bwMode="auto">
              <a:xfrm>
                <a:off x="6537" y="3726"/>
                <a:ext cx="52" cy="74"/>
              </a:xfrm>
              <a:custGeom>
                <a:avLst/>
                <a:gdLst>
                  <a:gd name="T0" fmla="*/ 20 w 25"/>
                  <a:gd name="T1" fmla="*/ 35 h 36"/>
                  <a:gd name="T2" fmla="*/ 20 w 25"/>
                  <a:gd name="T3" fmla="*/ 35 h 36"/>
                  <a:gd name="T4" fmla="*/ 11 w 25"/>
                  <a:gd name="T5" fmla="*/ 31 h 36"/>
                  <a:gd name="T6" fmla="*/ 2 w 25"/>
                  <a:gd name="T7" fmla="*/ 11 h 36"/>
                  <a:gd name="T8" fmla="*/ 6 w 25"/>
                  <a:gd name="T9" fmla="*/ 1 h 36"/>
                  <a:gd name="T10" fmla="*/ 6 w 25"/>
                  <a:gd name="T11" fmla="*/ 1 h 36"/>
                  <a:gd name="T12" fmla="*/ 15 w 25"/>
                  <a:gd name="T13" fmla="*/ 5 h 36"/>
                  <a:gd name="T14" fmla="*/ 24 w 25"/>
                  <a:gd name="T15" fmla="*/ 25 h 36"/>
                  <a:gd name="T16" fmla="*/ 20 w 25"/>
                  <a:gd name="T17" fmla="*/ 35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36">
                    <a:moveTo>
                      <a:pt x="20" y="35"/>
                    </a:moveTo>
                    <a:cubicBezTo>
                      <a:pt x="20" y="35"/>
                      <a:pt x="20" y="35"/>
                      <a:pt x="20" y="35"/>
                    </a:cubicBezTo>
                    <a:cubicBezTo>
                      <a:pt x="16" y="36"/>
                      <a:pt x="12" y="34"/>
                      <a:pt x="11" y="31"/>
                    </a:cubicBezTo>
                    <a:cubicBezTo>
                      <a:pt x="2" y="11"/>
                      <a:pt x="2" y="11"/>
                      <a:pt x="2" y="11"/>
                    </a:cubicBezTo>
                    <a:cubicBezTo>
                      <a:pt x="0" y="7"/>
                      <a:pt x="2" y="3"/>
                      <a:pt x="6" y="1"/>
                    </a:cubicBezTo>
                    <a:cubicBezTo>
                      <a:pt x="6" y="1"/>
                      <a:pt x="6" y="1"/>
                      <a:pt x="6" y="1"/>
                    </a:cubicBezTo>
                    <a:cubicBezTo>
                      <a:pt x="9" y="0"/>
                      <a:pt x="14" y="1"/>
                      <a:pt x="15" y="5"/>
                    </a:cubicBezTo>
                    <a:cubicBezTo>
                      <a:pt x="24" y="25"/>
                      <a:pt x="24" y="25"/>
                      <a:pt x="24" y="25"/>
                    </a:cubicBezTo>
                    <a:cubicBezTo>
                      <a:pt x="25" y="29"/>
                      <a:pt x="24" y="33"/>
                      <a:pt x="20" y="35"/>
                    </a:cubicBezTo>
                    <a:close/>
                  </a:path>
                </a:pathLst>
              </a:custGeom>
              <a:solidFill>
                <a:srgbClr val="BA68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65" name="Freeform 987"/>
              <p:cNvSpPr>
                <a:spLocks/>
              </p:cNvSpPr>
              <p:nvPr/>
            </p:nvSpPr>
            <p:spPr bwMode="auto">
              <a:xfrm>
                <a:off x="6517" y="3680"/>
                <a:ext cx="68" cy="100"/>
              </a:xfrm>
              <a:custGeom>
                <a:avLst/>
                <a:gdLst>
                  <a:gd name="T0" fmla="*/ 32 w 33"/>
                  <a:gd name="T1" fmla="*/ 41 h 48"/>
                  <a:gd name="T2" fmla="*/ 17 w 33"/>
                  <a:gd name="T3" fmla="*/ 47 h 48"/>
                  <a:gd name="T4" fmla="*/ 15 w 33"/>
                  <a:gd name="T5" fmla="*/ 46 h 48"/>
                  <a:gd name="T6" fmla="*/ 2 w 33"/>
                  <a:gd name="T7" fmla="*/ 15 h 48"/>
                  <a:gd name="T8" fmla="*/ 7 w 33"/>
                  <a:gd name="T9" fmla="*/ 2 h 48"/>
                  <a:gd name="T10" fmla="*/ 7 w 33"/>
                  <a:gd name="T11" fmla="*/ 2 h 48"/>
                  <a:gd name="T12" fmla="*/ 19 w 33"/>
                  <a:gd name="T13" fmla="*/ 7 h 48"/>
                  <a:gd name="T14" fmla="*/ 33 w 33"/>
                  <a:gd name="T15" fmla="*/ 39 h 48"/>
                  <a:gd name="T16" fmla="*/ 32 w 33"/>
                  <a:gd name="T17" fmla="*/ 41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48">
                    <a:moveTo>
                      <a:pt x="32" y="41"/>
                    </a:moveTo>
                    <a:cubicBezTo>
                      <a:pt x="17" y="47"/>
                      <a:pt x="17" y="47"/>
                      <a:pt x="17" y="47"/>
                    </a:cubicBezTo>
                    <a:cubicBezTo>
                      <a:pt x="17" y="48"/>
                      <a:pt x="15" y="47"/>
                      <a:pt x="15" y="46"/>
                    </a:cubicBezTo>
                    <a:cubicBezTo>
                      <a:pt x="2" y="15"/>
                      <a:pt x="2" y="15"/>
                      <a:pt x="2" y="15"/>
                    </a:cubicBezTo>
                    <a:cubicBezTo>
                      <a:pt x="0" y="10"/>
                      <a:pt x="2" y="5"/>
                      <a:pt x="7" y="2"/>
                    </a:cubicBezTo>
                    <a:cubicBezTo>
                      <a:pt x="7" y="2"/>
                      <a:pt x="7" y="2"/>
                      <a:pt x="7" y="2"/>
                    </a:cubicBezTo>
                    <a:cubicBezTo>
                      <a:pt x="12" y="0"/>
                      <a:pt x="17" y="3"/>
                      <a:pt x="19" y="7"/>
                    </a:cubicBezTo>
                    <a:cubicBezTo>
                      <a:pt x="33" y="39"/>
                      <a:pt x="33" y="39"/>
                      <a:pt x="33" y="39"/>
                    </a:cubicBezTo>
                    <a:cubicBezTo>
                      <a:pt x="33" y="40"/>
                      <a:pt x="33" y="41"/>
                      <a:pt x="32" y="41"/>
                    </a:cubicBez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66" name="Freeform 988"/>
              <p:cNvSpPr>
                <a:spLocks/>
              </p:cNvSpPr>
              <p:nvPr/>
            </p:nvSpPr>
            <p:spPr bwMode="auto">
              <a:xfrm>
                <a:off x="6295" y="3674"/>
                <a:ext cx="274" cy="290"/>
              </a:xfrm>
              <a:custGeom>
                <a:avLst/>
                <a:gdLst>
                  <a:gd name="T0" fmla="*/ 126 w 132"/>
                  <a:gd name="T1" fmla="*/ 5 h 140"/>
                  <a:gd name="T2" fmla="*/ 126 w 132"/>
                  <a:gd name="T3" fmla="*/ 5 h 140"/>
                  <a:gd name="T4" fmla="*/ 127 w 132"/>
                  <a:gd name="T5" fmla="*/ 24 h 140"/>
                  <a:gd name="T6" fmla="*/ 24 w 132"/>
                  <a:gd name="T7" fmla="*/ 134 h 140"/>
                  <a:gd name="T8" fmla="*/ 5 w 132"/>
                  <a:gd name="T9" fmla="*/ 135 h 140"/>
                  <a:gd name="T10" fmla="*/ 5 w 132"/>
                  <a:gd name="T11" fmla="*/ 135 h 140"/>
                  <a:gd name="T12" fmla="*/ 5 w 132"/>
                  <a:gd name="T13" fmla="*/ 116 h 140"/>
                  <a:gd name="T14" fmla="*/ 107 w 132"/>
                  <a:gd name="T15" fmla="*/ 6 h 140"/>
                  <a:gd name="T16" fmla="*/ 126 w 132"/>
                  <a:gd name="T17" fmla="*/ 5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2" h="140">
                    <a:moveTo>
                      <a:pt x="126" y="5"/>
                    </a:moveTo>
                    <a:cubicBezTo>
                      <a:pt x="126" y="5"/>
                      <a:pt x="126" y="5"/>
                      <a:pt x="126" y="5"/>
                    </a:cubicBezTo>
                    <a:cubicBezTo>
                      <a:pt x="131" y="10"/>
                      <a:pt x="132" y="19"/>
                      <a:pt x="127" y="24"/>
                    </a:cubicBezTo>
                    <a:cubicBezTo>
                      <a:pt x="24" y="134"/>
                      <a:pt x="24" y="134"/>
                      <a:pt x="24" y="134"/>
                    </a:cubicBezTo>
                    <a:cubicBezTo>
                      <a:pt x="19" y="140"/>
                      <a:pt x="11" y="140"/>
                      <a:pt x="5" y="135"/>
                    </a:cubicBezTo>
                    <a:cubicBezTo>
                      <a:pt x="5" y="135"/>
                      <a:pt x="5" y="135"/>
                      <a:pt x="5" y="135"/>
                    </a:cubicBezTo>
                    <a:cubicBezTo>
                      <a:pt x="0" y="130"/>
                      <a:pt x="0" y="122"/>
                      <a:pt x="5" y="116"/>
                    </a:cubicBezTo>
                    <a:cubicBezTo>
                      <a:pt x="107" y="6"/>
                      <a:pt x="107" y="6"/>
                      <a:pt x="107" y="6"/>
                    </a:cubicBezTo>
                    <a:cubicBezTo>
                      <a:pt x="112" y="1"/>
                      <a:pt x="121" y="0"/>
                      <a:pt x="126" y="5"/>
                    </a:cubicBezTo>
                    <a:close/>
                  </a:path>
                </a:pathLst>
              </a:custGeom>
              <a:solidFill>
                <a:srgbClr val="BA68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67" name="Freeform 989"/>
              <p:cNvSpPr>
                <a:spLocks/>
              </p:cNvSpPr>
              <p:nvPr/>
            </p:nvSpPr>
            <p:spPr bwMode="auto">
              <a:xfrm>
                <a:off x="6519" y="3684"/>
                <a:ext cx="39" cy="38"/>
              </a:xfrm>
              <a:custGeom>
                <a:avLst/>
                <a:gdLst>
                  <a:gd name="T0" fmla="*/ 15 w 19"/>
                  <a:gd name="T1" fmla="*/ 3 h 18"/>
                  <a:gd name="T2" fmla="*/ 16 w 19"/>
                  <a:gd name="T3" fmla="*/ 15 h 18"/>
                  <a:gd name="T4" fmla="*/ 4 w 19"/>
                  <a:gd name="T5" fmla="*/ 15 h 18"/>
                  <a:gd name="T6" fmla="*/ 3 w 19"/>
                  <a:gd name="T7" fmla="*/ 4 h 18"/>
                  <a:gd name="T8" fmla="*/ 15 w 19"/>
                  <a:gd name="T9" fmla="*/ 3 h 18"/>
                </a:gdLst>
                <a:ahLst/>
                <a:cxnLst>
                  <a:cxn ang="0">
                    <a:pos x="T0" y="T1"/>
                  </a:cxn>
                  <a:cxn ang="0">
                    <a:pos x="T2" y="T3"/>
                  </a:cxn>
                  <a:cxn ang="0">
                    <a:pos x="T4" y="T5"/>
                  </a:cxn>
                  <a:cxn ang="0">
                    <a:pos x="T6" y="T7"/>
                  </a:cxn>
                  <a:cxn ang="0">
                    <a:pos x="T8" y="T9"/>
                  </a:cxn>
                </a:cxnLst>
                <a:rect l="0" t="0" r="r" b="b"/>
                <a:pathLst>
                  <a:path w="19" h="18">
                    <a:moveTo>
                      <a:pt x="15" y="3"/>
                    </a:moveTo>
                    <a:cubicBezTo>
                      <a:pt x="18" y="6"/>
                      <a:pt x="19" y="12"/>
                      <a:pt x="16" y="15"/>
                    </a:cubicBezTo>
                    <a:cubicBezTo>
                      <a:pt x="12" y="18"/>
                      <a:pt x="7" y="18"/>
                      <a:pt x="4" y="15"/>
                    </a:cubicBezTo>
                    <a:cubicBezTo>
                      <a:pt x="1" y="12"/>
                      <a:pt x="0" y="7"/>
                      <a:pt x="3" y="4"/>
                    </a:cubicBezTo>
                    <a:cubicBezTo>
                      <a:pt x="7" y="0"/>
                      <a:pt x="12" y="0"/>
                      <a:pt x="15" y="3"/>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68" name="Freeform 990"/>
              <p:cNvSpPr>
                <a:spLocks noEditPoints="1"/>
              </p:cNvSpPr>
              <p:nvPr/>
            </p:nvSpPr>
            <p:spPr bwMode="auto">
              <a:xfrm>
                <a:off x="6519" y="3686"/>
                <a:ext cx="39" cy="36"/>
              </a:xfrm>
              <a:custGeom>
                <a:avLst/>
                <a:gdLst>
                  <a:gd name="T0" fmla="*/ 10 w 19"/>
                  <a:gd name="T1" fmla="*/ 2 h 17"/>
                  <a:gd name="T2" fmla="*/ 10 w 19"/>
                  <a:gd name="T3" fmla="*/ 2 h 17"/>
                  <a:gd name="T4" fmla="*/ 14 w 19"/>
                  <a:gd name="T5" fmla="*/ 4 h 17"/>
                  <a:gd name="T6" fmla="*/ 15 w 19"/>
                  <a:gd name="T7" fmla="*/ 8 h 17"/>
                  <a:gd name="T8" fmla="*/ 14 w 19"/>
                  <a:gd name="T9" fmla="*/ 12 h 17"/>
                  <a:gd name="T10" fmla="*/ 10 w 19"/>
                  <a:gd name="T11" fmla="*/ 14 h 17"/>
                  <a:gd name="T12" fmla="*/ 5 w 19"/>
                  <a:gd name="T13" fmla="*/ 13 h 17"/>
                  <a:gd name="T14" fmla="*/ 4 w 19"/>
                  <a:gd name="T15" fmla="*/ 9 h 17"/>
                  <a:gd name="T16" fmla="*/ 5 w 19"/>
                  <a:gd name="T17" fmla="*/ 4 h 17"/>
                  <a:gd name="T18" fmla="*/ 10 w 19"/>
                  <a:gd name="T19" fmla="*/ 2 h 17"/>
                  <a:gd name="T20" fmla="*/ 10 w 19"/>
                  <a:gd name="T21" fmla="*/ 0 h 17"/>
                  <a:gd name="T22" fmla="*/ 3 w 19"/>
                  <a:gd name="T23" fmla="*/ 3 h 17"/>
                  <a:gd name="T24" fmla="*/ 4 w 19"/>
                  <a:gd name="T25" fmla="*/ 14 h 17"/>
                  <a:gd name="T26" fmla="*/ 10 w 19"/>
                  <a:gd name="T27" fmla="*/ 17 h 17"/>
                  <a:gd name="T28" fmla="*/ 16 w 19"/>
                  <a:gd name="T29" fmla="*/ 14 h 17"/>
                  <a:gd name="T30" fmla="*/ 15 w 19"/>
                  <a:gd name="T31" fmla="*/ 2 h 17"/>
                  <a:gd name="T32" fmla="*/ 10 w 19"/>
                  <a:gd name="T33"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9" h="17">
                    <a:moveTo>
                      <a:pt x="10" y="2"/>
                    </a:moveTo>
                    <a:cubicBezTo>
                      <a:pt x="10" y="2"/>
                      <a:pt x="10" y="2"/>
                      <a:pt x="10" y="2"/>
                    </a:cubicBezTo>
                    <a:cubicBezTo>
                      <a:pt x="11" y="2"/>
                      <a:pt x="12" y="3"/>
                      <a:pt x="14" y="4"/>
                    </a:cubicBezTo>
                    <a:cubicBezTo>
                      <a:pt x="15" y="5"/>
                      <a:pt x="15" y="7"/>
                      <a:pt x="15" y="8"/>
                    </a:cubicBezTo>
                    <a:cubicBezTo>
                      <a:pt x="15" y="10"/>
                      <a:pt x="15" y="11"/>
                      <a:pt x="14" y="12"/>
                    </a:cubicBezTo>
                    <a:cubicBezTo>
                      <a:pt x="13" y="14"/>
                      <a:pt x="11" y="14"/>
                      <a:pt x="10" y="14"/>
                    </a:cubicBezTo>
                    <a:cubicBezTo>
                      <a:pt x="8" y="14"/>
                      <a:pt x="7" y="14"/>
                      <a:pt x="5" y="13"/>
                    </a:cubicBezTo>
                    <a:cubicBezTo>
                      <a:pt x="4" y="12"/>
                      <a:pt x="4" y="10"/>
                      <a:pt x="4" y="9"/>
                    </a:cubicBezTo>
                    <a:cubicBezTo>
                      <a:pt x="4" y="7"/>
                      <a:pt x="4" y="5"/>
                      <a:pt x="5" y="4"/>
                    </a:cubicBezTo>
                    <a:cubicBezTo>
                      <a:pt x="6" y="3"/>
                      <a:pt x="8" y="2"/>
                      <a:pt x="10" y="2"/>
                    </a:cubicBezTo>
                    <a:moveTo>
                      <a:pt x="10" y="0"/>
                    </a:moveTo>
                    <a:cubicBezTo>
                      <a:pt x="7" y="0"/>
                      <a:pt x="5" y="1"/>
                      <a:pt x="3" y="3"/>
                    </a:cubicBezTo>
                    <a:cubicBezTo>
                      <a:pt x="0" y="6"/>
                      <a:pt x="1" y="11"/>
                      <a:pt x="4" y="14"/>
                    </a:cubicBezTo>
                    <a:cubicBezTo>
                      <a:pt x="5" y="16"/>
                      <a:pt x="7" y="17"/>
                      <a:pt x="10" y="17"/>
                    </a:cubicBezTo>
                    <a:cubicBezTo>
                      <a:pt x="12" y="17"/>
                      <a:pt x="14" y="16"/>
                      <a:pt x="16" y="14"/>
                    </a:cubicBezTo>
                    <a:cubicBezTo>
                      <a:pt x="19" y="11"/>
                      <a:pt x="18" y="5"/>
                      <a:pt x="15" y="2"/>
                    </a:cubicBezTo>
                    <a:cubicBezTo>
                      <a:pt x="14" y="1"/>
                      <a:pt x="12" y="0"/>
                      <a:pt x="10" y="0"/>
                    </a:cubicBezTo>
                    <a:close/>
                  </a:path>
                </a:pathLst>
              </a:custGeom>
              <a:solidFill>
                <a:srgbClr val="2828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69" name="Freeform 991"/>
              <p:cNvSpPr>
                <a:spLocks/>
              </p:cNvSpPr>
              <p:nvPr/>
            </p:nvSpPr>
            <p:spPr bwMode="auto">
              <a:xfrm>
                <a:off x="6284" y="3894"/>
                <a:ext cx="285" cy="300"/>
              </a:xfrm>
              <a:custGeom>
                <a:avLst/>
                <a:gdLst>
                  <a:gd name="T0" fmla="*/ 128 w 137"/>
                  <a:gd name="T1" fmla="*/ 138 h 145"/>
                  <a:gd name="T2" fmla="*/ 128 w 137"/>
                  <a:gd name="T3" fmla="*/ 138 h 145"/>
                  <a:gd name="T4" fmla="*/ 101 w 137"/>
                  <a:gd name="T5" fmla="*/ 137 h 145"/>
                  <a:gd name="T6" fmla="*/ 8 w 137"/>
                  <a:gd name="T7" fmla="*/ 35 h 145"/>
                  <a:gd name="T8" fmla="*/ 9 w 137"/>
                  <a:gd name="T9" fmla="*/ 7 h 145"/>
                  <a:gd name="T10" fmla="*/ 9 w 137"/>
                  <a:gd name="T11" fmla="*/ 7 h 145"/>
                  <a:gd name="T12" fmla="*/ 36 w 137"/>
                  <a:gd name="T13" fmla="*/ 9 h 145"/>
                  <a:gd name="T14" fmla="*/ 130 w 137"/>
                  <a:gd name="T15" fmla="*/ 110 h 145"/>
                  <a:gd name="T16" fmla="*/ 128 w 137"/>
                  <a:gd name="T17" fmla="*/ 138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7" h="145">
                    <a:moveTo>
                      <a:pt x="128" y="138"/>
                    </a:moveTo>
                    <a:cubicBezTo>
                      <a:pt x="128" y="138"/>
                      <a:pt x="128" y="138"/>
                      <a:pt x="128" y="138"/>
                    </a:cubicBezTo>
                    <a:cubicBezTo>
                      <a:pt x="121" y="145"/>
                      <a:pt x="108" y="145"/>
                      <a:pt x="101" y="137"/>
                    </a:cubicBezTo>
                    <a:cubicBezTo>
                      <a:pt x="8" y="35"/>
                      <a:pt x="8" y="35"/>
                      <a:pt x="8" y="35"/>
                    </a:cubicBezTo>
                    <a:cubicBezTo>
                      <a:pt x="0" y="27"/>
                      <a:pt x="1" y="15"/>
                      <a:pt x="9" y="7"/>
                    </a:cubicBezTo>
                    <a:cubicBezTo>
                      <a:pt x="9" y="7"/>
                      <a:pt x="9" y="7"/>
                      <a:pt x="9" y="7"/>
                    </a:cubicBezTo>
                    <a:cubicBezTo>
                      <a:pt x="17" y="0"/>
                      <a:pt x="29" y="1"/>
                      <a:pt x="36" y="9"/>
                    </a:cubicBezTo>
                    <a:cubicBezTo>
                      <a:pt x="130" y="110"/>
                      <a:pt x="130" y="110"/>
                      <a:pt x="130" y="110"/>
                    </a:cubicBezTo>
                    <a:cubicBezTo>
                      <a:pt x="137" y="118"/>
                      <a:pt x="136" y="130"/>
                      <a:pt x="128" y="138"/>
                    </a:cubicBez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70" name="Freeform 992"/>
              <p:cNvSpPr>
                <a:spLocks/>
              </p:cNvSpPr>
              <p:nvPr/>
            </p:nvSpPr>
            <p:spPr bwMode="auto">
              <a:xfrm>
                <a:off x="6299" y="3906"/>
                <a:ext cx="54" cy="54"/>
              </a:xfrm>
              <a:custGeom>
                <a:avLst/>
                <a:gdLst>
                  <a:gd name="T0" fmla="*/ 21 w 26"/>
                  <a:gd name="T1" fmla="*/ 5 h 26"/>
                  <a:gd name="T2" fmla="*/ 21 w 26"/>
                  <a:gd name="T3" fmla="*/ 22 h 26"/>
                  <a:gd name="T4" fmla="*/ 4 w 26"/>
                  <a:gd name="T5" fmla="*/ 21 h 26"/>
                  <a:gd name="T6" fmla="*/ 5 w 26"/>
                  <a:gd name="T7" fmla="*/ 5 h 26"/>
                  <a:gd name="T8" fmla="*/ 21 w 26"/>
                  <a:gd name="T9" fmla="*/ 5 h 26"/>
                </a:gdLst>
                <a:ahLst/>
                <a:cxnLst>
                  <a:cxn ang="0">
                    <a:pos x="T0" y="T1"/>
                  </a:cxn>
                  <a:cxn ang="0">
                    <a:pos x="T2" y="T3"/>
                  </a:cxn>
                  <a:cxn ang="0">
                    <a:pos x="T4" y="T5"/>
                  </a:cxn>
                  <a:cxn ang="0">
                    <a:pos x="T6" y="T7"/>
                  </a:cxn>
                  <a:cxn ang="0">
                    <a:pos x="T8" y="T9"/>
                  </a:cxn>
                </a:cxnLst>
                <a:rect l="0" t="0" r="r" b="b"/>
                <a:pathLst>
                  <a:path w="26" h="26">
                    <a:moveTo>
                      <a:pt x="21" y="5"/>
                    </a:moveTo>
                    <a:cubicBezTo>
                      <a:pt x="26" y="10"/>
                      <a:pt x="25" y="17"/>
                      <a:pt x="21" y="22"/>
                    </a:cubicBezTo>
                    <a:cubicBezTo>
                      <a:pt x="16" y="26"/>
                      <a:pt x="8" y="26"/>
                      <a:pt x="4" y="21"/>
                    </a:cubicBezTo>
                    <a:cubicBezTo>
                      <a:pt x="0" y="16"/>
                      <a:pt x="0" y="9"/>
                      <a:pt x="5" y="5"/>
                    </a:cubicBezTo>
                    <a:cubicBezTo>
                      <a:pt x="9" y="0"/>
                      <a:pt x="17" y="1"/>
                      <a:pt x="21" y="5"/>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71" name="Freeform 993"/>
              <p:cNvSpPr>
                <a:spLocks noEditPoints="1"/>
              </p:cNvSpPr>
              <p:nvPr/>
            </p:nvSpPr>
            <p:spPr bwMode="auto">
              <a:xfrm>
                <a:off x="6299" y="3910"/>
                <a:ext cx="54" cy="48"/>
              </a:xfrm>
              <a:custGeom>
                <a:avLst/>
                <a:gdLst>
                  <a:gd name="T0" fmla="*/ 13 w 26"/>
                  <a:gd name="T1" fmla="*/ 3 h 23"/>
                  <a:gd name="T2" fmla="*/ 13 w 26"/>
                  <a:gd name="T3" fmla="*/ 3 h 23"/>
                  <a:gd name="T4" fmla="*/ 19 w 26"/>
                  <a:gd name="T5" fmla="*/ 6 h 23"/>
                  <a:gd name="T6" fmla="*/ 18 w 26"/>
                  <a:gd name="T7" fmla="*/ 17 h 23"/>
                  <a:gd name="T8" fmla="*/ 13 w 26"/>
                  <a:gd name="T9" fmla="*/ 20 h 23"/>
                  <a:gd name="T10" fmla="*/ 6 w 26"/>
                  <a:gd name="T11" fmla="*/ 17 h 23"/>
                  <a:gd name="T12" fmla="*/ 4 w 26"/>
                  <a:gd name="T13" fmla="*/ 11 h 23"/>
                  <a:gd name="T14" fmla="*/ 7 w 26"/>
                  <a:gd name="T15" fmla="*/ 5 h 23"/>
                  <a:gd name="T16" fmla="*/ 13 w 26"/>
                  <a:gd name="T17" fmla="*/ 3 h 23"/>
                  <a:gd name="T18" fmla="*/ 13 w 26"/>
                  <a:gd name="T19" fmla="*/ 0 h 23"/>
                  <a:gd name="T20" fmla="*/ 5 w 26"/>
                  <a:gd name="T21" fmla="*/ 3 h 23"/>
                  <a:gd name="T22" fmla="*/ 4 w 26"/>
                  <a:gd name="T23" fmla="*/ 19 h 23"/>
                  <a:gd name="T24" fmla="*/ 13 w 26"/>
                  <a:gd name="T25" fmla="*/ 23 h 23"/>
                  <a:gd name="T26" fmla="*/ 21 w 26"/>
                  <a:gd name="T27" fmla="*/ 20 h 23"/>
                  <a:gd name="T28" fmla="*/ 21 w 26"/>
                  <a:gd name="T29" fmla="*/ 3 h 23"/>
                  <a:gd name="T30" fmla="*/ 13 w 26"/>
                  <a:gd name="T31"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6" h="23">
                    <a:moveTo>
                      <a:pt x="13" y="3"/>
                    </a:moveTo>
                    <a:cubicBezTo>
                      <a:pt x="13" y="3"/>
                      <a:pt x="13" y="3"/>
                      <a:pt x="13" y="3"/>
                    </a:cubicBezTo>
                    <a:cubicBezTo>
                      <a:pt x="15" y="3"/>
                      <a:pt x="17" y="4"/>
                      <a:pt x="19" y="6"/>
                    </a:cubicBezTo>
                    <a:cubicBezTo>
                      <a:pt x="22" y="9"/>
                      <a:pt x="22" y="14"/>
                      <a:pt x="18" y="17"/>
                    </a:cubicBezTo>
                    <a:cubicBezTo>
                      <a:pt x="17" y="19"/>
                      <a:pt x="15" y="20"/>
                      <a:pt x="13" y="20"/>
                    </a:cubicBezTo>
                    <a:cubicBezTo>
                      <a:pt x="10" y="20"/>
                      <a:pt x="8" y="19"/>
                      <a:pt x="6" y="17"/>
                    </a:cubicBezTo>
                    <a:cubicBezTo>
                      <a:pt x="5" y="15"/>
                      <a:pt x="4" y="13"/>
                      <a:pt x="4" y="11"/>
                    </a:cubicBezTo>
                    <a:cubicBezTo>
                      <a:pt x="4" y="9"/>
                      <a:pt x="5" y="7"/>
                      <a:pt x="7" y="5"/>
                    </a:cubicBezTo>
                    <a:cubicBezTo>
                      <a:pt x="9" y="4"/>
                      <a:pt x="11" y="3"/>
                      <a:pt x="13" y="3"/>
                    </a:cubicBezTo>
                    <a:moveTo>
                      <a:pt x="13" y="0"/>
                    </a:moveTo>
                    <a:cubicBezTo>
                      <a:pt x="10" y="0"/>
                      <a:pt x="7" y="1"/>
                      <a:pt x="5" y="3"/>
                    </a:cubicBezTo>
                    <a:cubicBezTo>
                      <a:pt x="0" y="7"/>
                      <a:pt x="0" y="14"/>
                      <a:pt x="4" y="19"/>
                    </a:cubicBezTo>
                    <a:cubicBezTo>
                      <a:pt x="6" y="22"/>
                      <a:pt x="9" y="23"/>
                      <a:pt x="13" y="23"/>
                    </a:cubicBezTo>
                    <a:cubicBezTo>
                      <a:pt x="15" y="23"/>
                      <a:pt x="18" y="22"/>
                      <a:pt x="21" y="20"/>
                    </a:cubicBezTo>
                    <a:cubicBezTo>
                      <a:pt x="25" y="15"/>
                      <a:pt x="26" y="8"/>
                      <a:pt x="21" y="3"/>
                    </a:cubicBezTo>
                    <a:cubicBezTo>
                      <a:pt x="19" y="1"/>
                      <a:pt x="16" y="0"/>
                      <a:pt x="13" y="0"/>
                    </a:cubicBezTo>
                    <a:close/>
                  </a:path>
                </a:pathLst>
              </a:custGeom>
              <a:solidFill>
                <a:srgbClr val="2828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72" name="Rectangle 994"/>
              <p:cNvSpPr>
                <a:spLocks noChangeArrowheads="1"/>
              </p:cNvSpPr>
              <p:nvPr/>
            </p:nvSpPr>
            <p:spPr bwMode="auto">
              <a:xfrm>
                <a:off x="6436" y="4246"/>
                <a:ext cx="185" cy="77"/>
              </a:xfrm>
              <a:prstGeom prst="rect">
                <a:avLst/>
              </a:prstGeom>
              <a:solidFill>
                <a:srgbClr val="73737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73" name="Rectangle 995"/>
              <p:cNvSpPr>
                <a:spLocks noChangeArrowheads="1"/>
              </p:cNvSpPr>
              <p:nvPr/>
            </p:nvSpPr>
            <p:spPr bwMode="auto">
              <a:xfrm>
                <a:off x="6407" y="4298"/>
                <a:ext cx="243" cy="25"/>
              </a:xfrm>
              <a:prstGeom prst="rect">
                <a:avLst/>
              </a:prstGeom>
              <a:solidFill>
                <a:srgbClr val="28282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74" name="Rectangle 996"/>
              <p:cNvSpPr>
                <a:spLocks noChangeArrowheads="1"/>
              </p:cNvSpPr>
              <p:nvPr/>
            </p:nvSpPr>
            <p:spPr bwMode="auto">
              <a:xfrm>
                <a:off x="6473" y="4124"/>
                <a:ext cx="110" cy="122"/>
              </a:xfrm>
              <a:prstGeom prst="rect">
                <a:avLst/>
              </a:prstGeom>
              <a:solidFill>
                <a:srgbClr val="BA68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75" name="Oval 997"/>
              <p:cNvSpPr>
                <a:spLocks noChangeArrowheads="1"/>
              </p:cNvSpPr>
              <p:nvPr/>
            </p:nvSpPr>
            <p:spPr bwMode="auto">
              <a:xfrm>
                <a:off x="6504" y="4130"/>
                <a:ext cx="48" cy="50"/>
              </a:xfrm>
              <a:prstGeom prst="ellipse">
                <a:avLst/>
              </a:pr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76" name="Freeform 998"/>
              <p:cNvSpPr>
                <a:spLocks noEditPoints="1"/>
              </p:cNvSpPr>
              <p:nvPr/>
            </p:nvSpPr>
            <p:spPr bwMode="auto">
              <a:xfrm>
                <a:off x="6504" y="4130"/>
                <a:ext cx="48" cy="50"/>
              </a:xfrm>
              <a:custGeom>
                <a:avLst/>
                <a:gdLst>
                  <a:gd name="T0" fmla="*/ 12 w 23"/>
                  <a:gd name="T1" fmla="*/ 3 h 24"/>
                  <a:gd name="T2" fmla="*/ 20 w 23"/>
                  <a:gd name="T3" fmla="*/ 12 h 24"/>
                  <a:gd name="T4" fmla="*/ 12 w 23"/>
                  <a:gd name="T5" fmla="*/ 20 h 24"/>
                  <a:gd name="T6" fmla="*/ 3 w 23"/>
                  <a:gd name="T7" fmla="*/ 12 h 24"/>
                  <a:gd name="T8" fmla="*/ 12 w 23"/>
                  <a:gd name="T9" fmla="*/ 3 h 24"/>
                  <a:gd name="T10" fmla="*/ 12 w 23"/>
                  <a:gd name="T11" fmla="*/ 0 h 24"/>
                  <a:gd name="T12" fmla="*/ 0 w 23"/>
                  <a:gd name="T13" fmla="*/ 12 h 24"/>
                  <a:gd name="T14" fmla="*/ 12 w 23"/>
                  <a:gd name="T15" fmla="*/ 24 h 24"/>
                  <a:gd name="T16" fmla="*/ 23 w 23"/>
                  <a:gd name="T17" fmla="*/ 12 h 24"/>
                  <a:gd name="T18" fmla="*/ 12 w 23"/>
                  <a:gd name="T19"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 h="24">
                    <a:moveTo>
                      <a:pt x="12" y="3"/>
                    </a:moveTo>
                    <a:cubicBezTo>
                      <a:pt x="16" y="3"/>
                      <a:pt x="20" y="7"/>
                      <a:pt x="20" y="12"/>
                    </a:cubicBezTo>
                    <a:cubicBezTo>
                      <a:pt x="20" y="16"/>
                      <a:pt x="16" y="20"/>
                      <a:pt x="12" y="20"/>
                    </a:cubicBezTo>
                    <a:cubicBezTo>
                      <a:pt x="7" y="20"/>
                      <a:pt x="3" y="16"/>
                      <a:pt x="3" y="12"/>
                    </a:cubicBezTo>
                    <a:cubicBezTo>
                      <a:pt x="3" y="7"/>
                      <a:pt x="7" y="3"/>
                      <a:pt x="12" y="3"/>
                    </a:cubicBezTo>
                    <a:moveTo>
                      <a:pt x="12" y="0"/>
                    </a:moveTo>
                    <a:cubicBezTo>
                      <a:pt x="5" y="0"/>
                      <a:pt x="0" y="5"/>
                      <a:pt x="0" y="12"/>
                    </a:cubicBezTo>
                    <a:cubicBezTo>
                      <a:pt x="0" y="18"/>
                      <a:pt x="5" y="24"/>
                      <a:pt x="12" y="24"/>
                    </a:cubicBezTo>
                    <a:cubicBezTo>
                      <a:pt x="18" y="24"/>
                      <a:pt x="23" y="18"/>
                      <a:pt x="23" y="12"/>
                    </a:cubicBezTo>
                    <a:cubicBezTo>
                      <a:pt x="23" y="5"/>
                      <a:pt x="18" y="0"/>
                      <a:pt x="12" y="0"/>
                    </a:cubicBezTo>
                    <a:close/>
                  </a:path>
                </a:pathLst>
              </a:custGeom>
              <a:solidFill>
                <a:srgbClr val="2828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77" name="Freeform 999"/>
              <p:cNvSpPr>
                <a:spLocks/>
              </p:cNvSpPr>
              <p:nvPr/>
            </p:nvSpPr>
            <p:spPr bwMode="auto">
              <a:xfrm>
                <a:off x="2694" y="3775"/>
                <a:ext cx="33" cy="42"/>
              </a:xfrm>
              <a:custGeom>
                <a:avLst/>
                <a:gdLst>
                  <a:gd name="T0" fmla="*/ 13 w 16"/>
                  <a:gd name="T1" fmla="*/ 17 h 20"/>
                  <a:gd name="T2" fmla="*/ 10 w 16"/>
                  <a:gd name="T3" fmla="*/ 19 h 20"/>
                  <a:gd name="T4" fmla="*/ 5 w 16"/>
                  <a:gd name="T5" fmla="*/ 17 h 20"/>
                  <a:gd name="T6" fmla="*/ 1 w 16"/>
                  <a:gd name="T7" fmla="*/ 7 h 20"/>
                  <a:gd name="T8" fmla="*/ 3 w 16"/>
                  <a:gd name="T9" fmla="*/ 2 h 20"/>
                  <a:gd name="T10" fmla="*/ 6 w 16"/>
                  <a:gd name="T11" fmla="*/ 0 h 20"/>
                  <a:gd name="T12" fmla="*/ 11 w 16"/>
                  <a:gd name="T13" fmla="*/ 3 h 20"/>
                  <a:gd name="T14" fmla="*/ 15 w 16"/>
                  <a:gd name="T15" fmla="*/ 12 h 20"/>
                  <a:gd name="T16" fmla="*/ 13 w 16"/>
                  <a:gd name="T17" fmla="*/ 17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20">
                    <a:moveTo>
                      <a:pt x="13" y="17"/>
                    </a:moveTo>
                    <a:cubicBezTo>
                      <a:pt x="10" y="19"/>
                      <a:pt x="10" y="19"/>
                      <a:pt x="10" y="19"/>
                    </a:cubicBezTo>
                    <a:cubicBezTo>
                      <a:pt x="8" y="20"/>
                      <a:pt x="6" y="19"/>
                      <a:pt x="5" y="17"/>
                    </a:cubicBezTo>
                    <a:cubicBezTo>
                      <a:pt x="1" y="7"/>
                      <a:pt x="1" y="7"/>
                      <a:pt x="1" y="7"/>
                    </a:cubicBezTo>
                    <a:cubicBezTo>
                      <a:pt x="0" y="5"/>
                      <a:pt x="1" y="3"/>
                      <a:pt x="3" y="2"/>
                    </a:cubicBezTo>
                    <a:cubicBezTo>
                      <a:pt x="6" y="0"/>
                      <a:pt x="6" y="0"/>
                      <a:pt x="6" y="0"/>
                    </a:cubicBezTo>
                    <a:cubicBezTo>
                      <a:pt x="8" y="0"/>
                      <a:pt x="10" y="1"/>
                      <a:pt x="11" y="3"/>
                    </a:cubicBezTo>
                    <a:cubicBezTo>
                      <a:pt x="15" y="12"/>
                      <a:pt x="15" y="12"/>
                      <a:pt x="15" y="12"/>
                    </a:cubicBezTo>
                    <a:cubicBezTo>
                      <a:pt x="16" y="14"/>
                      <a:pt x="15" y="16"/>
                      <a:pt x="13" y="17"/>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78" name="Freeform 1000"/>
              <p:cNvSpPr>
                <a:spLocks/>
              </p:cNvSpPr>
              <p:nvPr/>
            </p:nvSpPr>
            <p:spPr bwMode="auto">
              <a:xfrm>
                <a:off x="2737" y="3802"/>
                <a:ext cx="38" cy="65"/>
              </a:xfrm>
              <a:custGeom>
                <a:avLst/>
                <a:gdLst>
                  <a:gd name="T0" fmla="*/ 25 w 38"/>
                  <a:gd name="T1" fmla="*/ 65 h 65"/>
                  <a:gd name="T2" fmla="*/ 0 w 38"/>
                  <a:gd name="T3" fmla="*/ 5 h 65"/>
                  <a:gd name="T4" fmla="*/ 11 w 38"/>
                  <a:gd name="T5" fmla="*/ 0 h 65"/>
                  <a:gd name="T6" fmla="*/ 38 w 38"/>
                  <a:gd name="T7" fmla="*/ 61 h 65"/>
                  <a:gd name="T8" fmla="*/ 25 w 38"/>
                  <a:gd name="T9" fmla="*/ 65 h 65"/>
                </a:gdLst>
                <a:ahLst/>
                <a:cxnLst>
                  <a:cxn ang="0">
                    <a:pos x="T0" y="T1"/>
                  </a:cxn>
                  <a:cxn ang="0">
                    <a:pos x="T2" y="T3"/>
                  </a:cxn>
                  <a:cxn ang="0">
                    <a:pos x="T4" y="T5"/>
                  </a:cxn>
                  <a:cxn ang="0">
                    <a:pos x="T6" y="T7"/>
                  </a:cxn>
                  <a:cxn ang="0">
                    <a:pos x="T8" y="T9"/>
                  </a:cxn>
                </a:cxnLst>
                <a:rect l="0" t="0" r="r" b="b"/>
                <a:pathLst>
                  <a:path w="38" h="65">
                    <a:moveTo>
                      <a:pt x="25" y="65"/>
                    </a:moveTo>
                    <a:lnTo>
                      <a:pt x="0" y="5"/>
                    </a:lnTo>
                    <a:lnTo>
                      <a:pt x="11" y="0"/>
                    </a:lnTo>
                    <a:lnTo>
                      <a:pt x="38" y="61"/>
                    </a:lnTo>
                    <a:lnTo>
                      <a:pt x="25" y="65"/>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79" name="Freeform 1001"/>
              <p:cNvSpPr>
                <a:spLocks/>
              </p:cNvSpPr>
              <p:nvPr/>
            </p:nvSpPr>
            <p:spPr bwMode="auto">
              <a:xfrm>
                <a:off x="2692" y="3821"/>
                <a:ext cx="37" cy="66"/>
              </a:xfrm>
              <a:custGeom>
                <a:avLst/>
                <a:gdLst>
                  <a:gd name="T0" fmla="*/ 25 w 37"/>
                  <a:gd name="T1" fmla="*/ 66 h 66"/>
                  <a:gd name="T2" fmla="*/ 0 w 37"/>
                  <a:gd name="T3" fmla="*/ 6 h 66"/>
                  <a:gd name="T4" fmla="*/ 10 w 37"/>
                  <a:gd name="T5" fmla="*/ 0 h 66"/>
                  <a:gd name="T6" fmla="*/ 37 w 37"/>
                  <a:gd name="T7" fmla="*/ 60 h 66"/>
                  <a:gd name="T8" fmla="*/ 25 w 37"/>
                  <a:gd name="T9" fmla="*/ 66 h 66"/>
                </a:gdLst>
                <a:ahLst/>
                <a:cxnLst>
                  <a:cxn ang="0">
                    <a:pos x="T0" y="T1"/>
                  </a:cxn>
                  <a:cxn ang="0">
                    <a:pos x="T2" y="T3"/>
                  </a:cxn>
                  <a:cxn ang="0">
                    <a:pos x="T4" y="T5"/>
                  </a:cxn>
                  <a:cxn ang="0">
                    <a:pos x="T6" y="T7"/>
                  </a:cxn>
                  <a:cxn ang="0">
                    <a:pos x="T8" y="T9"/>
                  </a:cxn>
                </a:cxnLst>
                <a:rect l="0" t="0" r="r" b="b"/>
                <a:pathLst>
                  <a:path w="37" h="66">
                    <a:moveTo>
                      <a:pt x="25" y="66"/>
                    </a:moveTo>
                    <a:lnTo>
                      <a:pt x="0" y="6"/>
                    </a:lnTo>
                    <a:lnTo>
                      <a:pt x="10" y="0"/>
                    </a:lnTo>
                    <a:lnTo>
                      <a:pt x="37" y="60"/>
                    </a:lnTo>
                    <a:lnTo>
                      <a:pt x="25" y="66"/>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80" name="Freeform 1002"/>
              <p:cNvSpPr>
                <a:spLocks/>
              </p:cNvSpPr>
              <p:nvPr/>
            </p:nvSpPr>
            <p:spPr bwMode="auto">
              <a:xfrm>
                <a:off x="2677" y="3788"/>
                <a:ext cx="83" cy="50"/>
              </a:xfrm>
              <a:custGeom>
                <a:avLst/>
                <a:gdLst>
                  <a:gd name="T0" fmla="*/ 83 w 83"/>
                  <a:gd name="T1" fmla="*/ 16 h 50"/>
                  <a:gd name="T2" fmla="*/ 6 w 83"/>
                  <a:gd name="T3" fmla="*/ 50 h 50"/>
                  <a:gd name="T4" fmla="*/ 0 w 83"/>
                  <a:gd name="T5" fmla="*/ 33 h 50"/>
                  <a:gd name="T6" fmla="*/ 77 w 83"/>
                  <a:gd name="T7" fmla="*/ 0 h 50"/>
                  <a:gd name="T8" fmla="*/ 83 w 83"/>
                  <a:gd name="T9" fmla="*/ 16 h 50"/>
                </a:gdLst>
                <a:ahLst/>
                <a:cxnLst>
                  <a:cxn ang="0">
                    <a:pos x="T0" y="T1"/>
                  </a:cxn>
                  <a:cxn ang="0">
                    <a:pos x="T2" y="T3"/>
                  </a:cxn>
                  <a:cxn ang="0">
                    <a:pos x="T4" y="T5"/>
                  </a:cxn>
                  <a:cxn ang="0">
                    <a:pos x="T6" y="T7"/>
                  </a:cxn>
                  <a:cxn ang="0">
                    <a:pos x="T8" y="T9"/>
                  </a:cxn>
                </a:cxnLst>
                <a:rect l="0" t="0" r="r" b="b"/>
                <a:pathLst>
                  <a:path w="83" h="50">
                    <a:moveTo>
                      <a:pt x="83" y="16"/>
                    </a:moveTo>
                    <a:lnTo>
                      <a:pt x="6" y="50"/>
                    </a:lnTo>
                    <a:lnTo>
                      <a:pt x="0" y="33"/>
                    </a:lnTo>
                    <a:lnTo>
                      <a:pt x="77" y="0"/>
                    </a:lnTo>
                    <a:lnTo>
                      <a:pt x="83" y="16"/>
                    </a:lnTo>
                    <a:close/>
                  </a:path>
                </a:pathLst>
              </a:custGeom>
              <a:solidFill>
                <a:srgbClr val="2828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81" name="Freeform 1003"/>
              <p:cNvSpPr>
                <a:spLocks/>
              </p:cNvSpPr>
              <p:nvPr/>
            </p:nvSpPr>
            <p:spPr bwMode="auto">
              <a:xfrm>
                <a:off x="2671" y="3726"/>
                <a:ext cx="52" cy="74"/>
              </a:xfrm>
              <a:custGeom>
                <a:avLst/>
                <a:gdLst>
                  <a:gd name="T0" fmla="*/ 19 w 25"/>
                  <a:gd name="T1" fmla="*/ 35 h 36"/>
                  <a:gd name="T2" fmla="*/ 19 w 25"/>
                  <a:gd name="T3" fmla="*/ 35 h 36"/>
                  <a:gd name="T4" fmla="*/ 10 w 25"/>
                  <a:gd name="T5" fmla="*/ 31 h 36"/>
                  <a:gd name="T6" fmla="*/ 1 w 25"/>
                  <a:gd name="T7" fmla="*/ 11 h 36"/>
                  <a:gd name="T8" fmla="*/ 5 w 25"/>
                  <a:gd name="T9" fmla="*/ 1 h 36"/>
                  <a:gd name="T10" fmla="*/ 5 w 25"/>
                  <a:gd name="T11" fmla="*/ 1 h 36"/>
                  <a:gd name="T12" fmla="*/ 15 w 25"/>
                  <a:gd name="T13" fmla="*/ 5 h 36"/>
                  <a:gd name="T14" fmla="*/ 23 w 25"/>
                  <a:gd name="T15" fmla="*/ 25 h 36"/>
                  <a:gd name="T16" fmla="*/ 19 w 25"/>
                  <a:gd name="T17" fmla="*/ 35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36">
                    <a:moveTo>
                      <a:pt x="19" y="35"/>
                    </a:moveTo>
                    <a:cubicBezTo>
                      <a:pt x="19" y="35"/>
                      <a:pt x="19" y="35"/>
                      <a:pt x="19" y="35"/>
                    </a:cubicBezTo>
                    <a:cubicBezTo>
                      <a:pt x="16" y="36"/>
                      <a:pt x="11" y="34"/>
                      <a:pt x="10" y="31"/>
                    </a:cubicBezTo>
                    <a:cubicBezTo>
                      <a:pt x="1" y="11"/>
                      <a:pt x="1" y="11"/>
                      <a:pt x="1" y="11"/>
                    </a:cubicBezTo>
                    <a:cubicBezTo>
                      <a:pt x="0" y="7"/>
                      <a:pt x="1" y="3"/>
                      <a:pt x="5" y="1"/>
                    </a:cubicBezTo>
                    <a:cubicBezTo>
                      <a:pt x="5" y="1"/>
                      <a:pt x="5" y="1"/>
                      <a:pt x="5" y="1"/>
                    </a:cubicBezTo>
                    <a:cubicBezTo>
                      <a:pt x="9" y="0"/>
                      <a:pt x="13" y="1"/>
                      <a:pt x="15" y="5"/>
                    </a:cubicBezTo>
                    <a:cubicBezTo>
                      <a:pt x="23" y="25"/>
                      <a:pt x="23" y="25"/>
                      <a:pt x="23" y="25"/>
                    </a:cubicBezTo>
                    <a:cubicBezTo>
                      <a:pt x="25" y="29"/>
                      <a:pt x="23" y="33"/>
                      <a:pt x="19" y="35"/>
                    </a:cubicBezTo>
                    <a:close/>
                  </a:path>
                </a:pathLst>
              </a:custGeom>
              <a:solidFill>
                <a:srgbClr val="BA68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82" name="Freeform 1004"/>
              <p:cNvSpPr>
                <a:spLocks/>
              </p:cNvSpPr>
              <p:nvPr/>
            </p:nvSpPr>
            <p:spPr bwMode="auto">
              <a:xfrm>
                <a:off x="2648" y="3680"/>
                <a:ext cx="71" cy="100"/>
              </a:xfrm>
              <a:custGeom>
                <a:avLst/>
                <a:gdLst>
                  <a:gd name="T0" fmla="*/ 32 w 34"/>
                  <a:gd name="T1" fmla="*/ 41 h 48"/>
                  <a:gd name="T2" fmla="*/ 18 w 34"/>
                  <a:gd name="T3" fmla="*/ 47 h 48"/>
                  <a:gd name="T4" fmla="*/ 15 w 34"/>
                  <a:gd name="T5" fmla="*/ 46 h 48"/>
                  <a:gd name="T6" fmla="*/ 2 w 34"/>
                  <a:gd name="T7" fmla="*/ 15 h 48"/>
                  <a:gd name="T8" fmla="*/ 7 w 34"/>
                  <a:gd name="T9" fmla="*/ 2 h 48"/>
                  <a:gd name="T10" fmla="*/ 7 w 34"/>
                  <a:gd name="T11" fmla="*/ 2 h 48"/>
                  <a:gd name="T12" fmla="*/ 20 w 34"/>
                  <a:gd name="T13" fmla="*/ 7 h 48"/>
                  <a:gd name="T14" fmla="*/ 33 w 34"/>
                  <a:gd name="T15" fmla="*/ 39 h 48"/>
                  <a:gd name="T16" fmla="*/ 32 w 34"/>
                  <a:gd name="T17" fmla="*/ 41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48">
                    <a:moveTo>
                      <a:pt x="32" y="41"/>
                    </a:moveTo>
                    <a:cubicBezTo>
                      <a:pt x="18" y="47"/>
                      <a:pt x="18" y="47"/>
                      <a:pt x="18" y="47"/>
                    </a:cubicBezTo>
                    <a:cubicBezTo>
                      <a:pt x="17" y="48"/>
                      <a:pt x="16" y="47"/>
                      <a:pt x="15" y="46"/>
                    </a:cubicBezTo>
                    <a:cubicBezTo>
                      <a:pt x="2" y="15"/>
                      <a:pt x="2" y="15"/>
                      <a:pt x="2" y="15"/>
                    </a:cubicBezTo>
                    <a:cubicBezTo>
                      <a:pt x="0" y="10"/>
                      <a:pt x="2" y="5"/>
                      <a:pt x="7" y="2"/>
                    </a:cubicBezTo>
                    <a:cubicBezTo>
                      <a:pt x="7" y="2"/>
                      <a:pt x="7" y="2"/>
                      <a:pt x="7" y="2"/>
                    </a:cubicBezTo>
                    <a:cubicBezTo>
                      <a:pt x="12" y="0"/>
                      <a:pt x="18" y="3"/>
                      <a:pt x="20" y="7"/>
                    </a:cubicBezTo>
                    <a:cubicBezTo>
                      <a:pt x="33" y="39"/>
                      <a:pt x="33" y="39"/>
                      <a:pt x="33" y="39"/>
                    </a:cubicBezTo>
                    <a:cubicBezTo>
                      <a:pt x="34" y="40"/>
                      <a:pt x="33" y="41"/>
                      <a:pt x="32" y="41"/>
                    </a:cubicBez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83" name="Freeform 1005"/>
              <p:cNvSpPr>
                <a:spLocks/>
              </p:cNvSpPr>
              <p:nvPr/>
            </p:nvSpPr>
            <p:spPr bwMode="auto">
              <a:xfrm>
                <a:off x="2426" y="3674"/>
                <a:ext cx="274" cy="290"/>
              </a:xfrm>
              <a:custGeom>
                <a:avLst/>
                <a:gdLst>
                  <a:gd name="T0" fmla="*/ 126 w 132"/>
                  <a:gd name="T1" fmla="*/ 5 h 140"/>
                  <a:gd name="T2" fmla="*/ 126 w 132"/>
                  <a:gd name="T3" fmla="*/ 5 h 140"/>
                  <a:gd name="T4" fmla="*/ 127 w 132"/>
                  <a:gd name="T5" fmla="*/ 24 h 140"/>
                  <a:gd name="T6" fmla="*/ 24 w 132"/>
                  <a:gd name="T7" fmla="*/ 134 h 140"/>
                  <a:gd name="T8" fmla="*/ 6 w 132"/>
                  <a:gd name="T9" fmla="*/ 135 h 140"/>
                  <a:gd name="T10" fmla="*/ 6 w 132"/>
                  <a:gd name="T11" fmla="*/ 135 h 140"/>
                  <a:gd name="T12" fmla="*/ 5 w 132"/>
                  <a:gd name="T13" fmla="*/ 116 h 140"/>
                  <a:gd name="T14" fmla="*/ 108 w 132"/>
                  <a:gd name="T15" fmla="*/ 6 h 140"/>
                  <a:gd name="T16" fmla="*/ 126 w 132"/>
                  <a:gd name="T17" fmla="*/ 5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2" h="140">
                    <a:moveTo>
                      <a:pt x="126" y="5"/>
                    </a:moveTo>
                    <a:cubicBezTo>
                      <a:pt x="126" y="5"/>
                      <a:pt x="126" y="5"/>
                      <a:pt x="126" y="5"/>
                    </a:cubicBezTo>
                    <a:cubicBezTo>
                      <a:pt x="132" y="10"/>
                      <a:pt x="132" y="19"/>
                      <a:pt x="127" y="24"/>
                    </a:cubicBezTo>
                    <a:cubicBezTo>
                      <a:pt x="24" y="134"/>
                      <a:pt x="24" y="134"/>
                      <a:pt x="24" y="134"/>
                    </a:cubicBezTo>
                    <a:cubicBezTo>
                      <a:pt x="20" y="140"/>
                      <a:pt x="11" y="140"/>
                      <a:pt x="6" y="135"/>
                    </a:cubicBezTo>
                    <a:cubicBezTo>
                      <a:pt x="6" y="135"/>
                      <a:pt x="6" y="135"/>
                      <a:pt x="6" y="135"/>
                    </a:cubicBezTo>
                    <a:cubicBezTo>
                      <a:pt x="0" y="130"/>
                      <a:pt x="0" y="122"/>
                      <a:pt x="5" y="116"/>
                    </a:cubicBezTo>
                    <a:cubicBezTo>
                      <a:pt x="108" y="6"/>
                      <a:pt x="108" y="6"/>
                      <a:pt x="108" y="6"/>
                    </a:cubicBezTo>
                    <a:cubicBezTo>
                      <a:pt x="113" y="1"/>
                      <a:pt x="121" y="0"/>
                      <a:pt x="126" y="5"/>
                    </a:cubicBezTo>
                    <a:close/>
                  </a:path>
                </a:pathLst>
              </a:custGeom>
              <a:solidFill>
                <a:srgbClr val="BA68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84" name="Freeform 1006"/>
              <p:cNvSpPr>
                <a:spLocks/>
              </p:cNvSpPr>
              <p:nvPr/>
            </p:nvSpPr>
            <p:spPr bwMode="auto">
              <a:xfrm>
                <a:off x="2652" y="3684"/>
                <a:ext cx="38" cy="38"/>
              </a:xfrm>
              <a:custGeom>
                <a:avLst/>
                <a:gdLst>
                  <a:gd name="T0" fmla="*/ 14 w 18"/>
                  <a:gd name="T1" fmla="*/ 3 h 18"/>
                  <a:gd name="T2" fmla="*/ 15 w 18"/>
                  <a:gd name="T3" fmla="*/ 15 h 18"/>
                  <a:gd name="T4" fmla="*/ 3 w 18"/>
                  <a:gd name="T5" fmla="*/ 15 h 18"/>
                  <a:gd name="T6" fmla="*/ 3 w 18"/>
                  <a:gd name="T7" fmla="*/ 4 h 18"/>
                  <a:gd name="T8" fmla="*/ 14 w 18"/>
                  <a:gd name="T9" fmla="*/ 3 h 18"/>
                </a:gdLst>
                <a:ahLst/>
                <a:cxnLst>
                  <a:cxn ang="0">
                    <a:pos x="T0" y="T1"/>
                  </a:cxn>
                  <a:cxn ang="0">
                    <a:pos x="T2" y="T3"/>
                  </a:cxn>
                  <a:cxn ang="0">
                    <a:pos x="T4" y="T5"/>
                  </a:cxn>
                  <a:cxn ang="0">
                    <a:pos x="T6" y="T7"/>
                  </a:cxn>
                  <a:cxn ang="0">
                    <a:pos x="T8" y="T9"/>
                  </a:cxn>
                </a:cxnLst>
                <a:rect l="0" t="0" r="r" b="b"/>
                <a:pathLst>
                  <a:path w="18" h="18">
                    <a:moveTo>
                      <a:pt x="14" y="3"/>
                    </a:moveTo>
                    <a:cubicBezTo>
                      <a:pt x="18" y="6"/>
                      <a:pt x="18" y="12"/>
                      <a:pt x="15" y="15"/>
                    </a:cubicBezTo>
                    <a:cubicBezTo>
                      <a:pt x="12" y="18"/>
                      <a:pt x="7" y="18"/>
                      <a:pt x="3" y="15"/>
                    </a:cubicBezTo>
                    <a:cubicBezTo>
                      <a:pt x="0" y="12"/>
                      <a:pt x="0" y="7"/>
                      <a:pt x="3" y="4"/>
                    </a:cubicBezTo>
                    <a:cubicBezTo>
                      <a:pt x="6" y="0"/>
                      <a:pt x="11" y="0"/>
                      <a:pt x="14" y="3"/>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85" name="Freeform 1007"/>
              <p:cNvSpPr>
                <a:spLocks noEditPoints="1"/>
              </p:cNvSpPr>
              <p:nvPr/>
            </p:nvSpPr>
            <p:spPr bwMode="auto">
              <a:xfrm>
                <a:off x="2652" y="3686"/>
                <a:ext cx="38" cy="36"/>
              </a:xfrm>
              <a:custGeom>
                <a:avLst/>
                <a:gdLst>
                  <a:gd name="T0" fmla="*/ 9 w 18"/>
                  <a:gd name="T1" fmla="*/ 2 h 17"/>
                  <a:gd name="T2" fmla="*/ 9 w 18"/>
                  <a:gd name="T3" fmla="*/ 2 h 17"/>
                  <a:gd name="T4" fmla="*/ 13 w 18"/>
                  <a:gd name="T5" fmla="*/ 4 h 17"/>
                  <a:gd name="T6" fmla="*/ 13 w 18"/>
                  <a:gd name="T7" fmla="*/ 12 h 17"/>
                  <a:gd name="T8" fmla="*/ 9 w 18"/>
                  <a:gd name="T9" fmla="*/ 14 h 17"/>
                  <a:gd name="T10" fmla="*/ 5 w 18"/>
                  <a:gd name="T11" fmla="*/ 13 h 17"/>
                  <a:gd name="T12" fmla="*/ 5 w 18"/>
                  <a:gd name="T13" fmla="*/ 4 h 17"/>
                  <a:gd name="T14" fmla="*/ 9 w 18"/>
                  <a:gd name="T15" fmla="*/ 2 h 17"/>
                  <a:gd name="T16" fmla="*/ 9 w 18"/>
                  <a:gd name="T17" fmla="*/ 0 h 17"/>
                  <a:gd name="T18" fmla="*/ 3 w 18"/>
                  <a:gd name="T19" fmla="*/ 3 h 17"/>
                  <a:gd name="T20" fmla="*/ 3 w 18"/>
                  <a:gd name="T21" fmla="*/ 14 h 17"/>
                  <a:gd name="T22" fmla="*/ 9 w 18"/>
                  <a:gd name="T23" fmla="*/ 17 h 17"/>
                  <a:gd name="T24" fmla="*/ 15 w 18"/>
                  <a:gd name="T25" fmla="*/ 14 h 17"/>
                  <a:gd name="T26" fmla="*/ 14 w 18"/>
                  <a:gd name="T27" fmla="*/ 2 h 17"/>
                  <a:gd name="T28" fmla="*/ 9 w 18"/>
                  <a:gd name="T29"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 h="17">
                    <a:moveTo>
                      <a:pt x="9" y="2"/>
                    </a:moveTo>
                    <a:cubicBezTo>
                      <a:pt x="9" y="2"/>
                      <a:pt x="9" y="2"/>
                      <a:pt x="9" y="2"/>
                    </a:cubicBezTo>
                    <a:cubicBezTo>
                      <a:pt x="10" y="2"/>
                      <a:pt x="12" y="3"/>
                      <a:pt x="13" y="4"/>
                    </a:cubicBezTo>
                    <a:cubicBezTo>
                      <a:pt x="15" y="6"/>
                      <a:pt x="15" y="10"/>
                      <a:pt x="13" y="12"/>
                    </a:cubicBezTo>
                    <a:cubicBezTo>
                      <a:pt x="12" y="14"/>
                      <a:pt x="10" y="14"/>
                      <a:pt x="9" y="14"/>
                    </a:cubicBezTo>
                    <a:cubicBezTo>
                      <a:pt x="7" y="14"/>
                      <a:pt x="6" y="14"/>
                      <a:pt x="5" y="13"/>
                    </a:cubicBezTo>
                    <a:cubicBezTo>
                      <a:pt x="2" y="10"/>
                      <a:pt x="2" y="7"/>
                      <a:pt x="5" y="4"/>
                    </a:cubicBezTo>
                    <a:cubicBezTo>
                      <a:pt x="6" y="3"/>
                      <a:pt x="7" y="2"/>
                      <a:pt x="9" y="2"/>
                    </a:cubicBezTo>
                    <a:moveTo>
                      <a:pt x="9" y="0"/>
                    </a:moveTo>
                    <a:cubicBezTo>
                      <a:pt x="7" y="0"/>
                      <a:pt x="4" y="1"/>
                      <a:pt x="3" y="3"/>
                    </a:cubicBezTo>
                    <a:cubicBezTo>
                      <a:pt x="0" y="6"/>
                      <a:pt x="0" y="11"/>
                      <a:pt x="3" y="14"/>
                    </a:cubicBezTo>
                    <a:cubicBezTo>
                      <a:pt x="5" y="16"/>
                      <a:pt x="7" y="17"/>
                      <a:pt x="9" y="17"/>
                    </a:cubicBezTo>
                    <a:cubicBezTo>
                      <a:pt x="11" y="17"/>
                      <a:pt x="13" y="16"/>
                      <a:pt x="15" y="14"/>
                    </a:cubicBezTo>
                    <a:cubicBezTo>
                      <a:pt x="18" y="11"/>
                      <a:pt x="18" y="5"/>
                      <a:pt x="14" y="2"/>
                    </a:cubicBezTo>
                    <a:cubicBezTo>
                      <a:pt x="13" y="1"/>
                      <a:pt x="11" y="0"/>
                      <a:pt x="9" y="0"/>
                    </a:cubicBezTo>
                    <a:close/>
                  </a:path>
                </a:pathLst>
              </a:custGeom>
              <a:solidFill>
                <a:srgbClr val="2828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86" name="Freeform 1008"/>
              <p:cNvSpPr>
                <a:spLocks/>
              </p:cNvSpPr>
              <p:nvPr/>
            </p:nvSpPr>
            <p:spPr bwMode="auto">
              <a:xfrm>
                <a:off x="2418" y="3894"/>
                <a:ext cx="282" cy="300"/>
              </a:xfrm>
              <a:custGeom>
                <a:avLst/>
                <a:gdLst>
                  <a:gd name="T0" fmla="*/ 128 w 136"/>
                  <a:gd name="T1" fmla="*/ 138 h 145"/>
                  <a:gd name="T2" fmla="*/ 128 w 136"/>
                  <a:gd name="T3" fmla="*/ 138 h 145"/>
                  <a:gd name="T4" fmla="*/ 100 w 136"/>
                  <a:gd name="T5" fmla="*/ 137 h 145"/>
                  <a:gd name="T6" fmla="*/ 7 w 136"/>
                  <a:gd name="T7" fmla="*/ 35 h 145"/>
                  <a:gd name="T8" fmla="*/ 8 w 136"/>
                  <a:gd name="T9" fmla="*/ 7 h 145"/>
                  <a:gd name="T10" fmla="*/ 8 w 136"/>
                  <a:gd name="T11" fmla="*/ 7 h 145"/>
                  <a:gd name="T12" fmla="*/ 36 w 136"/>
                  <a:gd name="T13" fmla="*/ 9 h 145"/>
                  <a:gd name="T14" fmla="*/ 129 w 136"/>
                  <a:gd name="T15" fmla="*/ 110 h 145"/>
                  <a:gd name="T16" fmla="*/ 128 w 136"/>
                  <a:gd name="T17" fmla="*/ 138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6" h="145">
                    <a:moveTo>
                      <a:pt x="128" y="138"/>
                    </a:moveTo>
                    <a:cubicBezTo>
                      <a:pt x="128" y="138"/>
                      <a:pt x="128" y="138"/>
                      <a:pt x="128" y="138"/>
                    </a:cubicBezTo>
                    <a:cubicBezTo>
                      <a:pt x="120" y="145"/>
                      <a:pt x="107" y="145"/>
                      <a:pt x="100" y="137"/>
                    </a:cubicBezTo>
                    <a:cubicBezTo>
                      <a:pt x="7" y="35"/>
                      <a:pt x="7" y="35"/>
                      <a:pt x="7" y="35"/>
                    </a:cubicBezTo>
                    <a:cubicBezTo>
                      <a:pt x="0" y="27"/>
                      <a:pt x="0" y="15"/>
                      <a:pt x="8" y="7"/>
                    </a:cubicBezTo>
                    <a:cubicBezTo>
                      <a:pt x="8" y="7"/>
                      <a:pt x="8" y="7"/>
                      <a:pt x="8" y="7"/>
                    </a:cubicBezTo>
                    <a:cubicBezTo>
                      <a:pt x="16" y="0"/>
                      <a:pt x="28" y="1"/>
                      <a:pt x="36" y="9"/>
                    </a:cubicBezTo>
                    <a:cubicBezTo>
                      <a:pt x="129" y="110"/>
                      <a:pt x="129" y="110"/>
                      <a:pt x="129" y="110"/>
                    </a:cubicBezTo>
                    <a:cubicBezTo>
                      <a:pt x="136" y="118"/>
                      <a:pt x="136" y="130"/>
                      <a:pt x="128" y="138"/>
                    </a:cubicBez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87" name="Freeform 1009"/>
              <p:cNvSpPr>
                <a:spLocks/>
              </p:cNvSpPr>
              <p:nvPr/>
            </p:nvSpPr>
            <p:spPr bwMode="auto">
              <a:xfrm>
                <a:off x="2430" y="3906"/>
                <a:ext cx="54" cy="54"/>
              </a:xfrm>
              <a:custGeom>
                <a:avLst/>
                <a:gdLst>
                  <a:gd name="T0" fmla="*/ 22 w 26"/>
                  <a:gd name="T1" fmla="*/ 5 h 26"/>
                  <a:gd name="T2" fmla="*/ 21 w 26"/>
                  <a:gd name="T3" fmla="*/ 22 h 26"/>
                  <a:gd name="T4" fmla="*/ 4 w 26"/>
                  <a:gd name="T5" fmla="*/ 21 h 26"/>
                  <a:gd name="T6" fmla="*/ 5 w 26"/>
                  <a:gd name="T7" fmla="*/ 5 h 26"/>
                  <a:gd name="T8" fmla="*/ 22 w 26"/>
                  <a:gd name="T9" fmla="*/ 5 h 26"/>
                </a:gdLst>
                <a:ahLst/>
                <a:cxnLst>
                  <a:cxn ang="0">
                    <a:pos x="T0" y="T1"/>
                  </a:cxn>
                  <a:cxn ang="0">
                    <a:pos x="T2" y="T3"/>
                  </a:cxn>
                  <a:cxn ang="0">
                    <a:pos x="T4" y="T5"/>
                  </a:cxn>
                  <a:cxn ang="0">
                    <a:pos x="T6" y="T7"/>
                  </a:cxn>
                  <a:cxn ang="0">
                    <a:pos x="T8" y="T9"/>
                  </a:cxn>
                </a:cxnLst>
                <a:rect l="0" t="0" r="r" b="b"/>
                <a:pathLst>
                  <a:path w="26" h="26">
                    <a:moveTo>
                      <a:pt x="22" y="5"/>
                    </a:moveTo>
                    <a:cubicBezTo>
                      <a:pt x="26" y="10"/>
                      <a:pt x="26" y="17"/>
                      <a:pt x="21" y="22"/>
                    </a:cubicBezTo>
                    <a:cubicBezTo>
                      <a:pt x="16" y="26"/>
                      <a:pt x="9" y="26"/>
                      <a:pt x="4" y="21"/>
                    </a:cubicBezTo>
                    <a:cubicBezTo>
                      <a:pt x="0" y="16"/>
                      <a:pt x="0" y="9"/>
                      <a:pt x="5" y="5"/>
                    </a:cubicBezTo>
                    <a:cubicBezTo>
                      <a:pt x="10" y="0"/>
                      <a:pt x="17" y="1"/>
                      <a:pt x="22" y="5"/>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88" name="Freeform 1010"/>
              <p:cNvSpPr>
                <a:spLocks noEditPoints="1"/>
              </p:cNvSpPr>
              <p:nvPr/>
            </p:nvSpPr>
            <p:spPr bwMode="auto">
              <a:xfrm>
                <a:off x="2430" y="3910"/>
                <a:ext cx="54" cy="48"/>
              </a:xfrm>
              <a:custGeom>
                <a:avLst/>
                <a:gdLst>
                  <a:gd name="T0" fmla="*/ 13 w 26"/>
                  <a:gd name="T1" fmla="*/ 3 h 23"/>
                  <a:gd name="T2" fmla="*/ 13 w 26"/>
                  <a:gd name="T3" fmla="*/ 3 h 23"/>
                  <a:gd name="T4" fmla="*/ 19 w 26"/>
                  <a:gd name="T5" fmla="*/ 6 h 23"/>
                  <a:gd name="T6" fmla="*/ 19 w 26"/>
                  <a:gd name="T7" fmla="*/ 17 h 23"/>
                  <a:gd name="T8" fmla="*/ 13 w 26"/>
                  <a:gd name="T9" fmla="*/ 20 h 23"/>
                  <a:gd name="T10" fmla="*/ 7 w 26"/>
                  <a:gd name="T11" fmla="*/ 17 h 23"/>
                  <a:gd name="T12" fmla="*/ 5 w 26"/>
                  <a:gd name="T13" fmla="*/ 11 h 23"/>
                  <a:gd name="T14" fmla="*/ 7 w 26"/>
                  <a:gd name="T15" fmla="*/ 5 h 23"/>
                  <a:gd name="T16" fmla="*/ 13 w 26"/>
                  <a:gd name="T17" fmla="*/ 3 h 23"/>
                  <a:gd name="T18" fmla="*/ 13 w 26"/>
                  <a:gd name="T19" fmla="*/ 0 h 23"/>
                  <a:gd name="T20" fmla="*/ 5 w 26"/>
                  <a:gd name="T21" fmla="*/ 3 h 23"/>
                  <a:gd name="T22" fmla="*/ 4 w 26"/>
                  <a:gd name="T23" fmla="*/ 19 h 23"/>
                  <a:gd name="T24" fmla="*/ 13 w 26"/>
                  <a:gd name="T25" fmla="*/ 23 h 23"/>
                  <a:gd name="T26" fmla="*/ 21 w 26"/>
                  <a:gd name="T27" fmla="*/ 20 h 23"/>
                  <a:gd name="T28" fmla="*/ 22 w 26"/>
                  <a:gd name="T29" fmla="*/ 3 h 23"/>
                  <a:gd name="T30" fmla="*/ 13 w 26"/>
                  <a:gd name="T31"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6" h="23">
                    <a:moveTo>
                      <a:pt x="13" y="3"/>
                    </a:moveTo>
                    <a:cubicBezTo>
                      <a:pt x="13" y="3"/>
                      <a:pt x="13" y="3"/>
                      <a:pt x="13" y="3"/>
                    </a:cubicBezTo>
                    <a:cubicBezTo>
                      <a:pt x="15" y="3"/>
                      <a:pt x="18" y="4"/>
                      <a:pt x="19" y="6"/>
                    </a:cubicBezTo>
                    <a:cubicBezTo>
                      <a:pt x="22" y="9"/>
                      <a:pt x="22" y="14"/>
                      <a:pt x="19" y="17"/>
                    </a:cubicBezTo>
                    <a:cubicBezTo>
                      <a:pt x="17" y="19"/>
                      <a:pt x="15" y="20"/>
                      <a:pt x="13" y="20"/>
                    </a:cubicBezTo>
                    <a:cubicBezTo>
                      <a:pt x="11" y="20"/>
                      <a:pt x="8" y="19"/>
                      <a:pt x="7" y="17"/>
                    </a:cubicBezTo>
                    <a:cubicBezTo>
                      <a:pt x="5" y="15"/>
                      <a:pt x="5" y="13"/>
                      <a:pt x="5" y="11"/>
                    </a:cubicBezTo>
                    <a:cubicBezTo>
                      <a:pt x="5" y="9"/>
                      <a:pt x="6" y="7"/>
                      <a:pt x="7" y="5"/>
                    </a:cubicBezTo>
                    <a:cubicBezTo>
                      <a:pt x="9" y="4"/>
                      <a:pt x="11" y="3"/>
                      <a:pt x="13" y="3"/>
                    </a:cubicBezTo>
                    <a:moveTo>
                      <a:pt x="13" y="0"/>
                    </a:moveTo>
                    <a:cubicBezTo>
                      <a:pt x="10" y="0"/>
                      <a:pt x="7" y="1"/>
                      <a:pt x="5" y="3"/>
                    </a:cubicBezTo>
                    <a:cubicBezTo>
                      <a:pt x="0" y="7"/>
                      <a:pt x="0" y="14"/>
                      <a:pt x="4" y="19"/>
                    </a:cubicBezTo>
                    <a:cubicBezTo>
                      <a:pt x="7" y="22"/>
                      <a:pt x="10" y="23"/>
                      <a:pt x="13" y="23"/>
                    </a:cubicBezTo>
                    <a:cubicBezTo>
                      <a:pt x="16" y="23"/>
                      <a:pt x="19" y="22"/>
                      <a:pt x="21" y="20"/>
                    </a:cubicBezTo>
                    <a:cubicBezTo>
                      <a:pt x="26" y="15"/>
                      <a:pt x="26" y="8"/>
                      <a:pt x="22" y="3"/>
                    </a:cubicBezTo>
                    <a:cubicBezTo>
                      <a:pt x="19" y="1"/>
                      <a:pt x="16" y="0"/>
                      <a:pt x="13" y="0"/>
                    </a:cubicBezTo>
                    <a:close/>
                  </a:path>
                </a:pathLst>
              </a:custGeom>
              <a:solidFill>
                <a:srgbClr val="2828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89" name="Rectangle 1011"/>
              <p:cNvSpPr>
                <a:spLocks noChangeArrowheads="1"/>
              </p:cNvSpPr>
              <p:nvPr/>
            </p:nvSpPr>
            <p:spPr bwMode="auto">
              <a:xfrm>
                <a:off x="2567" y="4246"/>
                <a:ext cx="185" cy="77"/>
              </a:xfrm>
              <a:prstGeom prst="rect">
                <a:avLst/>
              </a:prstGeom>
              <a:solidFill>
                <a:srgbClr val="73737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744" name="Rectangle 1013"/>
            <p:cNvSpPr>
              <a:spLocks noChangeArrowheads="1"/>
            </p:cNvSpPr>
            <p:nvPr/>
          </p:nvSpPr>
          <p:spPr bwMode="auto">
            <a:xfrm>
              <a:off x="2538" y="4298"/>
              <a:ext cx="245" cy="25"/>
            </a:xfrm>
            <a:prstGeom prst="rect">
              <a:avLst/>
            </a:prstGeom>
            <a:solidFill>
              <a:srgbClr val="28282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45" name="Rectangle 1014"/>
            <p:cNvSpPr>
              <a:spLocks noChangeArrowheads="1"/>
            </p:cNvSpPr>
            <p:nvPr/>
          </p:nvSpPr>
          <p:spPr bwMode="auto">
            <a:xfrm>
              <a:off x="2604" y="4124"/>
              <a:ext cx="113" cy="122"/>
            </a:xfrm>
            <a:prstGeom prst="rect">
              <a:avLst/>
            </a:prstGeom>
            <a:solidFill>
              <a:srgbClr val="BA68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46" name="Oval 1015"/>
            <p:cNvSpPr>
              <a:spLocks noChangeArrowheads="1"/>
            </p:cNvSpPr>
            <p:nvPr/>
          </p:nvSpPr>
          <p:spPr bwMode="auto">
            <a:xfrm>
              <a:off x="2636" y="4130"/>
              <a:ext cx="49" cy="50"/>
            </a:xfrm>
            <a:prstGeom prst="ellipse">
              <a:avLst/>
            </a:pr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47" name="Freeform 1016"/>
            <p:cNvSpPr>
              <a:spLocks noEditPoints="1"/>
            </p:cNvSpPr>
            <p:nvPr/>
          </p:nvSpPr>
          <p:spPr bwMode="auto">
            <a:xfrm>
              <a:off x="2636" y="4130"/>
              <a:ext cx="49" cy="50"/>
            </a:xfrm>
            <a:custGeom>
              <a:avLst/>
              <a:gdLst>
                <a:gd name="T0" fmla="*/ 12 w 24"/>
                <a:gd name="T1" fmla="*/ 3 h 24"/>
                <a:gd name="T2" fmla="*/ 20 w 24"/>
                <a:gd name="T3" fmla="*/ 12 h 24"/>
                <a:gd name="T4" fmla="*/ 12 w 24"/>
                <a:gd name="T5" fmla="*/ 20 h 24"/>
                <a:gd name="T6" fmla="*/ 3 w 24"/>
                <a:gd name="T7" fmla="*/ 12 h 24"/>
                <a:gd name="T8" fmla="*/ 12 w 24"/>
                <a:gd name="T9" fmla="*/ 3 h 24"/>
                <a:gd name="T10" fmla="*/ 12 w 24"/>
                <a:gd name="T11" fmla="*/ 0 h 24"/>
                <a:gd name="T12" fmla="*/ 0 w 24"/>
                <a:gd name="T13" fmla="*/ 12 h 24"/>
                <a:gd name="T14" fmla="*/ 12 w 24"/>
                <a:gd name="T15" fmla="*/ 24 h 24"/>
                <a:gd name="T16" fmla="*/ 24 w 24"/>
                <a:gd name="T17" fmla="*/ 12 h 24"/>
                <a:gd name="T18" fmla="*/ 12 w 24"/>
                <a:gd name="T19"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24">
                  <a:moveTo>
                    <a:pt x="12" y="3"/>
                  </a:moveTo>
                  <a:cubicBezTo>
                    <a:pt x="16" y="3"/>
                    <a:pt x="20" y="7"/>
                    <a:pt x="20" y="12"/>
                  </a:cubicBezTo>
                  <a:cubicBezTo>
                    <a:pt x="20" y="16"/>
                    <a:pt x="16" y="20"/>
                    <a:pt x="12" y="20"/>
                  </a:cubicBezTo>
                  <a:cubicBezTo>
                    <a:pt x="7" y="20"/>
                    <a:pt x="3" y="16"/>
                    <a:pt x="3" y="12"/>
                  </a:cubicBezTo>
                  <a:cubicBezTo>
                    <a:pt x="3" y="7"/>
                    <a:pt x="7" y="3"/>
                    <a:pt x="12" y="3"/>
                  </a:cubicBezTo>
                  <a:moveTo>
                    <a:pt x="12" y="0"/>
                  </a:moveTo>
                  <a:cubicBezTo>
                    <a:pt x="5" y="0"/>
                    <a:pt x="0" y="5"/>
                    <a:pt x="0" y="12"/>
                  </a:cubicBezTo>
                  <a:cubicBezTo>
                    <a:pt x="0" y="18"/>
                    <a:pt x="5" y="24"/>
                    <a:pt x="12" y="24"/>
                  </a:cubicBezTo>
                  <a:cubicBezTo>
                    <a:pt x="18" y="24"/>
                    <a:pt x="24" y="18"/>
                    <a:pt x="24" y="12"/>
                  </a:cubicBezTo>
                  <a:cubicBezTo>
                    <a:pt x="24" y="5"/>
                    <a:pt x="18" y="0"/>
                    <a:pt x="12" y="0"/>
                  </a:cubicBezTo>
                  <a:close/>
                </a:path>
              </a:pathLst>
            </a:custGeom>
            <a:solidFill>
              <a:srgbClr val="2828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48" name="Freeform 1017"/>
            <p:cNvSpPr>
              <a:spLocks/>
            </p:cNvSpPr>
            <p:nvPr/>
          </p:nvSpPr>
          <p:spPr bwMode="auto">
            <a:xfrm>
              <a:off x="5813" y="3516"/>
              <a:ext cx="349" cy="807"/>
            </a:xfrm>
            <a:custGeom>
              <a:avLst/>
              <a:gdLst>
                <a:gd name="T0" fmla="*/ 168 w 168"/>
                <a:gd name="T1" fmla="*/ 389 h 389"/>
                <a:gd name="T2" fmla="*/ 0 w 168"/>
                <a:gd name="T3" fmla="*/ 389 h 389"/>
                <a:gd name="T4" fmla="*/ 0 w 168"/>
                <a:gd name="T5" fmla="*/ 20 h 389"/>
                <a:gd name="T6" fmla="*/ 20 w 168"/>
                <a:gd name="T7" fmla="*/ 0 h 389"/>
                <a:gd name="T8" fmla="*/ 147 w 168"/>
                <a:gd name="T9" fmla="*/ 0 h 389"/>
                <a:gd name="T10" fmla="*/ 168 w 168"/>
                <a:gd name="T11" fmla="*/ 20 h 389"/>
                <a:gd name="T12" fmla="*/ 168 w 168"/>
                <a:gd name="T13" fmla="*/ 389 h 389"/>
              </a:gdLst>
              <a:ahLst/>
              <a:cxnLst>
                <a:cxn ang="0">
                  <a:pos x="T0" y="T1"/>
                </a:cxn>
                <a:cxn ang="0">
                  <a:pos x="T2" y="T3"/>
                </a:cxn>
                <a:cxn ang="0">
                  <a:pos x="T4" y="T5"/>
                </a:cxn>
                <a:cxn ang="0">
                  <a:pos x="T6" y="T7"/>
                </a:cxn>
                <a:cxn ang="0">
                  <a:pos x="T8" y="T9"/>
                </a:cxn>
                <a:cxn ang="0">
                  <a:pos x="T10" y="T11"/>
                </a:cxn>
                <a:cxn ang="0">
                  <a:pos x="T12" y="T13"/>
                </a:cxn>
              </a:cxnLst>
              <a:rect l="0" t="0" r="r" b="b"/>
              <a:pathLst>
                <a:path w="168" h="389">
                  <a:moveTo>
                    <a:pt x="168" y="389"/>
                  </a:moveTo>
                  <a:cubicBezTo>
                    <a:pt x="0" y="389"/>
                    <a:pt x="0" y="389"/>
                    <a:pt x="0" y="389"/>
                  </a:cubicBezTo>
                  <a:cubicBezTo>
                    <a:pt x="0" y="20"/>
                    <a:pt x="0" y="20"/>
                    <a:pt x="0" y="20"/>
                  </a:cubicBezTo>
                  <a:cubicBezTo>
                    <a:pt x="0" y="9"/>
                    <a:pt x="9" y="0"/>
                    <a:pt x="20" y="0"/>
                  </a:cubicBezTo>
                  <a:cubicBezTo>
                    <a:pt x="147" y="0"/>
                    <a:pt x="147" y="0"/>
                    <a:pt x="147" y="0"/>
                  </a:cubicBezTo>
                  <a:cubicBezTo>
                    <a:pt x="158" y="0"/>
                    <a:pt x="168" y="9"/>
                    <a:pt x="168" y="20"/>
                  </a:cubicBezTo>
                  <a:lnTo>
                    <a:pt x="168" y="389"/>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49" name="Freeform 1018"/>
            <p:cNvSpPr>
              <a:spLocks/>
            </p:cNvSpPr>
            <p:nvPr/>
          </p:nvSpPr>
          <p:spPr bwMode="auto">
            <a:xfrm>
              <a:off x="6778" y="3516"/>
              <a:ext cx="349" cy="807"/>
            </a:xfrm>
            <a:custGeom>
              <a:avLst/>
              <a:gdLst>
                <a:gd name="T0" fmla="*/ 168 w 168"/>
                <a:gd name="T1" fmla="*/ 389 h 389"/>
                <a:gd name="T2" fmla="*/ 0 w 168"/>
                <a:gd name="T3" fmla="*/ 389 h 389"/>
                <a:gd name="T4" fmla="*/ 0 w 168"/>
                <a:gd name="T5" fmla="*/ 20 h 389"/>
                <a:gd name="T6" fmla="*/ 21 w 168"/>
                <a:gd name="T7" fmla="*/ 0 h 389"/>
                <a:gd name="T8" fmla="*/ 148 w 168"/>
                <a:gd name="T9" fmla="*/ 0 h 389"/>
                <a:gd name="T10" fmla="*/ 168 w 168"/>
                <a:gd name="T11" fmla="*/ 20 h 389"/>
                <a:gd name="T12" fmla="*/ 168 w 168"/>
                <a:gd name="T13" fmla="*/ 389 h 389"/>
              </a:gdLst>
              <a:ahLst/>
              <a:cxnLst>
                <a:cxn ang="0">
                  <a:pos x="T0" y="T1"/>
                </a:cxn>
                <a:cxn ang="0">
                  <a:pos x="T2" y="T3"/>
                </a:cxn>
                <a:cxn ang="0">
                  <a:pos x="T4" y="T5"/>
                </a:cxn>
                <a:cxn ang="0">
                  <a:pos x="T6" y="T7"/>
                </a:cxn>
                <a:cxn ang="0">
                  <a:pos x="T8" y="T9"/>
                </a:cxn>
                <a:cxn ang="0">
                  <a:pos x="T10" y="T11"/>
                </a:cxn>
                <a:cxn ang="0">
                  <a:pos x="T12" y="T13"/>
                </a:cxn>
              </a:cxnLst>
              <a:rect l="0" t="0" r="r" b="b"/>
              <a:pathLst>
                <a:path w="168" h="389">
                  <a:moveTo>
                    <a:pt x="168" y="389"/>
                  </a:moveTo>
                  <a:cubicBezTo>
                    <a:pt x="0" y="389"/>
                    <a:pt x="0" y="389"/>
                    <a:pt x="0" y="389"/>
                  </a:cubicBezTo>
                  <a:cubicBezTo>
                    <a:pt x="0" y="20"/>
                    <a:pt x="0" y="20"/>
                    <a:pt x="0" y="20"/>
                  </a:cubicBezTo>
                  <a:cubicBezTo>
                    <a:pt x="0" y="9"/>
                    <a:pt x="9" y="0"/>
                    <a:pt x="21" y="0"/>
                  </a:cubicBezTo>
                  <a:cubicBezTo>
                    <a:pt x="148" y="0"/>
                    <a:pt x="148" y="0"/>
                    <a:pt x="148" y="0"/>
                  </a:cubicBezTo>
                  <a:cubicBezTo>
                    <a:pt x="159" y="0"/>
                    <a:pt x="168" y="9"/>
                    <a:pt x="168" y="20"/>
                  </a:cubicBezTo>
                  <a:lnTo>
                    <a:pt x="168" y="389"/>
                  </a:lnTo>
                  <a:close/>
                </a:path>
              </a:pathLst>
            </a:custGeom>
            <a:solidFill>
              <a:srgbClr val="00B0E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50" name="Rectangle 1019"/>
            <p:cNvSpPr>
              <a:spLocks noChangeArrowheads="1"/>
            </p:cNvSpPr>
            <p:nvPr/>
          </p:nvSpPr>
          <p:spPr bwMode="auto">
            <a:xfrm>
              <a:off x="7387" y="3734"/>
              <a:ext cx="131" cy="589"/>
            </a:xfrm>
            <a:prstGeom prst="rect">
              <a:avLst/>
            </a:prstGeom>
            <a:solidFill>
              <a:srgbClr val="B2B2B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51" name="Rectangle 1020"/>
            <p:cNvSpPr>
              <a:spLocks noChangeArrowheads="1"/>
            </p:cNvSpPr>
            <p:nvPr/>
          </p:nvSpPr>
          <p:spPr bwMode="auto">
            <a:xfrm>
              <a:off x="1066" y="4130"/>
              <a:ext cx="170" cy="139"/>
            </a:xfrm>
            <a:prstGeom prst="rect">
              <a:avLst/>
            </a:prstGeom>
            <a:solidFill>
              <a:srgbClr val="93939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52" name="Rectangle 1021"/>
            <p:cNvSpPr>
              <a:spLocks noChangeArrowheads="1"/>
            </p:cNvSpPr>
            <p:nvPr/>
          </p:nvSpPr>
          <p:spPr bwMode="auto">
            <a:xfrm>
              <a:off x="1066" y="4209"/>
              <a:ext cx="170" cy="2"/>
            </a:xfrm>
            <a:prstGeom prst="rect">
              <a:avLst/>
            </a:prstGeom>
            <a:solidFill>
              <a:srgbClr val="28282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53" name="Rectangle 1022"/>
            <p:cNvSpPr>
              <a:spLocks noChangeArrowheads="1"/>
            </p:cNvSpPr>
            <p:nvPr/>
          </p:nvSpPr>
          <p:spPr bwMode="auto">
            <a:xfrm>
              <a:off x="1066" y="4227"/>
              <a:ext cx="170" cy="5"/>
            </a:xfrm>
            <a:prstGeom prst="rect">
              <a:avLst/>
            </a:prstGeom>
            <a:solidFill>
              <a:srgbClr val="28282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54" name="Rectangle 1023"/>
            <p:cNvSpPr>
              <a:spLocks noChangeArrowheads="1"/>
            </p:cNvSpPr>
            <p:nvPr/>
          </p:nvSpPr>
          <p:spPr bwMode="auto">
            <a:xfrm>
              <a:off x="1066" y="4248"/>
              <a:ext cx="170" cy="2"/>
            </a:xfrm>
            <a:prstGeom prst="rect">
              <a:avLst/>
            </a:prstGeom>
            <a:solidFill>
              <a:srgbClr val="28282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55" name="Rectangle 1024"/>
            <p:cNvSpPr>
              <a:spLocks noChangeArrowheads="1"/>
            </p:cNvSpPr>
            <p:nvPr/>
          </p:nvSpPr>
          <p:spPr bwMode="auto">
            <a:xfrm>
              <a:off x="1066" y="4188"/>
              <a:ext cx="170" cy="2"/>
            </a:xfrm>
            <a:prstGeom prst="rect">
              <a:avLst/>
            </a:prstGeom>
            <a:solidFill>
              <a:srgbClr val="28282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56" name="Rectangle 1025"/>
            <p:cNvSpPr>
              <a:spLocks noChangeArrowheads="1"/>
            </p:cNvSpPr>
            <p:nvPr/>
          </p:nvSpPr>
          <p:spPr bwMode="auto">
            <a:xfrm>
              <a:off x="1066" y="4167"/>
              <a:ext cx="170" cy="4"/>
            </a:xfrm>
            <a:prstGeom prst="rect">
              <a:avLst/>
            </a:prstGeom>
            <a:solidFill>
              <a:srgbClr val="28282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57" name="Rectangle 1026"/>
            <p:cNvSpPr>
              <a:spLocks noChangeArrowheads="1"/>
            </p:cNvSpPr>
            <p:nvPr/>
          </p:nvSpPr>
          <p:spPr bwMode="auto">
            <a:xfrm>
              <a:off x="1066" y="4147"/>
              <a:ext cx="170" cy="4"/>
            </a:xfrm>
            <a:prstGeom prst="rect">
              <a:avLst/>
            </a:prstGeom>
            <a:solidFill>
              <a:srgbClr val="28282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58" name="Freeform 1027"/>
            <p:cNvSpPr>
              <a:spLocks noEditPoints="1"/>
            </p:cNvSpPr>
            <p:nvPr/>
          </p:nvSpPr>
          <p:spPr bwMode="auto">
            <a:xfrm>
              <a:off x="1062" y="4126"/>
              <a:ext cx="178" cy="147"/>
            </a:xfrm>
            <a:custGeom>
              <a:avLst/>
              <a:gdLst>
                <a:gd name="T0" fmla="*/ 178 w 178"/>
                <a:gd name="T1" fmla="*/ 147 h 147"/>
                <a:gd name="T2" fmla="*/ 0 w 178"/>
                <a:gd name="T3" fmla="*/ 147 h 147"/>
                <a:gd name="T4" fmla="*/ 0 w 178"/>
                <a:gd name="T5" fmla="*/ 0 h 147"/>
                <a:gd name="T6" fmla="*/ 178 w 178"/>
                <a:gd name="T7" fmla="*/ 0 h 147"/>
                <a:gd name="T8" fmla="*/ 178 w 178"/>
                <a:gd name="T9" fmla="*/ 147 h 147"/>
                <a:gd name="T10" fmla="*/ 8 w 178"/>
                <a:gd name="T11" fmla="*/ 139 h 147"/>
                <a:gd name="T12" fmla="*/ 170 w 178"/>
                <a:gd name="T13" fmla="*/ 139 h 147"/>
                <a:gd name="T14" fmla="*/ 170 w 178"/>
                <a:gd name="T15" fmla="*/ 8 h 147"/>
                <a:gd name="T16" fmla="*/ 8 w 178"/>
                <a:gd name="T17" fmla="*/ 8 h 147"/>
                <a:gd name="T18" fmla="*/ 8 w 178"/>
                <a:gd name="T19" fmla="*/ 139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8" h="147">
                  <a:moveTo>
                    <a:pt x="178" y="147"/>
                  </a:moveTo>
                  <a:lnTo>
                    <a:pt x="0" y="147"/>
                  </a:lnTo>
                  <a:lnTo>
                    <a:pt x="0" y="0"/>
                  </a:lnTo>
                  <a:lnTo>
                    <a:pt x="178" y="0"/>
                  </a:lnTo>
                  <a:lnTo>
                    <a:pt x="178" y="147"/>
                  </a:lnTo>
                  <a:close/>
                  <a:moveTo>
                    <a:pt x="8" y="139"/>
                  </a:moveTo>
                  <a:lnTo>
                    <a:pt x="170" y="139"/>
                  </a:lnTo>
                  <a:lnTo>
                    <a:pt x="170" y="8"/>
                  </a:lnTo>
                  <a:lnTo>
                    <a:pt x="8" y="8"/>
                  </a:lnTo>
                  <a:lnTo>
                    <a:pt x="8" y="139"/>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59" name="Rectangle 1028"/>
            <p:cNvSpPr>
              <a:spLocks noChangeArrowheads="1"/>
            </p:cNvSpPr>
            <p:nvPr/>
          </p:nvSpPr>
          <p:spPr bwMode="auto">
            <a:xfrm>
              <a:off x="1093" y="3632"/>
              <a:ext cx="191" cy="121"/>
            </a:xfrm>
            <a:prstGeom prst="rect">
              <a:avLst/>
            </a:prstGeom>
            <a:solidFill>
              <a:srgbClr val="00112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60" name="Freeform 1029"/>
            <p:cNvSpPr>
              <a:spLocks/>
            </p:cNvSpPr>
            <p:nvPr/>
          </p:nvSpPr>
          <p:spPr bwMode="auto">
            <a:xfrm>
              <a:off x="1093" y="3632"/>
              <a:ext cx="191" cy="121"/>
            </a:xfrm>
            <a:custGeom>
              <a:avLst/>
              <a:gdLst>
                <a:gd name="T0" fmla="*/ 0 w 191"/>
                <a:gd name="T1" fmla="*/ 121 h 121"/>
                <a:gd name="T2" fmla="*/ 0 w 191"/>
                <a:gd name="T3" fmla="*/ 0 h 121"/>
                <a:gd name="T4" fmla="*/ 191 w 191"/>
                <a:gd name="T5" fmla="*/ 0 h 121"/>
                <a:gd name="T6" fmla="*/ 0 w 191"/>
                <a:gd name="T7" fmla="*/ 121 h 121"/>
              </a:gdLst>
              <a:ahLst/>
              <a:cxnLst>
                <a:cxn ang="0">
                  <a:pos x="T0" y="T1"/>
                </a:cxn>
                <a:cxn ang="0">
                  <a:pos x="T2" y="T3"/>
                </a:cxn>
                <a:cxn ang="0">
                  <a:pos x="T4" y="T5"/>
                </a:cxn>
                <a:cxn ang="0">
                  <a:pos x="T6" y="T7"/>
                </a:cxn>
              </a:cxnLst>
              <a:rect l="0" t="0" r="r" b="b"/>
              <a:pathLst>
                <a:path w="191" h="121">
                  <a:moveTo>
                    <a:pt x="0" y="121"/>
                  </a:moveTo>
                  <a:lnTo>
                    <a:pt x="0" y="0"/>
                  </a:lnTo>
                  <a:lnTo>
                    <a:pt x="191" y="0"/>
                  </a:lnTo>
                  <a:lnTo>
                    <a:pt x="0" y="121"/>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61" name="Freeform 1030"/>
            <p:cNvSpPr>
              <a:spLocks/>
            </p:cNvSpPr>
            <p:nvPr/>
          </p:nvSpPr>
          <p:spPr bwMode="auto">
            <a:xfrm>
              <a:off x="1093" y="3632"/>
              <a:ext cx="191" cy="121"/>
            </a:xfrm>
            <a:custGeom>
              <a:avLst/>
              <a:gdLst>
                <a:gd name="T0" fmla="*/ 0 w 191"/>
                <a:gd name="T1" fmla="*/ 121 h 121"/>
                <a:gd name="T2" fmla="*/ 0 w 191"/>
                <a:gd name="T3" fmla="*/ 0 h 121"/>
                <a:gd name="T4" fmla="*/ 191 w 191"/>
                <a:gd name="T5" fmla="*/ 0 h 121"/>
              </a:gdLst>
              <a:ahLst/>
              <a:cxnLst>
                <a:cxn ang="0">
                  <a:pos x="T0" y="T1"/>
                </a:cxn>
                <a:cxn ang="0">
                  <a:pos x="T2" y="T3"/>
                </a:cxn>
                <a:cxn ang="0">
                  <a:pos x="T4" y="T5"/>
                </a:cxn>
              </a:cxnLst>
              <a:rect l="0" t="0" r="r" b="b"/>
              <a:pathLst>
                <a:path w="191" h="121">
                  <a:moveTo>
                    <a:pt x="0" y="121"/>
                  </a:moveTo>
                  <a:lnTo>
                    <a:pt x="0" y="0"/>
                  </a:lnTo>
                  <a:lnTo>
                    <a:pt x="19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62" name="Freeform 1031"/>
            <p:cNvSpPr>
              <a:spLocks noEditPoints="1"/>
            </p:cNvSpPr>
            <p:nvPr/>
          </p:nvSpPr>
          <p:spPr bwMode="auto">
            <a:xfrm>
              <a:off x="1089" y="3628"/>
              <a:ext cx="199" cy="127"/>
            </a:xfrm>
            <a:custGeom>
              <a:avLst/>
              <a:gdLst>
                <a:gd name="T0" fmla="*/ 199 w 199"/>
                <a:gd name="T1" fmla="*/ 127 h 127"/>
                <a:gd name="T2" fmla="*/ 0 w 199"/>
                <a:gd name="T3" fmla="*/ 127 h 127"/>
                <a:gd name="T4" fmla="*/ 0 w 199"/>
                <a:gd name="T5" fmla="*/ 0 h 127"/>
                <a:gd name="T6" fmla="*/ 199 w 199"/>
                <a:gd name="T7" fmla="*/ 0 h 127"/>
                <a:gd name="T8" fmla="*/ 199 w 199"/>
                <a:gd name="T9" fmla="*/ 127 h 127"/>
                <a:gd name="T10" fmla="*/ 6 w 199"/>
                <a:gd name="T11" fmla="*/ 121 h 127"/>
                <a:gd name="T12" fmla="*/ 191 w 199"/>
                <a:gd name="T13" fmla="*/ 121 h 127"/>
                <a:gd name="T14" fmla="*/ 191 w 199"/>
                <a:gd name="T15" fmla="*/ 9 h 127"/>
                <a:gd name="T16" fmla="*/ 6 w 199"/>
                <a:gd name="T17" fmla="*/ 9 h 127"/>
                <a:gd name="T18" fmla="*/ 6 w 199"/>
                <a:gd name="T19" fmla="*/ 121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9" h="127">
                  <a:moveTo>
                    <a:pt x="199" y="127"/>
                  </a:moveTo>
                  <a:lnTo>
                    <a:pt x="0" y="127"/>
                  </a:lnTo>
                  <a:lnTo>
                    <a:pt x="0" y="0"/>
                  </a:lnTo>
                  <a:lnTo>
                    <a:pt x="199" y="0"/>
                  </a:lnTo>
                  <a:lnTo>
                    <a:pt x="199" y="127"/>
                  </a:lnTo>
                  <a:close/>
                  <a:moveTo>
                    <a:pt x="6" y="121"/>
                  </a:moveTo>
                  <a:lnTo>
                    <a:pt x="191" y="121"/>
                  </a:lnTo>
                  <a:lnTo>
                    <a:pt x="191" y="9"/>
                  </a:lnTo>
                  <a:lnTo>
                    <a:pt x="6" y="9"/>
                  </a:lnTo>
                  <a:lnTo>
                    <a:pt x="6" y="121"/>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63" name="Oval 1032"/>
            <p:cNvSpPr>
              <a:spLocks noChangeArrowheads="1"/>
            </p:cNvSpPr>
            <p:nvPr/>
          </p:nvSpPr>
          <p:spPr bwMode="auto">
            <a:xfrm>
              <a:off x="1018" y="3647"/>
              <a:ext cx="29" cy="29"/>
            </a:xfrm>
            <a:prstGeom prst="ellipse">
              <a:avLst/>
            </a:prstGeom>
            <a:solidFill>
              <a:srgbClr val="107C1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64" name="Freeform 1033"/>
            <p:cNvSpPr>
              <a:spLocks noEditPoints="1"/>
            </p:cNvSpPr>
            <p:nvPr/>
          </p:nvSpPr>
          <p:spPr bwMode="auto">
            <a:xfrm>
              <a:off x="1016" y="3645"/>
              <a:ext cx="33" cy="33"/>
            </a:xfrm>
            <a:custGeom>
              <a:avLst/>
              <a:gdLst>
                <a:gd name="T0" fmla="*/ 8 w 16"/>
                <a:gd name="T1" fmla="*/ 16 h 16"/>
                <a:gd name="T2" fmla="*/ 0 w 16"/>
                <a:gd name="T3" fmla="*/ 8 h 16"/>
                <a:gd name="T4" fmla="*/ 8 w 16"/>
                <a:gd name="T5" fmla="*/ 0 h 16"/>
                <a:gd name="T6" fmla="*/ 16 w 16"/>
                <a:gd name="T7" fmla="*/ 8 h 16"/>
                <a:gd name="T8" fmla="*/ 8 w 16"/>
                <a:gd name="T9" fmla="*/ 16 h 16"/>
                <a:gd name="T10" fmla="*/ 8 w 16"/>
                <a:gd name="T11" fmla="*/ 2 h 16"/>
                <a:gd name="T12" fmla="*/ 2 w 16"/>
                <a:gd name="T13" fmla="*/ 8 h 16"/>
                <a:gd name="T14" fmla="*/ 8 w 16"/>
                <a:gd name="T15" fmla="*/ 14 h 16"/>
                <a:gd name="T16" fmla="*/ 14 w 16"/>
                <a:gd name="T17" fmla="*/ 8 h 16"/>
                <a:gd name="T18" fmla="*/ 8 w 16"/>
                <a:gd name="T19" fmla="*/ 2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16">
                  <a:moveTo>
                    <a:pt x="8" y="16"/>
                  </a:moveTo>
                  <a:cubicBezTo>
                    <a:pt x="4" y="16"/>
                    <a:pt x="0" y="13"/>
                    <a:pt x="0" y="8"/>
                  </a:cubicBezTo>
                  <a:cubicBezTo>
                    <a:pt x="0" y="4"/>
                    <a:pt x="4" y="0"/>
                    <a:pt x="8" y="0"/>
                  </a:cubicBezTo>
                  <a:cubicBezTo>
                    <a:pt x="13" y="0"/>
                    <a:pt x="16" y="4"/>
                    <a:pt x="16" y="8"/>
                  </a:cubicBezTo>
                  <a:cubicBezTo>
                    <a:pt x="16" y="13"/>
                    <a:pt x="13" y="16"/>
                    <a:pt x="8" y="16"/>
                  </a:cubicBezTo>
                  <a:close/>
                  <a:moveTo>
                    <a:pt x="8" y="2"/>
                  </a:moveTo>
                  <a:cubicBezTo>
                    <a:pt x="5" y="2"/>
                    <a:pt x="2" y="5"/>
                    <a:pt x="2" y="8"/>
                  </a:cubicBezTo>
                  <a:cubicBezTo>
                    <a:pt x="2" y="12"/>
                    <a:pt x="5" y="14"/>
                    <a:pt x="8" y="14"/>
                  </a:cubicBezTo>
                  <a:cubicBezTo>
                    <a:pt x="12" y="14"/>
                    <a:pt x="14" y="12"/>
                    <a:pt x="14" y="8"/>
                  </a:cubicBezTo>
                  <a:cubicBezTo>
                    <a:pt x="14" y="5"/>
                    <a:pt x="12" y="2"/>
                    <a:pt x="8" y="2"/>
                  </a:cubicBez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65" name="Freeform 1034"/>
            <p:cNvSpPr>
              <a:spLocks/>
            </p:cNvSpPr>
            <p:nvPr/>
          </p:nvSpPr>
          <p:spPr bwMode="auto">
            <a:xfrm>
              <a:off x="1018" y="3647"/>
              <a:ext cx="29" cy="29"/>
            </a:xfrm>
            <a:custGeom>
              <a:avLst/>
              <a:gdLst>
                <a:gd name="T0" fmla="*/ 3 w 14"/>
                <a:gd name="T1" fmla="*/ 10 h 14"/>
                <a:gd name="T2" fmla="*/ 10 w 14"/>
                <a:gd name="T3" fmla="*/ 3 h 14"/>
                <a:gd name="T4" fmla="*/ 14 w 14"/>
                <a:gd name="T5" fmla="*/ 4 h 14"/>
                <a:gd name="T6" fmla="*/ 7 w 14"/>
                <a:gd name="T7" fmla="*/ 0 h 14"/>
                <a:gd name="T8" fmla="*/ 0 w 14"/>
                <a:gd name="T9" fmla="*/ 7 h 14"/>
                <a:gd name="T10" fmla="*/ 4 w 14"/>
                <a:gd name="T11" fmla="*/ 14 h 14"/>
                <a:gd name="T12" fmla="*/ 3 w 14"/>
                <a:gd name="T13" fmla="*/ 10 h 14"/>
              </a:gdLst>
              <a:ahLst/>
              <a:cxnLst>
                <a:cxn ang="0">
                  <a:pos x="T0" y="T1"/>
                </a:cxn>
                <a:cxn ang="0">
                  <a:pos x="T2" y="T3"/>
                </a:cxn>
                <a:cxn ang="0">
                  <a:pos x="T4" y="T5"/>
                </a:cxn>
                <a:cxn ang="0">
                  <a:pos x="T6" y="T7"/>
                </a:cxn>
                <a:cxn ang="0">
                  <a:pos x="T8" y="T9"/>
                </a:cxn>
                <a:cxn ang="0">
                  <a:pos x="T10" y="T11"/>
                </a:cxn>
                <a:cxn ang="0">
                  <a:pos x="T12" y="T13"/>
                </a:cxn>
              </a:cxnLst>
              <a:rect l="0" t="0" r="r" b="b"/>
              <a:pathLst>
                <a:path w="14" h="14">
                  <a:moveTo>
                    <a:pt x="3" y="10"/>
                  </a:moveTo>
                  <a:cubicBezTo>
                    <a:pt x="3" y="6"/>
                    <a:pt x="6" y="3"/>
                    <a:pt x="10" y="3"/>
                  </a:cubicBezTo>
                  <a:cubicBezTo>
                    <a:pt x="12" y="3"/>
                    <a:pt x="13" y="3"/>
                    <a:pt x="14" y="4"/>
                  </a:cubicBezTo>
                  <a:cubicBezTo>
                    <a:pt x="12" y="2"/>
                    <a:pt x="10" y="0"/>
                    <a:pt x="7" y="0"/>
                  </a:cubicBezTo>
                  <a:cubicBezTo>
                    <a:pt x="3" y="0"/>
                    <a:pt x="0" y="3"/>
                    <a:pt x="0" y="7"/>
                  </a:cubicBezTo>
                  <a:cubicBezTo>
                    <a:pt x="0" y="10"/>
                    <a:pt x="2" y="12"/>
                    <a:pt x="4" y="14"/>
                  </a:cubicBezTo>
                  <a:cubicBezTo>
                    <a:pt x="3" y="13"/>
                    <a:pt x="3" y="11"/>
                    <a:pt x="3" y="10"/>
                  </a:cubicBezTo>
                  <a:close/>
                </a:path>
              </a:pathLst>
            </a:custGeom>
            <a:solidFill>
              <a:srgbClr val="BAD8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66" name="Freeform 1035"/>
            <p:cNvSpPr>
              <a:spLocks noEditPoints="1"/>
            </p:cNvSpPr>
            <p:nvPr/>
          </p:nvSpPr>
          <p:spPr bwMode="auto">
            <a:xfrm>
              <a:off x="1016" y="3645"/>
              <a:ext cx="33" cy="33"/>
            </a:xfrm>
            <a:custGeom>
              <a:avLst/>
              <a:gdLst>
                <a:gd name="T0" fmla="*/ 8 w 16"/>
                <a:gd name="T1" fmla="*/ 16 h 16"/>
                <a:gd name="T2" fmla="*/ 0 w 16"/>
                <a:gd name="T3" fmla="*/ 8 h 16"/>
                <a:gd name="T4" fmla="*/ 8 w 16"/>
                <a:gd name="T5" fmla="*/ 0 h 16"/>
                <a:gd name="T6" fmla="*/ 16 w 16"/>
                <a:gd name="T7" fmla="*/ 8 h 16"/>
                <a:gd name="T8" fmla="*/ 8 w 16"/>
                <a:gd name="T9" fmla="*/ 16 h 16"/>
                <a:gd name="T10" fmla="*/ 8 w 16"/>
                <a:gd name="T11" fmla="*/ 2 h 16"/>
                <a:gd name="T12" fmla="*/ 2 w 16"/>
                <a:gd name="T13" fmla="*/ 8 h 16"/>
                <a:gd name="T14" fmla="*/ 8 w 16"/>
                <a:gd name="T15" fmla="*/ 14 h 16"/>
                <a:gd name="T16" fmla="*/ 14 w 16"/>
                <a:gd name="T17" fmla="*/ 8 h 16"/>
                <a:gd name="T18" fmla="*/ 8 w 16"/>
                <a:gd name="T19" fmla="*/ 2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16">
                  <a:moveTo>
                    <a:pt x="8" y="16"/>
                  </a:moveTo>
                  <a:cubicBezTo>
                    <a:pt x="4" y="16"/>
                    <a:pt x="0" y="13"/>
                    <a:pt x="0" y="8"/>
                  </a:cubicBezTo>
                  <a:cubicBezTo>
                    <a:pt x="0" y="4"/>
                    <a:pt x="4" y="0"/>
                    <a:pt x="8" y="0"/>
                  </a:cubicBezTo>
                  <a:cubicBezTo>
                    <a:pt x="13" y="0"/>
                    <a:pt x="16" y="4"/>
                    <a:pt x="16" y="8"/>
                  </a:cubicBezTo>
                  <a:cubicBezTo>
                    <a:pt x="16" y="13"/>
                    <a:pt x="13" y="16"/>
                    <a:pt x="8" y="16"/>
                  </a:cubicBezTo>
                  <a:close/>
                  <a:moveTo>
                    <a:pt x="8" y="2"/>
                  </a:moveTo>
                  <a:cubicBezTo>
                    <a:pt x="5" y="2"/>
                    <a:pt x="2" y="5"/>
                    <a:pt x="2" y="8"/>
                  </a:cubicBezTo>
                  <a:cubicBezTo>
                    <a:pt x="2" y="12"/>
                    <a:pt x="5" y="14"/>
                    <a:pt x="8" y="14"/>
                  </a:cubicBezTo>
                  <a:cubicBezTo>
                    <a:pt x="12" y="14"/>
                    <a:pt x="14" y="12"/>
                    <a:pt x="14" y="8"/>
                  </a:cubicBezTo>
                  <a:cubicBezTo>
                    <a:pt x="14" y="5"/>
                    <a:pt x="12" y="2"/>
                    <a:pt x="8"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67" name="Oval 1036"/>
            <p:cNvSpPr>
              <a:spLocks noChangeArrowheads="1"/>
            </p:cNvSpPr>
            <p:nvPr/>
          </p:nvSpPr>
          <p:spPr bwMode="auto">
            <a:xfrm>
              <a:off x="1018" y="3707"/>
              <a:ext cx="29" cy="31"/>
            </a:xfrm>
            <a:prstGeom prst="ellipse">
              <a:avLst/>
            </a:prstGeom>
            <a:solidFill>
              <a:srgbClr val="99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68" name="Freeform 1037"/>
            <p:cNvSpPr>
              <a:spLocks/>
            </p:cNvSpPr>
            <p:nvPr/>
          </p:nvSpPr>
          <p:spPr bwMode="auto">
            <a:xfrm>
              <a:off x="1018" y="3707"/>
              <a:ext cx="29" cy="29"/>
            </a:xfrm>
            <a:custGeom>
              <a:avLst/>
              <a:gdLst>
                <a:gd name="T0" fmla="*/ 3 w 14"/>
                <a:gd name="T1" fmla="*/ 10 h 14"/>
                <a:gd name="T2" fmla="*/ 10 w 14"/>
                <a:gd name="T3" fmla="*/ 3 h 14"/>
                <a:gd name="T4" fmla="*/ 14 w 14"/>
                <a:gd name="T5" fmla="*/ 4 h 14"/>
                <a:gd name="T6" fmla="*/ 7 w 14"/>
                <a:gd name="T7" fmla="*/ 0 h 14"/>
                <a:gd name="T8" fmla="*/ 0 w 14"/>
                <a:gd name="T9" fmla="*/ 7 h 14"/>
                <a:gd name="T10" fmla="*/ 4 w 14"/>
                <a:gd name="T11" fmla="*/ 14 h 14"/>
                <a:gd name="T12" fmla="*/ 3 w 14"/>
                <a:gd name="T13" fmla="*/ 10 h 14"/>
              </a:gdLst>
              <a:ahLst/>
              <a:cxnLst>
                <a:cxn ang="0">
                  <a:pos x="T0" y="T1"/>
                </a:cxn>
                <a:cxn ang="0">
                  <a:pos x="T2" y="T3"/>
                </a:cxn>
                <a:cxn ang="0">
                  <a:pos x="T4" y="T5"/>
                </a:cxn>
                <a:cxn ang="0">
                  <a:pos x="T6" y="T7"/>
                </a:cxn>
                <a:cxn ang="0">
                  <a:pos x="T8" y="T9"/>
                </a:cxn>
                <a:cxn ang="0">
                  <a:pos x="T10" y="T11"/>
                </a:cxn>
                <a:cxn ang="0">
                  <a:pos x="T12" y="T13"/>
                </a:cxn>
              </a:cxnLst>
              <a:rect l="0" t="0" r="r" b="b"/>
              <a:pathLst>
                <a:path w="14" h="14">
                  <a:moveTo>
                    <a:pt x="3" y="10"/>
                  </a:moveTo>
                  <a:cubicBezTo>
                    <a:pt x="3" y="6"/>
                    <a:pt x="6" y="3"/>
                    <a:pt x="10" y="3"/>
                  </a:cubicBezTo>
                  <a:cubicBezTo>
                    <a:pt x="12" y="3"/>
                    <a:pt x="13" y="4"/>
                    <a:pt x="14" y="4"/>
                  </a:cubicBezTo>
                  <a:cubicBezTo>
                    <a:pt x="12" y="2"/>
                    <a:pt x="10" y="0"/>
                    <a:pt x="7" y="0"/>
                  </a:cubicBezTo>
                  <a:cubicBezTo>
                    <a:pt x="3" y="0"/>
                    <a:pt x="0" y="3"/>
                    <a:pt x="0" y="7"/>
                  </a:cubicBezTo>
                  <a:cubicBezTo>
                    <a:pt x="0" y="10"/>
                    <a:pt x="2" y="12"/>
                    <a:pt x="4" y="14"/>
                  </a:cubicBezTo>
                  <a:cubicBezTo>
                    <a:pt x="3" y="13"/>
                    <a:pt x="3" y="12"/>
                    <a:pt x="3" y="10"/>
                  </a:cubicBezTo>
                  <a:close/>
                </a:path>
              </a:pathLst>
            </a:custGeom>
            <a:solidFill>
              <a:srgbClr val="EE4D5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69" name="Freeform 1038"/>
            <p:cNvSpPr>
              <a:spLocks noEditPoints="1"/>
            </p:cNvSpPr>
            <p:nvPr/>
          </p:nvSpPr>
          <p:spPr bwMode="auto">
            <a:xfrm>
              <a:off x="1016" y="3705"/>
              <a:ext cx="33" cy="35"/>
            </a:xfrm>
            <a:custGeom>
              <a:avLst/>
              <a:gdLst>
                <a:gd name="T0" fmla="*/ 8 w 16"/>
                <a:gd name="T1" fmla="*/ 17 h 17"/>
                <a:gd name="T2" fmla="*/ 0 w 16"/>
                <a:gd name="T3" fmla="*/ 8 h 17"/>
                <a:gd name="T4" fmla="*/ 8 w 16"/>
                <a:gd name="T5" fmla="*/ 0 h 17"/>
                <a:gd name="T6" fmla="*/ 16 w 16"/>
                <a:gd name="T7" fmla="*/ 8 h 17"/>
                <a:gd name="T8" fmla="*/ 8 w 16"/>
                <a:gd name="T9" fmla="*/ 17 h 17"/>
                <a:gd name="T10" fmla="*/ 8 w 16"/>
                <a:gd name="T11" fmla="*/ 2 h 17"/>
                <a:gd name="T12" fmla="*/ 2 w 16"/>
                <a:gd name="T13" fmla="*/ 8 h 17"/>
                <a:gd name="T14" fmla="*/ 8 w 16"/>
                <a:gd name="T15" fmla="*/ 15 h 17"/>
                <a:gd name="T16" fmla="*/ 14 w 16"/>
                <a:gd name="T17" fmla="*/ 8 h 17"/>
                <a:gd name="T18" fmla="*/ 8 w 16"/>
                <a:gd name="T19" fmla="*/ 2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17">
                  <a:moveTo>
                    <a:pt x="8" y="17"/>
                  </a:moveTo>
                  <a:cubicBezTo>
                    <a:pt x="4" y="17"/>
                    <a:pt x="0" y="13"/>
                    <a:pt x="0" y="8"/>
                  </a:cubicBezTo>
                  <a:cubicBezTo>
                    <a:pt x="0" y="4"/>
                    <a:pt x="4" y="0"/>
                    <a:pt x="8" y="0"/>
                  </a:cubicBezTo>
                  <a:cubicBezTo>
                    <a:pt x="13" y="0"/>
                    <a:pt x="16" y="4"/>
                    <a:pt x="16" y="8"/>
                  </a:cubicBezTo>
                  <a:cubicBezTo>
                    <a:pt x="16" y="13"/>
                    <a:pt x="13" y="17"/>
                    <a:pt x="8" y="17"/>
                  </a:cubicBezTo>
                  <a:close/>
                  <a:moveTo>
                    <a:pt x="8" y="2"/>
                  </a:moveTo>
                  <a:cubicBezTo>
                    <a:pt x="5" y="2"/>
                    <a:pt x="2" y="5"/>
                    <a:pt x="2" y="8"/>
                  </a:cubicBezTo>
                  <a:cubicBezTo>
                    <a:pt x="2" y="12"/>
                    <a:pt x="5" y="15"/>
                    <a:pt x="8" y="15"/>
                  </a:cubicBezTo>
                  <a:cubicBezTo>
                    <a:pt x="12" y="15"/>
                    <a:pt x="14" y="12"/>
                    <a:pt x="14" y="8"/>
                  </a:cubicBezTo>
                  <a:cubicBezTo>
                    <a:pt x="14" y="5"/>
                    <a:pt x="12" y="2"/>
                    <a:pt x="8"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70" name="Rectangle 1039"/>
            <p:cNvSpPr>
              <a:spLocks noChangeArrowheads="1"/>
            </p:cNvSpPr>
            <p:nvPr/>
          </p:nvSpPr>
          <p:spPr bwMode="auto">
            <a:xfrm>
              <a:off x="2033" y="4130"/>
              <a:ext cx="171" cy="139"/>
            </a:xfrm>
            <a:prstGeom prst="rect">
              <a:avLst/>
            </a:prstGeom>
            <a:solidFill>
              <a:srgbClr val="93939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71" name="Rectangle 1040"/>
            <p:cNvSpPr>
              <a:spLocks noChangeArrowheads="1"/>
            </p:cNvSpPr>
            <p:nvPr/>
          </p:nvSpPr>
          <p:spPr bwMode="auto">
            <a:xfrm>
              <a:off x="2033" y="4209"/>
              <a:ext cx="171" cy="2"/>
            </a:xfrm>
            <a:prstGeom prst="rect">
              <a:avLst/>
            </a:prstGeom>
            <a:solidFill>
              <a:srgbClr val="28282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72" name="Rectangle 1041"/>
            <p:cNvSpPr>
              <a:spLocks noChangeArrowheads="1"/>
            </p:cNvSpPr>
            <p:nvPr/>
          </p:nvSpPr>
          <p:spPr bwMode="auto">
            <a:xfrm>
              <a:off x="2033" y="4227"/>
              <a:ext cx="171" cy="5"/>
            </a:xfrm>
            <a:prstGeom prst="rect">
              <a:avLst/>
            </a:prstGeom>
            <a:solidFill>
              <a:srgbClr val="28282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73" name="Rectangle 1042"/>
            <p:cNvSpPr>
              <a:spLocks noChangeArrowheads="1"/>
            </p:cNvSpPr>
            <p:nvPr/>
          </p:nvSpPr>
          <p:spPr bwMode="auto">
            <a:xfrm>
              <a:off x="2033" y="4248"/>
              <a:ext cx="171" cy="2"/>
            </a:xfrm>
            <a:prstGeom prst="rect">
              <a:avLst/>
            </a:prstGeom>
            <a:solidFill>
              <a:srgbClr val="28282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74" name="Rectangle 1043"/>
            <p:cNvSpPr>
              <a:spLocks noChangeArrowheads="1"/>
            </p:cNvSpPr>
            <p:nvPr/>
          </p:nvSpPr>
          <p:spPr bwMode="auto">
            <a:xfrm>
              <a:off x="2033" y="4188"/>
              <a:ext cx="171" cy="2"/>
            </a:xfrm>
            <a:prstGeom prst="rect">
              <a:avLst/>
            </a:prstGeom>
            <a:solidFill>
              <a:srgbClr val="28282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75" name="Rectangle 1044"/>
            <p:cNvSpPr>
              <a:spLocks noChangeArrowheads="1"/>
            </p:cNvSpPr>
            <p:nvPr/>
          </p:nvSpPr>
          <p:spPr bwMode="auto">
            <a:xfrm>
              <a:off x="2033" y="4167"/>
              <a:ext cx="171" cy="4"/>
            </a:xfrm>
            <a:prstGeom prst="rect">
              <a:avLst/>
            </a:prstGeom>
            <a:solidFill>
              <a:srgbClr val="28282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76" name="Rectangle 1045"/>
            <p:cNvSpPr>
              <a:spLocks noChangeArrowheads="1"/>
            </p:cNvSpPr>
            <p:nvPr/>
          </p:nvSpPr>
          <p:spPr bwMode="auto">
            <a:xfrm>
              <a:off x="2033" y="4147"/>
              <a:ext cx="171" cy="4"/>
            </a:xfrm>
            <a:prstGeom prst="rect">
              <a:avLst/>
            </a:prstGeom>
            <a:solidFill>
              <a:srgbClr val="28282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77" name="Freeform 1046"/>
            <p:cNvSpPr>
              <a:spLocks noEditPoints="1"/>
            </p:cNvSpPr>
            <p:nvPr/>
          </p:nvSpPr>
          <p:spPr bwMode="auto">
            <a:xfrm>
              <a:off x="2029" y="4126"/>
              <a:ext cx="179" cy="147"/>
            </a:xfrm>
            <a:custGeom>
              <a:avLst/>
              <a:gdLst>
                <a:gd name="T0" fmla="*/ 179 w 179"/>
                <a:gd name="T1" fmla="*/ 147 h 147"/>
                <a:gd name="T2" fmla="*/ 0 w 179"/>
                <a:gd name="T3" fmla="*/ 147 h 147"/>
                <a:gd name="T4" fmla="*/ 0 w 179"/>
                <a:gd name="T5" fmla="*/ 0 h 147"/>
                <a:gd name="T6" fmla="*/ 179 w 179"/>
                <a:gd name="T7" fmla="*/ 0 h 147"/>
                <a:gd name="T8" fmla="*/ 179 w 179"/>
                <a:gd name="T9" fmla="*/ 147 h 147"/>
                <a:gd name="T10" fmla="*/ 9 w 179"/>
                <a:gd name="T11" fmla="*/ 139 h 147"/>
                <a:gd name="T12" fmla="*/ 171 w 179"/>
                <a:gd name="T13" fmla="*/ 139 h 147"/>
                <a:gd name="T14" fmla="*/ 171 w 179"/>
                <a:gd name="T15" fmla="*/ 8 h 147"/>
                <a:gd name="T16" fmla="*/ 9 w 179"/>
                <a:gd name="T17" fmla="*/ 8 h 147"/>
                <a:gd name="T18" fmla="*/ 9 w 179"/>
                <a:gd name="T19" fmla="*/ 139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9" h="147">
                  <a:moveTo>
                    <a:pt x="179" y="147"/>
                  </a:moveTo>
                  <a:lnTo>
                    <a:pt x="0" y="147"/>
                  </a:lnTo>
                  <a:lnTo>
                    <a:pt x="0" y="0"/>
                  </a:lnTo>
                  <a:lnTo>
                    <a:pt x="179" y="0"/>
                  </a:lnTo>
                  <a:lnTo>
                    <a:pt x="179" y="147"/>
                  </a:lnTo>
                  <a:close/>
                  <a:moveTo>
                    <a:pt x="9" y="139"/>
                  </a:moveTo>
                  <a:lnTo>
                    <a:pt x="171" y="139"/>
                  </a:lnTo>
                  <a:lnTo>
                    <a:pt x="171" y="8"/>
                  </a:lnTo>
                  <a:lnTo>
                    <a:pt x="9" y="8"/>
                  </a:lnTo>
                  <a:lnTo>
                    <a:pt x="9" y="139"/>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78" name="Rectangle 1047"/>
            <p:cNvSpPr>
              <a:spLocks noChangeArrowheads="1"/>
            </p:cNvSpPr>
            <p:nvPr/>
          </p:nvSpPr>
          <p:spPr bwMode="auto">
            <a:xfrm>
              <a:off x="2058" y="3632"/>
              <a:ext cx="193" cy="121"/>
            </a:xfrm>
            <a:prstGeom prst="rect">
              <a:avLst/>
            </a:prstGeom>
            <a:solidFill>
              <a:srgbClr val="00112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79" name="Freeform 1048"/>
            <p:cNvSpPr>
              <a:spLocks/>
            </p:cNvSpPr>
            <p:nvPr/>
          </p:nvSpPr>
          <p:spPr bwMode="auto">
            <a:xfrm>
              <a:off x="2058" y="3632"/>
              <a:ext cx="193" cy="121"/>
            </a:xfrm>
            <a:custGeom>
              <a:avLst/>
              <a:gdLst>
                <a:gd name="T0" fmla="*/ 0 w 193"/>
                <a:gd name="T1" fmla="*/ 121 h 121"/>
                <a:gd name="T2" fmla="*/ 0 w 193"/>
                <a:gd name="T3" fmla="*/ 0 h 121"/>
                <a:gd name="T4" fmla="*/ 193 w 193"/>
                <a:gd name="T5" fmla="*/ 0 h 121"/>
                <a:gd name="T6" fmla="*/ 0 w 193"/>
                <a:gd name="T7" fmla="*/ 121 h 121"/>
              </a:gdLst>
              <a:ahLst/>
              <a:cxnLst>
                <a:cxn ang="0">
                  <a:pos x="T0" y="T1"/>
                </a:cxn>
                <a:cxn ang="0">
                  <a:pos x="T2" y="T3"/>
                </a:cxn>
                <a:cxn ang="0">
                  <a:pos x="T4" y="T5"/>
                </a:cxn>
                <a:cxn ang="0">
                  <a:pos x="T6" y="T7"/>
                </a:cxn>
              </a:cxnLst>
              <a:rect l="0" t="0" r="r" b="b"/>
              <a:pathLst>
                <a:path w="193" h="121">
                  <a:moveTo>
                    <a:pt x="0" y="121"/>
                  </a:moveTo>
                  <a:lnTo>
                    <a:pt x="0" y="0"/>
                  </a:lnTo>
                  <a:lnTo>
                    <a:pt x="193" y="0"/>
                  </a:lnTo>
                  <a:lnTo>
                    <a:pt x="0" y="121"/>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80" name="Freeform 1049"/>
            <p:cNvSpPr>
              <a:spLocks/>
            </p:cNvSpPr>
            <p:nvPr/>
          </p:nvSpPr>
          <p:spPr bwMode="auto">
            <a:xfrm>
              <a:off x="2058" y="3632"/>
              <a:ext cx="193" cy="121"/>
            </a:xfrm>
            <a:custGeom>
              <a:avLst/>
              <a:gdLst>
                <a:gd name="T0" fmla="*/ 0 w 193"/>
                <a:gd name="T1" fmla="*/ 121 h 121"/>
                <a:gd name="T2" fmla="*/ 0 w 193"/>
                <a:gd name="T3" fmla="*/ 0 h 121"/>
                <a:gd name="T4" fmla="*/ 193 w 193"/>
                <a:gd name="T5" fmla="*/ 0 h 121"/>
              </a:gdLst>
              <a:ahLst/>
              <a:cxnLst>
                <a:cxn ang="0">
                  <a:pos x="T0" y="T1"/>
                </a:cxn>
                <a:cxn ang="0">
                  <a:pos x="T2" y="T3"/>
                </a:cxn>
                <a:cxn ang="0">
                  <a:pos x="T4" y="T5"/>
                </a:cxn>
              </a:cxnLst>
              <a:rect l="0" t="0" r="r" b="b"/>
              <a:pathLst>
                <a:path w="193" h="121">
                  <a:moveTo>
                    <a:pt x="0" y="121"/>
                  </a:moveTo>
                  <a:lnTo>
                    <a:pt x="0" y="0"/>
                  </a:lnTo>
                  <a:lnTo>
                    <a:pt x="19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81" name="Freeform 1050"/>
            <p:cNvSpPr>
              <a:spLocks noEditPoints="1"/>
            </p:cNvSpPr>
            <p:nvPr/>
          </p:nvSpPr>
          <p:spPr bwMode="auto">
            <a:xfrm>
              <a:off x="2056" y="3628"/>
              <a:ext cx="200" cy="127"/>
            </a:xfrm>
            <a:custGeom>
              <a:avLst/>
              <a:gdLst>
                <a:gd name="T0" fmla="*/ 200 w 200"/>
                <a:gd name="T1" fmla="*/ 127 h 127"/>
                <a:gd name="T2" fmla="*/ 0 w 200"/>
                <a:gd name="T3" fmla="*/ 127 h 127"/>
                <a:gd name="T4" fmla="*/ 0 w 200"/>
                <a:gd name="T5" fmla="*/ 0 h 127"/>
                <a:gd name="T6" fmla="*/ 200 w 200"/>
                <a:gd name="T7" fmla="*/ 0 h 127"/>
                <a:gd name="T8" fmla="*/ 200 w 200"/>
                <a:gd name="T9" fmla="*/ 127 h 127"/>
                <a:gd name="T10" fmla="*/ 6 w 200"/>
                <a:gd name="T11" fmla="*/ 121 h 127"/>
                <a:gd name="T12" fmla="*/ 191 w 200"/>
                <a:gd name="T13" fmla="*/ 121 h 127"/>
                <a:gd name="T14" fmla="*/ 191 w 200"/>
                <a:gd name="T15" fmla="*/ 9 h 127"/>
                <a:gd name="T16" fmla="*/ 6 w 200"/>
                <a:gd name="T17" fmla="*/ 9 h 127"/>
                <a:gd name="T18" fmla="*/ 6 w 200"/>
                <a:gd name="T19" fmla="*/ 121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0" h="127">
                  <a:moveTo>
                    <a:pt x="200" y="127"/>
                  </a:moveTo>
                  <a:lnTo>
                    <a:pt x="0" y="127"/>
                  </a:lnTo>
                  <a:lnTo>
                    <a:pt x="0" y="0"/>
                  </a:lnTo>
                  <a:lnTo>
                    <a:pt x="200" y="0"/>
                  </a:lnTo>
                  <a:lnTo>
                    <a:pt x="200" y="127"/>
                  </a:lnTo>
                  <a:close/>
                  <a:moveTo>
                    <a:pt x="6" y="121"/>
                  </a:moveTo>
                  <a:lnTo>
                    <a:pt x="191" y="121"/>
                  </a:lnTo>
                  <a:lnTo>
                    <a:pt x="191" y="9"/>
                  </a:lnTo>
                  <a:lnTo>
                    <a:pt x="6" y="9"/>
                  </a:lnTo>
                  <a:lnTo>
                    <a:pt x="6" y="121"/>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82" name="Oval 1051"/>
            <p:cNvSpPr>
              <a:spLocks noChangeArrowheads="1"/>
            </p:cNvSpPr>
            <p:nvPr/>
          </p:nvSpPr>
          <p:spPr bwMode="auto">
            <a:xfrm>
              <a:off x="1986" y="3647"/>
              <a:ext cx="29" cy="29"/>
            </a:xfrm>
            <a:prstGeom prst="ellipse">
              <a:avLst/>
            </a:prstGeom>
            <a:solidFill>
              <a:srgbClr val="107C1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83" name="Freeform 1052"/>
            <p:cNvSpPr>
              <a:spLocks noEditPoints="1"/>
            </p:cNvSpPr>
            <p:nvPr/>
          </p:nvSpPr>
          <p:spPr bwMode="auto">
            <a:xfrm>
              <a:off x="1984" y="3645"/>
              <a:ext cx="33" cy="33"/>
            </a:xfrm>
            <a:custGeom>
              <a:avLst/>
              <a:gdLst>
                <a:gd name="T0" fmla="*/ 8 w 16"/>
                <a:gd name="T1" fmla="*/ 16 h 16"/>
                <a:gd name="T2" fmla="*/ 0 w 16"/>
                <a:gd name="T3" fmla="*/ 8 h 16"/>
                <a:gd name="T4" fmla="*/ 8 w 16"/>
                <a:gd name="T5" fmla="*/ 0 h 16"/>
                <a:gd name="T6" fmla="*/ 16 w 16"/>
                <a:gd name="T7" fmla="*/ 8 h 16"/>
                <a:gd name="T8" fmla="*/ 8 w 16"/>
                <a:gd name="T9" fmla="*/ 16 h 16"/>
                <a:gd name="T10" fmla="*/ 8 w 16"/>
                <a:gd name="T11" fmla="*/ 2 h 16"/>
                <a:gd name="T12" fmla="*/ 2 w 16"/>
                <a:gd name="T13" fmla="*/ 8 h 16"/>
                <a:gd name="T14" fmla="*/ 8 w 16"/>
                <a:gd name="T15" fmla="*/ 14 h 16"/>
                <a:gd name="T16" fmla="*/ 14 w 16"/>
                <a:gd name="T17" fmla="*/ 8 h 16"/>
                <a:gd name="T18" fmla="*/ 8 w 16"/>
                <a:gd name="T19" fmla="*/ 2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16">
                  <a:moveTo>
                    <a:pt x="8" y="16"/>
                  </a:moveTo>
                  <a:cubicBezTo>
                    <a:pt x="3" y="16"/>
                    <a:pt x="0" y="13"/>
                    <a:pt x="0" y="8"/>
                  </a:cubicBezTo>
                  <a:cubicBezTo>
                    <a:pt x="0" y="4"/>
                    <a:pt x="3" y="0"/>
                    <a:pt x="8" y="0"/>
                  </a:cubicBezTo>
                  <a:cubicBezTo>
                    <a:pt x="12" y="0"/>
                    <a:pt x="16" y="4"/>
                    <a:pt x="16" y="8"/>
                  </a:cubicBezTo>
                  <a:cubicBezTo>
                    <a:pt x="16" y="13"/>
                    <a:pt x="12" y="16"/>
                    <a:pt x="8" y="16"/>
                  </a:cubicBezTo>
                  <a:close/>
                  <a:moveTo>
                    <a:pt x="8" y="2"/>
                  </a:moveTo>
                  <a:cubicBezTo>
                    <a:pt x="5" y="2"/>
                    <a:pt x="2" y="5"/>
                    <a:pt x="2" y="8"/>
                  </a:cubicBezTo>
                  <a:cubicBezTo>
                    <a:pt x="2" y="12"/>
                    <a:pt x="5" y="14"/>
                    <a:pt x="8" y="14"/>
                  </a:cubicBezTo>
                  <a:cubicBezTo>
                    <a:pt x="11" y="14"/>
                    <a:pt x="14" y="12"/>
                    <a:pt x="14" y="8"/>
                  </a:cubicBezTo>
                  <a:cubicBezTo>
                    <a:pt x="14" y="5"/>
                    <a:pt x="11" y="2"/>
                    <a:pt x="8" y="2"/>
                  </a:cubicBez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84" name="Freeform 1053"/>
            <p:cNvSpPr>
              <a:spLocks/>
            </p:cNvSpPr>
            <p:nvPr/>
          </p:nvSpPr>
          <p:spPr bwMode="auto">
            <a:xfrm>
              <a:off x="1986" y="3647"/>
              <a:ext cx="27" cy="29"/>
            </a:xfrm>
            <a:custGeom>
              <a:avLst/>
              <a:gdLst>
                <a:gd name="T0" fmla="*/ 3 w 13"/>
                <a:gd name="T1" fmla="*/ 10 h 14"/>
                <a:gd name="T2" fmla="*/ 10 w 13"/>
                <a:gd name="T3" fmla="*/ 3 h 14"/>
                <a:gd name="T4" fmla="*/ 13 w 13"/>
                <a:gd name="T5" fmla="*/ 4 h 14"/>
                <a:gd name="T6" fmla="*/ 7 w 13"/>
                <a:gd name="T7" fmla="*/ 0 h 14"/>
                <a:gd name="T8" fmla="*/ 0 w 13"/>
                <a:gd name="T9" fmla="*/ 7 h 14"/>
                <a:gd name="T10" fmla="*/ 4 w 13"/>
                <a:gd name="T11" fmla="*/ 14 h 14"/>
                <a:gd name="T12" fmla="*/ 3 w 13"/>
                <a:gd name="T13" fmla="*/ 10 h 14"/>
              </a:gdLst>
              <a:ahLst/>
              <a:cxnLst>
                <a:cxn ang="0">
                  <a:pos x="T0" y="T1"/>
                </a:cxn>
                <a:cxn ang="0">
                  <a:pos x="T2" y="T3"/>
                </a:cxn>
                <a:cxn ang="0">
                  <a:pos x="T4" y="T5"/>
                </a:cxn>
                <a:cxn ang="0">
                  <a:pos x="T6" y="T7"/>
                </a:cxn>
                <a:cxn ang="0">
                  <a:pos x="T8" y="T9"/>
                </a:cxn>
                <a:cxn ang="0">
                  <a:pos x="T10" y="T11"/>
                </a:cxn>
                <a:cxn ang="0">
                  <a:pos x="T12" y="T13"/>
                </a:cxn>
              </a:cxnLst>
              <a:rect l="0" t="0" r="r" b="b"/>
              <a:pathLst>
                <a:path w="13" h="14">
                  <a:moveTo>
                    <a:pt x="3" y="10"/>
                  </a:moveTo>
                  <a:cubicBezTo>
                    <a:pt x="3" y="6"/>
                    <a:pt x="6" y="3"/>
                    <a:pt x="10" y="3"/>
                  </a:cubicBezTo>
                  <a:cubicBezTo>
                    <a:pt x="11" y="3"/>
                    <a:pt x="12" y="3"/>
                    <a:pt x="13" y="4"/>
                  </a:cubicBezTo>
                  <a:cubicBezTo>
                    <a:pt x="12" y="2"/>
                    <a:pt x="10" y="0"/>
                    <a:pt x="7" y="0"/>
                  </a:cubicBezTo>
                  <a:cubicBezTo>
                    <a:pt x="3" y="0"/>
                    <a:pt x="0" y="3"/>
                    <a:pt x="0" y="7"/>
                  </a:cubicBezTo>
                  <a:cubicBezTo>
                    <a:pt x="0" y="10"/>
                    <a:pt x="1" y="12"/>
                    <a:pt x="4" y="14"/>
                  </a:cubicBezTo>
                  <a:cubicBezTo>
                    <a:pt x="3" y="13"/>
                    <a:pt x="3" y="11"/>
                    <a:pt x="3" y="10"/>
                  </a:cubicBezTo>
                  <a:close/>
                </a:path>
              </a:pathLst>
            </a:custGeom>
            <a:solidFill>
              <a:srgbClr val="BAD8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85" name="Freeform 1054"/>
            <p:cNvSpPr>
              <a:spLocks noEditPoints="1"/>
            </p:cNvSpPr>
            <p:nvPr/>
          </p:nvSpPr>
          <p:spPr bwMode="auto">
            <a:xfrm>
              <a:off x="1984" y="3645"/>
              <a:ext cx="33" cy="33"/>
            </a:xfrm>
            <a:custGeom>
              <a:avLst/>
              <a:gdLst>
                <a:gd name="T0" fmla="*/ 8 w 16"/>
                <a:gd name="T1" fmla="*/ 16 h 16"/>
                <a:gd name="T2" fmla="*/ 0 w 16"/>
                <a:gd name="T3" fmla="*/ 8 h 16"/>
                <a:gd name="T4" fmla="*/ 8 w 16"/>
                <a:gd name="T5" fmla="*/ 0 h 16"/>
                <a:gd name="T6" fmla="*/ 16 w 16"/>
                <a:gd name="T7" fmla="*/ 8 h 16"/>
                <a:gd name="T8" fmla="*/ 8 w 16"/>
                <a:gd name="T9" fmla="*/ 16 h 16"/>
                <a:gd name="T10" fmla="*/ 8 w 16"/>
                <a:gd name="T11" fmla="*/ 2 h 16"/>
                <a:gd name="T12" fmla="*/ 2 w 16"/>
                <a:gd name="T13" fmla="*/ 8 h 16"/>
                <a:gd name="T14" fmla="*/ 8 w 16"/>
                <a:gd name="T15" fmla="*/ 14 h 16"/>
                <a:gd name="T16" fmla="*/ 14 w 16"/>
                <a:gd name="T17" fmla="*/ 8 h 16"/>
                <a:gd name="T18" fmla="*/ 8 w 16"/>
                <a:gd name="T19" fmla="*/ 2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16">
                  <a:moveTo>
                    <a:pt x="8" y="16"/>
                  </a:moveTo>
                  <a:cubicBezTo>
                    <a:pt x="3" y="16"/>
                    <a:pt x="0" y="13"/>
                    <a:pt x="0" y="8"/>
                  </a:cubicBezTo>
                  <a:cubicBezTo>
                    <a:pt x="0" y="4"/>
                    <a:pt x="3" y="0"/>
                    <a:pt x="8" y="0"/>
                  </a:cubicBezTo>
                  <a:cubicBezTo>
                    <a:pt x="12" y="0"/>
                    <a:pt x="16" y="4"/>
                    <a:pt x="16" y="8"/>
                  </a:cubicBezTo>
                  <a:cubicBezTo>
                    <a:pt x="16" y="13"/>
                    <a:pt x="12" y="16"/>
                    <a:pt x="8" y="16"/>
                  </a:cubicBezTo>
                  <a:close/>
                  <a:moveTo>
                    <a:pt x="8" y="2"/>
                  </a:moveTo>
                  <a:cubicBezTo>
                    <a:pt x="5" y="2"/>
                    <a:pt x="2" y="5"/>
                    <a:pt x="2" y="8"/>
                  </a:cubicBezTo>
                  <a:cubicBezTo>
                    <a:pt x="2" y="12"/>
                    <a:pt x="5" y="14"/>
                    <a:pt x="8" y="14"/>
                  </a:cubicBezTo>
                  <a:cubicBezTo>
                    <a:pt x="11" y="14"/>
                    <a:pt x="14" y="12"/>
                    <a:pt x="14" y="8"/>
                  </a:cubicBezTo>
                  <a:cubicBezTo>
                    <a:pt x="14" y="5"/>
                    <a:pt x="11" y="2"/>
                    <a:pt x="8"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86" name="Oval 1055"/>
            <p:cNvSpPr>
              <a:spLocks noChangeArrowheads="1"/>
            </p:cNvSpPr>
            <p:nvPr/>
          </p:nvSpPr>
          <p:spPr bwMode="auto">
            <a:xfrm>
              <a:off x="1986" y="3707"/>
              <a:ext cx="29" cy="31"/>
            </a:xfrm>
            <a:prstGeom prst="ellipse">
              <a:avLst/>
            </a:prstGeom>
            <a:solidFill>
              <a:srgbClr val="99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87" name="Freeform 1056"/>
            <p:cNvSpPr>
              <a:spLocks/>
            </p:cNvSpPr>
            <p:nvPr/>
          </p:nvSpPr>
          <p:spPr bwMode="auto">
            <a:xfrm>
              <a:off x="1986" y="3707"/>
              <a:ext cx="27" cy="29"/>
            </a:xfrm>
            <a:custGeom>
              <a:avLst/>
              <a:gdLst>
                <a:gd name="T0" fmla="*/ 3 w 13"/>
                <a:gd name="T1" fmla="*/ 10 h 14"/>
                <a:gd name="T2" fmla="*/ 10 w 13"/>
                <a:gd name="T3" fmla="*/ 3 h 14"/>
                <a:gd name="T4" fmla="*/ 13 w 13"/>
                <a:gd name="T5" fmla="*/ 4 h 14"/>
                <a:gd name="T6" fmla="*/ 7 w 13"/>
                <a:gd name="T7" fmla="*/ 0 h 14"/>
                <a:gd name="T8" fmla="*/ 0 w 13"/>
                <a:gd name="T9" fmla="*/ 7 h 14"/>
                <a:gd name="T10" fmla="*/ 4 w 13"/>
                <a:gd name="T11" fmla="*/ 14 h 14"/>
                <a:gd name="T12" fmla="*/ 3 w 13"/>
                <a:gd name="T13" fmla="*/ 10 h 14"/>
              </a:gdLst>
              <a:ahLst/>
              <a:cxnLst>
                <a:cxn ang="0">
                  <a:pos x="T0" y="T1"/>
                </a:cxn>
                <a:cxn ang="0">
                  <a:pos x="T2" y="T3"/>
                </a:cxn>
                <a:cxn ang="0">
                  <a:pos x="T4" y="T5"/>
                </a:cxn>
                <a:cxn ang="0">
                  <a:pos x="T6" y="T7"/>
                </a:cxn>
                <a:cxn ang="0">
                  <a:pos x="T8" y="T9"/>
                </a:cxn>
                <a:cxn ang="0">
                  <a:pos x="T10" y="T11"/>
                </a:cxn>
                <a:cxn ang="0">
                  <a:pos x="T12" y="T13"/>
                </a:cxn>
              </a:cxnLst>
              <a:rect l="0" t="0" r="r" b="b"/>
              <a:pathLst>
                <a:path w="13" h="14">
                  <a:moveTo>
                    <a:pt x="3" y="10"/>
                  </a:moveTo>
                  <a:cubicBezTo>
                    <a:pt x="3" y="6"/>
                    <a:pt x="6" y="3"/>
                    <a:pt x="10" y="3"/>
                  </a:cubicBezTo>
                  <a:cubicBezTo>
                    <a:pt x="11" y="3"/>
                    <a:pt x="12" y="4"/>
                    <a:pt x="13" y="4"/>
                  </a:cubicBezTo>
                  <a:cubicBezTo>
                    <a:pt x="12" y="2"/>
                    <a:pt x="10" y="0"/>
                    <a:pt x="7" y="0"/>
                  </a:cubicBezTo>
                  <a:cubicBezTo>
                    <a:pt x="3" y="0"/>
                    <a:pt x="0" y="3"/>
                    <a:pt x="0" y="7"/>
                  </a:cubicBezTo>
                  <a:cubicBezTo>
                    <a:pt x="0" y="10"/>
                    <a:pt x="1" y="12"/>
                    <a:pt x="4" y="14"/>
                  </a:cubicBezTo>
                  <a:cubicBezTo>
                    <a:pt x="3" y="13"/>
                    <a:pt x="3" y="12"/>
                    <a:pt x="3" y="10"/>
                  </a:cubicBezTo>
                  <a:close/>
                </a:path>
              </a:pathLst>
            </a:custGeom>
            <a:solidFill>
              <a:srgbClr val="EE4D5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88" name="Freeform 1057"/>
            <p:cNvSpPr>
              <a:spLocks noEditPoints="1"/>
            </p:cNvSpPr>
            <p:nvPr/>
          </p:nvSpPr>
          <p:spPr bwMode="auto">
            <a:xfrm>
              <a:off x="1984" y="3705"/>
              <a:ext cx="33" cy="35"/>
            </a:xfrm>
            <a:custGeom>
              <a:avLst/>
              <a:gdLst>
                <a:gd name="T0" fmla="*/ 8 w 16"/>
                <a:gd name="T1" fmla="*/ 17 h 17"/>
                <a:gd name="T2" fmla="*/ 0 w 16"/>
                <a:gd name="T3" fmla="*/ 8 h 17"/>
                <a:gd name="T4" fmla="*/ 8 w 16"/>
                <a:gd name="T5" fmla="*/ 0 h 17"/>
                <a:gd name="T6" fmla="*/ 16 w 16"/>
                <a:gd name="T7" fmla="*/ 8 h 17"/>
                <a:gd name="T8" fmla="*/ 8 w 16"/>
                <a:gd name="T9" fmla="*/ 17 h 17"/>
                <a:gd name="T10" fmla="*/ 8 w 16"/>
                <a:gd name="T11" fmla="*/ 2 h 17"/>
                <a:gd name="T12" fmla="*/ 2 w 16"/>
                <a:gd name="T13" fmla="*/ 8 h 17"/>
                <a:gd name="T14" fmla="*/ 8 w 16"/>
                <a:gd name="T15" fmla="*/ 15 h 17"/>
                <a:gd name="T16" fmla="*/ 14 w 16"/>
                <a:gd name="T17" fmla="*/ 8 h 17"/>
                <a:gd name="T18" fmla="*/ 8 w 16"/>
                <a:gd name="T19" fmla="*/ 2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17">
                  <a:moveTo>
                    <a:pt x="8" y="17"/>
                  </a:moveTo>
                  <a:cubicBezTo>
                    <a:pt x="3" y="17"/>
                    <a:pt x="0" y="13"/>
                    <a:pt x="0" y="8"/>
                  </a:cubicBezTo>
                  <a:cubicBezTo>
                    <a:pt x="0" y="4"/>
                    <a:pt x="3" y="0"/>
                    <a:pt x="8" y="0"/>
                  </a:cubicBezTo>
                  <a:cubicBezTo>
                    <a:pt x="12" y="0"/>
                    <a:pt x="16" y="4"/>
                    <a:pt x="16" y="8"/>
                  </a:cubicBezTo>
                  <a:cubicBezTo>
                    <a:pt x="16" y="13"/>
                    <a:pt x="12" y="17"/>
                    <a:pt x="8" y="17"/>
                  </a:cubicBezTo>
                  <a:close/>
                  <a:moveTo>
                    <a:pt x="8" y="2"/>
                  </a:moveTo>
                  <a:cubicBezTo>
                    <a:pt x="5" y="2"/>
                    <a:pt x="2" y="5"/>
                    <a:pt x="2" y="8"/>
                  </a:cubicBezTo>
                  <a:cubicBezTo>
                    <a:pt x="2" y="12"/>
                    <a:pt x="5" y="15"/>
                    <a:pt x="8" y="15"/>
                  </a:cubicBezTo>
                  <a:cubicBezTo>
                    <a:pt x="11" y="15"/>
                    <a:pt x="14" y="12"/>
                    <a:pt x="14" y="8"/>
                  </a:cubicBezTo>
                  <a:cubicBezTo>
                    <a:pt x="14" y="5"/>
                    <a:pt x="11" y="2"/>
                    <a:pt x="8"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89" name="Rectangle 1058"/>
            <p:cNvSpPr>
              <a:spLocks noChangeArrowheads="1"/>
            </p:cNvSpPr>
            <p:nvPr/>
          </p:nvSpPr>
          <p:spPr bwMode="auto">
            <a:xfrm>
              <a:off x="3003" y="4130"/>
              <a:ext cx="170" cy="139"/>
            </a:xfrm>
            <a:prstGeom prst="rect">
              <a:avLst/>
            </a:prstGeom>
            <a:solidFill>
              <a:srgbClr val="93939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90" name="Rectangle 1059"/>
            <p:cNvSpPr>
              <a:spLocks noChangeArrowheads="1"/>
            </p:cNvSpPr>
            <p:nvPr/>
          </p:nvSpPr>
          <p:spPr bwMode="auto">
            <a:xfrm>
              <a:off x="3003" y="4209"/>
              <a:ext cx="170" cy="2"/>
            </a:xfrm>
            <a:prstGeom prst="rect">
              <a:avLst/>
            </a:prstGeom>
            <a:solidFill>
              <a:srgbClr val="28282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91" name="Rectangle 1060"/>
            <p:cNvSpPr>
              <a:spLocks noChangeArrowheads="1"/>
            </p:cNvSpPr>
            <p:nvPr/>
          </p:nvSpPr>
          <p:spPr bwMode="auto">
            <a:xfrm>
              <a:off x="3003" y="4227"/>
              <a:ext cx="170" cy="5"/>
            </a:xfrm>
            <a:prstGeom prst="rect">
              <a:avLst/>
            </a:prstGeom>
            <a:solidFill>
              <a:srgbClr val="28282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92" name="Rectangle 1061"/>
            <p:cNvSpPr>
              <a:spLocks noChangeArrowheads="1"/>
            </p:cNvSpPr>
            <p:nvPr/>
          </p:nvSpPr>
          <p:spPr bwMode="auto">
            <a:xfrm>
              <a:off x="3003" y="4248"/>
              <a:ext cx="170" cy="2"/>
            </a:xfrm>
            <a:prstGeom prst="rect">
              <a:avLst/>
            </a:prstGeom>
            <a:solidFill>
              <a:srgbClr val="28282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93" name="Rectangle 1062"/>
            <p:cNvSpPr>
              <a:spLocks noChangeArrowheads="1"/>
            </p:cNvSpPr>
            <p:nvPr/>
          </p:nvSpPr>
          <p:spPr bwMode="auto">
            <a:xfrm>
              <a:off x="3003" y="4188"/>
              <a:ext cx="170" cy="2"/>
            </a:xfrm>
            <a:prstGeom prst="rect">
              <a:avLst/>
            </a:prstGeom>
            <a:solidFill>
              <a:srgbClr val="28282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94" name="Rectangle 1063"/>
            <p:cNvSpPr>
              <a:spLocks noChangeArrowheads="1"/>
            </p:cNvSpPr>
            <p:nvPr/>
          </p:nvSpPr>
          <p:spPr bwMode="auto">
            <a:xfrm>
              <a:off x="3003" y="4167"/>
              <a:ext cx="170" cy="4"/>
            </a:xfrm>
            <a:prstGeom prst="rect">
              <a:avLst/>
            </a:prstGeom>
            <a:solidFill>
              <a:srgbClr val="28282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95" name="Rectangle 1064"/>
            <p:cNvSpPr>
              <a:spLocks noChangeArrowheads="1"/>
            </p:cNvSpPr>
            <p:nvPr/>
          </p:nvSpPr>
          <p:spPr bwMode="auto">
            <a:xfrm>
              <a:off x="3003" y="4147"/>
              <a:ext cx="170" cy="4"/>
            </a:xfrm>
            <a:prstGeom prst="rect">
              <a:avLst/>
            </a:prstGeom>
            <a:solidFill>
              <a:srgbClr val="28282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96" name="Freeform 1065"/>
            <p:cNvSpPr>
              <a:spLocks noEditPoints="1"/>
            </p:cNvSpPr>
            <p:nvPr/>
          </p:nvSpPr>
          <p:spPr bwMode="auto">
            <a:xfrm>
              <a:off x="2999" y="4126"/>
              <a:ext cx="179" cy="147"/>
            </a:xfrm>
            <a:custGeom>
              <a:avLst/>
              <a:gdLst>
                <a:gd name="T0" fmla="*/ 179 w 179"/>
                <a:gd name="T1" fmla="*/ 147 h 147"/>
                <a:gd name="T2" fmla="*/ 0 w 179"/>
                <a:gd name="T3" fmla="*/ 147 h 147"/>
                <a:gd name="T4" fmla="*/ 0 w 179"/>
                <a:gd name="T5" fmla="*/ 0 h 147"/>
                <a:gd name="T6" fmla="*/ 179 w 179"/>
                <a:gd name="T7" fmla="*/ 0 h 147"/>
                <a:gd name="T8" fmla="*/ 179 w 179"/>
                <a:gd name="T9" fmla="*/ 147 h 147"/>
                <a:gd name="T10" fmla="*/ 8 w 179"/>
                <a:gd name="T11" fmla="*/ 139 h 147"/>
                <a:gd name="T12" fmla="*/ 170 w 179"/>
                <a:gd name="T13" fmla="*/ 139 h 147"/>
                <a:gd name="T14" fmla="*/ 170 w 179"/>
                <a:gd name="T15" fmla="*/ 8 h 147"/>
                <a:gd name="T16" fmla="*/ 8 w 179"/>
                <a:gd name="T17" fmla="*/ 8 h 147"/>
                <a:gd name="T18" fmla="*/ 8 w 179"/>
                <a:gd name="T19" fmla="*/ 139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9" h="147">
                  <a:moveTo>
                    <a:pt x="179" y="147"/>
                  </a:moveTo>
                  <a:lnTo>
                    <a:pt x="0" y="147"/>
                  </a:lnTo>
                  <a:lnTo>
                    <a:pt x="0" y="0"/>
                  </a:lnTo>
                  <a:lnTo>
                    <a:pt x="179" y="0"/>
                  </a:lnTo>
                  <a:lnTo>
                    <a:pt x="179" y="147"/>
                  </a:lnTo>
                  <a:close/>
                  <a:moveTo>
                    <a:pt x="8" y="139"/>
                  </a:moveTo>
                  <a:lnTo>
                    <a:pt x="170" y="139"/>
                  </a:lnTo>
                  <a:lnTo>
                    <a:pt x="170" y="8"/>
                  </a:lnTo>
                  <a:lnTo>
                    <a:pt x="8" y="8"/>
                  </a:lnTo>
                  <a:lnTo>
                    <a:pt x="8" y="139"/>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97" name="Rectangle 1066"/>
            <p:cNvSpPr>
              <a:spLocks noChangeArrowheads="1"/>
            </p:cNvSpPr>
            <p:nvPr/>
          </p:nvSpPr>
          <p:spPr bwMode="auto">
            <a:xfrm>
              <a:off x="3028" y="3632"/>
              <a:ext cx="193" cy="121"/>
            </a:xfrm>
            <a:prstGeom prst="rect">
              <a:avLst/>
            </a:prstGeom>
            <a:solidFill>
              <a:srgbClr val="00112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98" name="Freeform 1067"/>
            <p:cNvSpPr>
              <a:spLocks/>
            </p:cNvSpPr>
            <p:nvPr/>
          </p:nvSpPr>
          <p:spPr bwMode="auto">
            <a:xfrm>
              <a:off x="3028" y="3632"/>
              <a:ext cx="193" cy="121"/>
            </a:xfrm>
            <a:custGeom>
              <a:avLst/>
              <a:gdLst>
                <a:gd name="T0" fmla="*/ 0 w 193"/>
                <a:gd name="T1" fmla="*/ 121 h 121"/>
                <a:gd name="T2" fmla="*/ 0 w 193"/>
                <a:gd name="T3" fmla="*/ 0 h 121"/>
                <a:gd name="T4" fmla="*/ 193 w 193"/>
                <a:gd name="T5" fmla="*/ 0 h 121"/>
                <a:gd name="T6" fmla="*/ 0 w 193"/>
                <a:gd name="T7" fmla="*/ 121 h 121"/>
              </a:gdLst>
              <a:ahLst/>
              <a:cxnLst>
                <a:cxn ang="0">
                  <a:pos x="T0" y="T1"/>
                </a:cxn>
                <a:cxn ang="0">
                  <a:pos x="T2" y="T3"/>
                </a:cxn>
                <a:cxn ang="0">
                  <a:pos x="T4" y="T5"/>
                </a:cxn>
                <a:cxn ang="0">
                  <a:pos x="T6" y="T7"/>
                </a:cxn>
              </a:cxnLst>
              <a:rect l="0" t="0" r="r" b="b"/>
              <a:pathLst>
                <a:path w="193" h="121">
                  <a:moveTo>
                    <a:pt x="0" y="121"/>
                  </a:moveTo>
                  <a:lnTo>
                    <a:pt x="0" y="0"/>
                  </a:lnTo>
                  <a:lnTo>
                    <a:pt x="193" y="0"/>
                  </a:lnTo>
                  <a:lnTo>
                    <a:pt x="0" y="121"/>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99" name="Freeform 1068"/>
            <p:cNvSpPr>
              <a:spLocks/>
            </p:cNvSpPr>
            <p:nvPr/>
          </p:nvSpPr>
          <p:spPr bwMode="auto">
            <a:xfrm>
              <a:off x="3028" y="3632"/>
              <a:ext cx="193" cy="121"/>
            </a:xfrm>
            <a:custGeom>
              <a:avLst/>
              <a:gdLst>
                <a:gd name="T0" fmla="*/ 0 w 193"/>
                <a:gd name="T1" fmla="*/ 121 h 121"/>
                <a:gd name="T2" fmla="*/ 0 w 193"/>
                <a:gd name="T3" fmla="*/ 0 h 121"/>
                <a:gd name="T4" fmla="*/ 193 w 193"/>
                <a:gd name="T5" fmla="*/ 0 h 121"/>
              </a:gdLst>
              <a:ahLst/>
              <a:cxnLst>
                <a:cxn ang="0">
                  <a:pos x="T0" y="T1"/>
                </a:cxn>
                <a:cxn ang="0">
                  <a:pos x="T2" y="T3"/>
                </a:cxn>
                <a:cxn ang="0">
                  <a:pos x="T4" y="T5"/>
                </a:cxn>
              </a:cxnLst>
              <a:rect l="0" t="0" r="r" b="b"/>
              <a:pathLst>
                <a:path w="193" h="121">
                  <a:moveTo>
                    <a:pt x="0" y="121"/>
                  </a:moveTo>
                  <a:lnTo>
                    <a:pt x="0" y="0"/>
                  </a:lnTo>
                  <a:lnTo>
                    <a:pt x="19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00" name="Freeform 1069"/>
            <p:cNvSpPr>
              <a:spLocks noEditPoints="1"/>
            </p:cNvSpPr>
            <p:nvPr/>
          </p:nvSpPr>
          <p:spPr bwMode="auto">
            <a:xfrm>
              <a:off x="3026" y="3628"/>
              <a:ext cx="199" cy="127"/>
            </a:xfrm>
            <a:custGeom>
              <a:avLst/>
              <a:gdLst>
                <a:gd name="T0" fmla="*/ 199 w 199"/>
                <a:gd name="T1" fmla="*/ 127 h 127"/>
                <a:gd name="T2" fmla="*/ 0 w 199"/>
                <a:gd name="T3" fmla="*/ 127 h 127"/>
                <a:gd name="T4" fmla="*/ 0 w 199"/>
                <a:gd name="T5" fmla="*/ 0 h 127"/>
                <a:gd name="T6" fmla="*/ 199 w 199"/>
                <a:gd name="T7" fmla="*/ 0 h 127"/>
                <a:gd name="T8" fmla="*/ 199 w 199"/>
                <a:gd name="T9" fmla="*/ 127 h 127"/>
                <a:gd name="T10" fmla="*/ 6 w 199"/>
                <a:gd name="T11" fmla="*/ 121 h 127"/>
                <a:gd name="T12" fmla="*/ 191 w 199"/>
                <a:gd name="T13" fmla="*/ 121 h 127"/>
                <a:gd name="T14" fmla="*/ 191 w 199"/>
                <a:gd name="T15" fmla="*/ 9 h 127"/>
                <a:gd name="T16" fmla="*/ 6 w 199"/>
                <a:gd name="T17" fmla="*/ 9 h 127"/>
                <a:gd name="T18" fmla="*/ 6 w 199"/>
                <a:gd name="T19" fmla="*/ 121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9" h="127">
                  <a:moveTo>
                    <a:pt x="199" y="127"/>
                  </a:moveTo>
                  <a:lnTo>
                    <a:pt x="0" y="127"/>
                  </a:lnTo>
                  <a:lnTo>
                    <a:pt x="0" y="0"/>
                  </a:lnTo>
                  <a:lnTo>
                    <a:pt x="199" y="0"/>
                  </a:lnTo>
                  <a:lnTo>
                    <a:pt x="199" y="127"/>
                  </a:lnTo>
                  <a:close/>
                  <a:moveTo>
                    <a:pt x="6" y="121"/>
                  </a:moveTo>
                  <a:lnTo>
                    <a:pt x="191" y="121"/>
                  </a:lnTo>
                  <a:lnTo>
                    <a:pt x="191" y="9"/>
                  </a:lnTo>
                  <a:lnTo>
                    <a:pt x="6" y="9"/>
                  </a:lnTo>
                  <a:lnTo>
                    <a:pt x="6" y="121"/>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01" name="Oval 1070"/>
            <p:cNvSpPr>
              <a:spLocks noChangeArrowheads="1"/>
            </p:cNvSpPr>
            <p:nvPr/>
          </p:nvSpPr>
          <p:spPr bwMode="auto">
            <a:xfrm>
              <a:off x="2955" y="3647"/>
              <a:ext cx="29" cy="29"/>
            </a:xfrm>
            <a:prstGeom prst="ellipse">
              <a:avLst/>
            </a:prstGeom>
            <a:solidFill>
              <a:srgbClr val="107C1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02" name="Freeform 1071"/>
            <p:cNvSpPr>
              <a:spLocks noEditPoints="1"/>
            </p:cNvSpPr>
            <p:nvPr/>
          </p:nvSpPr>
          <p:spPr bwMode="auto">
            <a:xfrm>
              <a:off x="2953" y="3645"/>
              <a:ext cx="34" cy="33"/>
            </a:xfrm>
            <a:custGeom>
              <a:avLst/>
              <a:gdLst>
                <a:gd name="T0" fmla="*/ 8 w 16"/>
                <a:gd name="T1" fmla="*/ 16 h 16"/>
                <a:gd name="T2" fmla="*/ 0 w 16"/>
                <a:gd name="T3" fmla="*/ 8 h 16"/>
                <a:gd name="T4" fmla="*/ 8 w 16"/>
                <a:gd name="T5" fmla="*/ 0 h 16"/>
                <a:gd name="T6" fmla="*/ 16 w 16"/>
                <a:gd name="T7" fmla="*/ 8 h 16"/>
                <a:gd name="T8" fmla="*/ 8 w 16"/>
                <a:gd name="T9" fmla="*/ 16 h 16"/>
                <a:gd name="T10" fmla="*/ 8 w 16"/>
                <a:gd name="T11" fmla="*/ 2 h 16"/>
                <a:gd name="T12" fmla="*/ 2 w 16"/>
                <a:gd name="T13" fmla="*/ 8 h 16"/>
                <a:gd name="T14" fmla="*/ 8 w 16"/>
                <a:gd name="T15" fmla="*/ 14 h 16"/>
                <a:gd name="T16" fmla="*/ 14 w 16"/>
                <a:gd name="T17" fmla="*/ 8 h 16"/>
                <a:gd name="T18" fmla="*/ 8 w 16"/>
                <a:gd name="T19" fmla="*/ 2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16">
                  <a:moveTo>
                    <a:pt x="8" y="16"/>
                  </a:moveTo>
                  <a:cubicBezTo>
                    <a:pt x="4" y="16"/>
                    <a:pt x="0" y="13"/>
                    <a:pt x="0" y="8"/>
                  </a:cubicBezTo>
                  <a:cubicBezTo>
                    <a:pt x="0" y="4"/>
                    <a:pt x="4" y="0"/>
                    <a:pt x="8" y="0"/>
                  </a:cubicBezTo>
                  <a:cubicBezTo>
                    <a:pt x="13" y="0"/>
                    <a:pt x="16" y="4"/>
                    <a:pt x="16" y="8"/>
                  </a:cubicBezTo>
                  <a:cubicBezTo>
                    <a:pt x="16" y="13"/>
                    <a:pt x="13" y="16"/>
                    <a:pt x="8" y="16"/>
                  </a:cubicBezTo>
                  <a:close/>
                  <a:moveTo>
                    <a:pt x="8" y="2"/>
                  </a:moveTo>
                  <a:cubicBezTo>
                    <a:pt x="5" y="2"/>
                    <a:pt x="2" y="5"/>
                    <a:pt x="2" y="8"/>
                  </a:cubicBezTo>
                  <a:cubicBezTo>
                    <a:pt x="2" y="12"/>
                    <a:pt x="5" y="14"/>
                    <a:pt x="8" y="14"/>
                  </a:cubicBezTo>
                  <a:cubicBezTo>
                    <a:pt x="11" y="14"/>
                    <a:pt x="14" y="12"/>
                    <a:pt x="14" y="8"/>
                  </a:cubicBezTo>
                  <a:cubicBezTo>
                    <a:pt x="14" y="5"/>
                    <a:pt x="11" y="2"/>
                    <a:pt x="8" y="2"/>
                  </a:cubicBez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03" name="Freeform 1072"/>
            <p:cNvSpPr>
              <a:spLocks/>
            </p:cNvSpPr>
            <p:nvPr/>
          </p:nvSpPr>
          <p:spPr bwMode="auto">
            <a:xfrm>
              <a:off x="2955" y="3647"/>
              <a:ext cx="27" cy="29"/>
            </a:xfrm>
            <a:custGeom>
              <a:avLst/>
              <a:gdLst>
                <a:gd name="T0" fmla="*/ 3 w 13"/>
                <a:gd name="T1" fmla="*/ 10 h 14"/>
                <a:gd name="T2" fmla="*/ 10 w 13"/>
                <a:gd name="T3" fmla="*/ 3 h 14"/>
                <a:gd name="T4" fmla="*/ 13 w 13"/>
                <a:gd name="T5" fmla="*/ 4 h 14"/>
                <a:gd name="T6" fmla="*/ 7 w 13"/>
                <a:gd name="T7" fmla="*/ 0 h 14"/>
                <a:gd name="T8" fmla="*/ 0 w 13"/>
                <a:gd name="T9" fmla="*/ 7 h 14"/>
                <a:gd name="T10" fmla="*/ 4 w 13"/>
                <a:gd name="T11" fmla="*/ 14 h 14"/>
                <a:gd name="T12" fmla="*/ 3 w 13"/>
                <a:gd name="T13" fmla="*/ 10 h 14"/>
              </a:gdLst>
              <a:ahLst/>
              <a:cxnLst>
                <a:cxn ang="0">
                  <a:pos x="T0" y="T1"/>
                </a:cxn>
                <a:cxn ang="0">
                  <a:pos x="T2" y="T3"/>
                </a:cxn>
                <a:cxn ang="0">
                  <a:pos x="T4" y="T5"/>
                </a:cxn>
                <a:cxn ang="0">
                  <a:pos x="T6" y="T7"/>
                </a:cxn>
                <a:cxn ang="0">
                  <a:pos x="T8" y="T9"/>
                </a:cxn>
                <a:cxn ang="0">
                  <a:pos x="T10" y="T11"/>
                </a:cxn>
                <a:cxn ang="0">
                  <a:pos x="T12" y="T13"/>
                </a:cxn>
              </a:cxnLst>
              <a:rect l="0" t="0" r="r" b="b"/>
              <a:pathLst>
                <a:path w="13" h="14">
                  <a:moveTo>
                    <a:pt x="3" y="10"/>
                  </a:moveTo>
                  <a:cubicBezTo>
                    <a:pt x="3" y="6"/>
                    <a:pt x="6" y="3"/>
                    <a:pt x="10" y="3"/>
                  </a:cubicBezTo>
                  <a:cubicBezTo>
                    <a:pt x="11" y="3"/>
                    <a:pt x="12" y="3"/>
                    <a:pt x="13" y="4"/>
                  </a:cubicBezTo>
                  <a:cubicBezTo>
                    <a:pt x="12" y="2"/>
                    <a:pt x="10" y="0"/>
                    <a:pt x="7" y="0"/>
                  </a:cubicBezTo>
                  <a:cubicBezTo>
                    <a:pt x="3" y="0"/>
                    <a:pt x="0" y="3"/>
                    <a:pt x="0" y="7"/>
                  </a:cubicBezTo>
                  <a:cubicBezTo>
                    <a:pt x="0" y="10"/>
                    <a:pt x="1" y="12"/>
                    <a:pt x="4" y="14"/>
                  </a:cubicBezTo>
                  <a:cubicBezTo>
                    <a:pt x="3" y="13"/>
                    <a:pt x="3" y="11"/>
                    <a:pt x="3" y="10"/>
                  </a:cubicBezTo>
                  <a:close/>
                </a:path>
              </a:pathLst>
            </a:custGeom>
            <a:solidFill>
              <a:srgbClr val="BAD8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04" name="Freeform 1073"/>
            <p:cNvSpPr>
              <a:spLocks noEditPoints="1"/>
            </p:cNvSpPr>
            <p:nvPr/>
          </p:nvSpPr>
          <p:spPr bwMode="auto">
            <a:xfrm>
              <a:off x="2953" y="3645"/>
              <a:ext cx="34" cy="33"/>
            </a:xfrm>
            <a:custGeom>
              <a:avLst/>
              <a:gdLst>
                <a:gd name="T0" fmla="*/ 8 w 16"/>
                <a:gd name="T1" fmla="*/ 16 h 16"/>
                <a:gd name="T2" fmla="*/ 0 w 16"/>
                <a:gd name="T3" fmla="*/ 8 h 16"/>
                <a:gd name="T4" fmla="*/ 8 w 16"/>
                <a:gd name="T5" fmla="*/ 0 h 16"/>
                <a:gd name="T6" fmla="*/ 16 w 16"/>
                <a:gd name="T7" fmla="*/ 8 h 16"/>
                <a:gd name="T8" fmla="*/ 8 w 16"/>
                <a:gd name="T9" fmla="*/ 16 h 16"/>
                <a:gd name="T10" fmla="*/ 8 w 16"/>
                <a:gd name="T11" fmla="*/ 2 h 16"/>
                <a:gd name="T12" fmla="*/ 2 w 16"/>
                <a:gd name="T13" fmla="*/ 8 h 16"/>
                <a:gd name="T14" fmla="*/ 8 w 16"/>
                <a:gd name="T15" fmla="*/ 14 h 16"/>
                <a:gd name="T16" fmla="*/ 14 w 16"/>
                <a:gd name="T17" fmla="*/ 8 h 16"/>
                <a:gd name="T18" fmla="*/ 8 w 16"/>
                <a:gd name="T19" fmla="*/ 2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16">
                  <a:moveTo>
                    <a:pt x="8" y="16"/>
                  </a:moveTo>
                  <a:cubicBezTo>
                    <a:pt x="4" y="16"/>
                    <a:pt x="0" y="13"/>
                    <a:pt x="0" y="8"/>
                  </a:cubicBezTo>
                  <a:cubicBezTo>
                    <a:pt x="0" y="4"/>
                    <a:pt x="4" y="0"/>
                    <a:pt x="8" y="0"/>
                  </a:cubicBezTo>
                  <a:cubicBezTo>
                    <a:pt x="13" y="0"/>
                    <a:pt x="16" y="4"/>
                    <a:pt x="16" y="8"/>
                  </a:cubicBezTo>
                  <a:cubicBezTo>
                    <a:pt x="16" y="13"/>
                    <a:pt x="13" y="16"/>
                    <a:pt x="8" y="16"/>
                  </a:cubicBezTo>
                  <a:close/>
                  <a:moveTo>
                    <a:pt x="8" y="2"/>
                  </a:moveTo>
                  <a:cubicBezTo>
                    <a:pt x="5" y="2"/>
                    <a:pt x="2" y="5"/>
                    <a:pt x="2" y="8"/>
                  </a:cubicBezTo>
                  <a:cubicBezTo>
                    <a:pt x="2" y="12"/>
                    <a:pt x="5" y="14"/>
                    <a:pt x="8" y="14"/>
                  </a:cubicBezTo>
                  <a:cubicBezTo>
                    <a:pt x="11" y="14"/>
                    <a:pt x="14" y="12"/>
                    <a:pt x="14" y="8"/>
                  </a:cubicBezTo>
                  <a:cubicBezTo>
                    <a:pt x="14" y="5"/>
                    <a:pt x="11" y="2"/>
                    <a:pt x="8"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05" name="Oval 1074"/>
            <p:cNvSpPr>
              <a:spLocks noChangeArrowheads="1"/>
            </p:cNvSpPr>
            <p:nvPr/>
          </p:nvSpPr>
          <p:spPr bwMode="auto">
            <a:xfrm>
              <a:off x="2955" y="3707"/>
              <a:ext cx="29" cy="31"/>
            </a:xfrm>
            <a:prstGeom prst="ellipse">
              <a:avLst/>
            </a:prstGeom>
            <a:solidFill>
              <a:srgbClr val="99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06" name="Freeform 1075"/>
            <p:cNvSpPr>
              <a:spLocks/>
            </p:cNvSpPr>
            <p:nvPr/>
          </p:nvSpPr>
          <p:spPr bwMode="auto">
            <a:xfrm>
              <a:off x="2955" y="3707"/>
              <a:ext cx="27" cy="29"/>
            </a:xfrm>
            <a:custGeom>
              <a:avLst/>
              <a:gdLst>
                <a:gd name="T0" fmla="*/ 3 w 13"/>
                <a:gd name="T1" fmla="*/ 10 h 14"/>
                <a:gd name="T2" fmla="*/ 10 w 13"/>
                <a:gd name="T3" fmla="*/ 3 h 14"/>
                <a:gd name="T4" fmla="*/ 13 w 13"/>
                <a:gd name="T5" fmla="*/ 4 h 14"/>
                <a:gd name="T6" fmla="*/ 7 w 13"/>
                <a:gd name="T7" fmla="*/ 0 h 14"/>
                <a:gd name="T8" fmla="*/ 0 w 13"/>
                <a:gd name="T9" fmla="*/ 7 h 14"/>
                <a:gd name="T10" fmla="*/ 4 w 13"/>
                <a:gd name="T11" fmla="*/ 14 h 14"/>
                <a:gd name="T12" fmla="*/ 3 w 13"/>
                <a:gd name="T13" fmla="*/ 10 h 14"/>
              </a:gdLst>
              <a:ahLst/>
              <a:cxnLst>
                <a:cxn ang="0">
                  <a:pos x="T0" y="T1"/>
                </a:cxn>
                <a:cxn ang="0">
                  <a:pos x="T2" y="T3"/>
                </a:cxn>
                <a:cxn ang="0">
                  <a:pos x="T4" y="T5"/>
                </a:cxn>
                <a:cxn ang="0">
                  <a:pos x="T6" y="T7"/>
                </a:cxn>
                <a:cxn ang="0">
                  <a:pos x="T8" y="T9"/>
                </a:cxn>
                <a:cxn ang="0">
                  <a:pos x="T10" y="T11"/>
                </a:cxn>
                <a:cxn ang="0">
                  <a:pos x="T12" y="T13"/>
                </a:cxn>
              </a:cxnLst>
              <a:rect l="0" t="0" r="r" b="b"/>
              <a:pathLst>
                <a:path w="13" h="14">
                  <a:moveTo>
                    <a:pt x="3" y="10"/>
                  </a:moveTo>
                  <a:cubicBezTo>
                    <a:pt x="3" y="6"/>
                    <a:pt x="6" y="3"/>
                    <a:pt x="10" y="3"/>
                  </a:cubicBezTo>
                  <a:cubicBezTo>
                    <a:pt x="11" y="3"/>
                    <a:pt x="12" y="4"/>
                    <a:pt x="13" y="4"/>
                  </a:cubicBezTo>
                  <a:cubicBezTo>
                    <a:pt x="12" y="2"/>
                    <a:pt x="10" y="0"/>
                    <a:pt x="7" y="0"/>
                  </a:cubicBezTo>
                  <a:cubicBezTo>
                    <a:pt x="3" y="0"/>
                    <a:pt x="0" y="3"/>
                    <a:pt x="0" y="7"/>
                  </a:cubicBezTo>
                  <a:cubicBezTo>
                    <a:pt x="0" y="10"/>
                    <a:pt x="1" y="12"/>
                    <a:pt x="4" y="14"/>
                  </a:cubicBezTo>
                  <a:cubicBezTo>
                    <a:pt x="3" y="13"/>
                    <a:pt x="3" y="12"/>
                    <a:pt x="3" y="10"/>
                  </a:cubicBezTo>
                  <a:close/>
                </a:path>
              </a:pathLst>
            </a:custGeom>
            <a:solidFill>
              <a:srgbClr val="EE4D5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07" name="Freeform 1076"/>
            <p:cNvSpPr>
              <a:spLocks noEditPoints="1"/>
            </p:cNvSpPr>
            <p:nvPr/>
          </p:nvSpPr>
          <p:spPr bwMode="auto">
            <a:xfrm>
              <a:off x="2953" y="3705"/>
              <a:ext cx="34" cy="35"/>
            </a:xfrm>
            <a:custGeom>
              <a:avLst/>
              <a:gdLst>
                <a:gd name="T0" fmla="*/ 8 w 16"/>
                <a:gd name="T1" fmla="*/ 17 h 17"/>
                <a:gd name="T2" fmla="*/ 0 w 16"/>
                <a:gd name="T3" fmla="*/ 8 h 17"/>
                <a:gd name="T4" fmla="*/ 8 w 16"/>
                <a:gd name="T5" fmla="*/ 0 h 17"/>
                <a:gd name="T6" fmla="*/ 16 w 16"/>
                <a:gd name="T7" fmla="*/ 8 h 17"/>
                <a:gd name="T8" fmla="*/ 8 w 16"/>
                <a:gd name="T9" fmla="*/ 17 h 17"/>
                <a:gd name="T10" fmla="*/ 8 w 16"/>
                <a:gd name="T11" fmla="*/ 2 h 17"/>
                <a:gd name="T12" fmla="*/ 2 w 16"/>
                <a:gd name="T13" fmla="*/ 8 h 17"/>
                <a:gd name="T14" fmla="*/ 8 w 16"/>
                <a:gd name="T15" fmla="*/ 15 h 17"/>
                <a:gd name="T16" fmla="*/ 14 w 16"/>
                <a:gd name="T17" fmla="*/ 8 h 17"/>
                <a:gd name="T18" fmla="*/ 8 w 16"/>
                <a:gd name="T19" fmla="*/ 2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17">
                  <a:moveTo>
                    <a:pt x="8" y="17"/>
                  </a:moveTo>
                  <a:cubicBezTo>
                    <a:pt x="4" y="17"/>
                    <a:pt x="0" y="13"/>
                    <a:pt x="0" y="8"/>
                  </a:cubicBezTo>
                  <a:cubicBezTo>
                    <a:pt x="0" y="4"/>
                    <a:pt x="4" y="0"/>
                    <a:pt x="8" y="0"/>
                  </a:cubicBezTo>
                  <a:cubicBezTo>
                    <a:pt x="13" y="0"/>
                    <a:pt x="16" y="4"/>
                    <a:pt x="16" y="8"/>
                  </a:cubicBezTo>
                  <a:cubicBezTo>
                    <a:pt x="16" y="13"/>
                    <a:pt x="13" y="17"/>
                    <a:pt x="8" y="17"/>
                  </a:cubicBezTo>
                  <a:close/>
                  <a:moveTo>
                    <a:pt x="8" y="2"/>
                  </a:moveTo>
                  <a:cubicBezTo>
                    <a:pt x="5" y="2"/>
                    <a:pt x="2" y="5"/>
                    <a:pt x="2" y="8"/>
                  </a:cubicBezTo>
                  <a:cubicBezTo>
                    <a:pt x="2" y="12"/>
                    <a:pt x="5" y="15"/>
                    <a:pt x="8" y="15"/>
                  </a:cubicBezTo>
                  <a:cubicBezTo>
                    <a:pt x="11" y="15"/>
                    <a:pt x="14" y="12"/>
                    <a:pt x="14" y="8"/>
                  </a:cubicBezTo>
                  <a:cubicBezTo>
                    <a:pt x="14" y="5"/>
                    <a:pt x="11" y="2"/>
                    <a:pt x="8"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08" name="Rectangle 1077"/>
            <p:cNvSpPr>
              <a:spLocks noChangeArrowheads="1"/>
            </p:cNvSpPr>
            <p:nvPr/>
          </p:nvSpPr>
          <p:spPr bwMode="auto">
            <a:xfrm>
              <a:off x="3969" y="4130"/>
              <a:ext cx="172" cy="139"/>
            </a:xfrm>
            <a:prstGeom prst="rect">
              <a:avLst/>
            </a:prstGeom>
            <a:solidFill>
              <a:srgbClr val="93939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09" name="Rectangle 1078"/>
            <p:cNvSpPr>
              <a:spLocks noChangeArrowheads="1"/>
            </p:cNvSpPr>
            <p:nvPr/>
          </p:nvSpPr>
          <p:spPr bwMode="auto">
            <a:xfrm>
              <a:off x="3969" y="4209"/>
              <a:ext cx="172" cy="2"/>
            </a:xfrm>
            <a:prstGeom prst="rect">
              <a:avLst/>
            </a:prstGeom>
            <a:solidFill>
              <a:srgbClr val="28282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10" name="Rectangle 1079"/>
            <p:cNvSpPr>
              <a:spLocks noChangeArrowheads="1"/>
            </p:cNvSpPr>
            <p:nvPr/>
          </p:nvSpPr>
          <p:spPr bwMode="auto">
            <a:xfrm>
              <a:off x="3969" y="4227"/>
              <a:ext cx="172" cy="5"/>
            </a:xfrm>
            <a:prstGeom prst="rect">
              <a:avLst/>
            </a:prstGeom>
            <a:solidFill>
              <a:srgbClr val="28282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11" name="Rectangle 1080"/>
            <p:cNvSpPr>
              <a:spLocks noChangeArrowheads="1"/>
            </p:cNvSpPr>
            <p:nvPr/>
          </p:nvSpPr>
          <p:spPr bwMode="auto">
            <a:xfrm>
              <a:off x="3969" y="4248"/>
              <a:ext cx="172" cy="2"/>
            </a:xfrm>
            <a:prstGeom prst="rect">
              <a:avLst/>
            </a:prstGeom>
            <a:solidFill>
              <a:srgbClr val="28282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12" name="Rectangle 1081"/>
            <p:cNvSpPr>
              <a:spLocks noChangeArrowheads="1"/>
            </p:cNvSpPr>
            <p:nvPr/>
          </p:nvSpPr>
          <p:spPr bwMode="auto">
            <a:xfrm>
              <a:off x="3969" y="4188"/>
              <a:ext cx="172" cy="2"/>
            </a:xfrm>
            <a:prstGeom prst="rect">
              <a:avLst/>
            </a:prstGeom>
            <a:solidFill>
              <a:srgbClr val="28282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13" name="Rectangle 1082"/>
            <p:cNvSpPr>
              <a:spLocks noChangeArrowheads="1"/>
            </p:cNvSpPr>
            <p:nvPr/>
          </p:nvSpPr>
          <p:spPr bwMode="auto">
            <a:xfrm>
              <a:off x="3969" y="4167"/>
              <a:ext cx="172" cy="4"/>
            </a:xfrm>
            <a:prstGeom prst="rect">
              <a:avLst/>
            </a:prstGeom>
            <a:solidFill>
              <a:srgbClr val="28282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14" name="Rectangle 1083"/>
            <p:cNvSpPr>
              <a:spLocks noChangeArrowheads="1"/>
            </p:cNvSpPr>
            <p:nvPr/>
          </p:nvSpPr>
          <p:spPr bwMode="auto">
            <a:xfrm>
              <a:off x="3969" y="4147"/>
              <a:ext cx="172" cy="4"/>
            </a:xfrm>
            <a:prstGeom prst="rect">
              <a:avLst/>
            </a:prstGeom>
            <a:solidFill>
              <a:srgbClr val="28282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15" name="Freeform 1084"/>
            <p:cNvSpPr>
              <a:spLocks noEditPoints="1"/>
            </p:cNvSpPr>
            <p:nvPr/>
          </p:nvSpPr>
          <p:spPr bwMode="auto">
            <a:xfrm>
              <a:off x="3965" y="4126"/>
              <a:ext cx="180" cy="147"/>
            </a:xfrm>
            <a:custGeom>
              <a:avLst/>
              <a:gdLst>
                <a:gd name="T0" fmla="*/ 180 w 180"/>
                <a:gd name="T1" fmla="*/ 147 h 147"/>
                <a:gd name="T2" fmla="*/ 0 w 180"/>
                <a:gd name="T3" fmla="*/ 147 h 147"/>
                <a:gd name="T4" fmla="*/ 0 w 180"/>
                <a:gd name="T5" fmla="*/ 0 h 147"/>
                <a:gd name="T6" fmla="*/ 180 w 180"/>
                <a:gd name="T7" fmla="*/ 0 h 147"/>
                <a:gd name="T8" fmla="*/ 180 w 180"/>
                <a:gd name="T9" fmla="*/ 147 h 147"/>
                <a:gd name="T10" fmla="*/ 8 w 180"/>
                <a:gd name="T11" fmla="*/ 139 h 147"/>
                <a:gd name="T12" fmla="*/ 172 w 180"/>
                <a:gd name="T13" fmla="*/ 139 h 147"/>
                <a:gd name="T14" fmla="*/ 172 w 180"/>
                <a:gd name="T15" fmla="*/ 8 h 147"/>
                <a:gd name="T16" fmla="*/ 8 w 180"/>
                <a:gd name="T17" fmla="*/ 8 h 147"/>
                <a:gd name="T18" fmla="*/ 8 w 180"/>
                <a:gd name="T19" fmla="*/ 139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0" h="147">
                  <a:moveTo>
                    <a:pt x="180" y="147"/>
                  </a:moveTo>
                  <a:lnTo>
                    <a:pt x="0" y="147"/>
                  </a:lnTo>
                  <a:lnTo>
                    <a:pt x="0" y="0"/>
                  </a:lnTo>
                  <a:lnTo>
                    <a:pt x="180" y="0"/>
                  </a:lnTo>
                  <a:lnTo>
                    <a:pt x="180" y="147"/>
                  </a:lnTo>
                  <a:close/>
                  <a:moveTo>
                    <a:pt x="8" y="139"/>
                  </a:moveTo>
                  <a:lnTo>
                    <a:pt x="172" y="139"/>
                  </a:lnTo>
                  <a:lnTo>
                    <a:pt x="172" y="8"/>
                  </a:lnTo>
                  <a:lnTo>
                    <a:pt x="8" y="8"/>
                  </a:lnTo>
                  <a:lnTo>
                    <a:pt x="8" y="139"/>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16" name="Rectangle 1085"/>
            <p:cNvSpPr>
              <a:spLocks noChangeArrowheads="1"/>
            </p:cNvSpPr>
            <p:nvPr/>
          </p:nvSpPr>
          <p:spPr bwMode="auto">
            <a:xfrm>
              <a:off x="3996" y="3632"/>
              <a:ext cx="193" cy="121"/>
            </a:xfrm>
            <a:prstGeom prst="rect">
              <a:avLst/>
            </a:prstGeom>
            <a:solidFill>
              <a:srgbClr val="00112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17" name="Freeform 1086"/>
            <p:cNvSpPr>
              <a:spLocks/>
            </p:cNvSpPr>
            <p:nvPr/>
          </p:nvSpPr>
          <p:spPr bwMode="auto">
            <a:xfrm>
              <a:off x="3996" y="3632"/>
              <a:ext cx="193" cy="121"/>
            </a:xfrm>
            <a:custGeom>
              <a:avLst/>
              <a:gdLst>
                <a:gd name="T0" fmla="*/ 0 w 193"/>
                <a:gd name="T1" fmla="*/ 121 h 121"/>
                <a:gd name="T2" fmla="*/ 0 w 193"/>
                <a:gd name="T3" fmla="*/ 0 h 121"/>
                <a:gd name="T4" fmla="*/ 193 w 193"/>
                <a:gd name="T5" fmla="*/ 0 h 121"/>
                <a:gd name="T6" fmla="*/ 0 w 193"/>
                <a:gd name="T7" fmla="*/ 121 h 121"/>
              </a:gdLst>
              <a:ahLst/>
              <a:cxnLst>
                <a:cxn ang="0">
                  <a:pos x="T0" y="T1"/>
                </a:cxn>
                <a:cxn ang="0">
                  <a:pos x="T2" y="T3"/>
                </a:cxn>
                <a:cxn ang="0">
                  <a:pos x="T4" y="T5"/>
                </a:cxn>
                <a:cxn ang="0">
                  <a:pos x="T6" y="T7"/>
                </a:cxn>
              </a:cxnLst>
              <a:rect l="0" t="0" r="r" b="b"/>
              <a:pathLst>
                <a:path w="193" h="121">
                  <a:moveTo>
                    <a:pt x="0" y="121"/>
                  </a:moveTo>
                  <a:lnTo>
                    <a:pt x="0" y="0"/>
                  </a:lnTo>
                  <a:lnTo>
                    <a:pt x="193" y="0"/>
                  </a:lnTo>
                  <a:lnTo>
                    <a:pt x="0" y="121"/>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18" name="Freeform 1087"/>
            <p:cNvSpPr>
              <a:spLocks/>
            </p:cNvSpPr>
            <p:nvPr/>
          </p:nvSpPr>
          <p:spPr bwMode="auto">
            <a:xfrm>
              <a:off x="3996" y="3632"/>
              <a:ext cx="193" cy="121"/>
            </a:xfrm>
            <a:custGeom>
              <a:avLst/>
              <a:gdLst>
                <a:gd name="T0" fmla="*/ 0 w 193"/>
                <a:gd name="T1" fmla="*/ 121 h 121"/>
                <a:gd name="T2" fmla="*/ 0 w 193"/>
                <a:gd name="T3" fmla="*/ 0 h 121"/>
                <a:gd name="T4" fmla="*/ 193 w 193"/>
                <a:gd name="T5" fmla="*/ 0 h 121"/>
              </a:gdLst>
              <a:ahLst/>
              <a:cxnLst>
                <a:cxn ang="0">
                  <a:pos x="T0" y="T1"/>
                </a:cxn>
                <a:cxn ang="0">
                  <a:pos x="T2" y="T3"/>
                </a:cxn>
                <a:cxn ang="0">
                  <a:pos x="T4" y="T5"/>
                </a:cxn>
              </a:cxnLst>
              <a:rect l="0" t="0" r="r" b="b"/>
              <a:pathLst>
                <a:path w="193" h="121">
                  <a:moveTo>
                    <a:pt x="0" y="121"/>
                  </a:moveTo>
                  <a:lnTo>
                    <a:pt x="0" y="0"/>
                  </a:lnTo>
                  <a:lnTo>
                    <a:pt x="19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19" name="Freeform 1088"/>
            <p:cNvSpPr>
              <a:spLocks noEditPoints="1"/>
            </p:cNvSpPr>
            <p:nvPr/>
          </p:nvSpPr>
          <p:spPr bwMode="auto">
            <a:xfrm>
              <a:off x="3992" y="3628"/>
              <a:ext cx="199" cy="127"/>
            </a:xfrm>
            <a:custGeom>
              <a:avLst/>
              <a:gdLst>
                <a:gd name="T0" fmla="*/ 199 w 199"/>
                <a:gd name="T1" fmla="*/ 127 h 127"/>
                <a:gd name="T2" fmla="*/ 0 w 199"/>
                <a:gd name="T3" fmla="*/ 127 h 127"/>
                <a:gd name="T4" fmla="*/ 0 w 199"/>
                <a:gd name="T5" fmla="*/ 0 h 127"/>
                <a:gd name="T6" fmla="*/ 199 w 199"/>
                <a:gd name="T7" fmla="*/ 0 h 127"/>
                <a:gd name="T8" fmla="*/ 199 w 199"/>
                <a:gd name="T9" fmla="*/ 127 h 127"/>
                <a:gd name="T10" fmla="*/ 8 w 199"/>
                <a:gd name="T11" fmla="*/ 121 h 127"/>
                <a:gd name="T12" fmla="*/ 193 w 199"/>
                <a:gd name="T13" fmla="*/ 121 h 127"/>
                <a:gd name="T14" fmla="*/ 193 w 199"/>
                <a:gd name="T15" fmla="*/ 9 h 127"/>
                <a:gd name="T16" fmla="*/ 8 w 199"/>
                <a:gd name="T17" fmla="*/ 9 h 127"/>
                <a:gd name="T18" fmla="*/ 8 w 199"/>
                <a:gd name="T19" fmla="*/ 121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9" h="127">
                  <a:moveTo>
                    <a:pt x="199" y="127"/>
                  </a:moveTo>
                  <a:lnTo>
                    <a:pt x="0" y="127"/>
                  </a:lnTo>
                  <a:lnTo>
                    <a:pt x="0" y="0"/>
                  </a:lnTo>
                  <a:lnTo>
                    <a:pt x="199" y="0"/>
                  </a:lnTo>
                  <a:lnTo>
                    <a:pt x="199" y="127"/>
                  </a:lnTo>
                  <a:close/>
                  <a:moveTo>
                    <a:pt x="8" y="121"/>
                  </a:moveTo>
                  <a:lnTo>
                    <a:pt x="193" y="121"/>
                  </a:lnTo>
                  <a:lnTo>
                    <a:pt x="193" y="9"/>
                  </a:lnTo>
                  <a:lnTo>
                    <a:pt x="8" y="9"/>
                  </a:lnTo>
                  <a:lnTo>
                    <a:pt x="8" y="121"/>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20" name="Oval 1089"/>
            <p:cNvSpPr>
              <a:spLocks noChangeArrowheads="1"/>
            </p:cNvSpPr>
            <p:nvPr/>
          </p:nvSpPr>
          <p:spPr bwMode="auto">
            <a:xfrm>
              <a:off x="3923" y="3647"/>
              <a:ext cx="29" cy="29"/>
            </a:xfrm>
            <a:prstGeom prst="ellipse">
              <a:avLst/>
            </a:prstGeom>
            <a:solidFill>
              <a:srgbClr val="107C1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21" name="Freeform 1090"/>
            <p:cNvSpPr>
              <a:spLocks noEditPoints="1"/>
            </p:cNvSpPr>
            <p:nvPr/>
          </p:nvSpPr>
          <p:spPr bwMode="auto">
            <a:xfrm>
              <a:off x="3921" y="3645"/>
              <a:ext cx="33" cy="33"/>
            </a:xfrm>
            <a:custGeom>
              <a:avLst/>
              <a:gdLst>
                <a:gd name="T0" fmla="*/ 8 w 16"/>
                <a:gd name="T1" fmla="*/ 16 h 16"/>
                <a:gd name="T2" fmla="*/ 0 w 16"/>
                <a:gd name="T3" fmla="*/ 8 h 16"/>
                <a:gd name="T4" fmla="*/ 8 w 16"/>
                <a:gd name="T5" fmla="*/ 0 h 16"/>
                <a:gd name="T6" fmla="*/ 16 w 16"/>
                <a:gd name="T7" fmla="*/ 8 h 16"/>
                <a:gd name="T8" fmla="*/ 8 w 16"/>
                <a:gd name="T9" fmla="*/ 16 h 16"/>
                <a:gd name="T10" fmla="*/ 8 w 16"/>
                <a:gd name="T11" fmla="*/ 2 h 16"/>
                <a:gd name="T12" fmla="*/ 2 w 16"/>
                <a:gd name="T13" fmla="*/ 8 h 16"/>
                <a:gd name="T14" fmla="*/ 8 w 16"/>
                <a:gd name="T15" fmla="*/ 14 h 16"/>
                <a:gd name="T16" fmla="*/ 14 w 16"/>
                <a:gd name="T17" fmla="*/ 8 h 16"/>
                <a:gd name="T18" fmla="*/ 8 w 16"/>
                <a:gd name="T19" fmla="*/ 2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16">
                  <a:moveTo>
                    <a:pt x="8" y="16"/>
                  </a:moveTo>
                  <a:cubicBezTo>
                    <a:pt x="3" y="16"/>
                    <a:pt x="0" y="13"/>
                    <a:pt x="0" y="8"/>
                  </a:cubicBezTo>
                  <a:cubicBezTo>
                    <a:pt x="0" y="4"/>
                    <a:pt x="3" y="0"/>
                    <a:pt x="8" y="0"/>
                  </a:cubicBezTo>
                  <a:cubicBezTo>
                    <a:pt x="12" y="0"/>
                    <a:pt x="16" y="4"/>
                    <a:pt x="16" y="8"/>
                  </a:cubicBezTo>
                  <a:cubicBezTo>
                    <a:pt x="16" y="13"/>
                    <a:pt x="12" y="16"/>
                    <a:pt x="8" y="16"/>
                  </a:cubicBezTo>
                  <a:close/>
                  <a:moveTo>
                    <a:pt x="8" y="2"/>
                  </a:moveTo>
                  <a:cubicBezTo>
                    <a:pt x="4" y="2"/>
                    <a:pt x="2" y="5"/>
                    <a:pt x="2" y="8"/>
                  </a:cubicBezTo>
                  <a:cubicBezTo>
                    <a:pt x="2" y="12"/>
                    <a:pt x="4" y="14"/>
                    <a:pt x="8" y="14"/>
                  </a:cubicBezTo>
                  <a:cubicBezTo>
                    <a:pt x="11" y="14"/>
                    <a:pt x="14" y="12"/>
                    <a:pt x="14" y="8"/>
                  </a:cubicBezTo>
                  <a:cubicBezTo>
                    <a:pt x="14" y="5"/>
                    <a:pt x="11" y="2"/>
                    <a:pt x="8" y="2"/>
                  </a:cubicBez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22" name="Freeform 1091"/>
            <p:cNvSpPr>
              <a:spLocks/>
            </p:cNvSpPr>
            <p:nvPr/>
          </p:nvSpPr>
          <p:spPr bwMode="auto">
            <a:xfrm>
              <a:off x="3923" y="3647"/>
              <a:ext cx="27" cy="29"/>
            </a:xfrm>
            <a:custGeom>
              <a:avLst/>
              <a:gdLst>
                <a:gd name="T0" fmla="*/ 3 w 13"/>
                <a:gd name="T1" fmla="*/ 10 h 14"/>
                <a:gd name="T2" fmla="*/ 10 w 13"/>
                <a:gd name="T3" fmla="*/ 3 h 14"/>
                <a:gd name="T4" fmla="*/ 13 w 13"/>
                <a:gd name="T5" fmla="*/ 4 h 14"/>
                <a:gd name="T6" fmla="*/ 7 w 13"/>
                <a:gd name="T7" fmla="*/ 0 h 14"/>
                <a:gd name="T8" fmla="*/ 0 w 13"/>
                <a:gd name="T9" fmla="*/ 7 h 14"/>
                <a:gd name="T10" fmla="*/ 3 w 13"/>
                <a:gd name="T11" fmla="*/ 14 h 14"/>
                <a:gd name="T12" fmla="*/ 3 w 13"/>
                <a:gd name="T13" fmla="*/ 10 h 14"/>
              </a:gdLst>
              <a:ahLst/>
              <a:cxnLst>
                <a:cxn ang="0">
                  <a:pos x="T0" y="T1"/>
                </a:cxn>
                <a:cxn ang="0">
                  <a:pos x="T2" y="T3"/>
                </a:cxn>
                <a:cxn ang="0">
                  <a:pos x="T4" y="T5"/>
                </a:cxn>
                <a:cxn ang="0">
                  <a:pos x="T6" y="T7"/>
                </a:cxn>
                <a:cxn ang="0">
                  <a:pos x="T8" y="T9"/>
                </a:cxn>
                <a:cxn ang="0">
                  <a:pos x="T10" y="T11"/>
                </a:cxn>
                <a:cxn ang="0">
                  <a:pos x="T12" y="T13"/>
                </a:cxn>
              </a:cxnLst>
              <a:rect l="0" t="0" r="r" b="b"/>
              <a:pathLst>
                <a:path w="13" h="14">
                  <a:moveTo>
                    <a:pt x="3" y="10"/>
                  </a:moveTo>
                  <a:cubicBezTo>
                    <a:pt x="3" y="6"/>
                    <a:pt x="6" y="3"/>
                    <a:pt x="10" y="3"/>
                  </a:cubicBezTo>
                  <a:cubicBezTo>
                    <a:pt x="11" y="3"/>
                    <a:pt x="12" y="3"/>
                    <a:pt x="13" y="4"/>
                  </a:cubicBezTo>
                  <a:cubicBezTo>
                    <a:pt x="12" y="2"/>
                    <a:pt x="9" y="0"/>
                    <a:pt x="7" y="0"/>
                  </a:cubicBezTo>
                  <a:cubicBezTo>
                    <a:pt x="3" y="0"/>
                    <a:pt x="0" y="3"/>
                    <a:pt x="0" y="7"/>
                  </a:cubicBezTo>
                  <a:cubicBezTo>
                    <a:pt x="0" y="10"/>
                    <a:pt x="1" y="12"/>
                    <a:pt x="3" y="14"/>
                  </a:cubicBezTo>
                  <a:cubicBezTo>
                    <a:pt x="3" y="13"/>
                    <a:pt x="3" y="11"/>
                    <a:pt x="3" y="10"/>
                  </a:cubicBezTo>
                  <a:close/>
                </a:path>
              </a:pathLst>
            </a:custGeom>
            <a:solidFill>
              <a:srgbClr val="BAD8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23" name="Freeform 1092"/>
            <p:cNvSpPr>
              <a:spLocks noEditPoints="1"/>
            </p:cNvSpPr>
            <p:nvPr/>
          </p:nvSpPr>
          <p:spPr bwMode="auto">
            <a:xfrm>
              <a:off x="3921" y="3645"/>
              <a:ext cx="33" cy="33"/>
            </a:xfrm>
            <a:custGeom>
              <a:avLst/>
              <a:gdLst>
                <a:gd name="T0" fmla="*/ 8 w 16"/>
                <a:gd name="T1" fmla="*/ 16 h 16"/>
                <a:gd name="T2" fmla="*/ 0 w 16"/>
                <a:gd name="T3" fmla="*/ 8 h 16"/>
                <a:gd name="T4" fmla="*/ 8 w 16"/>
                <a:gd name="T5" fmla="*/ 0 h 16"/>
                <a:gd name="T6" fmla="*/ 16 w 16"/>
                <a:gd name="T7" fmla="*/ 8 h 16"/>
                <a:gd name="T8" fmla="*/ 8 w 16"/>
                <a:gd name="T9" fmla="*/ 16 h 16"/>
                <a:gd name="T10" fmla="*/ 8 w 16"/>
                <a:gd name="T11" fmla="*/ 2 h 16"/>
                <a:gd name="T12" fmla="*/ 2 w 16"/>
                <a:gd name="T13" fmla="*/ 8 h 16"/>
                <a:gd name="T14" fmla="*/ 8 w 16"/>
                <a:gd name="T15" fmla="*/ 14 h 16"/>
                <a:gd name="T16" fmla="*/ 14 w 16"/>
                <a:gd name="T17" fmla="*/ 8 h 16"/>
                <a:gd name="T18" fmla="*/ 8 w 16"/>
                <a:gd name="T19" fmla="*/ 2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16">
                  <a:moveTo>
                    <a:pt x="8" y="16"/>
                  </a:moveTo>
                  <a:cubicBezTo>
                    <a:pt x="3" y="16"/>
                    <a:pt x="0" y="13"/>
                    <a:pt x="0" y="8"/>
                  </a:cubicBezTo>
                  <a:cubicBezTo>
                    <a:pt x="0" y="4"/>
                    <a:pt x="3" y="0"/>
                    <a:pt x="8" y="0"/>
                  </a:cubicBezTo>
                  <a:cubicBezTo>
                    <a:pt x="12" y="0"/>
                    <a:pt x="16" y="4"/>
                    <a:pt x="16" y="8"/>
                  </a:cubicBezTo>
                  <a:cubicBezTo>
                    <a:pt x="16" y="13"/>
                    <a:pt x="12" y="16"/>
                    <a:pt x="8" y="16"/>
                  </a:cubicBezTo>
                  <a:close/>
                  <a:moveTo>
                    <a:pt x="8" y="2"/>
                  </a:moveTo>
                  <a:cubicBezTo>
                    <a:pt x="4" y="2"/>
                    <a:pt x="2" y="5"/>
                    <a:pt x="2" y="8"/>
                  </a:cubicBezTo>
                  <a:cubicBezTo>
                    <a:pt x="2" y="12"/>
                    <a:pt x="4" y="14"/>
                    <a:pt x="8" y="14"/>
                  </a:cubicBezTo>
                  <a:cubicBezTo>
                    <a:pt x="11" y="14"/>
                    <a:pt x="14" y="12"/>
                    <a:pt x="14" y="8"/>
                  </a:cubicBezTo>
                  <a:cubicBezTo>
                    <a:pt x="14" y="5"/>
                    <a:pt x="11" y="2"/>
                    <a:pt x="8"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24" name="Oval 1093"/>
            <p:cNvSpPr>
              <a:spLocks noChangeArrowheads="1"/>
            </p:cNvSpPr>
            <p:nvPr/>
          </p:nvSpPr>
          <p:spPr bwMode="auto">
            <a:xfrm>
              <a:off x="3923" y="3707"/>
              <a:ext cx="29" cy="31"/>
            </a:xfrm>
            <a:prstGeom prst="ellipse">
              <a:avLst/>
            </a:prstGeom>
            <a:solidFill>
              <a:srgbClr val="99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25" name="Freeform 1094"/>
            <p:cNvSpPr>
              <a:spLocks/>
            </p:cNvSpPr>
            <p:nvPr/>
          </p:nvSpPr>
          <p:spPr bwMode="auto">
            <a:xfrm>
              <a:off x="3923" y="3707"/>
              <a:ext cx="27" cy="29"/>
            </a:xfrm>
            <a:custGeom>
              <a:avLst/>
              <a:gdLst>
                <a:gd name="T0" fmla="*/ 3 w 13"/>
                <a:gd name="T1" fmla="*/ 10 h 14"/>
                <a:gd name="T2" fmla="*/ 10 w 13"/>
                <a:gd name="T3" fmla="*/ 3 h 14"/>
                <a:gd name="T4" fmla="*/ 13 w 13"/>
                <a:gd name="T5" fmla="*/ 4 h 14"/>
                <a:gd name="T6" fmla="*/ 7 w 13"/>
                <a:gd name="T7" fmla="*/ 0 h 14"/>
                <a:gd name="T8" fmla="*/ 0 w 13"/>
                <a:gd name="T9" fmla="*/ 7 h 14"/>
                <a:gd name="T10" fmla="*/ 3 w 13"/>
                <a:gd name="T11" fmla="*/ 14 h 14"/>
                <a:gd name="T12" fmla="*/ 3 w 13"/>
                <a:gd name="T13" fmla="*/ 10 h 14"/>
              </a:gdLst>
              <a:ahLst/>
              <a:cxnLst>
                <a:cxn ang="0">
                  <a:pos x="T0" y="T1"/>
                </a:cxn>
                <a:cxn ang="0">
                  <a:pos x="T2" y="T3"/>
                </a:cxn>
                <a:cxn ang="0">
                  <a:pos x="T4" y="T5"/>
                </a:cxn>
                <a:cxn ang="0">
                  <a:pos x="T6" y="T7"/>
                </a:cxn>
                <a:cxn ang="0">
                  <a:pos x="T8" y="T9"/>
                </a:cxn>
                <a:cxn ang="0">
                  <a:pos x="T10" y="T11"/>
                </a:cxn>
                <a:cxn ang="0">
                  <a:pos x="T12" y="T13"/>
                </a:cxn>
              </a:cxnLst>
              <a:rect l="0" t="0" r="r" b="b"/>
              <a:pathLst>
                <a:path w="13" h="14">
                  <a:moveTo>
                    <a:pt x="3" y="10"/>
                  </a:moveTo>
                  <a:cubicBezTo>
                    <a:pt x="3" y="6"/>
                    <a:pt x="6" y="3"/>
                    <a:pt x="10" y="3"/>
                  </a:cubicBezTo>
                  <a:cubicBezTo>
                    <a:pt x="11" y="3"/>
                    <a:pt x="12" y="4"/>
                    <a:pt x="13" y="4"/>
                  </a:cubicBezTo>
                  <a:cubicBezTo>
                    <a:pt x="12" y="2"/>
                    <a:pt x="9" y="0"/>
                    <a:pt x="7" y="0"/>
                  </a:cubicBezTo>
                  <a:cubicBezTo>
                    <a:pt x="3" y="0"/>
                    <a:pt x="0" y="3"/>
                    <a:pt x="0" y="7"/>
                  </a:cubicBezTo>
                  <a:cubicBezTo>
                    <a:pt x="0" y="10"/>
                    <a:pt x="1" y="12"/>
                    <a:pt x="3" y="14"/>
                  </a:cubicBezTo>
                  <a:cubicBezTo>
                    <a:pt x="3" y="13"/>
                    <a:pt x="3" y="12"/>
                    <a:pt x="3" y="10"/>
                  </a:cubicBezTo>
                  <a:close/>
                </a:path>
              </a:pathLst>
            </a:custGeom>
            <a:solidFill>
              <a:srgbClr val="EE4D5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26" name="Freeform 1095"/>
            <p:cNvSpPr>
              <a:spLocks noEditPoints="1"/>
            </p:cNvSpPr>
            <p:nvPr/>
          </p:nvSpPr>
          <p:spPr bwMode="auto">
            <a:xfrm>
              <a:off x="3921" y="3705"/>
              <a:ext cx="33" cy="35"/>
            </a:xfrm>
            <a:custGeom>
              <a:avLst/>
              <a:gdLst>
                <a:gd name="T0" fmla="*/ 8 w 16"/>
                <a:gd name="T1" fmla="*/ 17 h 17"/>
                <a:gd name="T2" fmla="*/ 0 w 16"/>
                <a:gd name="T3" fmla="*/ 8 h 17"/>
                <a:gd name="T4" fmla="*/ 8 w 16"/>
                <a:gd name="T5" fmla="*/ 0 h 17"/>
                <a:gd name="T6" fmla="*/ 16 w 16"/>
                <a:gd name="T7" fmla="*/ 8 h 17"/>
                <a:gd name="T8" fmla="*/ 8 w 16"/>
                <a:gd name="T9" fmla="*/ 17 h 17"/>
                <a:gd name="T10" fmla="*/ 8 w 16"/>
                <a:gd name="T11" fmla="*/ 2 h 17"/>
                <a:gd name="T12" fmla="*/ 2 w 16"/>
                <a:gd name="T13" fmla="*/ 8 h 17"/>
                <a:gd name="T14" fmla="*/ 8 w 16"/>
                <a:gd name="T15" fmla="*/ 15 h 17"/>
                <a:gd name="T16" fmla="*/ 14 w 16"/>
                <a:gd name="T17" fmla="*/ 8 h 17"/>
                <a:gd name="T18" fmla="*/ 8 w 16"/>
                <a:gd name="T19" fmla="*/ 2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17">
                  <a:moveTo>
                    <a:pt x="8" y="17"/>
                  </a:moveTo>
                  <a:cubicBezTo>
                    <a:pt x="3" y="17"/>
                    <a:pt x="0" y="13"/>
                    <a:pt x="0" y="8"/>
                  </a:cubicBezTo>
                  <a:cubicBezTo>
                    <a:pt x="0" y="4"/>
                    <a:pt x="3" y="0"/>
                    <a:pt x="8" y="0"/>
                  </a:cubicBezTo>
                  <a:cubicBezTo>
                    <a:pt x="12" y="0"/>
                    <a:pt x="16" y="4"/>
                    <a:pt x="16" y="8"/>
                  </a:cubicBezTo>
                  <a:cubicBezTo>
                    <a:pt x="16" y="13"/>
                    <a:pt x="12" y="17"/>
                    <a:pt x="8" y="17"/>
                  </a:cubicBezTo>
                  <a:close/>
                  <a:moveTo>
                    <a:pt x="8" y="2"/>
                  </a:moveTo>
                  <a:cubicBezTo>
                    <a:pt x="4" y="2"/>
                    <a:pt x="2" y="5"/>
                    <a:pt x="2" y="8"/>
                  </a:cubicBezTo>
                  <a:cubicBezTo>
                    <a:pt x="2" y="12"/>
                    <a:pt x="4" y="15"/>
                    <a:pt x="8" y="15"/>
                  </a:cubicBezTo>
                  <a:cubicBezTo>
                    <a:pt x="11" y="15"/>
                    <a:pt x="14" y="12"/>
                    <a:pt x="14" y="8"/>
                  </a:cubicBezTo>
                  <a:cubicBezTo>
                    <a:pt x="14" y="5"/>
                    <a:pt x="11" y="2"/>
                    <a:pt x="8"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27" name="Rectangle 1096"/>
            <p:cNvSpPr>
              <a:spLocks noChangeArrowheads="1"/>
            </p:cNvSpPr>
            <p:nvPr/>
          </p:nvSpPr>
          <p:spPr bwMode="auto">
            <a:xfrm>
              <a:off x="4932" y="4130"/>
              <a:ext cx="171" cy="139"/>
            </a:xfrm>
            <a:prstGeom prst="rect">
              <a:avLst/>
            </a:prstGeom>
            <a:solidFill>
              <a:srgbClr val="93939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28" name="Rectangle 1097"/>
            <p:cNvSpPr>
              <a:spLocks noChangeArrowheads="1"/>
            </p:cNvSpPr>
            <p:nvPr/>
          </p:nvSpPr>
          <p:spPr bwMode="auto">
            <a:xfrm>
              <a:off x="4932" y="4209"/>
              <a:ext cx="171" cy="2"/>
            </a:xfrm>
            <a:prstGeom prst="rect">
              <a:avLst/>
            </a:prstGeom>
            <a:solidFill>
              <a:srgbClr val="28282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29" name="Rectangle 1098"/>
            <p:cNvSpPr>
              <a:spLocks noChangeArrowheads="1"/>
            </p:cNvSpPr>
            <p:nvPr/>
          </p:nvSpPr>
          <p:spPr bwMode="auto">
            <a:xfrm>
              <a:off x="4932" y="4227"/>
              <a:ext cx="171" cy="5"/>
            </a:xfrm>
            <a:prstGeom prst="rect">
              <a:avLst/>
            </a:prstGeom>
            <a:solidFill>
              <a:srgbClr val="28282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30" name="Rectangle 1099"/>
            <p:cNvSpPr>
              <a:spLocks noChangeArrowheads="1"/>
            </p:cNvSpPr>
            <p:nvPr/>
          </p:nvSpPr>
          <p:spPr bwMode="auto">
            <a:xfrm>
              <a:off x="4932" y="4248"/>
              <a:ext cx="171" cy="2"/>
            </a:xfrm>
            <a:prstGeom prst="rect">
              <a:avLst/>
            </a:prstGeom>
            <a:solidFill>
              <a:srgbClr val="28282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31" name="Rectangle 1100"/>
            <p:cNvSpPr>
              <a:spLocks noChangeArrowheads="1"/>
            </p:cNvSpPr>
            <p:nvPr/>
          </p:nvSpPr>
          <p:spPr bwMode="auto">
            <a:xfrm>
              <a:off x="4932" y="4188"/>
              <a:ext cx="171" cy="2"/>
            </a:xfrm>
            <a:prstGeom prst="rect">
              <a:avLst/>
            </a:prstGeom>
            <a:solidFill>
              <a:srgbClr val="28282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32" name="Rectangle 1101"/>
            <p:cNvSpPr>
              <a:spLocks noChangeArrowheads="1"/>
            </p:cNvSpPr>
            <p:nvPr/>
          </p:nvSpPr>
          <p:spPr bwMode="auto">
            <a:xfrm>
              <a:off x="4932" y="4167"/>
              <a:ext cx="171" cy="4"/>
            </a:xfrm>
            <a:prstGeom prst="rect">
              <a:avLst/>
            </a:prstGeom>
            <a:solidFill>
              <a:srgbClr val="28282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33" name="Rectangle 1102"/>
            <p:cNvSpPr>
              <a:spLocks noChangeArrowheads="1"/>
            </p:cNvSpPr>
            <p:nvPr/>
          </p:nvSpPr>
          <p:spPr bwMode="auto">
            <a:xfrm>
              <a:off x="4932" y="4147"/>
              <a:ext cx="171" cy="4"/>
            </a:xfrm>
            <a:prstGeom prst="rect">
              <a:avLst/>
            </a:prstGeom>
            <a:solidFill>
              <a:srgbClr val="28282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34" name="Freeform 1103"/>
            <p:cNvSpPr>
              <a:spLocks noEditPoints="1"/>
            </p:cNvSpPr>
            <p:nvPr/>
          </p:nvSpPr>
          <p:spPr bwMode="auto">
            <a:xfrm>
              <a:off x="4928" y="4126"/>
              <a:ext cx="179" cy="147"/>
            </a:xfrm>
            <a:custGeom>
              <a:avLst/>
              <a:gdLst>
                <a:gd name="T0" fmla="*/ 179 w 179"/>
                <a:gd name="T1" fmla="*/ 147 h 147"/>
                <a:gd name="T2" fmla="*/ 0 w 179"/>
                <a:gd name="T3" fmla="*/ 147 h 147"/>
                <a:gd name="T4" fmla="*/ 0 w 179"/>
                <a:gd name="T5" fmla="*/ 0 h 147"/>
                <a:gd name="T6" fmla="*/ 179 w 179"/>
                <a:gd name="T7" fmla="*/ 0 h 147"/>
                <a:gd name="T8" fmla="*/ 179 w 179"/>
                <a:gd name="T9" fmla="*/ 147 h 147"/>
                <a:gd name="T10" fmla="*/ 8 w 179"/>
                <a:gd name="T11" fmla="*/ 139 h 147"/>
                <a:gd name="T12" fmla="*/ 170 w 179"/>
                <a:gd name="T13" fmla="*/ 139 h 147"/>
                <a:gd name="T14" fmla="*/ 170 w 179"/>
                <a:gd name="T15" fmla="*/ 8 h 147"/>
                <a:gd name="T16" fmla="*/ 8 w 179"/>
                <a:gd name="T17" fmla="*/ 8 h 147"/>
                <a:gd name="T18" fmla="*/ 8 w 179"/>
                <a:gd name="T19" fmla="*/ 139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9" h="147">
                  <a:moveTo>
                    <a:pt x="179" y="147"/>
                  </a:moveTo>
                  <a:lnTo>
                    <a:pt x="0" y="147"/>
                  </a:lnTo>
                  <a:lnTo>
                    <a:pt x="0" y="0"/>
                  </a:lnTo>
                  <a:lnTo>
                    <a:pt x="179" y="0"/>
                  </a:lnTo>
                  <a:lnTo>
                    <a:pt x="179" y="147"/>
                  </a:lnTo>
                  <a:close/>
                  <a:moveTo>
                    <a:pt x="8" y="139"/>
                  </a:moveTo>
                  <a:lnTo>
                    <a:pt x="170" y="139"/>
                  </a:lnTo>
                  <a:lnTo>
                    <a:pt x="170" y="8"/>
                  </a:lnTo>
                  <a:lnTo>
                    <a:pt x="8" y="8"/>
                  </a:lnTo>
                  <a:lnTo>
                    <a:pt x="8" y="139"/>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35" name="Rectangle 1104"/>
            <p:cNvSpPr>
              <a:spLocks noChangeArrowheads="1"/>
            </p:cNvSpPr>
            <p:nvPr/>
          </p:nvSpPr>
          <p:spPr bwMode="auto">
            <a:xfrm>
              <a:off x="4959" y="3632"/>
              <a:ext cx="191" cy="121"/>
            </a:xfrm>
            <a:prstGeom prst="rect">
              <a:avLst/>
            </a:prstGeom>
            <a:solidFill>
              <a:srgbClr val="00112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36" name="Freeform 1105"/>
            <p:cNvSpPr>
              <a:spLocks/>
            </p:cNvSpPr>
            <p:nvPr/>
          </p:nvSpPr>
          <p:spPr bwMode="auto">
            <a:xfrm>
              <a:off x="4959" y="3632"/>
              <a:ext cx="191" cy="121"/>
            </a:xfrm>
            <a:custGeom>
              <a:avLst/>
              <a:gdLst>
                <a:gd name="T0" fmla="*/ 0 w 191"/>
                <a:gd name="T1" fmla="*/ 121 h 121"/>
                <a:gd name="T2" fmla="*/ 0 w 191"/>
                <a:gd name="T3" fmla="*/ 0 h 121"/>
                <a:gd name="T4" fmla="*/ 191 w 191"/>
                <a:gd name="T5" fmla="*/ 0 h 121"/>
                <a:gd name="T6" fmla="*/ 0 w 191"/>
                <a:gd name="T7" fmla="*/ 121 h 121"/>
              </a:gdLst>
              <a:ahLst/>
              <a:cxnLst>
                <a:cxn ang="0">
                  <a:pos x="T0" y="T1"/>
                </a:cxn>
                <a:cxn ang="0">
                  <a:pos x="T2" y="T3"/>
                </a:cxn>
                <a:cxn ang="0">
                  <a:pos x="T4" y="T5"/>
                </a:cxn>
                <a:cxn ang="0">
                  <a:pos x="T6" y="T7"/>
                </a:cxn>
              </a:cxnLst>
              <a:rect l="0" t="0" r="r" b="b"/>
              <a:pathLst>
                <a:path w="191" h="121">
                  <a:moveTo>
                    <a:pt x="0" y="121"/>
                  </a:moveTo>
                  <a:lnTo>
                    <a:pt x="0" y="0"/>
                  </a:lnTo>
                  <a:lnTo>
                    <a:pt x="191" y="0"/>
                  </a:lnTo>
                  <a:lnTo>
                    <a:pt x="0" y="121"/>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37" name="Freeform 1106"/>
            <p:cNvSpPr>
              <a:spLocks/>
            </p:cNvSpPr>
            <p:nvPr/>
          </p:nvSpPr>
          <p:spPr bwMode="auto">
            <a:xfrm>
              <a:off x="4959" y="3632"/>
              <a:ext cx="191" cy="121"/>
            </a:xfrm>
            <a:custGeom>
              <a:avLst/>
              <a:gdLst>
                <a:gd name="T0" fmla="*/ 0 w 191"/>
                <a:gd name="T1" fmla="*/ 121 h 121"/>
                <a:gd name="T2" fmla="*/ 0 w 191"/>
                <a:gd name="T3" fmla="*/ 0 h 121"/>
                <a:gd name="T4" fmla="*/ 191 w 191"/>
                <a:gd name="T5" fmla="*/ 0 h 121"/>
              </a:gdLst>
              <a:ahLst/>
              <a:cxnLst>
                <a:cxn ang="0">
                  <a:pos x="T0" y="T1"/>
                </a:cxn>
                <a:cxn ang="0">
                  <a:pos x="T2" y="T3"/>
                </a:cxn>
                <a:cxn ang="0">
                  <a:pos x="T4" y="T5"/>
                </a:cxn>
              </a:cxnLst>
              <a:rect l="0" t="0" r="r" b="b"/>
              <a:pathLst>
                <a:path w="191" h="121">
                  <a:moveTo>
                    <a:pt x="0" y="121"/>
                  </a:moveTo>
                  <a:lnTo>
                    <a:pt x="0" y="0"/>
                  </a:lnTo>
                  <a:lnTo>
                    <a:pt x="19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38" name="Freeform 1107"/>
            <p:cNvSpPr>
              <a:spLocks noEditPoints="1"/>
            </p:cNvSpPr>
            <p:nvPr/>
          </p:nvSpPr>
          <p:spPr bwMode="auto">
            <a:xfrm>
              <a:off x="4955" y="3628"/>
              <a:ext cx="199" cy="127"/>
            </a:xfrm>
            <a:custGeom>
              <a:avLst/>
              <a:gdLst>
                <a:gd name="T0" fmla="*/ 199 w 199"/>
                <a:gd name="T1" fmla="*/ 127 h 127"/>
                <a:gd name="T2" fmla="*/ 0 w 199"/>
                <a:gd name="T3" fmla="*/ 127 h 127"/>
                <a:gd name="T4" fmla="*/ 0 w 199"/>
                <a:gd name="T5" fmla="*/ 0 h 127"/>
                <a:gd name="T6" fmla="*/ 199 w 199"/>
                <a:gd name="T7" fmla="*/ 0 h 127"/>
                <a:gd name="T8" fmla="*/ 199 w 199"/>
                <a:gd name="T9" fmla="*/ 127 h 127"/>
                <a:gd name="T10" fmla="*/ 6 w 199"/>
                <a:gd name="T11" fmla="*/ 121 h 127"/>
                <a:gd name="T12" fmla="*/ 191 w 199"/>
                <a:gd name="T13" fmla="*/ 121 h 127"/>
                <a:gd name="T14" fmla="*/ 191 w 199"/>
                <a:gd name="T15" fmla="*/ 9 h 127"/>
                <a:gd name="T16" fmla="*/ 6 w 199"/>
                <a:gd name="T17" fmla="*/ 9 h 127"/>
                <a:gd name="T18" fmla="*/ 6 w 199"/>
                <a:gd name="T19" fmla="*/ 121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9" h="127">
                  <a:moveTo>
                    <a:pt x="199" y="127"/>
                  </a:moveTo>
                  <a:lnTo>
                    <a:pt x="0" y="127"/>
                  </a:lnTo>
                  <a:lnTo>
                    <a:pt x="0" y="0"/>
                  </a:lnTo>
                  <a:lnTo>
                    <a:pt x="199" y="0"/>
                  </a:lnTo>
                  <a:lnTo>
                    <a:pt x="199" y="127"/>
                  </a:lnTo>
                  <a:close/>
                  <a:moveTo>
                    <a:pt x="6" y="121"/>
                  </a:moveTo>
                  <a:lnTo>
                    <a:pt x="191" y="121"/>
                  </a:lnTo>
                  <a:lnTo>
                    <a:pt x="191" y="9"/>
                  </a:lnTo>
                  <a:lnTo>
                    <a:pt x="6" y="9"/>
                  </a:lnTo>
                  <a:lnTo>
                    <a:pt x="6" y="121"/>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39" name="Oval 1108"/>
            <p:cNvSpPr>
              <a:spLocks noChangeArrowheads="1"/>
            </p:cNvSpPr>
            <p:nvPr/>
          </p:nvSpPr>
          <p:spPr bwMode="auto">
            <a:xfrm>
              <a:off x="4885" y="3647"/>
              <a:ext cx="29" cy="29"/>
            </a:xfrm>
            <a:prstGeom prst="ellipse">
              <a:avLst/>
            </a:prstGeom>
            <a:solidFill>
              <a:srgbClr val="107C1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40" name="Freeform 1109"/>
            <p:cNvSpPr>
              <a:spLocks noEditPoints="1"/>
            </p:cNvSpPr>
            <p:nvPr/>
          </p:nvSpPr>
          <p:spPr bwMode="auto">
            <a:xfrm>
              <a:off x="4882" y="3645"/>
              <a:ext cx="34" cy="33"/>
            </a:xfrm>
            <a:custGeom>
              <a:avLst/>
              <a:gdLst>
                <a:gd name="T0" fmla="*/ 8 w 16"/>
                <a:gd name="T1" fmla="*/ 16 h 16"/>
                <a:gd name="T2" fmla="*/ 0 w 16"/>
                <a:gd name="T3" fmla="*/ 8 h 16"/>
                <a:gd name="T4" fmla="*/ 8 w 16"/>
                <a:gd name="T5" fmla="*/ 0 h 16"/>
                <a:gd name="T6" fmla="*/ 16 w 16"/>
                <a:gd name="T7" fmla="*/ 8 h 16"/>
                <a:gd name="T8" fmla="*/ 8 w 16"/>
                <a:gd name="T9" fmla="*/ 16 h 16"/>
                <a:gd name="T10" fmla="*/ 8 w 16"/>
                <a:gd name="T11" fmla="*/ 2 h 16"/>
                <a:gd name="T12" fmla="*/ 2 w 16"/>
                <a:gd name="T13" fmla="*/ 8 h 16"/>
                <a:gd name="T14" fmla="*/ 8 w 16"/>
                <a:gd name="T15" fmla="*/ 14 h 16"/>
                <a:gd name="T16" fmla="*/ 14 w 16"/>
                <a:gd name="T17" fmla="*/ 8 h 16"/>
                <a:gd name="T18" fmla="*/ 8 w 16"/>
                <a:gd name="T19" fmla="*/ 2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16">
                  <a:moveTo>
                    <a:pt x="8" y="16"/>
                  </a:moveTo>
                  <a:cubicBezTo>
                    <a:pt x="4" y="16"/>
                    <a:pt x="0" y="13"/>
                    <a:pt x="0" y="8"/>
                  </a:cubicBezTo>
                  <a:cubicBezTo>
                    <a:pt x="0" y="4"/>
                    <a:pt x="4" y="0"/>
                    <a:pt x="8" y="0"/>
                  </a:cubicBezTo>
                  <a:cubicBezTo>
                    <a:pt x="13" y="0"/>
                    <a:pt x="16" y="4"/>
                    <a:pt x="16" y="8"/>
                  </a:cubicBezTo>
                  <a:cubicBezTo>
                    <a:pt x="16" y="13"/>
                    <a:pt x="13" y="16"/>
                    <a:pt x="8" y="16"/>
                  </a:cubicBezTo>
                  <a:close/>
                  <a:moveTo>
                    <a:pt x="8" y="2"/>
                  </a:moveTo>
                  <a:cubicBezTo>
                    <a:pt x="5" y="2"/>
                    <a:pt x="2" y="5"/>
                    <a:pt x="2" y="8"/>
                  </a:cubicBezTo>
                  <a:cubicBezTo>
                    <a:pt x="2" y="12"/>
                    <a:pt x="5" y="14"/>
                    <a:pt x="8" y="14"/>
                  </a:cubicBezTo>
                  <a:cubicBezTo>
                    <a:pt x="12" y="14"/>
                    <a:pt x="14" y="12"/>
                    <a:pt x="14" y="8"/>
                  </a:cubicBezTo>
                  <a:cubicBezTo>
                    <a:pt x="14" y="5"/>
                    <a:pt x="12" y="2"/>
                    <a:pt x="8" y="2"/>
                  </a:cubicBez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41" name="Freeform 1110"/>
            <p:cNvSpPr>
              <a:spLocks/>
            </p:cNvSpPr>
            <p:nvPr/>
          </p:nvSpPr>
          <p:spPr bwMode="auto">
            <a:xfrm>
              <a:off x="4885" y="3647"/>
              <a:ext cx="29" cy="29"/>
            </a:xfrm>
            <a:custGeom>
              <a:avLst/>
              <a:gdLst>
                <a:gd name="T0" fmla="*/ 3 w 14"/>
                <a:gd name="T1" fmla="*/ 10 h 14"/>
                <a:gd name="T2" fmla="*/ 10 w 14"/>
                <a:gd name="T3" fmla="*/ 3 h 14"/>
                <a:gd name="T4" fmla="*/ 14 w 14"/>
                <a:gd name="T5" fmla="*/ 4 h 14"/>
                <a:gd name="T6" fmla="*/ 7 w 14"/>
                <a:gd name="T7" fmla="*/ 0 h 14"/>
                <a:gd name="T8" fmla="*/ 0 w 14"/>
                <a:gd name="T9" fmla="*/ 7 h 14"/>
                <a:gd name="T10" fmla="*/ 4 w 14"/>
                <a:gd name="T11" fmla="*/ 14 h 14"/>
                <a:gd name="T12" fmla="*/ 3 w 14"/>
                <a:gd name="T13" fmla="*/ 10 h 14"/>
              </a:gdLst>
              <a:ahLst/>
              <a:cxnLst>
                <a:cxn ang="0">
                  <a:pos x="T0" y="T1"/>
                </a:cxn>
                <a:cxn ang="0">
                  <a:pos x="T2" y="T3"/>
                </a:cxn>
                <a:cxn ang="0">
                  <a:pos x="T4" y="T5"/>
                </a:cxn>
                <a:cxn ang="0">
                  <a:pos x="T6" y="T7"/>
                </a:cxn>
                <a:cxn ang="0">
                  <a:pos x="T8" y="T9"/>
                </a:cxn>
                <a:cxn ang="0">
                  <a:pos x="T10" y="T11"/>
                </a:cxn>
                <a:cxn ang="0">
                  <a:pos x="T12" y="T13"/>
                </a:cxn>
              </a:cxnLst>
              <a:rect l="0" t="0" r="r" b="b"/>
              <a:pathLst>
                <a:path w="14" h="14">
                  <a:moveTo>
                    <a:pt x="3" y="10"/>
                  </a:moveTo>
                  <a:cubicBezTo>
                    <a:pt x="3" y="6"/>
                    <a:pt x="6" y="3"/>
                    <a:pt x="10" y="3"/>
                  </a:cubicBezTo>
                  <a:cubicBezTo>
                    <a:pt x="11" y="3"/>
                    <a:pt x="13" y="3"/>
                    <a:pt x="14" y="4"/>
                  </a:cubicBezTo>
                  <a:cubicBezTo>
                    <a:pt x="12" y="2"/>
                    <a:pt x="10" y="0"/>
                    <a:pt x="7" y="0"/>
                  </a:cubicBezTo>
                  <a:cubicBezTo>
                    <a:pt x="3" y="0"/>
                    <a:pt x="0" y="3"/>
                    <a:pt x="0" y="7"/>
                  </a:cubicBezTo>
                  <a:cubicBezTo>
                    <a:pt x="0" y="10"/>
                    <a:pt x="2" y="12"/>
                    <a:pt x="4" y="14"/>
                  </a:cubicBezTo>
                  <a:cubicBezTo>
                    <a:pt x="3" y="13"/>
                    <a:pt x="3" y="11"/>
                    <a:pt x="3" y="10"/>
                  </a:cubicBezTo>
                  <a:close/>
                </a:path>
              </a:pathLst>
            </a:custGeom>
            <a:solidFill>
              <a:srgbClr val="BAD8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42" name="Freeform 1111"/>
            <p:cNvSpPr>
              <a:spLocks noEditPoints="1"/>
            </p:cNvSpPr>
            <p:nvPr/>
          </p:nvSpPr>
          <p:spPr bwMode="auto">
            <a:xfrm>
              <a:off x="4882" y="3645"/>
              <a:ext cx="34" cy="33"/>
            </a:xfrm>
            <a:custGeom>
              <a:avLst/>
              <a:gdLst>
                <a:gd name="T0" fmla="*/ 8 w 16"/>
                <a:gd name="T1" fmla="*/ 16 h 16"/>
                <a:gd name="T2" fmla="*/ 0 w 16"/>
                <a:gd name="T3" fmla="*/ 8 h 16"/>
                <a:gd name="T4" fmla="*/ 8 w 16"/>
                <a:gd name="T5" fmla="*/ 0 h 16"/>
                <a:gd name="T6" fmla="*/ 16 w 16"/>
                <a:gd name="T7" fmla="*/ 8 h 16"/>
                <a:gd name="T8" fmla="*/ 8 w 16"/>
                <a:gd name="T9" fmla="*/ 16 h 16"/>
                <a:gd name="T10" fmla="*/ 8 w 16"/>
                <a:gd name="T11" fmla="*/ 2 h 16"/>
                <a:gd name="T12" fmla="*/ 2 w 16"/>
                <a:gd name="T13" fmla="*/ 8 h 16"/>
                <a:gd name="T14" fmla="*/ 8 w 16"/>
                <a:gd name="T15" fmla="*/ 14 h 16"/>
                <a:gd name="T16" fmla="*/ 14 w 16"/>
                <a:gd name="T17" fmla="*/ 8 h 16"/>
                <a:gd name="T18" fmla="*/ 8 w 16"/>
                <a:gd name="T19" fmla="*/ 2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16">
                  <a:moveTo>
                    <a:pt x="8" y="16"/>
                  </a:moveTo>
                  <a:cubicBezTo>
                    <a:pt x="4" y="16"/>
                    <a:pt x="0" y="13"/>
                    <a:pt x="0" y="8"/>
                  </a:cubicBezTo>
                  <a:cubicBezTo>
                    <a:pt x="0" y="4"/>
                    <a:pt x="4" y="0"/>
                    <a:pt x="8" y="0"/>
                  </a:cubicBezTo>
                  <a:cubicBezTo>
                    <a:pt x="13" y="0"/>
                    <a:pt x="16" y="4"/>
                    <a:pt x="16" y="8"/>
                  </a:cubicBezTo>
                  <a:cubicBezTo>
                    <a:pt x="16" y="13"/>
                    <a:pt x="13" y="16"/>
                    <a:pt x="8" y="16"/>
                  </a:cubicBezTo>
                  <a:close/>
                  <a:moveTo>
                    <a:pt x="8" y="2"/>
                  </a:moveTo>
                  <a:cubicBezTo>
                    <a:pt x="5" y="2"/>
                    <a:pt x="2" y="5"/>
                    <a:pt x="2" y="8"/>
                  </a:cubicBezTo>
                  <a:cubicBezTo>
                    <a:pt x="2" y="12"/>
                    <a:pt x="5" y="14"/>
                    <a:pt x="8" y="14"/>
                  </a:cubicBezTo>
                  <a:cubicBezTo>
                    <a:pt x="12" y="14"/>
                    <a:pt x="14" y="12"/>
                    <a:pt x="14" y="8"/>
                  </a:cubicBezTo>
                  <a:cubicBezTo>
                    <a:pt x="14" y="5"/>
                    <a:pt x="12" y="2"/>
                    <a:pt x="8"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43" name="Oval 1112"/>
            <p:cNvSpPr>
              <a:spLocks noChangeArrowheads="1"/>
            </p:cNvSpPr>
            <p:nvPr/>
          </p:nvSpPr>
          <p:spPr bwMode="auto">
            <a:xfrm>
              <a:off x="4885" y="3707"/>
              <a:ext cx="29" cy="31"/>
            </a:xfrm>
            <a:prstGeom prst="ellipse">
              <a:avLst/>
            </a:prstGeom>
            <a:solidFill>
              <a:srgbClr val="99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44" name="Freeform 1113"/>
            <p:cNvSpPr>
              <a:spLocks/>
            </p:cNvSpPr>
            <p:nvPr/>
          </p:nvSpPr>
          <p:spPr bwMode="auto">
            <a:xfrm>
              <a:off x="4885" y="3707"/>
              <a:ext cx="29" cy="29"/>
            </a:xfrm>
            <a:custGeom>
              <a:avLst/>
              <a:gdLst>
                <a:gd name="T0" fmla="*/ 3 w 14"/>
                <a:gd name="T1" fmla="*/ 10 h 14"/>
                <a:gd name="T2" fmla="*/ 10 w 14"/>
                <a:gd name="T3" fmla="*/ 3 h 14"/>
                <a:gd name="T4" fmla="*/ 14 w 14"/>
                <a:gd name="T5" fmla="*/ 4 h 14"/>
                <a:gd name="T6" fmla="*/ 7 w 14"/>
                <a:gd name="T7" fmla="*/ 0 h 14"/>
                <a:gd name="T8" fmla="*/ 0 w 14"/>
                <a:gd name="T9" fmla="*/ 7 h 14"/>
                <a:gd name="T10" fmla="*/ 4 w 14"/>
                <a:gd name="T11" fmla="*/ 14 h 14"/>
                <a:gd name="T12" fmla="*/ 3 w 14"/>
                <a:gd name="T13" fmla="*/ 10 h 14"/>
              </a:gdLst>
              <a:ahLst/>
              <a:cxnLst>
                <a:cxn ang="0">
                  <a:pos x="T0" y="T1"/>
                </a:cxn>
                <a:cxn ang="0">
                  <a:pos x="T2" y="T3"/>
                </a:cxn>
                <a:cxn ang="0">
                  <a:pos x="T4" y="T5"/>
                </a:cxn>
                <a:cxn ang="0">
                  <a:pos x="T6" y="T7"/>
                </a:cxn>
                <a:cxn ang="0">
                  <a:pos x="T8" y="T9"/>
                </a:cxn>
                <a:cxn ang="0">
                  <a:pos x="T10" y="T11"/>
                </a:cxn>
                <a:cxn ang="0">
                  <a:pos x="T12" y="T13"/>
                </a:cxn>
              </a:cxnLst>
              <a:rect l="0" t="0" r="r" b="b"/>
              <a:pathLst>
                <a:path w="14" h="14">
                  <a:moveTo>
                    <a:pt x="3" y="10"/>
                  </a:moveTo>
                  <a:cubicBezTo>
                    <a:pt x="3" y="6"/>
                    <a:pt x="6" y="3"/>
                    <a:pt x="10" y="3"/>
                  </a:cubicBezTo>
                  <a:cubicBezTo>
                    <a:pt x="11" y="3"/>
                    <a:pt x="13" y="4"/>
                    <a:pt x="14" y="4"/>
                  </a:cubicBezTo>
                  <a:cubicBezTo>
                    <a:pt x="12" y="2"/>
                    <a:pt x="10" y="0"/>
                    <a:pt x="7" y="0"/>
                  </a:cubicBezTo>
                  <a:cubicBezTo>
                    <a:pt x="3" y="0"/>
                    <a:pt x="0" y="3"/>
                    <a:pt x="0" y="7"/>
                  </a:cubicBezTo>
                  <a:cubicBezTo>
                    <a:pt x="0" y="10"/>
                    <a:pt x="2" y="12"/>
                    <a:pt x="4" y="14"/>
                  </a:cubicBezTo>
                  <a:cubicBezTo>
                    <a:pt x="3" y="13"/>
                    <a:pt x="3" y="12"/>
                    <a:pt x="3" y="10"/>
                  </a:cubicBezTo>
                  <a:close/>
                </a:path>
              </a:pathLst>
            </a:custGeom>
            <a:solidFill>
              <a:srgbClr val="EE4D5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45" name="Freeform 1114"/>
            <p:cNvSpPr>
              <a:spLocks noEditPoints="1"/>
            </p:cNvSpPr>
            <p:nvPr/>
          </p:nvSpPr>
          <p:spPr bwMode="auto">
            <a:xfrm>
              <a:off x="4882" y="3705"/>
              <a:ext cx="34" cy="35"/>
            </a:xfrm>
            <a:custGeom>
              <a:avLst/>
              <a:gdLst>
                <a:gd name="T0" fmla="*/ 8 w 16"/>
                <a:gd name="T1" fmla="*/ 17 h 17"/>
                <a:gd name="T2" fmla="*/ 0 w 16"/>
                <a:gd name="T3" fmla="*/ 8 h 17"/>
                <a:gd name="T4" fmla="*/ 8 w 16"/>
                <a:gd name="T5" fmla="*/ 0 h 17"/>
                <a:gd name="T6" fmla="*/ 16 w 16"/>
                <a:gd name="T7" fmla="*/ 8 h 17"/>
                <a:gd name="T8" fmla="*/ 8 w 16"/>
                <a:gd name="T9" fmla="*/ 17 h 17"/>
                <a:gd name="T10" fmla="*/ 8 w 16"/>
                <a:gd name="T11" fmla="*/ 2 h 17"/>
                <a:gd name="T12" fmla="*/ 2 w 16"/>
                <a:gd name="T13" fmla="*/ 8 h 17"/>
                <a:gd name="T14" fmla="*/ 8 w 16"/>
                <a:gd name="T15" fmla="*/ 15 h 17"/>
                <a:gd name="T16" fmla="*/ 14 w 16"/>
                <a:gd name="T17" fmla="*/ 8 h 17"/>
                <a:gd name="T18" fmla="*/ 8 w 16"/>
                <a:gd name="T19" fmla="*/ 2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17">
                  <a:moveTo>
                    <a:pt x="8" y="17"/>
                  </a:moveTo>
                  <a:cubicBezTo>
                    <a:pt x="4" y="17"/>
                    <a:pt x="0" y="13"/>
                    <a:pt x="0" y="8"/>
                  </a:cubicBezTo>
                  <a:cubicBezTo>
                    <a:pt x="0" y="4"/>
                    <a:pt x="4" y="0"/>
                    <a:pt x="8" y="0"/>
                  </a:cubicBezTo>
                  <a:cubicBezTo>
                    <a:pt x="13" y="0"/>
                    <a:pt x="16" y="4"/>
                    <a:pt x="16" y="8"/>
                  </a:cubicBezTo>
                  <a:cubicBezTo>
                    <a:pt x="16" y="13"/>
                    <a:pt x="13" y="17"/>
                    <a:pt x="8" y="17"/>
                  </a:cubicBezTo>
                  <a:close/>
                  <a:moveTo>
                    <a:pt x="8" y="2"/>
                  </a:moveTo>
                  <a:cubicBezTo>
                    <a:pt x="5" y="2"/>
                    <a:pt x="2" y="5"/>
                    <a:pt x="2" y="8"/>
                  </a:cubicBezTo>
                  <a:cubicBezTo>
                    <a:pt x="2" y="12"/>
                    <a:pt x="5" y="15"/>
                    <a:pt x="8" y="15"/>
                  </a:cubicBezTo>
                  <a:cubicBezTo>
                    <a:pt x="12" y="15"/>
                    <a:pt x="14" y="12"/>
                    <a:pt x="14" y="8"/>
                  </a:cubicBezTo>
                  <a:cubicBezTo>
                    <a:pt x="14" y="5"/>
                    <a:pt x="12" y="2"/>
                    <a:pt x="8"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46" name="Rectangle 1115"/>
            <p:cNvSpPr>
              <a:spLocks noChangeArrowheads="1"/>
            </p:cNvSpPr>
            <p:nvPr/>
          </p:nvSpPr>
          <p:spPr bwMode="auto">
            <a:xfrm>
              <a:off x="5902" y="4130"/>
              <a:ext cx="170" cy="139"/>
            </a:xfrm>
            <a:prstGeom prst="rect">
              <a:avLst/>
            </a:prstGeom>
            <a:solidFill>
              <a:srgbClr val="93939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47" name="Rectangle 1116"/>
            <p:cNvSpPr>
              <a:spLocks noChangeArrowheads="1"/>
            </p:cNvSpPr>
            <p:nvPr/>
          </p:nvSpPr>
          <p:spPr bwMode="auto">
            <a:xfrm>
              <a:off x="5902" y="4209"/>
              <a:ext cx="170" cy="2"/>
            </a:xfrm>
            <a:prstGeom prst="rect">
              <a:avLst/>
            </a:prstGeom>
            <a:solidFill>
              <a:srgbClr val="28282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48" name="Rectangle 1117"/>
            <p:cNvSpPr>
              <a:spLocks noChangeArrowheads="1"/>
            </p:cNvSpPr>
            <p:nvPr/>
          </p:nvSpPr>
          <p:spPr bwMode="auto">
            <a:xfrm>
              <a:off x="5902" y="4227"/>
              <a:ext cx="170" cy="5"/>
            </a:xfrm>
            <a:prstGeom prst="rect">
              <a:avLst/>
            </a:prstGeom>
            <a:solidFill>
              <a:srgbClr val="28282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49" name="Rectangle 1118"/>
            <p:cNvSpPr>
              <a:spLocks noChangeArrowheads="1"/>
            </p:cNvSpPr>
            <p:nvPr/>
          </p:nvSpPr>
          <p:spPr bwMode="auto">
            <a:xfrm>
              <a:off x="5902" y="4248"/>
              <a:ext cx="170" cy="2"/>
            </a:xfrm>
            <a:prstGeom prst="rect">
              <a:avLst/>
            </a:prstGeom>
            <a:solidFill>
              <a:srgbClr val="28282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50" name="Rectangle 1119"/>
            <p:cNvSpPr>
              <a:spLocks noChangeArrowheads="1"/>
            </p:cNvSpPr>
            <p:nvPr/>
          </p:nvSpPr>
          <p:spPr bwMode="auto">
            <a:xfrm>
              <a:off x="5902" y="4188"/>
              <a:ext cx="170" cy="2"/>
            </a:xfrm>
            <a:prstGeom prst="rect">
              <a:avLst/>
            </a:prstGeom>
            <a:solidFill>
              <a:srgbClr val="28282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51" name="Rectangle 1120"/>
            <p:cNvSpPr>
              <a:spLocks noChangeArrowheads="1"/>
            </p:cNvSpPr>
            <p:nvPr/>
          </p:nvSpPr>
          <p:spPr bwMode="auto">
            <a:xfrm>
              <a:off x="5902" y="4167"/>
              <a:ext cx="170" cy="4"/>
            </a:xfrm>
            <a:prstGeom prst="rect">
              <a:avLst/>
            </a:prstGeom>
            <a:solidFill>
              <a:srgbClr val="28282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52" name="Rectangle 1121"/>
            <p:cNvSpPr>
              <a:spLocks noChangeArrowheads="1"/>
            </p:cNvSpPr>
            <p:nvPr/>
          </p:nvSpPr>
          <p:spPr bwMode="auto">
            <a:xfrm>
              <a:off x="5902" y="4147"/>
              <a:ext cx="170" cy="4"/>
            </a:xfrm>
            <a:prstGeom prst="rect">
              <a:avLst/>
            </a:prstGeom>
            <a:solidFill>
              <a:srgbClr val="28282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53" name="Freeform 1122"/>
            <p:cNvSpPr>
              <a:spLocks noEditPoints="1"/>
            </p:cNvSpPr>
            <p:nvPr/>
          </p:nvSpPr>
          <p:spPr bwMode="auto">
            <a:xfrm>
              <a:off x="5898" y="4126"/>
              <a:ext cx="178" cy="147"/>
            </a:xfrm>
            <a:custGeom>
              <a:avLst/>
              <a:gdLst>
                <a:gd name="T0" fmla="*/ 178 w 178"/>
                <a:gd name="T1" fmla="*/ 147 h 147"/>
                <a:gd name="T2" fmla="*/ 0 w 178"/>
                <a:gd name="T3" fmla="*/ 147 h 147"/>
                <a:gd name="T4" fmla="*/ 0 w 178"/>
                <a:gd name="T5" fmla="*/ 0 h 147"/>
                <a:gd name="T6" fmla="*/ 178 w 178"/>
                <a:gd name="T7" fmla="*/ 0 h 147"/>
                <a:gd name="T8" fmla="*/ 178 w 178"/>
                <a:gd name="T9" fmla="*/ 147 h 147"/>
                <a:gd name="T10" fmla="*/ 8 w 178"/>
                <a:gd name="T11" fmla="*/ 139 h 147"/>
                <a:gd name="T12" fmla="*/ 170 w 178"/>
                <a:gd name="T13" fmla="*/ 139 h 147"/>
                <a:gd name="T14" fmla="*/ 170 w 178"/>
                <a:gd name="T15" fmla="*/ 8 h 147"/>
                <a:gd name="T16" fmla="*/ 8 w 178"/>
                <a:gd name="T17" fmla="*/ 8 h 147"/>
                <a:gd name="T18" fmla="*/ 8 w 178"/>
                <a:gd name="T19" fmla="*/ 139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8" h="147">
                  <a:moveTo>
                    <a:pt x="178" y="147"/>
                  </a:moveTo>
                  <a:lnTo>
                    <a:pt x="0" y="147"/>
                  </a:lnTo>
                  <a:lnTo>
                    <a:pt x="0" y="0"/>
                  </a:lnTo>
                  <a:lnTo>
                    <a:pt x="178" y="0"/>
                  </a:lnTo>
                  <a:lnTo>
                    <a:pt x="178" y="147"/>
                  </a:lnTo>
                  <a:close/>
                  <a:moveTo>
                    <a:pt x="8" y="139"/>
                  </a:moveTo>
                  <a:lnTo>
                    <a:pt x="170" y="139"/>
                  </a:lnTo>
                  <a:lnTo>
                    <a:pt x="170" y="8"/>
                  </a:lnTo>
                  <a:lnTo>
                    <a:pt x="8" y="8"/>
                  </a:lnTo>
                  <a:lnTo>
                    <a:pt x="8" y="139"/>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54" name="Rectangle 1123"/>
            <p:cNvSpPr>
              <a:spLocks noChangeArrowheads="1"/>
            </p:cNvSpPr>
            <p:nvPr/>
          </p:nvSpPr>
          <p:spPr bwMode="auto">
            <a:xfrm>
              <a:off x="5929" y="3632"/>
              <a:ext cx="191" cy="121"/>
            </a:xfrm>
            <a:prstGeom prst="rect">
              <a:avLst/>
            </a:prstGeom>
            <a:solidFill>
              <a:srgbClr val="00112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55" name="Freeform 1124"/>
            <p:cNvSpPr>
              <a:spLocks/>
            </p:cNvSpPr>
            <p:nvPr/>
          </p:nvSpPr>
          <p:spPr bwMode="auto">
            <a:xfrm>
              <a:off x="5929" y="3632"/>
              <a:ext cx="191" cy="121"/>
            </a:xfrm>
            <a:custGeom>
              <a:avLst/>
              <a:gdLst>
                <a:gd name="T0" fmla="*/ 0 w 191"/>
                <a:gd name="T1" fmla="*/ 121 h 121"/>
                <a:gd name="T2" fmla="*/ 0 w 191"/>
                <a:gd name="T3" fmla="*/ 0 h 121"/>
                <a:gd name="T4" fmla="*/ 191 w 191"/>
                <a:gd name="T5" fmla="*/ 0 h 121"/>
                <a:gd name="T6" fmla="*/ 0 w 191"/>
                <a:gd name="T7" fmla="*/ 121 h 121"/>
              </a:gdLst>
              <a:ahLst/>
              <a:cxnLst>
                <a:cxn ang="0">
                  <a:pos x="T0" y="T1"/>
                </a:cxn>
                <a:cxn ang="0">
                  <a:pos x="T2" y="T3"/>
                </a:cxn>
                <a:cxn ang="0">
                  <a:pos x="T4" y="T5"/>
                </a:cxn>
                <a:cxn ang="0">
                  <a:pos x="T6" y="T7"/>
                </a:cxn>
              </a:cxnLst>
              <a:rect l="0" t="0" r="r" b="b"/>
              <a:pathLst>
                <a:path w="191" h="121">
                  <a:moveTo>
                    <a:pt x="0" y="121"/>
                  </a:moveTo>
                  <a:lnTo>
                    <a:pt x="0" y="0"/>
                  </a:lnTo>
                  <a:lnTo>
                    <a:pt x="191" y="0"/>
                  </a:lnTo>
                  <a:lnTo>
                    <a:pt x="0" y="121"/>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56" name="Freeform 1125"/>
            <p:cNvSpPr>
              <a:spLocks/>
            </p:cNvSpPr>
            <p:nvPr/>
          </p:nvSpPr>
          <p:spPr bwMode="auto">
            <a:xfrm>
              <a:off x="5929" y="3632"/>
              <a:ext cx="191" cy="121"/>
            </a:xfrm>
            <a:custGeom>
              <a:avLst/>
              <a:gdLst>
                <a:gd name="T0" fmla="*/ 0 w 191"/>
                <a:gd name="T1" fmla="*/ 121 h 121"/>
                <a:gd name="T2" fmla="*/ 0 w 191"/>
                <a:gd name="T3" fmla="*/ 0 h 121"/>
                <a:gd name="T4" fmla="*/ 191 w 191"/>
                <a:gd name="T5" fmla="*/ 0 h 121"/>
              </a:gdLst>
              <a:ahLst/>
              <a:cxnLst>
                <a:cxn ang="0">
                  <a:pos x="T0" y="T1"/>
                </a:cxn>
                <a:cxn ang="0">
                  <a:pos x="T2" y="T3"/>
                </a:cxn>
                <a:cxn ang="0">
                  <a:pos x="T4" y="T5"/>
                </a:cxn>
              </a:cxnLst>
              <a:rect l="0" t="0" r="r" b="b"/>
              <a:pathLst>
                <a:path w="191" h="121">
                  <a:moveTo>
                    <a:pt x="0" y="121"/>
                  </a:moveTo>
                  <a:lnTo>
                    <a:pt x="0" y="0"/>
                  </a:lnTo>
                  <a:lnTo>
                    <a:pt x="19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57" name="Freeform 1126"/>
            <p:cNvSpPr>
              <a:spLocks noEditPoints="1"/>
            </p:cNvSpPr>
            <p:nvPr/>
          </p:nvSpPr>
          <p:spPr bwMode="auto">
            <a:xfrm>
              <a:off x="5925" y="3628"/>
              <a:ext cx="199" cy="127"/>
            </a:xfrm>
            <a:custGeom>
              <a:avLst/>
              <a:gdLst>
                <a:gd name="T0" fmla="*/ 199 w 199"/>
                <a:gd name="T1" fmla="*/ 127 h 127"/>
                <a:gd name="T2" fmla="*/ 0 w 199"/>
                <a:gd name="T3" fmla="*/ 127 h 127"/>
                <a:gd name="T4" fmla="*/ 0 w 199"/>
                <a:gd name="T5" fmla="*/ 0 h 127"/>
                <a:gd name="T6" fmla="*/ 199 w 199"/>
                <a:gd name="T7" fmla="*/ 0 h 127"/>
                <a:gd name="T8" fmla="*/ 199 w 199"/>
                <a:gd name="T9" fmla="*/ 127 h 127"/>
                <a:gd name="T10" fmla="*/ 8 w 199"/>
                <a:gd name="T11" fmla="*/ 121 h 127"/>
                <a:gd name="T12" fmla="*/ 193 w 199"/>
                <a:gd name="T13" fmla="*/ 121 h 127"/>
                <a:gd name="T14" fmla="*/ 193 w 199"/>
                <a:gd name="T15" fmla="*/ 9 h 127"/>
                <a:gd name="T16" fmla="*/ 8 w 199"/>
                <a:gd name="T17" fmla="*/ 9 h 127"/>
                <a:gd name="T18" fmla="*/ 8 w 199"/>
                <a:gd name="T19" fmla="*/ 121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9" h="127">
                  <a:moveTo>
                    <a:pt x="199" y="127"/>
                  </a:moveTo>
                  <a:lnTo>
                    <a:pt x="0" y="127"/>
                  </a:lnTo>
                  <a:lnTo>
                    <a:pt x="0" y="0"/>
                  </a:lnTo>
                  <a:lnTo>
                    <a:pt x="199" y="0"/>
                  </a:lnTo>
                  <a:lnTo>
                    <a:pt x="199" y="127"/>
                  </a:lnTo>
                  <a:close/>
                  <a:moveTo>
                    <a:pt x="8" y="121"/>
                  </a:moveTo>
                  <a:lnTo>
                    <a:pt x="193" y="121"/>
                  </a:lnTo>
                  <a:lnTo>
                    <a:pt x="193" y="9"/>
                  </a:lnTo>
                  <a:lnTo>
                    <a:pt x="8" y="9"/>
                  </a:lnTo>
                  <a:lnTo>
                    <a:pt x="8" y="121"/>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58" name="Oval 1127"/>
            <p:cNvSpPr>
              <a:spLocks noChangeArrowheads="1"/>
            </p:cNvSpPr>
            <p:nvPr/>
          </p:nvSpPr>
          <p:spPr bwMode="auto">
            <a:xfrm>
              <a:off x="5854" y="3647"/>
              <a:ext cx="29" cy="29"/>
            </a:xfrm>
            <a:prstGeom prst="ellipse">
              <a:avLst/>
            </a:prstGeom>
            <a:solidFill>
              <a:srgbClr val="107C1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59" name="Freeform 1128"/>
            <p:cNvSpPr>
              <a:spLocks noEditPoints="1"/>
            </p:cNvSpPr>
            <p:nvPr/>
          </p:nvSpPr>
          <p:spPr bwMode="auto">
            <a:xfrm>
              <a:off x="5852" y="3645"/>
              <a:ext cx="33" cy="33"/>
            </a:xfrm>
            <a:custGeom>
              <a:avLst/>
              <a:gdLst>
                <a:gd name="T0" fmla="*/ 8 w 16"/>
                <a:gd name="T1" fmla="*/ 16 h 16"/>
                <a:gd name="T2" fmla="*/ 0 w 16"/>
                <a:gd name="T3" fmla="*/ 8 h 16"/>
                <a:gd name="T4" fmla="*/ 8 w 16"/>
                <a:gd name="T5" fmla="*/ 0 h 16"/>
                <a:gd name="T6" fmla="*/ 16 w 16"/>
                <a:gd name="T7" fmla="*/ 8 h 16"/>
                <a:gd name="T8" fmla="*/ 8 w 16"/>
                <a:gd name="T9" fmla="*/ 16 h 16"/>
                <a:gd name="T10" fmla="*/ 8 w 16"/>
                <a:gd name="T11" fmla="*/ 2 h 16"/>
                <a:gd name="T12" fmla="*/ 2 w 16"/>
                <a:gd name="T13" fmla="*/ 8 h 16"/>
                <a:gd name="T14" fmla="*/ 8 w 16"/>
                <a:gd name="T15" fmla="*/ 14 h 16"/>
                <a:gd name="T16" fmla="*/ 14 w 16"/>
                <a:gd name="T17" fmla="*/ 8 h 16"/>
                <a:gd name="T18" fmla="*/ 8 w 16"/>
                <a:gd name="T19" fmla="*/ 2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16">
                  <a:moveTo>
                    <a:pt x="8" y="16"/>
                  </a:moveTo>
                  <a:cubicBezTo>
                    <a:pt x="4" y="16"/>
                    <a:pt x="0" y="13"/>
                    <a:pt x="0" y="8"/>
                  </a:cubicBezTo>
                  <a:cubicBezTo>
                    <a:pt x="0" y="4"/>
                    <a:pt x="4" y="0"/>
                    <a:pt x="8" y="0"/>
                  </a:cubicBezTo>
                  <a:cubicBezTo>
                    <a:pt x="13" y="0"/>
                    <a:pt x="16" y="4"/>
                    <a:pt x="16" y="8"/>
                  </a:cubicBezTo>
                  <a:cubicBezTo>
                    <a:pt x="16" y="13"/>
                    <a:pt x="13" y="16"/>
                    <a:pt x="8" y="16"/>
                  </a:cubicBezTo>
                  <a:close/>
                  <a:moveTo>
                    <a:pt x="8" y="2"/>
                  </a:moveTo>
                  <a:cubicBezTo>
                    <a:pt x="5" y="2"/>
                    <a:pt x="2" y="5"/>
                    <a:pt x="2" y="8"/>
                  </a:cubicBezTo>
                  <a:cubicBezTo>
                    <a:pt x="2" y="12"/>
                    <a:pt x="5" y="14"/>
                    <a:pt x="8" y="14"/>
                  </a:cubicBezTo>
                  <a:cubicBezTo>
                    <a:pt x="12" y="14"/>
                    <a:pt x="14" y="12"/>
                    <a:pt x="14" y="8"/>
                  </a:cubicBezTo>
                  <a:cubicBezTo>
                    <a:pt x="14" y="5"/>
                    <a:pt x="12" y="2"/>
                    <a:pt x="8" y="2"/>
                  </a:cubicBez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60" name="Freeform 1129"/>
            <p:cNvSpPr>
              <a:spLocks/>
            </p:cNvSpPr>
            <p:nvPr/>
          </p:nvSpPr>
          <p:spPr bwMode="auto">
            <a:xfrm>
              <a:off x="5854" y="3647"/>
              <a:ext cx="29" cy="29"/>
            </a:xfrm>
            <a:custGeom>
              <a:avLst/>
              <a:gdLst>
                <a:gd name="T0" fmla="*/ 3 w 14"/>
                <a:gd name="T1" fmla="*/ 10 h 14"/>
                <a:gd name="T2" fmla="*/ 10 w 14"/>
                <a:gd name="T3" fmla="*/ 3 h 14"/>
                <a:gd name="T4" fmla="*/ 14 w 14"/>
                <a:gd name="T5" fmla="*/ 4 h 14"/>
                <a:gd name="T6" fmla="*/ 7 w 14"/>
                <a:gd name="T7" fmla="*/ 0 h 14"/>
                <a:gd name="T8" fmla="*/ 0 w 14"/>
                <a:gd name="T9" fmla="*/ 7 h 14"/>
                <a:gd name="T10" fmla="*/ 4 w 14"/>
                <a:gd name="T11" fmla="*/ 14 h 14"/>
                <a:gd name="T12" fmla="*/ 3 w 14"/>
                <a:gd name="T13" fmla="*/ 10 h 14"/>
              </a:gdLst>
              <a:ahLst/>
              <a:cxnLst>
                <a:cxn ang="0">
                  <a:pos x="T0" y="T1"/>
                </a:cxn>
                <a:cxn ang="0">
                  <a:pos x="T2" y="T3"/>
                </a:cxn>
                <a:cxn ang="0">
                  <a:pos x="T4" y="T5"/>
                </a:cxn>
                <a:cxn ang="0">
                  <a:pos x="T6" y="T7"/>
                </a:cxn>
                <a:cxn ang="0">
                  <a:pos x="T8" y="T9"/>
                </a:cxn>
                <a:cxn ang="0">
                  <a:pos x="T10" y="T11"/>
                </a:cxn>
                <a:cxn ang="0">
                  <a:pos x="T12" y="T13"/>
                </a:cxn>
              </a:cxnLst>
              <a:rect l="0" t="0" r="r" b="b"/>
              <a:pathLst>
                <a:path w="14" h="14">
                  <a:moveTo>
                    <a:pt x="3" y="10"/>
                  </a:moveTo>
                  <a:cubicBezTo>
                    <a:pt x="3" y="6"/>
                    <a:pt x="6" y="3"/>
                    <a:pt x="10" y="3"/>
                  </a:cubicBezTo>
                  <a:cubicBezTo>
                    <a:pt x="12" y="3"/>
                    <a:pt x="13" y="3"/>
                    <a:pt x="14" y="4"/>
                  </a:cubicBezTo>
                  <a:cubicBezTo>
                    <a:pt x="12" y="2"/>
                    <a:pt x="10" y="0"/>
                    <a:pt x="7" y="0"/>
                  </a:cubicBezTo>
                  <a:cubicBezTo>
                    <a:pt x="3" y="0"/>
                    <a:pt x="0" y="3"/>
                    <a:pt x="0" y="7"/>
                  </a:cubicBezTo>
                  <a:cubicBezTo>
                    <a:pt x="0" y="10"/>
                    <a:pt x="2" y="12"/>
                    <a:pt x="4" y="14"/>
                  </a:cubicBezTo>
                  <a:cubicBezTo>
                    <a:pt x="4" y="13"/>
                    <a:pt x="3" y="11"/>
                    <a:pt x="3" y="10"/>
                  </a:cubicBezTo>
                  <a:close/>
                </a:path>
              </a:pathLst>
            </a:custGeom>
            <a:solidFill>
              <a:srgbClr val="BAD8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61" name="Freeform 1130"/>
            <p:cNvSpPr>
              <a:spLocks noEditPoints="1"/>
            </p:cNvSpPr>
            <p:nvPr/>
          </p:nvSpPr>
          <p:spPr bwMode="auto">
            <a:xfrm>
              <a:off x="5852" y="3645"/>
              <a:ext cx="33" cy="33"/>
            </a:xfrm>
            <a:custGeom>
              <a:avLst/>
              <a:gdLst>
                <a:gd name="T0" fmla="*/ 8 w 16"/>
                <a:gd name="T1" fmla="*/ 16 h 16"/>
                <a:gd name="T2" fmla="*/ 0 w 16"/>
                <a:gd name="T3" fmla="*/ 8 h 16"/>
                <a:gd name="T4" fmla="*/ 8 w 16"/>
                <a:gd name="T5" fmla="*/ 0 h 16"/>
                <a:gd name="T6" fmla="*/ 16 w 16"/>
                <a:gd name="T7" fmla="*/ 8 h 16"/>
                <a:gd name="T8" fmla="*/ 8 w 16"/>
                <a:gd name="T9" fmla="*/ 16 h 16"/>
                <a:gd name="T10" fmla="*/ 8 w 16"/>
                <a:gd name="T11" fmla="*/ 2 h 16"/>
                <a:gd name="T12" fmla="*/ 2 w 16"/>
                <a:gd name="T13" fmla="*/ 8 h 16"/>
                <a:gd name="T14" fmla="*/ 8 w 16"/>
                <a:gd name="T15" fmla="*/ 14 h 16"/>
                <a:gd name="T16" fmla="*/ 14 w 16"/>
                <a:gd name="T17" fmla="*/ 8 h 16"/>
                <a:gd name="T18" fmla="*/ 8 w 16"/>
                <a:gd name="T19" fmla="*/ 2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16">
                  <a:moveTo>
                    <a:pt x="8" y="16"/>
                  </a:moveTo>
                  <a:cubicBezTo>
                    <a:pt x="4" y="16"/>
                    <a:pt x="0" y="13"/>
                    <a:pt x="0" y="8"/>
                  </a:cubicBezTo>
                  <a:cubicBezTo>
                    <a:pt x="0" y="4"/>
                    <a:pt x="4" y="0"/>
                    <a:pt x="8" y="0"/>
                  </a:cubicBezTo>
                  <a:cubicBezTo>
                    <a:pt x="13" y="0"/>
                    <a:pt x="16" y="4"/>
                    <a:pt x="16" y="8"/>
                  </a:cubicBezTo>
                  <a:cubicBezTo>
                    <a:pt x="16" y="13"/>
                    <a:pt x="13" y="16"/>
                    <a:pt x="8" y="16"/>
                  </a:cubicBezTo>
                  <a:close/>
                  <a:moveTo>
                    <a:pt x="8" y="2"/>
                  </a:moveTo>
                  <a:cubicBezTo>
                    <a:pt x="5" y="2"/>
                    <a:pt x="2" y="5"/>
                    <a:pt x="2" y="8"/>
                  </a:cubicBezTo>
                  <a:cubicBezTo>
                    <a:pt x="2" y="12"/>
                    <a:pt x="5" y="14"/>
                    <a:pt x="8" y="14"/>
                  </a:cubicBezTo>
                  <a:cubicBezTo>
                    <a:pt x="12" y="14"/>
                    <a:pt x="14" y="12"/>
                    <a:pt x="14" y="8"/>
                  </a:cubicBezTo>
                  <a:cubicBezTo>
                    <a:pt x="14" y="5"/>
                    <a:pt x="12" y="2"/>
                    <a:pt x="8"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62" name="Oval 1131"/>
            <p:cNvSpPr>
              <a:spLocks noChangeArrowheads="1"/>
            </p:cNvSpPr>
            <p:nvPr/>
          </p:nvSpPr>
          <p:spPr bwMode="auto">
            <a:xfrm>
              <a:off x="5854" y="3707"/>
              <a:ext cx="29" cy="31"/>
            </a:xfrm>
            <a:prstGeom prst="ellipse">
              <a:avLst/>
            </a:prstGeom>
            <a:solidFill>
              <a:srgbClr val="99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63" name="Freeform 1132"/>
            <p:cNvSpPr>
              <a:spLocks/>
            </p:cNvSpPr>
            <p:nvPr/>
          </p:nvSpPr>
          <p:spPr bwMode="auto">
            <a:xfrm>
              <a:off x="5854" y="3707"/>
              <a:ext cx="29" cy="29"/>
            </a:xfrm>
            <a:custGeom>
              <a:avLst/>
              <a:gdLst>
                <a:gd name="T0" fmla="*/ 3 w 14"/>
                <a:gd name="T1" fmla="*/ 10 h 14"/>
                <a:gd name="T2" fmla="*/ 10 w 14"/>
                <a:gd name="T3" fmla="*/ 3 h 14"/>
                <a:gd name="T4" fmla="*/ 14 w 14"/>
                <a:gd name="T5" fmla="*/ 4 h 14"/>
                <a:gd name="T6" fmla="*/ 7 w 14"/>
                <a:gd name="T7" fmla="*/ 0 h 14"/>
                <a:gd name="T8" fmla="*/ 0 w 14"/>
                <a:gd name="T9" fmla="*/ 7 h 14"/>
                <a:gd name="T10" fmla="*/ 4 w 14"/>
                <a:gd name="T11" fmla="*/ 14 h 14"/>
                <a:gd name="T12" fmla="*/ 3 w 14"/>
                <a:gd name="T13" fmla="*/ 10 h 14"/>
              </a:gdLst>
              <a:ahLst/>
              <a:cxnLst>
                <a:cxn ang="0">
                  <a:pos x="T0" y="T1"/>
                </a:cxn>
                <a:cxn ang="0">
                  <a:pos x="T2" y="T3"/>
                </a:cxn>
                <a:cxn ang="0">
                  <a:pos x="T4" y="T5"/>
                </a:cxn>
                <a:cxn ang="0">
                  <a:pos x="T6" y="T7"/>
                </a:cxn>
                <a:cxn ang="0">
                  <a:pos x="T8" y="T9"/>
                </a:cxn>
                <a:cxn ang="0">
                  <a:pos x="T10" y="T11"/>
                </a:cxn>
                <a:cxn ang="0">
                  <a:pos x="T12" y="T13"/>
                </a:cxn>
              </a:cxnLst>
              <a:rect l="0" t="0" r="r" b="b"/>
              <a:pathLst>
                <a:path w="14" h="14">
                  <a:moveTo>
                    <a:pt x="3" y="10"/>
                  </a:moveTo>
                  <a:cubicBezTo>
                    <a:pt x="3" y="6"/>
                    <a:pt x="6" y="3"/>
                    <a:pt x="10" y="3"/>
                  </a:cubicBezTo>
                  <a:cubicBezTo>
                    <a:pt x="12" y="3"/>
                    <a:pt x="13" y="4"/>
                    <a:pt x="14" y="4"/>
                  </a:cubicBezTo>
                  <a:cubicBezTo>
                    <a:pt x="12" y="2"/>
                    <a:pt x="10" y="0"/>
                    <a:pt x="7" y="0"/>
                  </a:cubicBezTo>
                  <a:cubicBezTo>
                    <a:pt x="3" y="0"/>
                    <a:pt x="0" y="3"/>
                    <a:pt x="0" y="7"/>
                  </a:cubicBezTo>
                  <a:cubicBezTo>
                    <a:pt x="0" y="10"/>
                    <a:pt x="2" y="12"/>
                    <a:pt x="4" y="14"/>
                  </a:cubicBezTo>
                  <a:cubicBezTo>
                    <a:pt x="4" y="13"/>
                    <a:pt x="3" y="12"/>
                    <a:pt x="3" y="10"/>
                  </a:cubicBezTo>
                  <a:close/>
                </a:path>
              </a:pathLst>
            </a:custGeom>
            <a:solidFill>
              <a:srgbClr val="EE4D5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64" name="Freeform 1133"/>
            <p:cNvSpPr>
              <a:spLocks noEditPoints="1"/>
            </p:cNvSpPr>
            <p:nvPr/>
          </p:nvSpPr>
          <p:spPr bwMode="auto">
            <a:xfrm>
              <a:off x="5852" y="3705"/>
              <a:ext cx="33" cy="35"/>
            </a:xfrm>
            <a:custGeom>
              <a:avLst/>
              <a:gdLst>
                <a:gd name="T0" fmla="*/ 8 w 16"/>
                <a:gd name="T1" fmla="*/ 17 h 17"/>
                <a:gd name="T2" fmla="*/ 0 w 16"/>
                <a:gd name="T3" fmla="*/ 8 h 17"/>
                <a:gd name="T4" fmla="*/ 8 w 16"/>
                <a:gd name="T5" fmla="*/ 0 h 17"/>
                <a:gd name="T6" fmla="*/ 16 w 16"/>
                <a:gd name="T7" fmla="*/ 8 h 17"/>
                <a:gd name="T8" fmla="*/ 8 w 16"/>
                <a:gd name="T9" fmla="*/ 17 h 17"/>
                <a:gd name="T10" fmla="*/ 8 w 16"/>
                <a:gd name="T11" fmla="*/ 2 h 17"/>
                <a:gd name="T12" fmla="*/ 2 w 16"/>
                <a:gd name="T13" fmla="*/ 8 h 17"/>
                <a:gd name="T14" fmla="*/ 8 w 16"/>
                <a:gd name="T15" fmla="*/ 15 h 17"/>
                <a:gd name="T16" fmla="*/ 14 w 16"/>
                <a:gd name="T17" fmla="*/ 8 h 17"/>
                <a:gd name="T18" fmla="*/ 8 w 16"/>
                <a:gd name="T19" fmla="*/ 2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17">
                  <a:moveTo>
                    <a:pt x="8" y="17"/>
                  </a:moveTo>
                  <a:cubicBezTo>
                    <a:pt x="4" y="17"/>
                    <a:pt x="0" y="13"/>
                    <a:pt x="0" y="8"/>
                  </a:cubicBezTo>
                  <a:cubicBezTo>
                    <a:pt x="0" y="4"/>
                    <a:pt x="4" y="0"/>
                    <a:pt x="8" y="0"/>
                  </a:cubicBezTo>
                  <a:cubicBezTo>
                    <a:pt x="13" y="0"/>
                    <a:pt x="16" y="4"/>
                    <a:pt x="16" y="8"/>
                  </a:cubicBezTo>
                  <a:cubicBezTo>
                    <a:pt x="16" y="13"/>
                    <a:pt x="13" y="17"/>
                    <a:pt x="8" y="17"/>
                  </a:cubicBezTo>
                  <a:close/>
                  <a:moveTo>
                    <a:pt x="8" y="2"/>
                  </a:moveTo>
                  <a:cubicBezTo>
                    <a:pt x="5" y="2"/>
                    <a:pt x="2" y="5"/>
                    <a:pt x="2" y="8"/>
                  </a:cubicBezTo>
                  <a:cubicBezTo>
                    <a:pt x="2" y="12"/>
                    <a:pt x="5" y="15"/>
                    <a:pt x="8" y="15"/>
                  </a:cubicBezTo>
                  <a:cubicBezTo>
                    <a:pt x="12" y="15"/>
                    <a:pt x="14" y="12"/>
                    <a:pt x="14" y="8"/>
                  </a:cubicBezTo>
                  <a:cubicBezTo>
                    <a:pt x="14" y="5"/>
                    <a:pt x="12" y="2"/>
                    <a:pt x="8"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65" name="Rectangle 1134"/>
            <p:cNvSpPr>
              <a:spLocks noChangeArrowheads="1"/>
            </p:cNvSpPr>
            <p:nvPr/>
          </p:nvSpPr>
          <p:spPr bwMode="auto">
            <a:xfrm>
              <a:off x="6870" y="4130"/>
              <a:ext cx="170" cy="139"/>
            </a:xfrm>
            <a:prstGeom prst="rect">
              <a:avLst/>
            </a:prstGeom>
            <a:solidFill>
              <a:srgbClr val="93939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66" name="Rectangle 1135"/>
            <p:cNvSpPr>
              <a:spLocks noChangeArrowheads="1"/>
            </p:cNvSpPr>
            <p:nvPr/>
          </p:nvSpPr>
          <p:spPr bwMode="auto">
            <a:xfrm>
              <a:off x="6870" y="4209"/>
              <a:ext cx="170" cy="2"/>
            </a:xfrm>
            <a:prstGeom prst="rect">
              <a:avLst/>
            </a:prstGeom>
            <a:solidFill>
              <a:srgbClr val="28282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67" name="Rectangle 1136"/>
            <p:cNvSpPr>
              <a:spLocks noChangeArrowheads="1"/>
            </p:cNvSpPr>
            <p:nvPr/>
          </p:nvSpPr>
          <p:spPr bwMode="auto">
            <a:xfrm>
              <a:off x="6870" y="4227"/>
              <a:ext cx="170" cy="5"/>
            </a:xfrm>
            <a:prstGeom prst="rect">
              <a:avLst/>
            </a:prstGeom>
            <a:solidFill>
              <a:srgbClr val="28282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68" name="Rectangle 1137"/>
            <p:cNvSpPr>
              <a:spLocks noChangeArrowheads="1"/>
            </p:cNvSpPr>
            <p:nvPr/>
          </p:nvSpPr>
          <p:spPr bwMode="auto">
            <a:xfrm>
              <a:off x="6870" y="4248"/>
              <a:ext cx="170" cy="2"/>
            </a:xfrm>
            <a:prstGeom prst="rect">
              <a:avLst/>
            </a:prstGeom>
            <a:solidFill>
              <a:srgbClr val="28282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69" name="Rectangle 1138"/>
            <p:cNvSpPr>
              <a:spLocks noChangeArrowheads="1"/>
            </p:cNvSpPr>
            <p:nvPr/>
          </p:nvSpPr>
          <p:spPr bwMode="auto">
            <a:xfrm>
              <a:off x="6870" y="4188"/>
              <a:ext cx="170" cy="2"/>
            </a:xfrm>
            <a:prstGeom prst="rect">
              <a:avLst/>
            </a:prstGeom>
            <a:solidFill>
              <a:srgbClr val="28282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70" name="Rectangle 1139"/>
            <p:cNvSpPr>
              <a:spLocks noChangeArrowheads="1"/>
            </p:cNvSpPr>
            <p:nvPr/>
          </p:nvSpPr>
          <p:spPr bwMode="auto">
            <a:xfrm>
              <a:off x="6870" y="4167"/>
              <a:ext cx="170" cy="4"/>
            </a:xfrm>
            <a:prstGeom prst="rect">
              <a:avLst/>
            </a:prstGeom>
            <a:solidFill>
              <a:srgbClr val="28282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71" name="Rectangle 1140"/>
            <p:cNvSpPr>
              <a:spLocks noChangeArrowheads="1"/>
            </p:cNvSpPr>
            <p:nvPr/>
          </p:nvSpPr>
          <p:spPr bwMode="auto">
            <a:xfrm>
              <a:off x="6870" y="4147"/>
              <a:ext cx="170" cy="4"/>
            </a:xfrm>
            <a:prstGeom prst="rect">
              <a:avLst/>
            </a:prstGeom>
            <a:solidFill>
              <a:srgbClr val="28282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72" name="Freeform 1141"/>
            <p:cNvSpPr>
              <a:spLocks noEditPoints="1"/>
            </p:cNvSpPr>
            <p:nvPr/>
          </p:nvSpPr>
          <p:spPr bwMode="auto">
            <a:xfrm>
              <a:off x="6866" y="4126"/>
              <a:ext cx="178" cy="147"/>
            </a:xfrm>
            <a:custGeom>
              <a:avLst/>
              <a:gdLst>
                <a:gd name="T0" fmla="*/ 178 w 178"/>
                <a:gd name="T1" fmla="*/ 147 h 147"/>
                <a:gd name="T2" fmla="*/ 0 w 178"/>
                <a:gd name="T3" fmla="*/ 147 h 147"/>
                <a:gd name="T4" fmla="*/ 0 w 178"/>
                <a:gd name="T5" fmla="*/ 0 h 147"/>
                <a:gd name="T6" fmla="*/ 178 w 178"/>
                <a:gd name="T7" fmla="*/ 0 h 147"/>
                <a:gd name="T8" fmla="*/ 178 w 178"/>
                <a:gd name="T9" fmla="*/ 147 h 147"/>
                <a:gd name="T10" fmla="*/ 8 w 178"/>
                <a:gd name="T11" fmla="*/ 139 h 147"/>
                <a:gd name="T12" fmla="*/ 170 w 178"/>
                <a:gd name="T13" fmla="*/ 139 h 147"/>
                <a:gd name="T14" fmla="*/ 170 w 178"/>
                <a:gd name="T15" fmla="*/ 8 h 147"/>
                <a:gd name="T16" fmla="*/ 8 w 178"/>
                <a:gd name="T17" fmla="*/ 8 h 147"/>
                <a:gd name="T18" fmla="*/ 8 w 178"/>
                <a:gd name="T19" fmla="*/ 139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8" h="147">
                  <a:moveTo>
                    <a:pt x="178" y="147"/>
                  </a:moveTo>
                  <a:lnTo>
                    <a:pt x="0" y="147"/>
                  </a:lnTo>
                  <a:lnTo>
                    <a:pt x="0" y="0"/>
                  </a:lnTo>
                  <a:lnTo>
                    <a:pt x="178" y="0"/>
                  </a:lnTo>
                  <a:lnTo>
                    <a:pt x="178" y="147"/>
                  </a:lnTo>
                  <a:close/>
                  <a:moveTo>
                    <a:pt x="8" y="139"/>
                  </a:moveTo>
                  <a:lnTo>
                    <a:pt x="170" y="139"/>
                  </a:lnTo>
                  <a:lnTo>
                    <a:pt x="170" y="8"/>
                  </a:lnTo>
                  <a:lnTo>
                    <a:pt x="8" y="8"/>
                  </a:lnTo>
                  <a:lnTo>
                    <a:pt x="8" y="139"/>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73" name="Rectangle 1142"/>
            <p:cNvSpPr>
              <a:spLocks noChangeArrowheads="1"/>
            </p:cNvSpPr>
            <p:nvPr/>
          </p:nvSpPr>
          <p:spPr bwMode="auto">
            <a:xfrm>
              <a:off x="6895" y="3632"/>
              <a:ext cx="193" cy="121"/>
            </a:xfrm>
            <a:prstGeom prst="rect">
              <a:avLst/>
            </a:prstGeom>
            <a:solidFill>
              <a:srgbClr val="00112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74" name="Freeform 1143"/>
            <p:cNvSpPr>
              <a:spLocks/>
            </p:cNvSpPr>
            <p:nvPr/>
          </p:nvSpPr>
          <p:spPr bwMode="auto">
            <a:xfrm>
              <a:off x="6895" y="3632"/>
              <a:ext cx="193" cy="121"/>
            </a:xfrm>
            <a:custGeom>
              <a:avLst/>
              <a:gdLst>
                <a:gd name="T0" fmla="*/ 0 w 193"/>
                <a:gd name="T1" fmla="*/ 121 h 121"/>
                <a:gd name="T2" fmla="*/ 0 w 193"/>
                <a:gd name="T3" fmla="*/ 0 h 121"/>
                <a:gd name="T4" fmla="*/ 193 w 193"/>
                <a:gd name="T5" fmla="*/ 0 h 121"/>
                <a:gd name="T6" fmla="*/ 0 w 193"/>
                <a:gd name="T7" fmla="*/ 121 h 121"/>
              </a:gdLst>
              <a:ahLst/>
              <a:cxnLst>
                <a:cxn ang="0">
                  <a:pos x="T0" y="T1"/>
                </a:cxn>
                <a:cxn ang="0">
                  <a:pos x="T2" y="T3"/>
                </a:cxn>
                <a:cxn ang="0">
                  <a:pos x="T4" y="T5"/>
                </a:cxn>
                <a:cxn ang="0">
                  <a:pos x="T6" y="T7"/>
                </a:cxn>
              </a:cxnLst>
              <a:rect l="0" t="0" r="r" b="b"/>
              <a:pathLst>
                <a:path w="193" h="121">
                  <a:moveTo>
                    <a:pt x="0" y="121"/>
                  </a:moveTo>
                  <a:lnTo>
                    <a:pt x="0" y="0"/>
                  </a:lnTo>
                  <a:lnTo>
                    <a:pt x="193" y="0"/>
                  </a:lnTo>
                  <a:lnTo>
                    <a:pt x="0" y="121"/>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75" name="Freeform 1144"/>
            <p:cNvSpPr>
              <a:spLocks/>
            </p:cNvSpPr>
            <p:nvPr/>
          </p:nvSpPr>
          <p:spPr bwMode="auto">
            <a:xfrm>
              <a:off x="6895" y="3632"/>
              <a:ext cx="193" cy="121"/>
            </a:xfrm>
            <a:custGeom>
              <a:avLst/>
              <a:gdLst>
                <a:gd name="T0" fmla="*/ 0 w 193"/>
                <a:gd name="T1" fmla="*/ 121 h 121"/>
                <a:gd name="T2" fmla="*/ 0 w 193"/>
                <a:gd name="T3" fmla="*/ 0 h 121"/>
                <a:gd name="T4" fmla="*/ 193 w 193"/>
                <a:gd name="T5" fmla="*/ 0 h 121"/>
              </a:gdLst>
              <a:ahLst/>
              <a:cxnLst>
                <a:cxn ang="0">
                  <a:pos x="T0" y="T1"/>
                </a:cxn>
                <a:cxn ang="0">
                  <a:pos x="T2" y="T3"/>
                </a:cxn>
                <a:cxn ang="0">
                  <a:pos x="T4" y="T5"/>
                </a:cxn>
              </a:cxnLst>
              <a:rect l="0" t="0" r="r" b="b"/>
              <a:pathLst>
                <a:path w="193" h="121">
                  <a:moveTo>
                    <a:pt x="0" y="121"/>
                  </a:moveTo>
                  <a:lnTo>
                    <a:pt x="0" y="0"/>
                  </a:lnTo>
                  <a:lnTo>
                    <a:pt x="19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76" name="Freeform 1145"/>
            <p:cNvSpPr>
              <a:spLocks noEditPoints="1"/>
            </p:cNvSpPr>
            <p:nvPr/>
          </p:nvSpPr>
          <p:spPr bwMode="auto">
            <a:xfrm>
              <a:off x="6893" y="3628"/>
              <a:ext cx="199" cy="127"/>
            </a:xfrm>
            <a:custGeom>
              <a:avLst/>
              <a:gdLst>
                <a:gd name="T0" fmla="*/ 199 w 199"/>
                <a:gd name="T1" fmla="*/ 127 h 127"/>
                <a:gd name="T2" fmla="*/ 0 w 199"/>
                <a:gd name="T3" fmla="*/ 127 h 127"/>
                <a:gd name="T4" fmla="*/ 0 w 199"/>
                <a:gd name="T5" fmla="*/ 0 h 127"/>
                <a:gd name="T6" fmla="*/ 199 w 199"/>
                <a:gd name="T7" fmla="*/ 0 h 127"/>
                <a:gd name="T8" fmla="*/ 199 w 199"/>
                <a:gd name="T9" fmla="*/ 127 h 127"/>
                <a:gd name="T10" fmla="*/ 6 w 199"/>
                <a:gd name="T11" fmla="*/ 121 h 127"/>
                <a:gd name="T12" fmla="*/ 191 w 199"/>
                <a:gd name="T13" fmla="*/ 121 h 127"/>
                <a:gd name="T14" fmla="*/ 191 w 199"/>
                <a:gd name="T15" fmla="*/ 9 h 127"/>
                <a:gd name="T16" fmla="*/ 6 w 199"/>
                <a:gd name="T17" fmla="*/ 9 h 127"/>
                <a:gd name="T18" fmla="*/ 6 w 199"/>
                <a:gd name="T19" fmla="*/ 121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9" h="127">
                  <a:moveTo>
                    <a:pt x="199" y="127"/>
                  </a:moveTo>
                  <a:lnTo>
                    <a:pt x="0" y="127"/>
                  </a:lnTo>
                  <a:lnTo>
                    <a:pt x="0" y="0"/>
                  </a:lnTo>
                  <a:lnTo>
                    <a:pt x="199" y="0"/>
                  </a:lnTo>
                  <a:lnTo>
                    <a:pt x="199" y="127"/>
                  </a:lnTo>
                  <a:close/>
                  <a:moveTo>
                    <a:pt x="6" y="121"/>
                  </a:moveTo>
                  <a:lnTo>
                    <a:pt x="191" y="121"/>
                  </a:lnTo>
                  <a:lnTo>
                    <a:pt x="191" y="9"/>
                  </a:lnTo>
                  <a:lnTo>
                    <a:pt x="6" y="9"/>
                  </a:lnTo>
                  <a:lnTo>
                    <a:pt x="6" y="121"/>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77" name="Oval 1146"/>
            <p:cNvSpPr>
              <a:spLocks noChangeArrowheads="1"/>
            </p:cNvSpPr>
            <p:nvPr/>
          </p:nvSpPr>
          <p:spPr bwMode="auto">
            <a:xfrm>
              <a:off x="6822" y="3647"/>
              <a:ext cx="29" cy="29"/>
            </a:xfrm>
            <a:prstGeom prst="ellipse">
              <a:avLst/>
            </a:prstGeom>
            <a:solidFill>
              <a:srgbClr val="107C1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78" name="Freeform 1147"/>
            <p:cNvSpPr>
              <a:spLocks noEditPoints="1"/>
            </p:cNvSpPr>
            <p:nvPr/>
          </p:nvSpPr>
          <p:spPr bwMode="auto">
            <a:xfrm>
              <a:off x="6820" y="3645"/>
              <a:ext cx="33" cy="33"/>
            </a:xfrm>
            <a:custGeom>
              <a:avLst/>
              <a:gdLst>
                <a:gd name="T0" fmla="*/ 8 w 16"/>
                <a:gd name="T1" fmla="*/ 16 h 16"/>
                <a:gd name="T2" fmla="*/ 0 w 16"/>
                <a:gd name="T3" fmla="*/ 8 h 16"/>
                <a:gd name="T4" fmla="*/ 8 w 16"/>
                <a:gd name="T5" fmla="*/ 0 h 16"/>
                <a:gd name="T6" fmla="*/ 16 w 16"/>
                <a:gd name="T7" fmla="*/ 8 h 16"/>
                <a:gd name="T8" fmla="*/ 8 w 16"/>
                <a:gd name="T9" fmla="*/ 16 h 16"/>
                <a:gd name="T10" fmla="*/ 8 w 16"/>
                <a:gd name="T11" fmla="*/ 2 h 16"/>
                <a:gd name="T12" fmla="*/ 2 w 16"/>
                <a:gd name="T13" fmla="*/ 8 h 16"/>
                <a:gd name="T14" fmla="*/ 8 w 16"/>
                <a:gd name="T15" fmla="*/ 14 h 16"/>
                <a:gd name="T16" fmla="*/ 14 w 16"/>
                <a:gd name="T17" fmla="*/ 8 h 16"/>
                <a:gd name="T18" fmla="*/ 8 w 16"/>
                <a:gd name="T19" fmla="*/ 2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16">
                  <a:moveTo>
                    <a:pt x="8" y="16"/>
                  </a:moveTo>
                  <a:cubicBezTo>
                    <a:pt x="3" y="16"/>
                    <a:pt x="0" y="13"/>
                    <a:pt x="0" y="8"/>
                  </a:cubicBezTo>
                  <a:cubicBezTo>
                    <a:pt x="0" y="4"/>
                    <a:pt x="3" y="0"/>
                    <a:pt x="8" y="0"/>
                  </a:cubicBezTo>
                  <a:cubicBezTo>
                    <a:pt x="13" y="0"/>
                    <a:pt x="16" y="4"/>
                    <a:pt x="16" y="8"/>
                  </a:cubicBezTo>
                  <a:cubicBezTo>
                    <a:pt x="16" y="13"/>
                    <a:pt x="13" y="16"/>
                    <a:pt x="8" y="16"/>
                  </a:cubicBezTo>
                  <a:close/>
                  <a:moveTo>
                    <a:pt x="8" y="2"/>
                  </a:moveTo>
                  <a:cubicBezTo>
                    <a:pt x="5" y="2"/>
                    <a:pt x="2" y="5"/>
                    <a:pt x="2" y="8"/>
                  </a:cubicBezTo>
                  <a:cubicBezTo>
                    <a:pt x="2" y="12"/>
                    <a:pt x="5" y="14"/>
                    <a:pt x="8" y="14"/>
                  </a:cubicBezTo>
                  <a:cubicBezTo>
                    <a:pt x="11" y="14"/>
                    <a:pt x="14" y="12"/>
                    <a:pt x="14" y="8"/>
                  </a:cubicBezTo>
                  <a:cubicBezTo>
                    <a:pt x="14" y="5"/>
                    <a:pt x="11" y="2"/>
                    <a:pt x="8" y="2"/>
                  </a:cubicBez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79" name="Freeform 1148"/>
            <p:cNvSpPr>
              <a:spLocks/>
            </p:cNvSpPr>
            <p:nvPr/>
          </p:nvSpPr>
          <p:spPr bwMode="auto">
            <a:xfrm>
              <a:off x="6822" y="3647"/>
              <a:ext cx="27" cy="29"/>
            </a:xfrm>
            <a:custGeom>
              <a:avLst/>
              <a:gdLst>
                <a:gd name="T0" fmla="*/ 3 w 13"/>
                <a:gd name="T1" fmla="*/ 10 h 14"/>
                <a:gd name="T2" fmla="*/ 10 w 13"/>
                <a:gd name="T3" fmla="*/ 3 h 14"/>
                <a:gd name="T4" fmla="*/ 13 w 13"/>
                <a:gd name="T5" fmla="*/ 4 h 14"/>
                <a:gd name="T6" fmla="*/ 7 w 13"/>
                <a:gd name="T7" fmla="*/ 0 h 14"/>
                <a:gd name="T8" fmla="*/ 0 w 13"/>
                <a:gd name="T9" fmla="*/ 7 h 14"/>
                <a:gd name="T10" fmla="*/ 4 w 13"/>
                <a:gd name="T11" fmla="*/ 14 h 14"/>
                <a:gd name="T12" fmla="*/ 3 w 13"/>
                <a:gd name="T13" fmla="*/ 10 h 14"/>
              </a:gdLst>
              <a:ahLst/>
              <a:cxnLst>
                <a:cxn ang="0">
                  <a:pos x="T0" y="T1"/>
                </a:cxn>
                <a:cxn ang="0">
                  <a:pos x="T2" y="T3"/>
                </a:cxn>
                <a:cxn ang="0">
                  <a:pos x="T4" y="T5"/>
                </a:cxn>
                <a:cxn ang="0">
                  <a:pos x="T6" y="T7"/>
                </a:cxn>
                <a:cxn ang="0">
                  <a:pos x="T8" y="T9"/>
                </a:cxn>
                <a:cxn ang="0">
                  <a:pos x="T10" y="T11"/>
                </a:cxn>
                <a:cxn ang="0">
                  <a:pos x="T12" y="T13"/>
                </a:cxn>
              </a:cxnLst>
              <a:rect l="0" t="0" r="r" b="b"/>
              <a:pathLst>
                <a:path w="13" h="14">
                  <a:moveTo>
                    <a:pt x="3" y="10"/>
                  </a:moveTo>
                  <a:cubicBezTo>
                    <a:pt x="3" y="6"/>
                    <a:pt x="6" y="3"/>
                    <a:pt x="10" y="3"/>
                  </a:cubicBezTo>
                  <a:cubicBezTo>
                    <a:pt x="11" y="3"/>
                    <a:pt x="12" y="3"/>
                    <a:pt x="13" y="4"/>
                  </a:cubicBezTo>
                  <a:cubicBezTo>
                    <a:pt x="12" y="2"/>
                    <a:pt x="10" y="0"/>
                    <a:pt x="7" y="0"/>
                  </a:cubicBezTo>
                  <a:cubicBezTo>
                    <a:pt x="3" y="0"/>
                    <a:pt x="0" y="3"/>
                    <a:pt x="0" y="7"/>
                  </a:cubicBezTo>
                  <a:cubicBezTo>
                    <a:pt x="0" y="10"/>
                    <a:pt x="1" y="12"/>
                    <a:pt x="4" y="14"/>
                  </a:cubicBezTo>
                  <a:cubicBezTo>
                    <a:pt x="3" y="13"/>
                    <a:pt x="3" y="11"/>
                    <a:pt x="3" y="10"/>
                  </a:cubicBezTo>
                  <a:close/>
                </a:path>
              </a:pathLst>
            </a:custGeom>
            <a:solidFill>
              <a:srgbClr val="BAD8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80" name="Freeform 1149"/>
            <p:cNvSpPr>
              <a:spLocks noEditPoints="1"/>
            </p:cNvSpPr>
            <p:nvPr/>
          </p:nvSpPr>
          <p:spPr bwMode="auto">
            <a:xfrm>
              <a:off x="6820" y="3645"/>
              <a:ext cx="33" cy="33"/>
            </a:xfrm>
            <a:custGeom>
              <a:avLst/>
              <a:gdLst>
                <a:gd name="T0" fmla="*/ 8 w 16"/>
                <a:gd name="T1" fmla="*/ 16 h 16"/>
                <a:gd name="T2" fmla="*/ 0 w 16"/>
                <a:gd name="T3" fmla="*/ 8 h 16"/>
                <a:gd name="T4" fmla="*/ 8 w 16"/>
                <a:gd name="T5" fmla="*/ 0 h 16"/>
                <a:gd name="T6" fmla="*/ 16 w 16"/>
                <a:gd name="T7" fmla="*/ 8 h 16"/>
                <a:gd name="T8" fmla="*/ 8 w 16"/>
                <a:gd name="T9" fmla="*/ 16 h 16"/>
                <a:gd name="T10" fmla="*/ 8 w 16"/>
                <a:gd name="T11" fmla="*/ 2 h 16"/>
                <a:gd name="T12" fmla="*/ 2 w 16"/>
                <a:gd name="T13" fmla="*/ 8 h 16"/>
                <a:gd name="T14" fmla="*/ 8 w 16"/>
                <a:gd name="T15" fmla="*/ 14 h 16"/>
                <a:gd name="T16" fmla="*/ 14 w 16"/>
                <a:gd name="T17" fmla="*/ 8 h 16"/>
                <a:gd name="T18" fmla="*/ 8 w 16"/>
                <a:gd name="T19" fmla="*/ 2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16">
                  <a:moveTo>
                    <a:pt x="8" y="16"/>
                  </a:moveTo>
                  <a:cubicBezTo>
                    <a:pt x="3" y="16"/>
                    <a:pt x="0" y="13"/>
                    <a:pt x="0" y="8"/>
                  </a:cubicBezTo>
                  <a:cubicBezTo>
                    <a:pt x="0" y="4"/>
                    <a:pt x="3" y="0"/>
                    <a:pt x="8" y="0"/>
                  </a:cubicBezTo>
                  <a:cubicBezTo>
                    <a:pt x="13" y="0"/>
                    <a:pt x="16" y="4"/>
                    <a:pt x="16" y="8"/>
                  </a:cubicBezTo>
                  <a:cubicBezTo>
                    <a:pt x="16" y="13"/>
                    <a:pt x="13" y="16"/>
                    <a:pt x="8" y="16"/>
                  </a:cubicBezTo>
                  <a:close/>
                  <a:moveTo>
                    <a:pt x="8" y="2"/>
                  </a:moveTo>
                  <a:cubicBezTo>
                    <a:pt x="5" y="2"/>
                    <a:pt x="2" y="5"/>
                    <a:pt x="2" y="8"/>
                  </a:cubicBezTo>
                  <a:cubicBezTo>
                    <a:pt x="2" y="12"/>
                    <a:pt x="5" y="14"/>
                    <a:pt x="8" y="14"/>
                  </a:cubicBezTo>
                  <a:cubicBezTo>
                    <a:pt x="11" y="14"/>
                    <a:pt x="14" y="12"/>
                    <a:pt x="14" y="8"/>
                  </a:cubicBezTo>
                  <a:cubicBezTo>
                    <a:pt x="14" y="5"/>
                    <a:pt x="11" y="2"/>
                    <a:pt x="8"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81" name="Oval 1150"/>
            <p:cNvSpPr>
              <a:spLocks noChangeArrowheads="1"/>
            </p:cNvSpPr>
            <p:nvPr/>
          </p:nvSpPr>
          <p:spPr bwMode="auto">
            <a:xfrm>
              <a:off x="6822" y="3707"/>
              <a:ext cx="29" cy="31"/>
            </a:xfrm>
            <a:prstGeom prst="ellipse">
              <a:avLst/>
            </a:prstGeom>
            <a:solidFill>
              <a:srgbClr val="99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82" name="Freeform 1151"/>
            <p:cNvSpPr>
              <a:spLocks/>
            </p:cNvSpPr>
            <p:nvPr/>
          </p:nvSpPr>
          <p:spPr bwMode="auto">
            <a:xfrm>
              <a:off x="6822" y="3707"/>
              <a:ext cx="27" cy="29"/>
            </a:xfrm>
            <a:custGeom>
              <a:avLst/>
              <a:gdLst>
                <a:gd name="T0" fmla="*/ 3 w 13"/>
                <a:gd name="T1" fmla="*/ 10 h 14"/>
                <a:gd name="T2" fmla="*/ 10 w 13"/>
                <a:gd name="T3" fmla="*/ 3 h 14"/>
                <a:gd name="T4" fmla="*/ 13 w 13"/>
                <a:gd name="T5" fmla="*/ 4 h 14"/>
                <a:gd name="T6" fmla="*/ 7 w 13"/>
                <a:gd name="T7" fmla="*/ 0 h 14"/>
                <a:gd name="T8" fmla="*/ 0 w 13"/>
                <a:gd name="T9" fmla="*/ 7 h 14"/>
                <a:gd name="T10" fmla="*/ 4 w 13"/>
                <a:gd name="T11" fmla="*/ 14 h 14"/>
                <a:gd name="T12" fmla="*/ 3 w 13"/>
                <a:gd name="T13" fmla="*/ 10 h 14"/>
              </a:gdLst>
              <a:ahLst/>
              <a:cxnLst>
                <a:cxn ang="0">
                  <a:pos x="T0" y="T1"/>
                </a:cxn>
                <a:cxn ang="0">
                  <a:pos x="T2" y="T3"/>
                </a:cxn>
                <a:cxn ang="0">
                  <a:pos x="T4" y="T5"/>
                </a:cxn>
                <a:cxn ang="0">
                  <a:pos x="T6" y="T7"/>
                </a:cxn>
                <a:cxn ang="0">
                  <a:pos x="T8" y="T9"/>
                </a:cxn>
                <a:cxn ang="0">
                  <a:pos x="T10" y="T11"/>
                </a:cxn>
                <a:cxn ang="0">
                  <a:pos x="T12" y="T13"/>
                </a:cxn>
              </a:cxnLst>
              <a:rect l="0" t="0" r="r" b="b"/>
              <a:pathLst>
                <a:path w="13" h="14">
                  <a:moveTo>
                    <a:pt x="3" y="10"/>
                  </a:moveTo>
                  <a:cubicBezTo>
                    <a:pt x="3" y="6"/>
                    <a:pt x="6" y="3"/>
                    <a:pt x="10" y="3"/>
                  </a:cubicBezTo>
                  <a:cubicBezTo>
                    <a:pt x="11" y="3"/>
                    <a:pt x="12" y="4"/>
                    <a:pt x="13" y="4"/>
                  </a:cubicBezTo>
                  <a:cubicBezTo>
                    <a:pt x="12" y="2"/>
                    <a:pt x="10" y="0"/>
                    <a:pt x="7" y="0"/>
                  </a:cubicBezTo>
                  <a:cubicBezTo>
                    <a:pt x="3" y="0"/>
                    <a:pt x="0" y="3"/>
                    <a:pt x="0" y="7"/>
                  </a:cubicBezTo>
                  <a:cubicBezTo>
                    <a:pt x="0" y="10"/>
                    <a:pt x="1" y="12"/>
                    <a:pt x="4" y="14"/>
                  </a:cubicBezTo>
                  <a:cubicBezTo>
                    <a:pt x="3" y="13"/>
                    <a:pt x="3" y="12"/>
                    <a:pt x="3" y="10"/>
                  </a:cubicBezTo>
                  <a:close/>
                </a:path>
              </a:pathLst>
            </a:custGeom>
            <a:solidFill>
              <a:srgbClr val="EE4D5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83" name="Freeform 1152"/>
            <p:cNvSpPr>
              <a:spLocks noEditPoints="1"/>
            </p:cNvSpPr>
            <p:nvPr/>
          </p:nvSpPr>
          <p:spPr bwMode="auto">
            <a:xfrm>
              <a:off x="6820" y="3705"/>
              <a:ext cx="33" cy="35"/>
            </a:xfrm>
            <a:custGeom>
              <a:avLst/>
              <a:gdLst>
                <a:gd name="T0" fmla="*/ 8 w 16"/>
                <a:gd name="T1" fmla="*/ 17 h 17"/>
                <a:gd name="T2" fmla="*/ 0 w 16"/>
                <a:gd name="T3" fmla="*/ 8 h 17"/>
                <a:gd name="T4" fmla="*/ 8 w 16"/>
                <a:gd name="T5" fmla="*/ 0 h 17"/>
                <a:gd name="T6" fmla="*/ 16 w 16"/>
                <a:gd name="T7" fmla="*/ 8 h 17"/>
                <a:gd name="T8" fmla="*/ 8 w 16"/>
                <a:gd name="T9" fmla="*/ 17 h 17"/>
                <a:gd name="T10" fmla="*/ 8 w 16"/>
                <a:gd name="T11" fmla="*/ 2 h 17"/>
                <a:gd name="T12" fmla="*/ 2 w 16"/>
                <a:gd name="T13" fmla="*/ 8 h 17"/>
                <a:gd name="T14" fmla="*/ 8 w 16"/>
                <a:gd name="T15" fmla="*/ 15 h 17"/>
                <a:gd name="T16" fmla="*/ 14 w 16"/>
                <a:gd name="T17" fmla="*/ 8 h 17"/>
                <a:gd name="T18" fmla="*/ 8 w 16"/>
                <a:gd name="T19" fmla="*/ 2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17">
                  <a:moveTo>
                    <a:pt x="8" y="17"/>
                  </a:moveTo>
                  <a:cubicBezTo>
                    <a:pt x="3" y="17"/>
                    <a:pt x="0" y="13"/>
                    <a:pt x="0" y="8"/>
                  </a:cubicBezTo>
                  <a:cubicBezTo>
                    <a:pt x="0" y="4"/>
                    <a:pt x="3" y="0"/>
                    <a:pt x="8" y="0"/>
                  </a:cubicBezTo>
                  <a:cubicBezTo>
                    <a:pt x="13" y="0"/>
                    <a:pt x="16" y="4"/>
                    <a:pt x="16" y="8"/>
                  </a:cubicBezTo>
                  <a:cubicBezTo>
                    <a:pt x="16" y="13"/>
                    <a:pt x="13" y="17"/>
                    <a:pt x="8" y="17"/>
                  </a:cubicBezTo>
                  <a:close/>
                  <a:moveTo>
                    <a:pt x="8" y="2"/>
                  </a:moveTo>
                  <a:cubicBezTo>
                    <a:pt x="5" y="2"/>
                    <a:pt x="2" y="5"/>
                    <a:pt x="2" y="8"/>
                  </a:cubicBezTo>
                  <a:cubicBezTo>
                    <a:pt x="2" y="12"/>
                    <a:pt x="5" y="15"/>
                    <a:pt x="8" y="15"/>
                  </a:cubicBezTo>
                  <a:cubicBezTo>
                    <a:pt x="11" y="15"/>
                    <a:pt x="14" y="12"/>
                    <a:pt x="14" y="8"/>
                  </a:cubicBezTo>
                  <a:cubicBezTo>
                    <a:pt x="14" y="5"/>
                    <a:pt x="11" y="2"/>
                    <a:pt x="8"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cxnSp>
        <p:nvCxnSpPr>
          <p:cNvPr id="1135" name="Connector: Elbow 1134"/>
          <p:cNvCxnSpPr>
            <a:cxnSpLocks/>
          </p:cNvCxnSpPr>
          <p:nvPr/>
        </p:nvCxnSpPr>
        <p:spPr>
          <a:xfrm rot="16200000" flipH="1">
            <a:off x="-365420" y="3277894"/>
            <a:ext cx="3296331" cy="1107987"/>
          </a:xfrm>
          <a:prstGeom prst="bentConnector3">
            <a:avLst>
              <a:gd name="adj1" fmla="val 81599"/>
            </a:avLst>
          </a:prstGeom>
          <a:ln w="12700" cap="rnd">
            <a:solidFill>
              <a:srgbClr val="005291"/>
            </a:solidFill>
            <a:prstDash val="sysDash"/>
            <a:headEnd type="oval"/>
            <a:tailEnd type="none"/>
          </a:ln>
        </p:spPr>
        <p:style>
          <a:lnRef idx="1">
            <a:schemeClr val="accent1"/>
          </a:lnRef>
          <a:fillRef idx="0">
            <a:schemeClr val="accent1"/>
          </a:fillRef>
          <a:effectRef idx="0">
            <a:schemeClr val="accent1"/>
          </a:effectRef>
          <a:fontRef idx="minor">
            <a:schemeClr val="tx1"/>
          </a:fontRef>
        </p:style>
      </p:cxnSp>
      <p:grpSp>
        <p:nvGrpSpPr>
          <p:cNvPr id="1168" name="Group 1167"/>
          <p:cNvGrpSpPr/>
          <p:nvPr/>
        </p:nvGrpSpPr>
        <p:grpSpPr>
          <a:xfrm>
            <a:off x="298422" y="1191131"/>
            <a:ext cx="2301992" cy="860661"/>
            <a:chOff x="395171" y="1191131"/>
            <a:chExt cx="2301992" cy="860661"/>
          </a:xfrm>
        </p:grpSpPr>
        <p:grpSp>
          <p:nvGrpSpPr>
            <p:cNvPr id="1147" name="Group 1146"/>
            <p:cNvGrpSpPr/>
            <p:nvPr/>
          </p:nvGrpSpPr>
          <p:grpSpPr>
            <a:xfrm>
              <a:off x="395171" y="1191131"/>
              <a:ext cx="860661" cy="860661"/>
              <a:chOff x="571500" y="1214077"/>
              <a:chExt cx="1041400" cy="1041400"/>
            </a:xfrm>
          </p:grpSpPr>
          <p:sp>
            <p:nvSpPr>
              <p:cNvPr id="1136" name="Oval 1135"/>
              <p:cNvSpPr/>
              <p:nvPr/>
            </p:nvSpPr>
            <p:spPr bwMode="auto">
              <a:xfrm>
                <a:off x="571500" y="1214077"/>
                <a:ext cx="1041400" cy="1041400"/>
              </a:xfrm>
              <a:prstGeom prst="ellipse">
                <a:avLst/>
              </a:prstGeom>
              <a:solidFill>
                <a:srgbClr val="00529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091" name="Freeform 1154"/>
              <p:cNvSpPr>
                <a:spLocks noEditPoints="1"/>
              </p:cNvSpPr>
              <p:nvPr/>
            </p:nvSpPr>
            <p:spPr bwMode="auto">
              <a:xfrm>
                <a:off x="753718" y="1398739"/>
                <a:ext cx="676965" cy="672077"/>
              </a:xfrm>
              <a:custGeom>
                <a:avLst/>
                <a:gdLst>
                  <a:gd name="T0" fmla="*/ 369 w 400"/>
                  <a:gd name="T1" fmla="*/ 243 h 398"/>
                  <a:gd name="T2" fmla="*/ 400 w 400"/>
                  <a:gd name="T3" fmla="*/ 217 h 398"/>
                  <a:gd name="T4" fmla="*/ 374 w 400"/>
                  <a:gd name="T5" fmla="*/ 186 h 398"/>
                  <a:gd name="T6" fmla="*/ 395 w 400"/>
                  <a:gd name="T7" fmla="*/ 151 h 398"/>
                  <a:gd name="T8" fmla="*/ 360 w 400"/>
                  <a:gd name="T9" fmla="*/ 130 h 398"/>
                  <a:gd name="T10" fmla="*/ 368 w 400"/>
                  <a:gd name="T11" fmla="*/ 91 h 398"/>
                  <a:gd name="T12" fmla="*/ 329 w 400"/>
                  <a:gd name="T13" fmla="*/ 82 h 398"/>
                  <a:gd name="T14" fmla="*/ 323 w 400"/>
                  <a:gd name="T15" fmla="*/ 42 h 398"/>
                  <a:gd name="T16" fmla="*/ 283 w 400"/>
                  <a:gd name="T17" fmla="*/ 47 h 398"/>
                  <a:gd name="T18" fmla="*/ 265 w 400"/>
                  <a:gd name="T19" fmla="*/ 11 h 398"/>
                  <a:gd name="T20" fmla="*/ 229 w 400"/>
                  <a:gd name="T21" fmla="*/ 28 h 398"/>
                  <a:gd name="T22" fmla="*/ 200 w 400"/>
                  <a:gd name="T23" fmla="*/ 0 h 398"/>
                  <a:gd name="T24" fmla="*/ 171 w 400"/>
                  <a:gd name="T25" fmla="*/ 28 h 398"/>
                  <a:gd name="T26" fmla="*/ 135 w 400"/>
                  <a:gd name="T27" fmla="*/ 11 h 398"/>
                  <a:gd name="T28" fmla="*/ 117 w 400"/>
                  <a:gd name="T29" fmla="*/ 47 h 398"/>
                  <a:gd name="T30" fmla="*/ 77 w 400"/>
                  <a:gd name="T31" fmla="*/ 42 h 398"/>
                  <a:gd name="T32" fmla="*/ 72 w 400"/>
                  <a:gd name="T33" fmla="*/ 82 h 398"/>
                  <a:gd name="T34" fmla="*/ 32 w 400"/>
                  <a:gd name="T35" fmla="*/ 91 h 398"/>
                  <a:gd name="T36" fmla="*/ 40 w 400"/>
                  <a:gd name="T37" fmla="*/ 130 h 398"/>
                  <a:gd name="T38" fmla="*/ 6 w 400"/>
                  <a:gd name="T39" fmla="*/ 151 h 398"/>
                  <a:gd name="T40" fmla="*/ 26 w 400"/>
                  <a:gd name="T41" fmla="*/ 186 h 398"/>
                  <a:gd name="T42" fmla="*/ 0 w 400"/>
                  <a:gd name="T43" fmla="*/ 217 h 398"/>
                  <a:gd name="T44" fmla="*/ 31 w 400"/>
                  <a:gd name="T45" fmla="*/ 243 h 398"/>
                  <a:gd name="T46" fmla="*/ 16 w 400"/>
                  <a:gd name="T47" fmla="*/ 281 h 398"/>
                  <a:gd name="T48" fmla="*/ 54 w 400"/>
                  <a:gd name="T49" fmla="*/ 296 h 398"/>
                  <a:gd name="T50" fmla="*/ 53 w 400"/>
                  <a:gd name="T51" fmla="*/ 336 h 398"/>
                  <a:gd name="T52" fmla="*/ 93 w 400"/>
                  <a:gd name="T53" fmla="*/ 338 h 398"/>
                  <a:gd name="T54" fmla="*/ 105 w 400"/>
                  <a:gd name="T55" fmla="*/ 377 h 398"/>
                  <a:gd name="T56" fmla="*/ 144 w 400"/>
                  <a:gd name="T57" fmla="*/ 366 h 398"/>
                  <a:gd name="T58" fmla="*/ 167 w 400"/>
                  <a:gd name="T59" fmla="*/ 398 h 398"/>
                  <a:gd name="T60" fmla="*/ 200 w 400"/>
                  <a:gd name="T61" fmla="*/ 375 h 398"/>
                  <a:gd name="T62" fmla="*/ 233 w 400"/>
                  <a:gd name="T63" fmla="*/ 398 h 398"/>
                  <a:gd name="T64" fmla="*/ 257 w 400"/>
                  <a:gd name="T65" fmla="*/ 366 h 398"/>
                  <a:gd name="T66" fmla="*/ 296 w 400"/>
                  <a:gd name="T67" fmla="*/ 377 h 398"/>
                  <a:gd name="T68" fmla="*/ 307 w 400"/>
                  <a:gd name="T69" fmla="*/ 338 h 398"/>
                  <a:gd name="T70" fmla="*/ 348 w 400"/>
                  <a:gd name="T71" fmla="*/ 336 h 398"/>
                  <a:gd name="T72" fmla="*/ 346 w 400"/>
                  <a:gd name="T73" fmla="*/ 296 h 398"/>
                  <a:gd name="T74" fmla="*/ 384 w 400"/>
                  <a:gd name="T75" fmla="*/ 281 h 398"/>
                  <a:gd name="T76" fmla="*/ 369 w 400"/>
                  <a:gd name="T77" fmla="*/ 243 h 398"/>
                  <a:gd name="T78" fmla="*/ 200 w 400"/>
                  <a:gd name="T79" fmla="*/ 340 h 398"/>
                  <a:gd name="T80" fmla="*/ 60 w 400"/>
                  <a:gd name="T81" fmla="*/ 199 h 398"/>
                  <a:gd name="T82" fmla="*/ 200 w 400"/>
                  <a:gd name="T83" fmla="*/ 58 h 398"/>
                  <a:gd name="T84" fmla="*/ 341 w 400"/>
                  <a:gd name="T85" fmla="*/ 199 h 398"/>
                  <a:gd name="T86" fmla="*/ 200 w 400"/>
                  <a:gd name="T87" fmla="*/ 340 h 398"/>
                  <a:gd name="T88" fmla="*/ 174 w 400"/>
                  <a:gd name="T89" fmla="*/ 271 h 398"/>
                  <a:gd name="T90" fmla="*/ 166 w 400"/>
                  <a:gd name="T91" fmla="*/ 268 h 398"/>
                  <a:gd name="T92" fmla="*/ 121 w 400"/>
                  <a:gd name="T93" fmla="*/ 223 h 398"/>
                  <a:gd name="T94" fmla="*/ 121 w 400"/>
                  <a:gd name="T95" fmla="*/ 206 h 398"/>
                  <a:gd name="T96" fmla="*/ 138 w 400"/>
                  <a:gd name="T97" fmla="*/ 206 h 398"/>
                  <a:gd name="T98" fmla="*/ 173 w 400"/>
                  <a:gd name="T99" fmla="*/ 241 h 398"/>
                  <a:gd name="T100" fmla="*/ 262 w 400"/>
                  <a:gd name="T101" fmla="*/ 132 h 398"/>
                  <a:gd name="T102" fmla="*/ 279 w 400"/>
                  <a:gd name="T103" fmla="*/ 130 h 398"/>
                  <a:gd name="T104" fmla="*/ 281 w 400"/>
                  <a:gd name="T105" fmla="*/ 147 h 398"/>
                  <a:gd name="T106" fmla="*/ 184 w 400"/>
                  <a:gd name="T107" fmla="*/ 267 h 398"/>
                  <a:gd name="T108" fmla="*/ 175 w 400"/>
                  <a:gd name="T109" fmla="*/ 271 h 398"/>
                  <a:gd name="T110" fmla="*/ 174 w 400"/>
                  <a:gd name="T111" fmla="*/ 271 h 3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400" h="398">
                    <a:moveTo>
                      <a:pt x="369" y="243"/>
                    </a:moveTo>
                    <a:cubicBezTo>
                      <a:pt x="400" y="217"/>
                      <a:pt x="400" y="217"/>
                      <a:pt x="400" y="217"/>
                    </a:cubicBezTo>
                    <a:cubicBezTo>
                      <a:pt x="374" y="186"/>
                      <a:pt x="374" y="186"/>
                      <a:pt x="374" y="186"/>
                    </a:cubicBezTo>
                    <a:cubicBezTo>
                      <a:pt x="395" y="151"/>
                      <a:pt x="395" y="151"/>
                      <a:pt x="395" y="151"/>
                    </a:cubicBezTo>
                    <a:cubicBezTo>
                      <a:pt x="360" y="130"/>
                      <a:pt x="360" y="130"/>
                      <a:pt x="360" y="130"/>
                    </a:cubicBezTo>
                    <a:cubicBezTo>
                      <a:pt x="368" y="91"/>
                      <a:pt x="368" y="91"/>
                      <a:pt x="368" y="91"/>
                    </a:cubicBezTo>
                    <a:cubicBezTo>
                      <a:pt x="329" y="82"/>
                      <a:pt x="329" y="82"/>
                      <a:pt x="329" y="82"/>
                    </a:cubicBezTo>
                    <a:cubicBezTo>
                      <a:pt x="323" y="42"/>
                      <a:pt x="323" y="42"/>
                      <a:pt x="323" y="42"/>
                    </a:cubicBezTo>
                    <a:cubicBezTo>
                      <a:pt x="283" y="47"/>
                      <a:pt x="283" y="47"/>
                      <a:pt x="283" y="47"/>
                    </a:cubicBezTo>
                    <a:cubicBezTo>
                      <a:pt x="265" y="11"/>
                      <a:pt x="265" y="11"/>
                      <a:pt x="265" y="11"/>
                    </a:cubicBezTo>
                    <a:cubicBezTo>
                      <a:pt x="229" y="28"/>
                      <a:pt x="229" y="28"/>
                      <a:pt x="229" y="28"/>
                    </a:cubicBezTo>
                    <a:cubicBezTo>
                      <a:pt x="200" y="0"/>
                      <a:pt x="200" y="0"/>
                      <a:pt x="200" y="0"/>
                    </a:cubicBezTo>
                    <a:cubicBezTo>
                      <a:pt x="171" y="28"/>
                      <a:pt x="171" y="28"/>
                      <a:pt x="171" y="28"/>
                    </a:cubicBezTo>
                    <a:cubicBezTo>
                      <a:pt x="135" y="11"/>
                      <a:pt x="135" y="11"/>
                      <a:pt x="135" y="11"/>
                    </a:cubicBezTo>
                    <a:cubicBezTo>
                      <a:pt x="117" y="47"/>
                      <a:pt x="117" y="47"/>
                      <a:pt x="117" y="47"/>
                    </a:cubicBezTo>
                    <a:cubicBezTo>
                      <a:pt x="77" y="42"/>
                      <a:pt x="77" y="42"/>
                      <a:pt x="77" y="42"/>
                    </a:cubicBezTo>
                    <a:cubicBezTo>
                      <a:pt x="72" y="82"/>
                      <a:pt x="72" y="82"/>
                      <a:pt x="72" y="82"/>
                    </a:cubicBezTo>
                    <a:cubicBezTo>
                      <a:pt x="32" y="91"/>
                      <a:pt x="32" y="91"/>
                      <a:pt x="32" y="91"/>
                    </a:cubicBezTo>
                    <a:cubicBezTo>
                      <a:pt x="40" y="130"/>
                      <a:pt x="40" y="130"/>
                      <a:pt x="40" y="130"/>
                    </a:cubicBezTo>
                    <a:cubicBezTo>
                      <a:pt x="6" y="151"/>
                      <a:pt x="6" y="151"/>
                      <a:pt x="6" y="151"/>
                    </a:cubicBezTo>
                    <a:cubicBezTo>
                      <a:pt x="26" y="186"/>
                      <a:pt x="26" y="186"/>
                      <a:pt x="26" y="186"/>
                    </a:cubicBezTo>
                    <a:cubicBezTo>
                      <a:pt x="0" y="217"/>
                      <a:pt x="0" y="217"/>
                      <a:pt x="0" y="217"/>
                    </a:cubicBezTo>
                    <a:cubicBezTo>
                      <a:pt x="31" y="243"/>
                      <a:pt x="31" y="243"/>
                      <a:pt x="31" y="243"/>
                    </a:cubicBezTo>
                    <a:cubicBezTo>
                      <a:pt x="16" y="281"/>
                      <a:pt x="16" y="281"/>
                      <a:pt x="16" y="281"/>
                    </a:cubicBezTo>
                    <a:cubicBezTo>
                      <a:pt x="54" y="296"/>
                      <a:pt x="54" y="296"/>
                      <a:pt x="54" y="296"/>
                    </a:cubicBezTo>
                    <a:cubicBezTo>
                      <a:pt x="53" y="336"/>
                      <a:pt x="53" y="336"/>
                      <a:pt x="53" y="336"/>
                    </a:cubicBezTo>
                    <a:cubicBezTo>
                      <a:pt x="93" y="338"/>
                      <a:pt x="93" y="338"/>
                      <a:pt x="93" y="338"/>
                    </a:cubicBezTo>
                    <a:cubicBezTo>
                      <a:pt x="105" y="377"/>
                      <a:pt x="105" y="377"/>
                      <a:pt x="105" y="377"/>
                    </a:cubicBezTo>
                    <a:cubicBezTo>
                      <a:pt x="144" y="366"/>
                      <a:pt x="144" y="366"/>
                      <a:pt x="144" y="366"/>
                    </a:cubicBezTo>
                    <a:cubicBezTo>
                      <a:pt x="167" y="398"/>
                      <a:pt x="167" y="398"/>
                      <a:pt x="167" y="398"/>
                    </a:cubicBezTo>
                    <a:cubicBezTo>
                      <a:pt x="200" y="375"/>
                      <a:pt x="200" y="375"/>
                      <a:pt x="200" y="375"/>
                    </a:cubicBezTo>
                    <a:cubicBezTo>
                      <a:pt x="233" y="398"/>
                      <a:pt x="233" y="398"/>
                      <a:pt x="233" y="398"/>
                    </a:cubicBezTo>
                    <a:cubicBezTo>
                      <a:pt x="257" y="366"/>
                      <a:pt x="257" y="366"/>
                      <a:pt x="257" y="366"/>
                    </a:cubicBezTo>
                    <a:cubicBezTo>
                      <a:pt x="296" y="377"/>
                      <a:pt x="296" y="377"/>
                      <a:pt x="296" y="377"/>
                    </a:cubicBezTo>
                    <a:cubicBezTo>
                      <a:pt x="307" y="338"/>
                      <a:pt x="307" y="338"/>
                      <a:pt x="307" y="338"/>
                    </a:cubicBezTo>
                    <a:cubicBezTo>
                      <a:pt x="348" y="336"/>
                      <a:pt x="348" y="336"/>
                      <a:pt x="348" y="336"/>
                    </a:cubicBezTo>
                    <a:cubicBezTo>
                      <a:pt x="346" y="296"/>
                      <a:pt x="346" y="296"/>
                      <a:pt x="346" y="296"/>
                    </a:cubicBezTo>
                    <a:cubicBezTo>
                      <a:pt x="384" y="281"/>
                      <a:pt x="384" y="281"/>
                      <a:pt x="384" y="281"/>
                    </a:cubicBezTo>
                    <a:lnTo>
                      <a:pt x="369" y="243"/>
                    </a:lnTo>
                    <a:close/>
                    <a:moveTo>
                      <a:pt x="200" y="340"/>
                    </a:moveTo>
                    <a:cubicBezTo>
                      <a:pt x="123" y="340"/>
                      <a:pt x="60" y="277"/>
                      <a:pt x="60" y="199"/>
                    </a:cubicBezTo>
                    <a:cubicBezTo>
                      <a:pt x="60" y="121"/>
                      <a:pt x="123" y="58"/>
                      <a:pt x="200" y="58"/>
                    </a:cubicBezTo>
                    <a:cubicBezTo>
                      <a:pt x="278" y="58"/>
                      <a:pt x="341" y="121"/>
                      <a:pt x="341" y="199"/>
                    </a:cubicBezTo>
                    <a:cubicBezTo>
                      <a:pt x="341" y="277"/>
                      <a:pt x="278" y="340"/>
                      <a:pt x="200" y="340"/>
                    </a:cubicBezTo>
                    <a:close/>
                    <a:moveTo>
                      <a:pt x="174" y="271"/>
                    </a:moveTo>
                    <a:cubicBezTo>
                      <a:pt x="171" y="271"/>
                      <a:pt x="168" y="270"/>
                      <a:pt x="166" y="268"/>
                    </a:cubicBezTo>
                    <a:cubicBezTo>
                      <a:pt x="121" y="223"/>
                      <a:pt x="121" y="223"/>
                      <a:pt x="121" y="223"/>
                    </a:cubicBezTo>
                    <a:cubicBezTo>
                      <a:pt x="116" y="218"/>
                      <a:pt x="116" y="210"/>
                      <a:pt x="121" y="206"/>
                    </a:cubicBezTo>
                    <a:cubicBezTo>
                      <a:pt x="125" y="201"/>
                      <a:pt x="133" y="201"/>
                      <a:pt x="138" y="206"/>
                    </a:cubicBezTo>
                    <a:cubicBezTo>
                      <a:pt x="173" y="241"/>
                      <a:pt x="173" y="241"/>
                      <a:pt x="173" y="241"/>
                    </a:cubicBezTo>
                    <a:cubicBezTo>
                      <a:pt x="262" y="132"/>
                      <a:pt x="262" y="132"/>
                      <a:pt x="262" y="132"/>
                    </a:cubicBezTo>
                    <a:cubicBezTo>
                      <a:pt x="266" y="126"/>
                      <a:pt x="274" y="126"/>
                      <a:pt x="279" y="130"/>
                    </a:cubicBezTo>
                    <a:cubicBezTo>
                      <a:pt x="284" y="134"/>
                      <a:pt x="285" y="142"/>
                      <a:pt x="281" y="147"/>
                    </a:cubicBezTo>
                    <a:cubicBezTo>
                      <a:pt x="184" y="267"/>
                      <a:pt x="184" y="267"/>
                      <a:pt x="184" y="267"/>
                    </a:cubicBezTo>
                    <a:cubicBezTo>
                      <a:pt x="182" y="269"/>
                      <a:pt x="178" y="271"/>
                      <a:pt x="175" y="271"/>
                    </a:cubicBezTo>
                    <a:cubicBezTo>
                      <a:pt x="175" y="271"/>
                      <a:pt x="174" y="271"/>
                      <a:pt x="174" y="27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1159" name="Freeform 485"/>
            <p:cNvSpPr>
              <a:spLocks/>
            </p:cNvSpPr>
            <p:nvPr/>
          </p:nvSpPr>
          <p:spPr bwMode="auto">
            <a:xfrm>
              <a:off x="1258467" y="1329074"/>
              <a:ext cx="1438696" cy="584775"/>
            </a:xfrm>
            <a:custGeom>
              <a:avLst/>
              <a:gdLst>
                <a:gd name="T0" fmla="*/ 0 w 390"/>
                <a:gd name="T1" fmla="*/ 111 h 118"/>
                <a:gd name="T2" fmla="*/ 7 w 390"/>
                <a:gd name="T3" fmla="*/ 118 h 118"/>
                <a:gd name="T4" fmla="*/ 383 w 390"/>
                <a:gd name="T5" fmla="*/ 118 h 118"/>
                <a:gd name="T6" fmla="*/ 390 w 390"/>
                <a:gd name="T7" fmla="*/ 111 h 118"/>
                <a:gd name="T8" fmla="*/ 390 w 390"/>
                <a:gd name="T9" fmla="*/ 7 h 118"/>
                <a:gd name="T10" fmla="*/ 383 w 390"/>
                <a:gd name="T11" fmla="*/ 0 h 118"/>
                <a:gd name="T12" fmla="*/ 7 w 390"/>
                <a:gd name="T13" fmla="*/ 0 h 118"/>
                <a:gd name="T14" fmla="*/ 0 w 390"/>
                <a:gd name="T15" fmla="*/ 7 h 118"/>
                <a:gd name="T16" fmla="*/ 0 w 390"/>
                <a:gd name="T17" fmla="*/ 111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0" h="118">
                  <a:moveTo>
                    <a:pt x="0" y="111"/>
                  </a:moveTo>
                  <a:cubicBezTo>
                    <a:pt x="0" y="115"/>
                    <a:pt x="3" y="118"/>
                    <a:pt x="7" y="118"/>
                  </a:cubicBezTo>
                  <a:cubicBezTo>
                    <a:pt x="383" y="118"/>
                    <a:pt x="383" y="118"/>
                    <a:pt x="383" y="118"/>
                  </a:cubicBezTo>
                  <a:cubicBezTo>
                    <a:pt x="387" y="118"/>
                    <a:pt x="390" y="115"/>
                    <a:pt x="390" y="111"/>
                  </a:cubicBezTo>
                  <a:cubicBezTo>
                    <a:pt x="390" y="7"/>
                    <a:pt x="390" y="7"/>
                    <a:pt x="390" y="7"/>
                  </a:cubicBezTo>
                  <a:cubicBezTo>
                    <a:pt x="390" y="3"/>
                    <a:pt x="387" y="0"/>
                    <a:pt x="383" y="0"/>
                  </a:cubicBezTo>
                  <a:cubicBezTo>
                    <a:pt x="7" y="0"/>
                    <a:pt x="7" y="0"/>
                    <a:pt x="7" y="0"/>
                  </a:cubicBezTo>
                  <a:cubicBezTo>
                    <a:pt x="3" y="0"/>
                    <a:pt x="0" y="3"/>
                    <a:pt x="0" y="7"/>
                  </a:cubicBezTo>
                  <a:lnTo>
                    <a:pt x="0" y="111"/>
                  </a:lnTo>
                  <a:close/>
                </a:path>
              </a:pathLst>
            </a:custGeom>
            <a:noFill/>
            <a:ln>
              <a:noFill/>
            </a:ln>
          </p:spPr>
          <p:txBody>
            <a:bodyPr vert="horz" wrap="square" lIns="182880" tIns="0" rIns="0" bIns="0" numCol="1" anchor="ctr" anchorCtr="0" compatLnSpc="1">
              <a:prstTxWarp prst="textNoShape">
                <a:avLst/>
              </a:prstTxWarp>
              <a:spAutoFit/>
            </a:bodyPr>
            <a:lstStyle>
              <a:defPPr>
                <a:defRPr lang="en-US"/>
              </a:defPPr>
              <a:lvl1pPr marL="0" algn="l" defTabSz="1051324" rtl="0" eaLnBrk="1" latinLnBrk="0" hangingPunct="1">
                <a:defRPr sz="2100" kern="1200">
                  <a:solidFill>
                    <a:schemeClr val="tx1"/>
                  </a:solidFill>
                  <a:latin typeface="+mn-lt"/>
                  <a:ea typeface="+mn-ea"/>
                  <a:cs typeface="+mn-cs"/>
                </a:defRPr>
              </a:lvl1pPr>
              <a:lvl2pPr marL="525660" algn="l" defTabSz="1051324" rtl="0" eaLnBrk="1" latinLnBrk="0" hangingPunct="1">
                <a:defRPr sz="2100" kern="1200">
                  <a:solidFill>
                    <a:schemeClr val="tx1"/>
                  </a:solidFill>
                  <a:latin typeface="+mn-lt"/>
                  <a:ea typeface="+mn-ea"/>
                  <a:cs typeface="+mn-cs"/>
                </a:defRPr>
              </a:lvl2pPr>
              <a:lvl3pPr marL="1051324" algn="l" defTabSz="1051324" rtl="0" eaLnBrk="1" latinLnBrk="0" hangingPunct="1">
                <a:defRPr sz="2100" kern="1200">
                  <a:solidFill>
                    <a:schemeClr val="tx1"/>
                  </a:solidFill>
                  <a:latin typeface="+mn-lt"/>
                  <a:ea typeface="+mn-ea"/>
                  <a:cs typeface="+mn-cs"/>
                </a:defRPr>
              </a:lvl3pPr>
              <a:lvl4pPr marL="1576981" algn="l" defTabSz="1051324" rtl="0" eaLnBrk="1" latinLnBrk="0" hangingPunct="1">
                <a:defRPr sz="2100" kern="1200">
                  <a:solidFill>
                    <a:schemeClr val="tx1"/>
                  </a:solidFill>
                  <a:latin typeface="+mn-lt"/>
                  <a:ea typeface="+mn-ea"/>
                  <a:cs typeface="+mn-cs"/>
                </a:defRPr>
              </a:lvl4pPr>
              <a:lvl5pPr marL="2102643" algn="l" defTabSz="1051324" rtl="0" eaLnBrk="1" latinLnBrk="0" hangingPunct="1">
                <a:defRPr sz="2100" kern="1200">
                  <a:solidFill>
                    <a:schemeClr val="tx1"/>
                  </a:solidFill>
                  <a:latin typeface="+mn-lt"/>
                  <a:ea typeface="+mn-ea"/>
                  <a:cs typeface="+mn-cs"/>
                </a:defRPr>
              </a:lvl5pPr>
              <a:lvl6pPr marL="2628305" algn="l" defTabSz="1051324" rtl="0" eaLnBrk="1" latinLnBrk="0" hangingPunct="1">
                <a:defRPr sz="2100" kern="1200">
                  <a:solidFill>
                    <a:schemeClr val="tx1"/>
                  </a:solidFill>
                  <a:latin typeface="+mn-lt"/>
                  <a:ea typeface="+mn-ea"/>
                  <a:cs typeface="+mn-cs"/>
                </a:defRPr>
              </a:lvl6pPr>
              <a:lvl7pPr marL="3153966" algn="l" defTabSz="1051324" rtl="0" eaLnBrk="1" latinLnBrk="0" hangingPunct="1">
                <a:defRPr sz="2100" kern="1200">
                  <a:solidFill>
                    <a:schemeClr val="tx1"/>
                  </a:solidFill>
                  <a:latin typeface="+mn-lt"/>
                  <a:ea typeface="+mn-ea"/>
                  <a:cs typeface="+mn-cs"/>
                </a:defRPr>
              </a:lvl7pPr>
              <a:lvl8pPr marL="3679626" algn="l" defTabSz="1051324" rtl="0" eaLnBrk="1" latinLnBrk="0" hangingPunct="1">
                <a:defRPr sz="2100" kern="1200">
                  <a:solidFill>
                    <a:schemeClr val="tx1"/>
                  </a:solidFill>
                  <a:latin typeface="+mn-lt"/>
                  <a:ea typeface="+mn-ea"/>
                  <a:cs typeface="+mn-cs"/>
                </a:defRPr>
              </a:lvl8pPr>
              <a:lvl9pPr marL="4205287" algn="l" defTabSz="1051324" rtl="0" eaLnBrk="1" latinLnBrk="0" hangingPunct="1">
                <a:defRPr sz="2100" kern="1200">
                  <a:solidFill>
                    <a:schemeClr val="tx1"/>
                  </a:solidFill>
                  <a:latin typeface="+mn-lt"/>
                  <a:ea typeface="+mn-ea"/>
                  <a:cs typeface="+mn-cs"/>
                </a:defRPr>
              </a:lvl9pPr>
            </a:lstStyle>
            <a:p>
              <a:pPr lvl="0"/>
              <a:r>
                <a:rPr lang="en-US" sz="2400" dirty="0">
                  <a:solidFill>
                    <a:srgbClr val="005291"/>
                  </a:solidFill>
                  <a:latin typeface="Segoe UI Semilight" panose="020B0402040204020203" pitchFamily="34" charset="0"/>
                  <a:cs typeface="Segoe UI Semilight" panose="020B0402040204020203" pitchFamily="34" charset="0"/>
                </a:rPr>
                <a:t>IMPROVE</a:t>
              </a:r>
            </a:p>
            <a:p>
              <a:pPr lvl="0"/>
              <a:r>
                <a:rPr lang="en-US" sz="1400" dirty="0">
                  <a:solidFill>
                    <a:schemeClr val="tx1">
                      <a:lumMod val="50000"/>
                    </a:schemeClr>
                  </a:solidFill>
                  <a:latin typeface="Segoe UI Semilight" panose="020B0402040204020203" pitchFamily="34" charset="0"/>
                  <a:cs typeface="Segoe UI Semilight" panose="020B0402040204020203" pitchFamily="34" charset="0"/>
                </a:rPr>
                <a:t>Product Quality</a:t>
              </a:r>
            </a:p>
          </p:txBody>
        </p:sp>
      </p:grpSp>
      <p:grpSp>
        <p:nvGrpSpPr>
          <p:cNvPr id="1169" name="Group 1168"/>
          <p:cNvGrpSpPr/>
          <p:nvPr/>
        </p:nvGrpSpPr>
        <p:grpSpPr>
          <a:xfrm>
            <a:off x="1367315" y="2897439"/>
            <a:ext cx="2716213" cy="860661"/>
            <a:chOff x="1524001" y="2928755"/>
            <a:chExt cx="2716213" cy="860661"/>
          </a:xfrm>
        </p:grpSpPr>
        <p:grpSp>
          <p:nvGrpSpPr>
            <p:cNvPr id="1148" name="Group 1147"/>
            <p:cNvGrpSpPr/>
            <p:nvPr/>
          </p:nvGrpSpPr>
          <p:grpSpPr>
            <a:xfrm>
              <a:off x="1524001" y="2928755"/>
              <a:ext cx="860661" cy="860661"/>
              <a:chOff x="2653506" y="2397516"/>
              <a:chExt cx="1041400" cy="1041400"/>
            </a:xfrm>
          </p:grpSpPr>
          <p:sp>
            <p:nvSpPr>
              <p:cNvPr id="1137" name="Oval 1136"/>
              <p:cNvSpPr/>
              <p:nvPr/>
            </p:nvSpPr>
            <p:spPr bwMode="auto">
              <a:xfrm>
                <a:off x="2653506" y="2397516"/>
                <a:ext cx="1041400" cy="1041400"/>
              </a:xfrm>
              <a:prstGeom prst="ellipse">
                <a:avLst/>
              </a:prstGeom>
              <a:solidFill>
                <a:srgbClr val="D83B0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095" name="Freeform 1158"/>
              <p:cNvSpPr>
                <a:spLocks noEditPoints="1"/>
              </p:cNvSpPr>
              <p:nvPr/>
            </p:nvSpPr>
            <p:spPr bwMode="auto">
              <a:xfrm>
                <a:off x="2923194" y="2680216"/>
                <a:ext cx="502024" cy="476001"/>
              </a:xfrm>
              <a:custGeom>
                <a:avLst/>
                <a:gdLst>
                  <a:gd name="T0" fmla="*/ 64 w 223"/>
                  <a:gd name="T1" fmla="*/ 97 h 212"/>
                  <a:gd name="T2" fmla="*/ 80 w 223"/>
                  <a:gd name="T3" fmla="*/ 74 h 212"/>
                  <a:gd name="T4" fmla="*/ 112 w 223"/>
                  <a:gd name="T5" fmla="*/ 53 h 212"/>
                  <a:gd name="T6" fmla="*/ 135 w 223"/>
                  <a:gd name="T7" fmla="*/ 31 h 212"/>
                  <a:gd name="T8" fmla="*/ 147 w 223"/>
                  <a:gd name="T9" fmla="*/ 9 h 212"/>
                  <a:gd name="T10" fmla="*/ 155 w 223"/>
                  <a:gd name="T11" fmla="*/ 0 h 212"/>
                  <a:gd name="T12" fmla="*/ 165 w 223"/>
                  <a:gd name="T13" fmla="*/ 1 h 212"/>
                  <a:gd name="T14" fmla="*/ 171 w 223"/>
                  <a:gd name="T15" fmla="*/ 8 h 212"/>
                  <a:gd name="T16" fmla="*/ 171 w 223"/>
                  <a:gd name="T17" fmla="*/ 27 h 212"/>
                  <a:gd name="T18" fmla="*/ 163 w 223"/>
                  <a:gd name="T19" fmla="*/ 44 h 212"/>
                  <a:gd name="T20" fmla="*/ 155 w 223"/>
                  <a:gd name="T21" fmla="*/ 55 h 212"/>
                  <a:gd name="T22" fmla="*/ 150 w 223"/>
                  <a:gd name="T23" fmla="*/ 66 h 212"/>
                  <a:gd name="T24" fmla="*/ 143 w 223"/>
                  <a:gd name="T25" fmla="*/ 85 h 212"/>
                  <a:gd name="T26" fmla="*/ 216 w 223"/>
                  <a:gd name="T27" fmla="*/ 86 h 212"/>
                  <a:gd name="T28" fmla="*/ 222 w 223"/>
                  <a:gd name="T29" fmla="*/ 91 h 212"/>
                  <a:gd name="T30" fmla="*/ 223 w 223"/>
                  <a:gd name="T31" fmla="*/ 99 h 212"/>
                  <a:gd name="T32" fmla="*/ 220 w 223"/>
                  <a:gd name="T33" fmla="*/ 107 h 212"/>
                  <a:gd name="T34" fmla="*/ 216 w 223"/>
                  <a:gd name="T35" fmla="*/ 113 h 212"/>
                  <a:gd name="T36" fmla="*/ 211 w 223"/>
                  <a:gd name="T37" fmla="*/ 122 h 212"/>
                  <a:gd name="T38" fmla="*/ 209 w 223"/>
                  <a:gd name="T39" fmla="*/ 130 h 212"/>
                  <a:gd name="T40" fmla="*/ 208 w 223"/>
                  <a:gd name="T41" fmla="*/ 144 h 212"/>
                  <a:gd name="T42" fmla="*/ 204 w 223"/>
                  <a:gd name="T43" fmla="*/ 155 h 212"/>
                  <a:gd name="T44" fmla="*/ 196 w 223"/>
                  <a:gd name="T45" fmla="*/ 164 h 212"/>
                  <a:gd name="T46" fmla="*/ 191 w 223"/>
                  <a:gd name="T47" fmla="*/ 175 h 212"/>
                  <a:gd name="T48" fmla="*/ 189 w 223"/>
                  <a:gd name="T49" fmla="*/ 187 h 212"/>
                  <a:gd name="T50" fmla="*/ 181 w 223"/>
                  <a:gd name="T51" fmla="*/ 200 h 212"/>
                  <a:gd name="T52" fmla="*/ 166 w 223"/>
                  <a:gd name="T53" fmla="*/ 210 h 212"/>
                  <a:gd name="T54" fmla="*/ 145 w 223"/>
                  <a:gd name="T55" fmla="*/ 211 h 212"/>
                  <a:gd name="T56" fmla="*/ 116 w 223"/>
                  <a:gd name="T57" fmla="*/ 209 h 212"/>
                  <a:gd name="T58" fmla="*/ 87 w 223"/>
                  <a:gd name="T59" fmla="*/ 206 h 212"/>
                  <a:gd name="T60" fmla="*/ 67 w 223"/>
                  <a:gd name="T61" fmla="*/ 200 h 212"/>
                  <a:gd name="T62" fmla="*/ 63 w 223"/>
                  <a:gd name="T63" fmla="*/ 108 h 212"/>
                  <a:gd name="T64" fmla="*/ 46 w 223"/>
                  <a:gd name="T65" fmla="*/ 103 h 212"/>
                  <a:gd name="T66" fmla="*/ 3 w 223"/>
                  <a:gd name="T67" fmla="*/ 100 h 212"/>
                  <a:gd name="T68" fmla="*/ 0 w 223"/>
                  <a:gd name="T69" fmla="*/ 203 h 212"/>
                  <a:gd name="T70" fmla="*/ 43 w 223"/>
                  <a:gd name="T71" fmla="*/ 206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23" h="212">
                    <a:moveTo>
                      <a:pt x="63" y="108"/>
                    </a:moveTo>
                    <a:cubicBezTo>
                      <a:pt x="63" y="105"/>
                      <a:pt x="63" y="101"/>
                      <a:pt x="64" y="97"/>
                    </a:cubicBezTo>
                    <a:cubicBezTo>
                      <a:pt x="66" y="93"/>
                      <a:pt x="67" y="90"/>
                      <a:pt x="70" y="86"/>
                    </a:cubicBezTo>
                    <a:cubicBezTo>
                      <a:pt x="72" y="82"/>
                      <a:pt x="76" y="78"/>
                      <a:pt x="80" y="74"/>
                    </a:cubicBezTo>
                    <a:cubicBezTo>
                      <a:pt x="85" y="70"/>
                      <a:pt x="91" y="66"/>
                      <a:pt x="97" y="62"/>
                    </a:cubicBezTo>
                    <a:cubicBezTo>
                      <a:pt x="102" y="59"/>
                      <a:pt x="107" y="56"/>
                      <a:pt x="112" y="53"/>
                    </a:cubicBezTo>
                    <a:cubicBezTo>
                      <a:pt x="116" y="50"/>
                      <a:pt x="121" y="46"/>
                      <a:pt x="125" y="42"/>
                    </a:cubicBezTo>
                    <a:cubicBezTo>
                      <a:pt x="129" y="39"/>
                      <a:pt x="132" y="35"/>
                      <a:pt x="135" y="31"/>
                    </a:cubicBezTo>
                    <a:cubicBezTo>
                      <a:pt x="138" y="27"/>
                      <a:pt x="141" y="22"/>
                      <a:pt x="143" y="16"/>
                    </a:cubicBezTo>
                    <a:cubicBezTo>
                      <a:pt x="144" y="13"/>
                      <a:pt x="145" y="11"/>
                      <a:pt x="147" y="9"/>
                    </a:cubicBezTo>
                    <a:cubicBezTo>
                      <a:pt x="148" y="6"/>
                      <a:pt x="149" y="5"/>
                      <a:pt x="151" y="3"/>
                    </a:cubicBezTo>
                    <a:cubicBezTo>
                      <a:pt x="152" y="2"/>
                      <a:pt x="154" y="1"/>
                      <a:pt x="155" y="0"/>
                    </a:cubicBezTo>
                    <a:cubicBezTo>
                      <a:pt x="157" y="0"/>
                      <a:pt x="158" y="0"/>
                      <a:pt x="160" y="0"/>
                    </a:cubicBezTo>
                    <a:cubicBezTo>
                      <a:pt x="162" y="0"/>
                      <a:pt x="163" y="0"/>
                      <a:pt x="165" y="1"/>
                    </a:cubicBezTo>
                    <a:cubicBezTo>
                      <a:pt x="166" y="2"/>
                      <a:pt x="167" y="2"/>
                      <a:pt x="168" y="4"/>
                    </a:cubicBezTo>
                    <a:cubicBezTo>
                      <a:pt x="169" y="5"/>
                      <a:pt x="170" y="6"/>
                      <a:pt x="171" y="8"/>
                    </a:cubicBezTo>
                    <a:cubicBezTo>
                      <a:pt x="172" y="10"/>
                      <a:pt x="172" y="12"/>
                      <a:pt x="172" y="14"/>
                    </a:cubicBezTo>
                    <a:cubicBezTo>
                      <a:pt x="172" y="19"/>
                      <a:pt x="171" y="23"/>
                      <a:pt x="171" y="27"/>
                    </a:cubicBezTo>
                    <a:cubicBezTo>
                      <a:pt x="170" y="30"/>
                      <a:pt x="169" y="33"/>
                      <a:pt x="168" y="36"/>
                    </a:cubicBezTo>
                    <a:cubicBezTo>
                      <a:pt x="166" y="39"/>
                      <a:pt x="165" y="42"/>
                      <a:pt x="163" y="44"/>
                    </a:cubicBezTo>
                    <a:cubicBezTo>
                      <a:pt x="162" y="47"/>
                      <a:pt x="160" y="49"/>
                      <a:pt x="158" y="51"/>
                    </a:cubicBezTo>
                    <a:cubicBezTo>
                      <a:pt x="157" y="52"/>
                      <a:pt x="157" y="53"/>
                      <a:pt x="155" y="55"/>
                    </a:cubicBezTo>
                    <a:cubicBezTo>
                      <a:pt x="155" y="57"/>
                      <a:pt x="154" y="59"/>
                      <a:pt x="153" y="61"/>
                    </a:cubicBezTo>
                    <a:cubicBezTo>
                      <a:pt x="152" y="63"/>
                      <a:pt x="151" y="64"/>
                      <a:pt x="150" y="66"/>
                    </a:cubicBezTo>
                    <a:cubicBezTo>
                      <a:pt x="149" y="68"/>
                      <a:pt x="149" y="70"/>
                      <a:pt x="148" y="72"/>
                    </a:cubicBezTo>
                    <a:cubicBezTo>
                      <a:pt x="146" y="76"/>
                      <a:pt x="145" y="81"/>
                      <a:pt x="143" y="85"/>
                    </a:cubicBezTo>
                    <a:cubicBezTo>
                      <a:pt x="210" y="85"/>
                      <a:pt x="210" y="85"/>
                      <a:pt x="210" y="85"/>
                    </a:cubicBezTo>
                    <a:cubicBezTo>
                      <a:pt x="213" y="85"/>
                      <a:pt x="215" y="86"/>
                      <a:pt x="216" y="86"/>
                    </a:cubicBezTo>
                    <a:cubicBezTo>
                      <a:pt x="218" y="86"/>
                      <a:pt x="219" y="87"/>
                      <a:pt x="220" y="88"/>
                    </a:cubicBezTo>
                    <a:cubicBezTo>
                      <a:pt x="221" y="89"/>
                      <a:pt x="221" y="90"/>
                      <a:pt x="222" y="91"/>
                    </a:cubicBezTo>
                    <a:cubicBezTo>
                      <a:pt x="223" y="93"/>
                      <a:pt x="223" y="94"/>
                      <a:pt x="223" y="95"/>
                    </a:cubicBezTo>
                    <a:cubicBezTo>
                      <a:pt x="223" y="96"/>
                      <a:pt x="223" y="98"/>
                      <a:pt x="223" y="99"/>
                    </a:cubicBezTo>
                    <a:cubicBezTo>
                      <a:pt x="222" y="100"/>
                      <a:pt x="222" y="102"/>
                      <a:pt x="221" y="103"/>
                    </a:cubicBezTo>
                    <a:cubicBezTo>
                      <a:pt x="221" y="104"/>
                      <a:pt x="220" y="105"/>
                      <a:pt x="220" y="107"/>
                    </a:cubicBezTo>
                    <a:cubicBezTo>
                      <a:pt x="219" y="108"/>
                      <a:pt x="219" y="109"/>
                      <a:pt x="218" y="110"/>
                    </a:cubicBezTo>
                    <a:cubicBezTo>
                      <a:pt x="218" y="110"/>
                      <a:pt x="217" y="111"/>
                      <a:pt x="216" y="113"/>
                    </a:cubicBezTo>
                    <a:cubicBezTo>
                      <a:pt x="215" y="114"/>
                      <a:pt x="214" y="116"/>
                      <a:pt x="213" y="117"/>
                    </a:cubicBezTo>
                    <a:cubicBezTo>
                      <a:pt x="213" y="119"/>
                      <a:pt x="212" y="121"/>
                      <a:pt x="211" y="122"/>
                    </a:cubicBezTo>
                    <a:cubicBezTo>
                      <a:pt x="210" y="124"/>
                      <a:pt x="210" y="125"/>
                      <a:pt x="209" y="126"/>
                    </a:cubicBezTo>
                    <a:cubicBezTo>
                      <a:pt x="209" y="127"/>
                      <a:pt x="209" y="128"/>
                      <a:pt x="209" y="130"/>
                    </a:cubicBezTo>
                    <a:cubicBezTo>
                      <a:pt x="208" y="132"/>
                      <a:pt x="208" y="135"/>
                      <a:pt x="208" y="137"/>
                    </a:cubicBezTo>
                    <a:cubicBezTo>
                      <a:pt x="208" y="139"/>
                      <a:pt x="208" y="141"/>
                      <a:pt x="208" y="144"/>
                    </a:cubicBezTo>
                    <a:cubicBezTo>
                      <a:pt x="207" y="146"/>
                      <a:pt x="207" y="148"/>
                      <a:pt x="207" y="149"/>
                    </a:cubicBezTo>
                    <a:cubicBezTo>
                      <a:pt x="206" y="151"/>
                      <a:pt x="206" y="153"/>
                      <a:pt x="204" y="155"/>
                    </a:cubicBezTo>
                    <a:cubicBezTo>
                      <a:pt x="203" y="157"/>
                      <a:pt x="201" y="159"/>
                      <a:pt x="200" y="160"/>
                    </a:cubicBezTo>
                    <a:cubicBezTo>
                      <a:pt x="198" y="162"/>
                      <a:pt x="197" y="163"/>
                      <a:pt x="196" y="164"/>
                    </a:cubicBezTo>
                    <a:cubicBezTo>
                      <a:pt x="194" y="165"/>
                      <a:pt x="193" y="167"/>
                      <a:pt x="193" y="168"/>
                    </a:cubicBezTo>
                    <a:cubicBezTo>
                      <a:pt x="191" y="171"/>
                      <a:pt x="191" y="173"/>
                      <a:pt x="191" y="175"/>
                    </a:cubicBezTo>
                    <a:cubicBezTo>
                      <a:pt x="190" y="177"/>
                      <a:pt x="190" y="179"/>
                      <a:pt x="190" y="181"/>
                    </a:cubicBezTo>
                    <a:cubicBezTo>
                      <a:pt x="190" y="183"/>
                      <a:pt x="190" y="185"/>
                      <a:pt x="189" y="187"/>
                    </a:cubicBezTo>
                    <a:cubicBezTo>
                      <a:pt x="189" y="189"/>
                      <a:pt x="188" y="190"/>
                      <a:pt x="187" y="192"/>
                    </a:cubicBezTo>
                    <a:cubicBezTo>
                      <a:pt x="185" y="194"/>
                      <a:pt x="183" y="197"/>
                      <a:pt x="181" y="200"/>
                    </a:cubicBezTo>
                    <a:cubicBezTo>
                      <a:pt x="179" y="202"/>
                      <a:pt x="176" y="204"/>
                      <a:pt x="174" y="206"/>
                    </a:cubicBezTo>
                    <a:cubicBezTo>
                      <a:pt x="171" y="208"/>
                      <a:pt x="169" y="209"/>
                      <a:pt x="166" y="210"/>
                    </a:cubicBezTo>
                    <a:cubicBezTo>
                      <a:pt x="163" y="211"/>
                      <a:pt x="159" y="212"/>
                      <a:pt x="155" y="212"/>
                    </a:cubicBezTo>
                    <a:cubicBezTo>
                      <a:pt x="152" y="212"/>
                      <a:pt x="149" y="212"/>
                      <a:pt x="145" y="211"/>
                    </a:cubicBezTo>
                    <a:cubicBezTo>
                      <a:pt x="141" y="211"/>
                      <a:pt x="136" y="211"/>
                      <a:pt x="132" y="211"/>
                    </a:cubicBezTo>
                    <a:cubicBezTo>
                      <a:pt x="127" y="210"/>
                      <a:pt x="122" y="210"/>
                      <a:pt x="116" y="209"/>
                    </a:cubicBezTo>
                    <a:cubicBezTo>
                      <a:pt x="111" y="209"/>
                      <a:pt x="106" y="209"/>
                      <a:pt x="101" y="208"/>
                    </a:cubicBezTo>
                    <a:cubicBezTo>
                      <a:pt x="96" y="207"/>
                      <a:pt x="91" y="207"/>
                      <a:pt x="87" y="206"/>
                    </a:cubicBezTo>
                    <a:cubicBezTo>
                      <a:pt x="83" y="205"/>
                      <a:pt x="79" y="204"/>
                      <a:pt x="75" y="203"/>
                    </a:cubicBezTo>
                    <a:cubicBezTo>
                      <a:pt x="72" y="202"/>
                      <a:pt x="69" y="201"/>
                      <a:pt x="67" y="200"/>
                    </a:cubicBezTo>
                    <a:cubicBezTo>
                      <a:pt x="66" y="199"/>
                      <a:pt x="64" y="197"/>
                      <a:pt x="64" y="196"/>
                    </a:cubicBezTo>
                    <a:lnTo>
                      <a:pt x="63" y="108"/>
                    </a:lnTo>
                    <a:close/>
                    <a:moveTo>
                      <a:pt x="46" y="203"/>
                    </a:moveTo>
                    <a:cubicBezTo>
                      <a:pt x="46" y="103"/>
                      <a:pt x="46" y="103"/>
                      <a:pt x="46" y="103"/>
                    </a:cubicBezTo>
                    <a:cubicBezTo>
                      <a:pt x="46" y="101"/>
                      <a:pt x="44" y="100"/>
                      <a:pt x="43" y="100"/>
                    </a:cubicBezTo>
                    <a:cubicBezTo>
                      <a:pt x="3" y="100"/>
                      <a:pt x="3" y="100"/>
                      <a:pt x="3" y="100"/>
                    </a:cubicBezTo>
                    <a:cubicBezTo>
                      <a:pt x="1" y="100"/>
                      <a:pt x="0" y="101"/>
                      <a:pt x="0" y="103"/>
                    </a:cubicBezTo>
                    <a:cubicBezTo>
                      <a:pt x="0" y="203"/>
                      <a:pt x="0" y="203"/>
                      <a:pt x="0" y="203"/>
                    </a:cubicBezTo>
                    <a:cubicBezTo>
                      <a:pt x="0" y="205"/>
                      <a:pt x="1" y="206"/>
                      <a:pt x="3" y="206"/>
                    </a:cubicBezTo>
                    <a:cubicBezTo>
                      <a:pt x="43" y="206"/>
                      <a:pt x="43" y="206"/>
                      <a:pt x="43" y="206"/>
                    </a:cubicBezTo>
                    <a:cubicBezTo>
                      <a:pt x="44" y="206"/>
                      <a:pt x="46" y="205"/>
                      <a:pt x="46" y="203"/>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1160" name="Freeform 485"/>
            <p:cNvSpPr>
              <a:spLocks/>
            </p:cNvSpPr>
            <p:nvPr/>
          </p:nvSpPr>
          <p:spPr bwMode="auto">
            <a:xfrm>
              <a:off x="2384662" y="3066698"/>
              <a:ext cx="1855552" cy="584775"/>
            </a:xfrm>
            <a:custGeom>
              <a:avLst/>
              <a:gdLst>
                <a:gd name="T0" fmla="*/ 0 w 390"/>
                <a:gd name="T1" fmla="*/ 111 h 118"/>
                <a:gd name="T2" fmla="*/ 7 w 390"/>
                <a:gd name="T3" fmla="*/ 118 h 118"/>
                <a:gd name="T4" fmla="*/ 383 w 390"/>
                <a:gd name="T5" fmla="*/ 118 h 118"/>
                <a:gd name="T6" fmla="*/ 390 w 390"/>
                <a:gd name="T7" fmla="*/ 111 h 118"/>
                <a:gd name="T8" fmla="*/ 390 w 390"/>
                <a:gd name="T9" fmla="*/ 7 h 118"/>
                <a:gd name="T10" fmla="*/ 383 w 390"/>
                <a:gd name="T11" fmla="*/ 0 h 118"/>
                <a:gd name="T12" fmla="*/ 7 w 390"/>
                <a:gd name="T13" fmla="*/ 0 h 118"/>
                <a:gd name="T14" fmla="*/ 0 w 390"/>
                <a:gd name="T15" fmla="*/ 7 h 118"/>
                <a:gd name="T16" fmla="*/ 0 w 390"/>
                <a:gd name="T17" fmla="*/ 111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0" h="118">
                  <a:moveTo>
                    <a:pt x="0" y="111"/>
                  </a:moveTo>
                  <a:cubicBezTo>
                    <a:pt x="0" y="115"/>
                    <a:pt x="3" y="118"/>
                    <a:pt x="7" y="118"/>
                  </a:cubicBezTo>
                  <a:cubicBezTo>
                    <a:pt x="383" y="118"/>
                    <a:pt x="383" y="118"/>
                    <a:pt x="383" y="118"/>
                  </a:cubicBezTo>
                  <a:cubicBezTo>
                    <a:pt x="387" y="118"/>
                    <a:pt x="390" y="115"/>
                    <a:pt x="390" y="111"/>
                  </a:cubicBezTo>
                  <a:cubicBezTo>
                    <a:pt x="390" y="7"/>
                    <a:pt x="390" y="7"/>
                    <a:pt x="390" y="7"/>
                  </a:cubicBezTo>
                  <a:cubicBezTo>
                    <a:pt x="390" y="3"/>
                    <a:pt x="387" y="0"/>
                    <a:pt x="383" y="0"/>
                  </a:cubicBezTo>
                  <a:cubicBezTo>
                    <a:pt x="7" y="0"/>
                    <a:pt x="7" y="0"/>
                    <a:pt x="7" y="0"/>
                  </a:cubicBezTo>
                  <a:cubicBezTo>
                    <a:pt x="3" y="0"/>
                    <a:pt x="0" y="3"/>
                    <a:pt x="0" y="7"/>
                  </a:cubicBezTo>
                  <a:lnTo>
                    <a:pt x="0" y="111"/>
                  </a:lnTo>
                  <a:close/>
                </a:path>
              </a:pathLst>
            </a:custGeom>
            <a:noFill/>
            <a:ln>
              <a:noFill/>
            </a:ln>
          </p:spPr>
          <p:txBody>
            <a:bodyPr vert="horz" wrap="square" lIns="182880" tIns="0" rIns="0" bIns="0" numCol="1" anchor="ctr" anchorCtr="0" compatLnSpc="1">
              <a:prstTxWarp prst="textNoShape">
                <a:avLst/>
              </a:prstTxWarp>
              <a:spAutoFit/>
            </a:bodyPr>
            <a:lstStyle>
              <a:defPPr>
                <a:defRPr lang="en-US"/>
              </a:defPPr>
              <a:lvl1pPr marL="0" algn="l" defTabSz="1051324" rtl="0" eaLnBrk="1" latinLnBrk="0" hangingPunct="1">
                <a:defRPr sz="2100" kern="1200">
                  <a:solidFill>
                    <a:schemeClr val="tx1"/>
                  </a:solidFill>
                  <a:latin typeface="+mn-lt"/>
                  <a:ea typeface="+mn-ea"/>
                  <a:cs typeface="+mn-cs"/>
                </a:defRPr>
              </a:lvl1pPr>
              <a:lvl2pPr marL="525660" algn="l" defTabSz="1051324" rtl="0" eaLnBrk="1" latinLnBrk="0" hangingPunct="1">
                <a:defRPr sz="2100" kern="1200">
                  <a:solidFill>
                    <a:schemeClr val="tx1"/>
                  </a:solidFill>
                  <a:latin typeface="+mn-lt"/>
                  <a:ea typeface="+mn-ea"/>
                  <a:cs typeface="+mn-cs"/>
                </a:defRPr>
              </a:lvl2pPr>
              <a:lvl3pPr marL="1051324" algn="l" defTabSz="1051324" rtl="0" eaLnBrk="1" latinLnBrk="0" hangingPunct="1">
                <a:defRPr sz="2100" kern="1200">
                  <a:solidFill>
                    <a:schemeClr val="tx1"/>
                  </a:solidFill>
                  <a:latin typeface="+mn-lt"/>
                  <a:ea typeface="+mn-ea"/>
                  <a:cs typeface="+mn-cs"/>
                </a:defRPr>
              </a:lvl3pPr>
              <a:lvl4pPr marL="1576981" algn="l" defTabSz="1051324" rtl="0" eaLnBrk="1" latinLnBrk="0" hangingPunct="1">
                <a:defRPr sz="2100" kern="1200">
                  <a:solidFill>
                    <a:schemeClr val="tx1"/>
                  </a:solidFill>
                  <a:latin typeface="+mn-lt"/>
                  <a:ea typeface="+mn-ea"/>
                  <a:cs typeface="+mn-cs"/>
                </a:defRPr>
              </a:lvl4pPr>
              <a:lvl5pPr marL="2102643" algn="l" defTabSz="1051324" rtl="0" eaLnBrk="1" latinLnBrk="0" hangingPunct="1">
                <a:defRPr sz="2100" kern="1200">
                  <a:solidFill>
                    <a:schemeClr val="tx1"/>
                  </a:solidFill>
                  <a:latin typeface="+mn-lt"/>
                  <a:ea typeface="+mn-ea"/>
                  <a:cs typeface="+mn-cs"/>
                </a:defRPr>
              </a:lvl5pPr>
              <a:lvl6pPr marL="2628305" algn="l" defTabSz="1051324" rtl="0" eaLnBrk="1" latinLnBrk="0" hangingPunct="1">
                <a:defRPr sz="2100" kern="1200">
                  <a:solidFill>
                    <a:schemeClr val="tx1"/>
                  </a:solidFill>
                  <a:latin typeface="+mn-lt"/>
                  <a:ea typeface="+mn-ea"/>
                  <a:cs typeface="+mn-cs"/>
                </a:defRPr>
              </a:lvl6pPr>
              <a:lvl7pPr marL="3153966" algn="l" defTabSz="1051324" rtl="0" eaLnBrk="1" latinLnBrk="0" hangingPunct="1">
                <a:defRPr sz="2100" kern="1200">
                  <a:solidFill>
                    <a:schemeClr val="tx1"/>
                  </a:solidFill>
                  <a:latin typeface="+mn-lt"/>
                  <a:ea typeface="+mn-ea"/>
                  <a:cs typeface="+mn-cs"/>
                </a:defRPr>
              </a:lvl7pPr>
              <a:lvl8pPr marL="3679626" algn="l" defTabSz="1051324" rtl="0" eaLnBrk="1" latinLnBrk="0" hangingPunct="1">
                <a:defRPr sz="2100" kern="1200">
                  <a:solidFill>
                    <a:schemeClr val="tx1"/>
                  </a:solidFill>
                  <a:latin typeface="+mn-lt"/>
                  <a:ea typeface="+mn-ea"/>
                  <a:cs typeface="+mn-cs"/>
                </a:defRPr>
              </a:lvl8pPr>
              <a:lvl9pPr marL="4205287" algn="l" defTabSz="1051324" rtl="0" eaLnBrk="1" latinLnBrk="0" hangingPunct="1">
                <a:defRPr sz="2100" kern="1200">
                  <a:solidFill>
                    <a:schemeClr val="tx1"/>
                  </a:solidFill>
                  <a:latin typeface="+mn-lt"/>
                  <a:ea typeface="+mn-ea"/>
                  <a:cs typeface="+mn-cs"/>
                </a:defRPr>
              </a:lvl9pPr>
            </a:lstStyle>
            <a:p>
              <a:pPr lvl="0"/>
              <a:r>
                <a:rPr lang="en-US" sz="2400" dirty="0">
                  <a:solidFill>
                    <a:srgbClr val="D83B01"/>
                  </a:solidFill>
                  <a:latin typeface="Segoe UI Semilight" panose="020B0402040204020203" pitchFamily="34" charset="0"/>
                  <a:cs typeface="Segoe UI Semilight" panose="020B0402040204020203" pitchFamily="34" charset="0"/>
                </a:rPr>
                <a:t>BOOST</a:t>
              </a:r>
            </a:p>
            <a:p>
              <a:pPr lvl="0"/>
              <a:r>
                <a:rPr lang="en-US" sz="1400" dirty="0">
                  <a:solidFill>
                    <a:schemeClr val="tx1">
                      <a:lumMod val="50000"/>
                    </a:schemeClr>
                  </a:solidFill>
                  <a:latin typeface="Segoe UI Semilight" panose="020B0402040204020203" pitchFamily="34" charset="0"/>
                  <a:cs typeface="Segoe UI Semilight" panose="020B0402040204020203" pitchFamily="34" charset="0"/>
                </a:rPr>
                <a:t>Customer Satisfaction</a:t>
              </a:r>
            </a:p>
          </p:txBody>
        </p:sp>
      </p:grpSp>
      <p:grpSp>
        <p:nvGrpSpPr>
          <p:cNvPr id="1173" name="Group 1172"/>
          <p:cNvGrpSpPr/>
          <p:nvPr/>
        </p:nvGrpSpPr>
        <p:grpSpPr>
          <a:xfrm>
            <a:off x="3891137" y="855404"/>
            <a:ext cx="2717125" cy="860661"/>
            <a:chOff x="3791626" y="1814160"/>
            <a:chExt cx="2717125" cy="860661"/>
          </a:xfrm>
        </p:grpSpPr>
        <p:grpSp>
          <p:nvGrpSpPr>
            <p:cNvPr id="1149" name="Group 1148"/>
            <p:cNvGrpSpPr/>
            <p:nvPr/>
          </p:nvGrpSpPr>
          <p:grpSpPr>
            <a:xfrm>
              <a:off x="3791626" y="1814160"/>
              <a:ext cx="860661" cy="860661"/>
              <a:chOff x="4135438" y="1223561"/>
              <a:chExt cx="1041400" cy="1041400"/>
            </a:xfrm>
          </p:grpSpPr>
          <p:sp>
            <p:nvSpPr>
              <p:cNvPr id="1138" name="Oval 1137"/>
              <p:cNvSpPr/>
              <p:nvPr/>
            </p:nvSpPr>
            <p:spPr bwMode="auto">
              <a:xfrm>
                <a:off x="4135438" y="1223561"/>
                <a:ext cx="1041400" cy="1041400"/>
              </a:xfrm>
              <a:prstGeom prst="ellipse">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092" name="Freeform 1155"/>
              <p:cNvSpPr>
                <a:spLocks/>
              </p:cNvSpPr>
              <p:nvPr/>
            </p:nvSpPr>
            <p:spPr bwMode="auto">
              <a:xfrm rot="10800000">
                <a:off x="4434294" y="1503723"/>
                <a:ext cx="443689" cy="527179"/>
              </a:xfrm>
              <a:custGeom>
                <a:avLst/>
                <a:gdLst>
                  <a:gd name="T0" fmla="*/ 372 w 372"/>
                  <a:gd name="T1" fmla="*/ 185 h 442"/>
                  <a:gd name="T2" fmla="*/ 187 w 372"/>
                  <a:gd name="T3" fmla="*/ 0 h 442"/>
                  <a:gd name="T4" fmla="*/ 0 w 372"/>
                  <a:gd name="T5" fmla="*/ 185 h 442"/>
                  <a:gd name="T6" fmla="*/ 106 w 372"/>
                  <a:gd name="T7" fmla="*/ 185 h 442"/>
                  <a:gd name="T8" fmla="*/ 106 w 372"/>
                  <a:gd name="T9" fmla="*/ 442 h 442"/>
                  <a:gd name="T10" fmla="*/ 266 w 372"/>
                  <a:gd name="T11" fmla="*/ 442 h 442"/>
                  <a:gd name="T12" fmla="*/ 266 w 372"/>
                  <a:gd name="T13" fmla="*/ 185 h 442"/>
                  <a:gd name="T14" fmla="*/ 372 w 372"/>
                  <a:gd name="T15" fmla="*/ 185 h 44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2" h="442">
                    <a:moveTo>
                      <a:pt x="372" y="185"/>
                    </a:moveTo>
                    <a:lnTo>
                      <a:pt x="187" y="0"/>
                    </a:lnTo>
                    <a:lnTo>
                      <a:pt x="0" y="185"/>
                    </a:lnTo>
                    <a:lnTo>
                      <a:pt x="106" y="185"/>
                    </a:lnTo>
                    <a:lnTo>
                      <a:pt x="106" y="442"/>
                    </a:lnTo>
                    <a:lnTo>
                      <a:pt x="266" y="442"/>
                    </a:lnTo>
                    <a:lnTo>
                      <a:pt x="266" y="185"/>
                    </a:lnTo>
                    <a:lnTo>
                      <a:pt x="372" y="185"/>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1161" name="Freeform 485"/>
            <p:cNvSpPr>
              <a:spLocks/>
            </p:cNvSpPr>
            <p:nvPr/>
          </p:nvSpPr>
          <p:spPr bwMode="auto">
            <a:xfrm>
              <a:off x="4652288" y="1952103"/>
              <a:ext cx="1856463" cy="584775"/>
            </a:xfrm>
            <a:custGeom>
              <a:avLst/>
              <a:gdLst>
                <a:gd name="T0" fmla="*/ 0 w 390"/>
                <a:gd name="T1" fmla="*/ 111 h 118"/>
                <a:gd name="T2" fmla="*/ 7 w 390"/>
                <a:gd name="T3" fmla="*/ 118 h 118"/>
                <a:gd name="T4" fmla="*/ 383 w 390"/>
                <a:gd name="T5" fmla="*/ 118 h 118"/>
                <a:gd name="T6" fmla="*/ 390 w 390"/>
                <a:gd name="T7" fmla="*/ 111 h 118"/>
                <a:gd name="T8" fmla="*/ 390 w 390"/>
                <a:gd name="T9" fmla="*/ 7 h 118"/>
                <a:gd name="T10" fmla="*/ 383 w 390"/>
                <a:gd name="T11" fmla="*/ 0 h 118"/>
                <a:gd name="T12" fmla="*/ 7 w 390"/>
                <a:gd name="T13" fmla="*/ 0 h 118"/>
                <a:gd name="T14" fmla="*/ 0 w 390"/>
                <a:gd name="T15" fmla="*/ 7 h 118"/>
                <a:gd name="T16" fmla="*/ 0 w 390"/>
                <a:gd name="T17" fmla="*/ 111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0" h="118">
                  <a:moveTo>
                    <a:pt x="0" y="111"/>
                  </a:moveTo>
                  <a:cubicBezTo>
                    <a:pt x="0" y="115"/>
                    <a:pt x="3" y="118"/>
                    <a:pt x="7" y="118"/>
                  </a:cubicBezTo>
                  <a:cubicBezTo>
                    <a:pt x="383" y="118"/>
                    <a:pt x="383" y="118"/>
                    <a:pt x="383" y="118"/>
                  </a:cubicBezTo>
                  <a:cubicBezTo>
                    <a:pt x="387" y="118"/>
                    <a:pt x="390" y="115"/>
                    <a:pt x="390" y="111"/>
                  </a:cubicBezTo>
                  <a:cubicBezTo>
                    <a:pt x="390" y="7"/>
                    <a:pt x="390" y="7"/>
                    <a:pt x="390" y="7"/>
                  </a:cubicBezTo>
                  <a:cubicBezTo>
                    <a:pt x="390" y="3"/>
                    <a:pt x="387" y="0"/>
                    <a:pt x="383" y="0"/>
                  </a:cubicBezTo>
                  <a:cubicBezTo>
                    <a:pt x="7" y="0"/>
                    <a:pt x="7" y="0"/>
                    <a:pt x="7" y="0"/>
                  </a:cubicBezTo>
                  <a:cubicBezTo>
                    <a:pt x="3" y="0"/>
                    <a:pt x="0" y="3"/>
                    <a:pt x="0" y="7"/>
                  </a:cubicBezTo>
                  <a:lnTo>
                    <a:pt x="0" y="111"/>
                  </a:lnTo>
                  <a:close/>
                </a:path>
              </a:pathLst>
            </a:custGeom>
            <a:noFill/>
            <a:ln>
              <a:noFill/>
            </a:ln>
          </p:spPr>
          <p:txBody>
            <a:bodyPr vert="horz" wrap="square" lIns="182880" tIns="0" rIns="0" bIns="0" numCol="1" anchor="ctr" anchorCtr="0" compatLnSpc="1">
              <a:prstTxWarp prst="textNoShape">
                <a:avLst/>
              </a:prstTxWarp>
              <a:spAutoFit/>
            </a:bodyPr>
            <a:lstStyle>
              <a:defPPr>
                <a:defRPr lang="en-US"/>
              </a:defPPr>
              <a:lvl1pPr marL="0" algn="l" defTabSz="1051324" rtl="0" eaLnBrk="1" latinLnBrk="0" hangingPunct="1">
                <a:defRPr sz="2100" kern="1200">
                  <a:solidFill>
                    <a:schemeClr val="tx1"/>
                  </a:solidFill>
                  <a:latin typeface="+mn-lt"/>
                  <a:ea typeface="+mn-ea"/>
                  <a:cs typeface="+mn-cs"/>
                </a:defRPr>
              </a:lvl1pPr>
              <a:lvl2pPr marL="525660" algn="l" defTabSz="1051324" rtl="0" eaLnBrk="1" latinLnBrk="0" hangingPunct="1">
                <a:defRPr sz="2100" kern="1200">
                  <a:solidFill>
                    <a:schemeClr val="tx1"/>
                  </a:solidFill>
                  <a:latin typeface="+mn-lt"/>
                  <a:ea typeface="+mn-ea"/>
                  <a:cs typeface="+mn-cs"/>
                </a:defRPr>
              </a:lvl2pPr>
              <a:lvl3pPr marL="1051324" algn="l" defTabSz="1051324" rtl="0" eaLnBrk="1" latinLnBrk="0" hangingPunct="1">
                <a:defRPr sz="2100" kern="1200">
                  <a:solidFill>
                    <a:schemeClr val="tx1"/>
                  </a:solidFill>
                  <a:latin typeface="+mn-lt"/>
                  <a:ea typeface="+mn-ea"/>
                  <a:cs typeface="+mn-cs"/>
                </a:defRPr>
              </a:lvl3pPr>
              <a:lvl4pPr marL="1576981" algn="l" defTabSz="1051324" rtl="0" eaLnBrk="1" latinLnBrk="0" hangingPunct="1">
                <a:defRPr sz="2100" kern="1200">
                  <a:solidFill>
                    <a:schemeClr val="tx1"/>
                  </a:solidFill>
                  <a:latin typeface="+mn-lt"/>
                  <a:ea typeface="+mn-ea"/>
                  <a:cs typeface="+mn-cs"/>
                </a:defRPr>
              </a:lvl4pPr>
              <a:lvl5pPr marL="2102643" algn="l" defTabSz="1051324" rtl="0" eaLnBrk="1" latinLnBrk="0" hangingPunct="1">
                <a:defRPr sz="2100" kern="1200">
                  <a:solidFill>
                    <a:schemeClr val="tx1"/>
                  </a:solidFill>
                  <a:latin typeface="+mn-lt"/>
                  <a:ea typeface="+mn-ea"/>
                  <a:cs typeface="+mn-cs"/>
                </a:defRPr>
              </a:lvl5pPr>
              <a:lvl6pPr marL="2628305" algn="l" defTabSz="1051324" rtl="0" eaLnBrk="1" latinLnBrk="0" hangingPunct="1">
                <a:defRPr sz="2100" kern="1200">
                  <a:solidFill>
                    <a:schemeClr val="tx1"/>
                  </a:solidFill>
                  <a:latin typeface="+mn-lt"/>
                  <a:ea typeface="+mn-ea"/>
                  <a:cs typeface="+mn-cs"/>
                </a:defRPr>
              </a:lvl6pPr>
              <a:lvl7pPr marL="3153966" algn="l" defTabSz="1051324" rtl="0" eaLnBrk="1" latinLnBrk="0" hangingPunct="1">
                <a:defRPr sz="2100" kern="1200">
                  <a:solidFill>
                    <a:schemeClr val="tx1"/>
                  </a:solidFill>
                  <a:latin typeface="+mn-lt"/>
                  <a:ea typeface="+mn-ea"/>
                  <a:cs typeface="+mn-cs"/>
                </a:defRPr>
              </a:lvl7pPr>
              <a:lvl8pPr marL="3679626" algn="l" defTabSz="1051324" rtl="0" eaLnBrk="1" latinLnBrk="0" hangingPunct="1">
                <a:defRPr sz="2100" kern="1200">
                  <a:solidFill>
                    <a:schemeClr val="tx1"/>
                  </a:solidFill>
                  <a:latin typeface="+mn-lt"/>
                  <a:ea typeface="+mn-ea"/>
                  <a:cs typeface="+mn-cs"/>
                </a:defRPr>
              </a:lvl8pPr>
              <a:lvl9pPr marL="4205287" algn="l" defTabSz="1051324" rtl="0" eaLnBrk="1" latinLnBrk="0" hangingPunct="1">
                <a:defRPr sz="2100" kern="1200">
                  <a:solidFill>
                    <a:schemeClr val="tx1"/>
                  </a:solidFill>
                  <a:latin typeface="+mn-lt"/>
                  <a:ea typeface="+mn-ea"/>
                  <a:cs typeface="+mn-cs"/>
                </a:defRPr>
              </a:lvl9pPr>
            </a:lstStyle>
            <a:p>
              <a:pPr lvl="0"/>
              <a:r>
                <a:rPr lang="en-US" sz="2400" dirty="0">
                  <a:solidFill>
                    <a:srgbClr val="0078D7"/>
                  </a:solidFill>
                  <a:latin typeface="Segoe UI Semilight" panose="020B0402040204020203" pitchFamily="34" charset="0"/>
                  <a:cs typeface="Segoe UI Semilight" panose="020B0402040204020203" pitchFamily="34" charset="0"/>
                </a:rPr>
                <a:t>REDUCE</a:t>
              </a:r>
            </a:p>
            <a:p>
              <a:pPr lvl="0"/>
              <a:r>
                <a:rPr lang="en-US" sz="1400" dirty="0">
                  <a:solidFill>
                    <a:schemeClr val="tx1">
                      <a:lumMod val="50000"/>
                    </a:schemeClr>
                  </a:solidFill>
                  <a:latin typeface="Segoe UI Semilight" panose="020B0402040204020203" pitchFamily="34" charset="0"/>
                  <a:cs typeface="Segoe UI Semilight" panose="020B0402040204020203" pitchFamily="34" charset="0"/>
                </a:rPr>
                <a:t>Costs and Downtime</a:t>
              </a:r>
            </a:p>
          </p:txBody>
        </p:sp>
      </p:grpSp>
      <p:grpSp>
        <p:nvGrpSpPr>
          <p:cNvPr id="1174" name="Group 1173"/>
          <p:cNvGrpSpPr/>
          <p:nvPr/>
        </p:nvGrpSpPr>
        <p:grpSpPr>
          <a:xfrm>
            <a:off x="4734058" y="3127206"/>
            <a:ext cx="2518113" cy="860661"/>
            <a:chOff x="4967169" y="3762961"/>
            <a:chExt cx="2518113" cy="860661"/>
          </a:xfrm>
        </p:grpSpPr>
        <p:grpSp>
          <p:nvGrpSpPr>
            <p:cNvPr id="1150" name="Group 1149"/>
            <p:cNvGrpSpPr/>
            <p:nvPr/>
          </p:nvGrpSpPr>
          <p:grpSpPr>
            <a:xfrm>
              <a:off x="4967169" y="3762961"/>
              <a:ext cx="860661" cy="860661"/>
              <a:chOff x="5747709" y="3219903"/>
              <a:chExt cx="1041400" cy="1041400"/>
            </a:xfrm>
          </p:grpSpPr>
          <p:sp>
            <p:nvSpPr>
              <p:cNvPr id="1139" name="Oval 1138"/>
              <p:cNvSpPr/>
              <p:nvPr/>
            </p:nvSpPr>
            <p:spPr bwMode="auto">
              <a:xfrm>
                <a:off x="5747709" y="3219903"/>
                <a:ext cx="1041400" cy="1041400"/>
              </a:xfrm>
              <a:prstGeom prst="ellipse">
                <a:avLst/>
              </a:prstGeom>
              <a:solidFill>
                <a:srgbClr val="F0AE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093" name="Freeform 1156"/>
              <p:cNvSpPr>
                <a:spLocks noEditPoints="1"/>
              </p:cNvSpPr>
              <p:nvPr/>
            </p:nvSpPr>
            <p:spPr bwMode="auto">
              <a:xfrm>
                <a:off x="5977103" y="3478666"/>
                <a:ext cx="582613" cy="523875"/>
              </a:xfrm>
              <a:custGeom>
                <a:avLst/>
                <a:gdLst>
                  <a:gd name="T0" fmla="*/ 177 w 177"/>
                  <a:gd name="T1" fmla="*/ 149 h 159"/>
                  <a:gd name="T2" fmla="*/ 177 w 177"/>
                  <a:gd name="T3" fmla="*/ 157 h 159"/>
                  <a:gd name="T4" fmla="*/ 176 w 177"/>
                  <a:gd name="T5" fmla="*/ 159 h 159"/>
                  <a:gd name="T6" fmla="*/ 1 w 177"/>
                  <a:gd name="T7" fmla="*/ 159 h 159"/>
                  <a:gd name="T8" fmla="*/ 0 w 177"/>
                  <a:gd name="T9" fmla="*/ 157 h 159"/>
                  <a:gd name="T10" fmla="*/ 0 w 177"/>
                  <a:gd name="T11" fmla="*/ 149 h 159"/>
                  <a:gd name="T12" fmla="*/ 1 w 177"/>
                  <a:gd name="T13" fmla="*/ 148 h 159"/>
                  <a:gd name="T14" fmla="*/ 12 w 177"/>
                  <a:gd name="T15" fmla="*/ 148 h 159"/>
                  <a:gd name="T16" fmla="*/ 12 w 177"/>
                  <a:gd name="T17" fmla="*/ 102 h 159"/>
                  <a:gd name="T18" fmla="*/ 38 w 177"/>
                  <a:gd name="T19" fmla="*/ 102 h 159"/>
                  <a:gd name="T20" fmla="*/ 38 w 177"/>
                  <a:gd name="T21" fmla="*/ 148 h 159"/>
                  <a:gd name="T22" fmla="*/ 54 w 177"/>
                  <a:gd name="T23" fmla="*/ 148 h 159"/>
                  <a:gd name="T24" fmla="*/ 54 w 177"/>
                  <a:gd name="T25" fmla="*/ 67 h 159"/>
                  <a:gd name="T26" fmla="*/ 80 w 177"/>
                  <a:gd name="T27" fmla="*/ 67 h 159"/>
                  <a:gd name="T28" fmla="*/ 80 w 177"/>
                  <a:gd name="T29" fmla="*/ 148 h 159"/>
                  <a:gd name="T30" fmla="*/ 96 w 177"/>
                  <a:gd name="T31" fmla="*/ 148 h 159"/>
                  <a:gd name="T32" fmla="*/ 96 w 177"/>
                  <a:gd name="T33" fmla="*/ 88 h 159"/>
                  <a:gd name="T34" fmla="*/ 122 w 177"/>
                  <a:gd name="T35" fmla="*/ 88 h 159"/>
                  <a:gd name="T36" fmla="*/ 122 w 177"/>
                  <a:gd name="T37" fmla="*/ 148 h 159"/>
                  <a:gd name="T38" fmla="*/ 138 w 177"/>
                  <a:gd name="T39" fmla="*/ 148 h 159"/>
                  <a:gd name="T40" fmla="*/ 138 w 177"/>
                  <a:gd name="T41" fmla="*/ 43 h 159"/>
                  <a:gd name="T42" fmla="*/ 164 w 177"/>
                  <a:gd name="T43" fmla="*/ 43 h 159"/>
                  <a:gd name="T44" fmla="*/ 164 w 177"/>
                  <a:gd name="T45" fmla="*/ 148 h 159"/>
                  <a:gd name="T46" fmla="*/ 176 w 177"/>
                  <a:gd name="T47" fmla="*/ 148 h 159"/>
                  <a:gd name="T48" fmla="*/ 177 w 177"/>
                  <a:gd name="T49" fmla="*/ 149 h 159"/>
                  <a:gd name="T50" fmla="*/ 16 w 177"/>
                  <a:gd name="T51" fmla="*/ 69 h 159"/>
                  <a:gd name="T52" fmla="*/ 18 w 177"/>
                  <a:gd name="T53" fmla="*/ 68 h 159"/>
                  <a:gd name="T54" fmla="*/ 77 w 177"/>
                  <a:gd name="T55" fmla="*/ 25 h 159"/>
                  <a:gd name="T56" fmla="*/ 120 w 177"/>
                  <a:gd name="T57" fmla="*/ 37 h 159"/>
                  <a:gd name="T58" fmla="*/ 124 w 177"/>
                  <a:gd name="T59" fmla="*/ 37 h 159"/>
                  <a:gd name="T60" fmla="*/ 163 w 177"/>
                  <a:gd name="T61" fmla="*/ 7 h 159"/>
                  <a:gd name="T62" fmla="*/ 163 w 177"/>
                  <a:gd name="T63" fmla="*/ 2 h 159"/>
                  <a:gd name="T64" fmla="*/ 158 w 177"/>
                  <a:gd name="T65" fmla="*/ 1 h 159"/>
                  <a:gd name="T66" fmla="*/ 121 w 177"/>
                  <a:gd name="T67" fmla="*/ 30 h 159"/>
                  <a:gd name="T68" fmla="*/ 77 w 177"/>
                  <a:gd name="T69" fmla="*/ 17 h 159"/>
                  <a:gd name="T70" fmla="*/ 74 w 177"/>
                  <a:gd name="T71" fmla="*/ 18 h 159"/>
                  <a:gd name="T72" fmla="*/ 14 w 177"/>
                  <a:gd name="T73" fmla="*/ 62 h 159"/>
                  <a:gd name="T74" fmla="*/ 13 w 177"/>
                  <a:gd name="T75" fmla="*/ 68 h 159"/>
                  <a:gd name="T76" fmla="*/ 16 w 177"/>
                  <a:gd name="T77" fmla="*/ 69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77" h="159">
                    <a:moveTo>
                      <a:pt x="177" y="149"/>
                    </a:moveTo>
                    <a:cubicBezTo>
                      <a:pt x="177" y="157"/>
                      <a:pt x="177" y="157"/>
                      <a:pt x="177" y="157"/>
                    </a:cubicBezTo>
                    <a:cubicBezTo>
                      <a:pt x="177" y="158"/>
                      <a:pt x="176" y="159"/>
                      <a:pt x="176" y="159"/>
                    </a:cubicBezTo>
                    <a:cubicBezTo>
                      <a:pt x="1" y="159"/>
                      <a:pt x="1" y="159"/>
                      <a:pt x="1" y="159"/>
                    </a:cubicBezTo>
                    <a:cubicBezTo>
                      <a:pt x="0" y="159"/>
                      <a:pt x="0" y="158"/>
                      <a:pt x="0" y="157"/>
                    </a:cubicBezTo>
                    <a:cubicBezTo>
                      <a:pt x="0" y="149"/>
                      <a:pt x="0" y="149"/>
                      <a:pt x="0" y="149"/>
                    </a:cubicBezTo>
                    <a:cubicBezTo>
                      <a:pt x="0" y="148"/>
                      <a:pt x="0" y="148"/>
                      <a:pt x="1" y="148"/>
                    </a:cubicBezTo>
                    <a:cubicBezTo>
                      <a:pt x="12" y="148"/>
                      <a:pt x="12" y="148"/>
                      <a:pt x="12" y="148"/>
                    </a:cubicBezTo>
                    <a:cubicBezTo>
                      <a:pt x="12" y="102"/>
                      <a:pt x="12" y="102"/>
                      <a:pt x="12" y="102"/>
                    </a:cubicBezTo>
                    <a:cubicBezTo>
                      <a:pt x="38" y="102"/>
                      <a:pt x="38" y="102"/>
                      <a:pt x="38" y="102"/>
                    </a:cubicBezTo>
                    <a:cubicBezTo>
                      <a:pt x="38" y="148"/>
                      <a:pt x="38" y="148"/>
                      <a:pt x="38" y="148"/>
                    </a:cubicBezTo>
                    <a:cubicBezTo>
                      <a:pt x="54" y="148"/>
                      <a:pt x="54" y="148"/>
                      <a:pt x="54" y="148"/>
                    </a:cubicBezTo>
                    <a:cubicBezTo>
                      <a:pt x="54" y="67"/>
                      <a:pt x="54" y="67"/>
                      <a:pt x="54" y="67"/>
                    </a:cubicBezTo>
                    <a:cubicBezTo>
                      <a:pt x="80" y="67"/>
                      <a:pt x="80" y="67"/>
                      <a:pt x="80" y="67"/>
                    </a:cubicBezTo>
                    <a:cubicBezTo>
                      <a:pt x="80" y="148"/>
                      <a:pt x="80" y="148"/>
                      <a:pt x="80" y="148"/>
                    </a:cubicBezTo>
                    <a:cubicBezTo>
                      <a:pt x="96" y="148"/>
                      <a:pt x="96" y="148"/>
                      <a:pt x="96" y="148"/>
                    </a:cubicBezTo>
                    <a:cubicBezTo>
                      <a:pt x="96" y="88"/>
                      <a:pt x="96" y="88"/>
                      <a:pt x="96" y="88"/>
                    </a:cubicBezTo>
                    <a:cubicBezTo>
                      <a:pt x="122" y="88"/>
                      <a:pt x="122" y="88"/>
                      <a:pt x="122" y="88"/>
                    </a:cubicBezTo>
                    <a:cubicBezTo>
                      <a:pt x="122" y="148"/>
                      <a:pt x="122" y="148"/>
                      <a:pt x="122" y="148"/>
                    </a:cubicBezTo>
                    <a:cubicBezTo>
                      <a:pt x="138" y="148"/>
                      <a:pt x="138" y="148"/>
                      <a:pt x="138" y="148"/>
                    </a:cubicBezTo>
                    <a:cubicBezTo>
                      <a:pt x="138" y="43"/>
                      <a:pt x="138" y="43"/>
                      <a:pt x="138" y="43"/>
                    </a:cubicBezTo>
                    <a:cubicBezTo>
                      <a:pt x="164" y="43"/>
                      <a:pt x="164" y="43"/>
                      <a:pt x="164" y="43"/>
                    </a:cubicBezTo>
                    <a:cubicBezTo>
                      <a:pt x="164" y="148"/>
                      <a:pt x="164" y="148"/>
                      <a:pt x="164" y="148"/>
                    </a:cubicBezTo>
                    <a:cubicBezTo>
                      <a:pt x="176" y="148"/>
                      <a:pt x="176" y="148"/>
                      <a:pt x="176" y="148"/>
                    </a:cubicBezTo>
                    <a:cubicBezTo>
                      <a:pt x="176" y="148"/>
                      <a:pt x="177" y="148"/>
                      <a:pt x="177" y="149"/>
                    </a:cubicBezTo>
                    <a:close/>
                    <a:moveTo>
                      <a:pt x="16" y="69"/>
                    </a:moveTo>
                    <a:cubicBezTo>
                      <a:pt x="17" y="69"/>
                      <a:pt x="18" y="69"/>
                      <a:pt x="18" y="68"/>
                    </a:cubicBezTo>
                    <a:cubicBezTo>
                      <a:pt x="77" y="25"/>
                      <a:pt x="77" y="25"/>
                      <a:pt x="77" y="25"/>
                    </a:cubicBezTo>
                    <a:cubicBezTo>
                      <a:pt x="120" y="37"/>
                      <a:pt x="120" y="37"/>
                      <a:pt x="120" y="37"/>
                    </a:cubicBezTo>
                    <a:cubicBezTo>
                      <a:pt x="122" y="38"/>
                      <a:pt x="123" y="38"/>
                      <a:pt x="124" y="37"/>
                    </a:cubicBezTo>
                    <a:cubicBezTo>
                      <a:pt x="163" y="7"/>
                      <a:pt x="163" y="7"/>
                      <a:pt x="163" y="7"/>
                    </a:cubicBezTo>
                    <a:cubicBezTo>
                      <a:pt x="164" y="6"/>
                      <a:pt x="165" y="4"/>
                      <a:pt x="163" y="2"/>
                    </a:cubicBezTo>
                    <a:cubicBezTo>
                      <a:pt x="162" y="0"/>
                      <a:pt x="160" y="0"/>
                      <a:pt x="158" y="1"/>
                    </a:cubicBezTo>
                    <a:cubicBezTo>
                      <a:pt x="121" y="30"/>
                      <a:pt x="121" y="30"/>
                      <a:pt x="121" y="30"/>
                    </a:cubicBezTo>
                    <a:cubicBezTo>
                      <a:pt x="77" y="17"/>
                      <a:pt x="77" y="17"/>
                      <a:pt x="77" y="17"/>
                    </a:cubicBezTo>
                    <a:cubicBezTo>
                      <a:pt x="76" y="17"/>
                      <a:pt x="75" y="17"/>
                      <a:pt x="74" y="18"/>
                    </a:cubicBezTo>
                    <a:cubicBezTo>
                      <a:pt x="14" y="62"/>
                      <a:pt x="14" y="62"/>
                      <a:pt x="14" y="62"/>
                    </a:cubicBezTo>
                    <a:cubicBezTo>
                      <a:pt x="12" y="64"/>
                      <a:pt x="12" y="66"/>
                      <a:pt x="13" y="68"/>
                    </a:cubicBezTo>
                    <a:cubicBezTo>
                      <a:pt x="14" y="69"/>
                      <a:pt x="15" y="69"/>
                      <a:pt x="16" y="69"/>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1162" name="Freeform 485"/>
            <p:cNvSpPr>
              <a:spLocks/>
            </p:cNvSpPr>
            <p:nvPr/>
          </p:nvSpPr>
          <p:spPr bwMode="auto">
            <a:xfrm>
              <a:off x="5827831" y="3900904"/>
              <a:ext cx="1657451" cy="584775"/>
            </a:xfrm>
            <a:custGeom>
              <a:avLst/>
              <a:gdLst>
                <a:gd name="T0" fmla="*/ 0 w 390"/>
                <a:gd name="T1" fmla="*/ 111 h 118"/>
                <a:gd name="T2" fmla="*/ 7 w 390"/>
                <a:gd name="T3" fmla="*/ 118 h 118"/>
                <a:gd name="T4" fmla="*/ 383 w 390"/>
                <a:gd name="T5" fmla="*/ 118 h 118"/>
                <a:gd name="T6" fmla="*/ 390 w 390"/>
                <a:gd name="T7" fmla="*/ 111 h 118"/>
                <a:gd name="T8" fmla="*/ 390 w 390"/>
                <a:gd name="T9" fmla="*/ 7 h 118"/>
                <a:gd name="T10" fmla="*/ 383 w 390"/>
                <a:gd name="T11" fmla="*/ 0 h 118"/>
                <a:gd name="T12" fmla="*/ 7 w 390"/>
                <a:gd name="T13" fmla="*/ 0 h 118"/>
                <a:gd name="T14" fmla="*/ 0 w 390"/>
                <a:gd name="T15" fmla="*/ 7 h 118"/>
                <a:gd name="T16" fmla="*/ 0 w 390"/>
                <a:gd name="T17" fmla="*/ 111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0" h="118">
                  <a:moveTo>
                    <a:pt x="0" y="111"/>
                  </a:moveTo>
                  <a:cubicBezTo>
                    <a:pt x="0" y="115"/>
                    <a:pt x="3" y="118"/>
                    <a:pt x="7" y="118"/>
                  </a:cubicBezTo>
                  <a:cubicBezTo>
                    <a:pt x="383" y="118"/>
                    <a:pt x="383" y="118"/>
                    <a:pt x="383" y="118"/>
                  </a:cubicBezTo>
                  <a:cubicBezTo>
                    <a:pt x="387" y="118"/>
                    <a:pt x="390" y="115"/>
                    <a:pt x="390" y="111"/>
                  </a:cubicBezTo>
                  <a:cubicBezTo>
                    <a:pt x="390" y="7"/>
                    <a:pt x="390" y="7"/>
                    <a:pt x="390" y="7"/>
                  </a:cubicBezTo>
                  <a:cubicBezTo>
                    <a:pt x="390" y="3"/>
                    <a:pt x="387" y="0"/>
                    <a:pt x="383" y="0"/>
                  </a:cubicBezTo>
                  <a:cubicBezTo>
                    <a:pt x="7" y="0"/>
                    <a:pt x="7" y="0"/>
                    <a:pt x="7" y="0"/>
                  </a:cubicBezTo>
                  <a:cubicBezTo>
                    <a:pt x="3" y="0"/>
                    <a:pt x="0" y="3"/>
                    <a:pt x="0" y="7"/>
                  </a:cubicBezTo>
                  <a:lnTo>
                    <a:pt x="0" y="111"/>
                  </a:lnTo>
                  <a:close/>
                </a:path>
              </a:pathLst>
            </a:custGeom>
            <a:noFill/>
            <a:ln>
              <a:noFill/>
            </a:ln>
          </p:spPr>
          <p:txBody>
            <a:bodyPr vert="horz" wrap="square" lIns="182880" tIns="0" rIns="0" bIns="0" numCol="1" anchor="ctr" anchorCtr="0" compatLnSpc="1">
              <a:prstTxWarp prst="textNoShape">
                <a:avLst/>
              </a:prstTxWarp>
              <a:spAutoFit/>
            </a:bodyPr>
            <a:lstStyle>
              <a:defPPr>
                <a:defRPr lang="en-US"/>
              </a:defPPr>
              <a:lvl1pPr marL="0" algn="l" defTabSz="1051324" rtl="0" eaLnBrk="1" latinLnBrk="0" hangingPunct="1">
                <a:defRPr sz="2100" kern="1200">
                  <a:solidFill>
                    <a:schemeClr val="tx1"/>
                  </a:solidFill>
                  <a:latin typeface="+mn-lt"/>
                  <a:ea typeface="+mn-ea"/>
                  <a:cs typeface="+mn-cs"/>
                </a:defRPr>
              </a:lvl1pPr>
              <a:lvl2pPr marL="525660" algn="l" defTabSz="1051324" rtl="0" eaLnBrk="1" latinLnBrk="0" hangingPunct="1">
                <a:defRPr sz="2100" kern="1200">
                  <a:solidFill>
                    <a:schemeClr val="tx1"/>
                  </a:solidFill>
                  <a:latin typeface="+mn-lt"/>
                  <a:ea typeface="+mn-ea"/>
                  <a:cs typeface="+mn-cs"/>
                </a:defRPr>
              </a:lvl2pPr>
              <a:lvl3pPr marL="1051324" algn="l" defTabSz="1051324" rtl="0" eaLnBrk="1" latinLnBrk="0" hangingPunct="1">
                <a:defRPr sz="2100" kern="1200">
                  <a:solidFill>
                    <a:schemeClr val="tx1"/>
                  </a:solidFill>
                  <a:latin typeface="+mn-lt"/>
                  <a:ea typeface="+mn-ea"/>
                  <a:cs typeface="+mn-cs"/>
                </a:defRPr>
              </a:lvl3pPr>
              <a:lvl4pPr marL="1576981" algn="l" defTabSz="1051324" rtl="0" eaLnBrk="1" latinLnBrk="0" hangingPunct="1">
                <a:defRPr sz="2100" kern="1200">
                  <a:solidFill>
                    <a:schemeClr val="tx1"/>
                  </a:solidFill>
                  <a:latin typeface="+mn-lt"/>
                  <a:ea typeface="+mn-ea"/>
                  <a:cs typeface="+mn-cs"/>
                </a:defRPr>
              </a:lvl4pPr>
              <a:lvl5pPr marL="2102643" algn="l" defTabSz="1051324" rtl="0" eaLnBrk="1" latinLnBrk="0" hangingPunct="1">
                <a:defRPr sz="2100" kern="1200">
                  <a:solidFill>
                    <a:schemeClr val="tx1"/>
                  </a:solidFill>
                  <a:latin typeface="+mn-lt"/>
                  <a:ea typeface="+mn-ea"/>
                  <a:cs typeface="+mn-cs"/>
                </a:defRPr>
              </a:lvl5pPr>
              <a:lvl6pPr marL="2628305" algn="l" defTabSz="1051324" rtl="0" eaLnBrk="1" latinLnBrk="0" hangingPunct="1">
                <a:defRPr sz="2100" kern="1200">
                  <a:solidFill>
                    <a:schemeClr val="tx1"/>
                  </a:solidFill>
                  <a:latin typeface="+mn-lt"/>
                  <a:ea typeface="+mn-ea"/>
                  <a:cs typeface="+mn-cs"/>
                </a:defRPr>
              </a:lvl6pPr>
              <a:lvl7pPr marL="3153966" algn="l" defTabSz="1051324" rtl="0" eaLnBrk="1" latinLnBrk="0" hangingPunct="1">
                <a:defRPr sz="2100" kern="1200">
                  <a:solidFill>
                    <a:schemeClr val="tx1"/>
                  </a:solidFill>
                  <a:latin typeface="+mn-lt"/>
                  <a:ea typeface="+mn-ea"/>
                  <a:cs typeface="+mn-cs"/>
                </a:defRPr>
              </a:lvl7pPr>
              <a:lvl8pPr marL="3679626" algn="l" defTabSz="1051324" rtl="0" eaLnBrk="1" latinLnBrk="0" hangingPunct="1">
                <a:defRPr sz="2100" kern="1200">
                  <a:solidFill>
                    <a:schemeClr val="tx1"/>
                  </a:solidFill>
                  <a:latin typeface="+mn-lt"/>
                  <a:ea typeface="+mn-ea"/>
                  <a:cs typeface="+mn-cs"/>
                </a:defRPr>
              </a:lvl8pPr>
              <a:lvl9pPr marL="4205287" algn="l" defTabSz="1051324" rtl="0" eaLnBrk="1" latinLnBrk="0" hangingPunct="1">
                <a:defRPr sz="2100" kern="1200">
                  <a:solidFill>
                    <a:schemeClr val="tx1"/>
                  </a:solidFill>
                  <a:latin typeface="+mn-lt"/>
                  <a:ea typeface="+mn-ea"/>
                  <a:cs typeface="+mn-cs"/>
                </a:defRPr>
              </a:lvl9pPr>
            </a:lstStyle>
            <a:p>
              <a:pPr lvl="0"/>
              <a:r>
                <a:rPr lang="en-US" sz="2400" dirty="0">
                  <a:solidFill>
                    <a:srgbClr val="C78E00"/>
                  </a:solidFill>
                  <a:latin typeface="Segoe UI Semilight" panose="020B0402040204020203" pitchFamily="34" charset="0"/>
                  <a:cs typeface="Segoe UI Semilight" panose="020B0402040204020203" pitchFamily="34" charset="0"/>
                </a:rPr>
                <a:t>DELIVER</a:t>
              </a:r>
            </a:p>
            <a:p>
              <a:pPr lvl="0"/>
              <a:r>
                <a:rPr lang="en-US" sz="1400" dirty="0">
                  <a:solidFill>
                    <a:schemeClr val="tx1">
                      <a:lumMod val="50000"/>
                    </a:schemeClr>
                  </a:solidFill>
                  <a:latin typeface="Segoe UI Semilight" panose="020B0402040204020203" pitchFamily="34" charset="0"/>
                  <a:cs typeface="Segoe UI Semilight" panose="020B0402040204020203" pitchFamily="34" charset="0"/>
                </a:rPr>
                <a:t>Real-time Analytics</a:t>
              </a:r>
            </a:p>
          </p:txBody>
        </p:sp>
      </p:grpSp>
      <p:grpSp>
        <p:nvGrpSpPr>
          <p:cNvPr id="1172" name="Group 1171"/>
          <p:cNvGrpSpPr/>
          <p:nvPr/>
        </p:nvGrpSpPr>
        <p:grpSpPr>
          <a:xfrm>
            <a:off x="8734443" y="995056"/>
            <a:ext cx="2447907" cy="860661"/>
            <a:chOff x="7485282" y="1251694"/>
            <a:chExt cx="2447907" cy="860661"/>
          </a:xfrm>
        </p:grpSpPr>
        <p:grpSp>
          <p:nvGrpSpPr>
            <p:cNvPr id="1152" name="Group 1151"/>
            <p:cNvGrpSpPr/>
            <p:nvPr/>
          </p:nvGrpSpPr>
          <p:grpSpPr>
            <a:xfrm>
              <a:off x="7485282" y="1251694"/>
              <a:ext cx="860661" cy="860661"/>
              <a:chOff x="8769350" y="2344377"/>
              <a:chExt cx="1041400" cy="1041400"/>
            </a:xfrm>
          </p:grpSpPr>
          <p:sp>
            <p:nvSpPr>
              <p:cNvPr id="1141" name="Oval 1140"/>
              <p:cNvSpPr/>
              <p:nvPr/>
            </p:nvSpPr>
            <p:spPr bwMode="auto">
              <a:xfrm>
                <a:off x="8769350" y="2344377"/>
                <a:ext cx="1041400" cy="1041400"/>
              </a:xfrm>
              <a:prstGeom prst="ellipse">
                <a:avLst/>
              </a:prstGeom>
              <a:solidFill>
                <a:srgbClr val="00827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094" name="Freeform 1157"/>
              <p:cNvSpPr>
                <a:spLocks noEditPoints="1"/>
              </p:cNvSpPr>
              <p:nvPr/>
            </p:nvSpPr>
            <p:spPr bwMode="auto">
              <a:xfrm>
                <a:off x="9033557" y="2518997"/>
                <a:ext cx="512986" cy="615321"/>
              </a:xfrm>
              <a:custGeom>
                <a:avLst/>
                <a:gdLst>
                  <a:gd name="T0" fmla="*/ 94 w 188"/>
                  <a:gd name="T1" fmla="*/ 226 h 226"/>
                  <a:gd name="T2" fmla="*/ 94 w 188"/>
                  <a:gd name="T3" fmla="*/ 215 h 226"/>
                  <a:gd name="T4" fmla="*/ 176 w 188"/>
                  <a:gd name="T5" fmla="*/ 132 h 226"/>
                  <a:gd name="T6" fmla="*/ 81 w 188"/>
                  <a:gd name="T7" fmla="*/ 3 h 226"/>
                  <a:gd name="T8" fmla="*/ 107 w 188"/>
                  <a:gd name="T9" fmla="*/ 3 h 226"/>
                  <a:gd name="T10" fmla="*/ 84 w 188"/>
                  <a:gd name="T11" fmla="*/ 20 h 226"/>
                  <a:gd name="T12" fmla="*/ 85 w 188"/>
                  <a:gd name="T13" fmla="*/ 24 h 226"/>
                  <a:gd name="T14" fmla="*/ 94 w 188"/>
                  <a:gd name="T15" fmla="*/ 35 h 226"/>
                  <a:gd name="T16" fmla="*/ 146 w 188"/>
                  <a:gd name="T17" fmla="*/ 27 h 226"/>
                  <a:gd name="T18" fmla="*/ 160 w 188"/>
                  <a:gd name="T19" fmla="*/ 36 h 226"/>
                  <a:gd name="T20" fmla="*/ 143 w 188"/>
                  <a:gd name="T21" fmla="*/ 37 h 226"/>
                  <a:gd name="T22" fmla="*/ 138 w 188"/>
                  <a:gd name="T23" fmla="*/ 45 h 226"/>
                  <a:gd name="T24" fmla="*/ 148 w 188"/>
                  <a:gd name="T25" fmla="*/ 51 h 226"/>
                  <a:gd name="T26" fmla="*/ 91 w 188"/>
                  <a:gd name="T27" fmla="*/ 62 h 226"/>
                  <a:gd name="T28" fmla="*/ 97 w 188"/>
                  <a:gd name="T29" fmla="*/ 73 h 226"/>
                  <a:gd name="T30" fmla="*/ 97 w 188"/>
                  <a:gd name="T31" fmla="*/ 192 h 226"/>
                  <a:gd name="T32" fmla="*/ 91 w 188"/>
                  <a:gd name="T33" fmla="*/ 203 h 226"/>
                  <a:gd name="T34" fmla="*/ 97 w 188"/>
                  <a:gd name="T35" fmla="*/ 192 h 226"/>
                  <a:gd name="T36" fmla="*/ 20 w 188"/>
                  <a:gd name="T37" fmla="*/ 132 h 226"/>
                  <a:gd name="T38" fmla="*/ 38 w 188"/>
                  <a:gd name="T39" fmla="*/ 132 h 226"/>
                  <a:gd name="T40" fmla="*/ 165 w 188"/>
                  <a:gd name="T41" fmla="*/ 136 h 226"/>
                  <a:gd name="T42" fmla="*/ 153 w 188"/>
                  <a:gd name="T43" fmla="*/ 129 h 226"/>
                  <a:gd name="T44" fmla="*/ 142 w 188"/>
                  <a:gd name="T45" fmla="*/ 104 h 226"/>
                  <a:gd name="T46" fmla="*/ 158 w 188"/>
                  <a:gd name="T47" fmla="*/ 95 h 226"/>
                  <a:gd name="T48" fmla="*/ 145 w 188"/>
                  <a:gd name="T49" fmla="*/ 106 h 226"/>
                  <a:gd name="T50" fmla="*/ 44 w 188"/>
                  <a:gd name="T51" fmla="*/ 165 h 226"/>
                  <a:gd name="T52" fmla="*/ 30 w 188"/>
                  <a:gd name="T53" fmla="*/ 169 h 226"/>
                  <a:gd name="T54" fmla="*/ 46 w 188"/>
                  <a:gd name="T55" fmla="*/ 160 h 226"/>
                  <a:gd name="T56" fmla="*/ 129 w 188"/>
                  <a:gd name="T57" fmla="*/ 197 h 226"/>
                  <a:gd name="T58" fmla="*/ 122 w 188"/>
                  <a:gd name="T59" fmla="*/ 181 h 226"/>
                  <a:gd name="T60" fmla="*/ 67 w 188"/>
                  <a:gd name="T61" fmla="*/ 79 h 226"/>
                  <a:gd name="T62" fmla="*/ 61 w 188"/>
                  <a:gd name="T63" fmla="*/ 83 h 226"/>
                  <a:gd name="T64" fmla="*/ 62 w 188"/>
                  <a:gd name="T65" fmla="*/ 69 h 226"/>
                  <a:gd name="T66" fmla="*/ 62 w 188"/>
                  <a:gd name="T67" fmla="*/ 195 h 226"/>
                  <a:gd name="T68" fmla="*/ 56 w 188"/>
                  <a:gd name="T69" fmla="*/ 192 h 226"/>
                  <a:gd name="T70" fmla="*/ 67 w 188"/>
                  <a:gd name="T71" fmla="*/ 185 h 226"/>
                  <a:gd name="T72" fmla="*/ 124 w 188"/>
                  <a:gd name="T73" fmla="*/ 84 h 226"/>
                  <a:gd name="T74" fmla="*/ 126 w 188"/>
                  <a:gd name="T75" fmla="*/ 69 h 226"/>
                  <a:gd name="T76" fmla="*/ 158 w 188"/>
                  <a:gd name="T77" fmla="*/ 169 h 226"/>
                  <a:gd name="T78" fmla="*/ 144 w 188"/>
                  <a:gd name="T79" fmla="*/ 165 h 226"/>
                  <a:gd name="T80" fmla="*/ 157 w 188"/>
                  <a:gd name="T81" fmla="*/ 165 h 226"/>
                  <a:gd name="T82" fmla="*/ 34 w 188"/>
                  <a:gd name="T83" fmla="*/ 94 h 226"/>
                  <a:gd name="T84" fmla="*/ 43 w 188"/>
                  <a:gd name="T85" fmla="*/ 106 h 226"/>
                  <a:gd name="T86" fmla="*/ 30 w 188"/>
                  <a:gd name="T87" fmla="*/ 95 h 226"/>
                  <a:gd name="T88" fmla="*/ 107 w 188"/>
                  <a:gd name="T89" fmla="*/ 137 h 226"/>
                  <a:gd name="T90" fmla="*/ 93 w 188"/>
                  <a:gd name="T91" fmla="*/ 119 h 226"/>
                  <a:gd name="T92" fmla="*/ 117 w 188"/>
                  <a:gd name="T93" fmla="*/ 65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88" h="226">
                    <a:moveTo>
                      <a:pt x="94" y="39"/>
                    </a:moveTo>
                    <a:cubicBezTo>
                      <a:pt x="42" y="39"/>
                      <a:pt x="0" y="81"/>
                      <a:pt x="0" y="132"/>
                    </a:cubicBezTo>
                    <a:cubicBezTo>
                      <a:pt x="0" y="184"/>
                      <a:pt x="42" y="226"/>
                      <a:pt x="94" y="226"/>
                    </a:cubicBezTo>
                    <a:cubicBezTo>
                      <a:pt x="146" y="226"/>
                      <a:pt x="188" y="184"/>
                      <a:pt x="188" y="132"/>
                    </a:cubicBezTo>
                    <a:cubicBezTo>
                      <a:pt x="188" y="81"/>
                      <a:pt x="146" y="39"/>
                      <a:pt x="94" y="39"/>
                    </a:cubicBezTo>
                    <a:close/>
                    <a:moveTo>
                      <a:pt x="94" y="215"/>
                    </a:moveTo>
                    <a:cubicBezTo>
                      <a:pt x="49" y="215"/>
                      <a:pt x="12" y="178"/>
                      <a:pt x="12" y="132"/>
                    </a:cubicBezTo>
                    <a:cubicBezTo>
                      <a:pt x="12" y="87"/>
                      <a:pt x="49" y="50"/>
                      <a:pt x="94" y="50"/>
                    </a:cubicBezTo>
                    <a:cubicBezTo>
                      <a:pt x="139" y="50"/>
                      <a:pt x="176" y="87"/>
                      <a:pt x="176" y="132"/>
                    </a:cubicBezTo>
                    <a:cubicBezTo>
                      <a:pt x="176" y="178"/>
                      <a:pt x="139" y="215"/>
                      <a:pt x="94" y="215"/>
                    </a:cubicBezTo>
                    <a:close/>
                    <a:moveTo>
                      <a:pt x="81" y="18"/>
                    </a:moveTo>
                    <a:cubicBezTo>
                      <a:pt x="81" y="3"/>
                      <a:pt x="81" y="3"/>
                      <a:pt x="81" y="3"/>
                    </a:cubicBezTo>
                    <a:cubicBezTo>
                      <a:pt x="81" y="1"/>
                      <a:pt x="82" y="0"/>
                      <a:pt x="84" y="0"/>
                    </a:cubicBezTo>
                    <a:cubicBezTo>
                      <a:pt x="104" y="0"/>
                      <a:pt x="104" y="0"/>
                      <a:pt x="104" y="0"/>
                    </a:cubicBezTo>
                    <a:cubicBezTo>
                      <a:pt x="106" y="0"/>
                      <a:pt x="107" y="1"/>
                      <a:pt x="107" y="3"/>
                    </a:cubicBezTo>
                    <a:cubicBezTo>
                      <a:pt x="107" y="18"/>
                      <a:pt x="107" y="18"/>
                      <a:pt x="107" y="18"/>
                    </a:cubicBezTo>
                    <a:cubicBezTo>
                      <a:pt x="107" y="19"/>
                      <a:pt x="106" y="20"/>
                      <a:pt x="104" y="20"/>
                    </a:cubicBezTo>
                    <a:cubicBezTo>
                      <a:pt x="84" y="20"/>
                      <a:pt x="84" y="20"/>
                      <a:pt x="84" y="20"/>
                    </a:cubicBezTo>
                    <a:cubicBezTo>
                      <a:pt x="82" y="20"/>
                      <a:pt x="81" y="19"/>
                      <a:pt x="81" y="18"/>
                    </a:cubicBezTo>
                    <a:close/>
                    <a:moveTo>
                      <a:pt x="85" y="35"/>
                    </a:moveTo>
                    <a:cubicBezTo>
                      <a:pt x="85" y="24"/>
                      <a:pt x="85" y="24"/>
                      <a:pt x="85" y="24"/>
                    </a:cubicBezTo>
                    <a:cubicBezTo>
                      <a:pt x="103" y="24"/>
                      <a:pt x="103" y="24"/>
                      <a:pt x="103" y="24"/>
                    </a:cubicBezTo>
                    <a:cubicBezTo>
                      <a:pt x="103" y="35"/>
                      <a:pt x="103" y="35"/>
                      <a:pt x="103" y="35"/>
                    </a:cubicBezTo>
                    <a:cubicBezTo>
                      <a:pt x="100" y="35"/>
                      <a:pt x="97" y="35"/>
                      <a:pt x="94" y="35"/>
                    </a:cubicBezTo>
                    <a:cubicBezTo>
                      <a:pt x="91" y="35"/>
                      <a:pt x="88" y="35"/>
                      <a:pt x="85" y="35"/>
                    </a:cubicBezTo>
                    <a:close/>
                    <a:moveTo>
                      <a:pt x="142" y="34"/>
                    </a:moveTo>
                    <a:cubicBezTo>
                      <a:pt x="146" y="27"/>
                      <a:pt x="146" y="27"/>
                      <a:pt x="146" y="27"/>
                    </a:cubicBezTo>
                    <a:cubicBezTo>
                      <a:pt x="147" y="26"/>
                      <a:pt x="149" y="26"/>
                      <a:pt x="150" y="26"/>
                    </a:cubicBezTo>
                    <a:cubicBezTo>
                      <a:pt x="159" y="32"/>
                      <a:pt x="159" y="32"/>
                      <a:pt x="159" y="32"/>
                    </a:cubicBezTo>
                    <a:cubicBezTo>
                      <a:pt x="160" y="33"/>
                      <a:pt x="161" y="34"/>
                      <a:pt x="160" y="36"/>
                    </a:cubicBezTo>
                    <a:cubicBezTo>
                      <a:pt x="156" y="42"/>
                      <a:pt x="156" y="42"/>
                      <a:pt x="156" y="42"/>
                    </a:cubicBezTo>
                    <a:cubicBezTo>
                      <a:pt x="155" y="43"/>
                      <a:pt x="154" y="44"/>
                      <a:pt x="153" y="43"/>
                    </a:cubicBezTo>
                    <a:cubicBezTo>
                      <a:pt x="143" y="37"/>
                      <a:pt x="143" y="37"/>
                      <a:pt x="143" y="37"/>
                    </a:cubicBezTo>
                    <a:cubicBezTo>
                      <a:pt x="142" y="37"/>
                      <a:pt x="142" y="35"/>
                      <a:pt x="142" y="34"/>
                    </a:cubicBezTo>
                    <a:close/>
                    <a:moveTo>
                      <a:pt x="143" y="48"/>
                    </a:moveTo>
                    <a:cubicBezTo>
                      <a:pt x="142" y="47"/>
                      <a:pt x="140" y="46"/>
                      <a:pt x="138" y="45"/>
                    </a:cubicBezTo>
                    <a:cubicBezTo>
                      <a:pt x="142" y="39"/>
                      <a:pt x="142" y="39"/>
                      <a:pt x="142" y="39"/>
                    </a:cubicBezTo>
                    <a:cubicBezTo>
                      <a:pt x="151" y="45"/>
                      <a:pt x="151" y="45"/>
                      <a:pt x="151" y="45"/>
                    </a:cubicBezTo>
                    <a:cubicBezTo>
                      <a:pt x="148" y="51"/>
                      <a:pt x="148" y="51"/>
                      <a:pt x="148" y="51"/>
                    </a:cubicBezTo>
                    <a:cubicBezTo>
                      <a:pt x="146" y="50"/>
                      <a:pt x="145" y="49"/>
                      <a:pt x="143" y="48"/>
                    </a:cubicBezTo>
                    <a:close/>
                    <a:moveTo>
                      <a:pt x="91" y="73"/>
                    </a:moveTo>
                    <a:cubicBezTo>
                      <a:pt x="91" y="62"/>
                      <a:pt x="91" y="62"/>
                      <a:pt x="91" y="62"/>
                    </a:cubicBezTo>
                    <a:cubicBezTo>
                      <a:pt x="91" y="60"/>
                      <a:pt x="92" y="58"/>
                      <a:pt x="94" y="58"/>
                    </a:cubicBezTo>
                    <a:cubicBezTo>
                      <a:pt x="96" y="58"/>
                      <a:pt x="97" y="60"/>
                      <a:pt x="97" y="62"/>
                    </a:cubicBezTo>
                    <a:cubicBezTo>
                      <a:pt x="97" y="73"/>
                      <a:pt x="97" y="73"/>
                      <a:pt x="97" y="73"/>
                    </a:cubicBezTo>
                    <a:cubicBezTo>
                      <a:pt x="97" y="75"/>
                      <a:pt x="96" y="77"/>
                      <a:pt x="94" y="77"/>
                    </a:cubicBezTo>
                    <a:cubicBezTo>
                      <a:pt x="92" y="77"/>
                      <a:pt x="91" y="75"/>
                      <a:pt x="91" y="73"/>
                    </a:cubicBezTo>
                    <a:close/>
                    <a:moveTo>
                      <a:pt x="97" y="192"/>
                    </a:moveTo>
                    <a:cubicBezTo>
                      <a:pt x="97" y="203"/>
                      <a:pt x="97" y="203"/>
                      <a:pt x="97" y="203"/>
                    </a:cubicBezTo>
                    <a:cubicBezTo>
                      <a:pt x="97" y="205"/>
                      <a:pt x="96" y="206"/>
                      <a:pt x="94" y="206"/>
                    </a:cubicBezTo>
                    <a:cubicBezTo>
                      <a:pt x="92" y="206"/>
                      <a:pt x="91" y="205"/>
                      <a:pt x="91" y="203"/>
                    </a:cubicBezTo>
                    <a:cubicBezTo>
                      <a:pt x="91" y="192"/>
                      <a:pt x="91" y="192"/>
                      <a:pt x="91" y="192"/>
                    </a:cubicBezTo>
                    <a:cubicBezTo>
                      <a:pt x="91" y="190"/>
                      <a:pt x="92" y="188"/>
                      <a:pt x="94" y="188"/>
                    </a:cubicBezTo>
                    <a:cubicBezTo>
                      <a:pt x="96" y="188"/>
                      <a:pt x="97" y="190"/>
                      <a:pt x="97" y="192"/>
                    </a:cubicBezTo>
                    <a:close/>
                    <a:moveTo>
                      <a:pt x="35" y="136"/>
                    </a:moveTo>
                    <a:cubicBezTo>
                      <a:pt x="23" y="136"/>
                      <a:pt x="23" y="136"/>
                      <a:pt x="23" y="136"/>
                    </a:cubicBezTo>
                    <a:cubicBezTo>
                      <a:pt x="21" y="136"/>
                      <a:pt x="20" y="134"/>
                      <a:pt x="20" y="132"/>
                    </a:cubicBezTo>
                    <a:cubicBezTo>
                      <a:pt x="20" y="131"/>
                      <a:pt x="21" y="129"/>
                      <a:pt x="23" y="129"/>
                    </a:cubicBezTo>
                    <a:cubicBezTo>
                      <a:pt x="35" y="129"/>
                      <a:pt x="35" y="129"/>
                      <a:pt x="35" y="129"/>
                    </a:cubicBezTo>
                    <a:cubicBezTo>
                      <a:pt x="37" y="129"/>
                      <a:pt x="38" y="131"/>
                      <a:pt x="38" y="132"/>
                    </a:cubicBezTo>
                    <a:cubicBezTo>
                      <a:pt x="38" y="134"/>
                      <a:pt x="37" y="136"/>
                      <a:pt x="35" y="136"/>
                    </a:cubicBezTo>
                    <a:close/>
                    <a:moveTo>
                      <a:pt x="168" y="132"/>
                    </a:moveTo>
                    <a:cubicBezTo>
                      <a:pt x="168" y="134"/>
                      <a:pt x="167" y="136"/>
                      <a:pt x="165" y="136"/>
                    </a:cubicBezTo>
                    <a:cubicBezTo>
                      <a:pt x="153" y="136"/>
                      <a:pt x="153" y="136"/>
                      <a:pt x="153" y="136"/>
                    </a:cubicBezTo>
                    <a:cubicBezTo>
                      <a:pt x="151" y="136"/>
                      <a:pt x="150" y="134"/>
                      <a:pt x="150" y="132"/>
                    </a:cubicBezTo>
                    <a:cubicBezTo>
                      <a:pt x="150" y="131"/>
                      <a:pt x="151" y="129"/>
                      <a:pt x="153" y="129"/>
                    </a:cubicBezTo>
                    <a:cubicBezTo>
                      <a:pt x="165" y="129"/>
                      <a:pt x="165" y="129"/>
                      <a:pt x="165" y="129"/>
                    </a:cubicBezTo>
                    <a:cubicBezTo>
                      <a:pt x="167" y="129"/>
                      <a:pt x="168" y="131"/>
                      <a:pt x="168" y="132"/>
                    </a:cubicBezTo>
                    <a:close/>
                    <a:moveTo>
                      <a:pt x="142" y="104"/>
                    </a:moveTo>
                    <a:cubicBezTo>
                      <a:pt x="141" y="103"/>
                      <a:pt x="142" y="101"/>
                      <a:pt x="144" y="100"/>
                    </a:cubicBezTo>
                    <a:cubicBezTo>
                      <a:pt x="154" y="94"/>
                      <a:pt x="154" y="94"/>
                      <a:pt x="154" y="94"/>
                    </a:cubicBezTo>
                    <a:cubicBezTo>
                      <a:pt x="155" y="93"/>
                      <a:pt x="157" y="94"/>
                      <a:pt x="158" y="95"/>
                    </a:cubicBezTo>
                    <a:cubicBezTo>
                      <a:pt x="159" y="97"/>
                      <a:pt x="159" y="99"/>
                      <a:pt x="157" y="100"/>
                    </a:cubicBezTo>
                    <a:cubicBezTo>
                      <a:pt x="147" y="106"/>
                      <a:pt x="147" y="106"/>
                      <a:pt x="147" y="106"/>
                    </a:cubicBezTo>
                    <a:cubicBezTo>
                      <a:pt x="146" y="106"/>
                      <a:pt x="146" y="106"/>
                      <a:pt x="145" y="106"/>
                    </a:cubicBezTo>
                    <a:cubicBezTo>
                      <a:pt x="144" y="106"/>
                      <a:pt x="143" y="106"/>
                      <a:pt x="142" y="104"/>
                    </a:cubicBezTo>
                    <a:close/>
                    <a:moveTo>
                      <a:pt x="46" y="160"/>
                    </a:moveTo>
                    <a:cubicBezTo>
                      <a:pt x="47" y="162"/>
                      <a:pt x="46" y="164"/>
                      <a:pt x="44" y="165"/>
                    </a:cubicBezTo>
                    <a:cubicBezTo>
                      <a:pt x="34" y="171"/>
                      <a:pt x="34" y="171"/>
                      <a:pt x="34" y="171"/>
                    </a:cubicBezTo>
                    <a:cubicBezTo>
                      <a:pt x="34" y="171"/>
                      <a:pt x="33" y="171"/>
                      <a:pt x="33" y="171"/>
                    </a:cubicBezTo>
                    <a:cubicBezTo>
                      <a:pt x="32" y="171"/>
                      <a:pt x="30" y="171"/>
                      <a:pt x="30" y="169"/>
                    </a:cubicBezTo>
                    <a:cubicBezTo>
                      <a:pt x="29" y="168"/>
                      <a:pt x="29" y="166"/>
                      <a:pt x="31" y="165"/>
                    </a:cubicBezTo>
                    <a:cubicBezTo>
                      <a:pt x="41" y="159"/>
                      <a:pt x="41" y="159"/>
                      <a:pt x="41" y="159"/>
                    </a:cubicBezTo>
                    <a:cubicBezTo>
                      <a:pt x="43" y="158"/>
                      <a:pt x="45" y="159"/>
                      <a:pt x="46" y="160"/>
                    </a:cubicBezTo>
                    <a:close/>
                    <a:moveTo>
                      <a:pt x="132" y="192"/>
                    </a:moveTo>
                    <a:cubicBezTo>
                      <a:pt x="133" y="194"/>
                      <a:pt x="133" y="196"/>
                      <a:pt x="131" y="197"/>
                    </a:cubicBezTo>
                    <a:cubicBezTo>
                      <a:pt x="130" y="197"/>
                      <a:pt x="130" y="197"/>
                      <a:pt x="129" y="197"/>
                    </a:cubicBezTo>
                    <a:cubicBezTo>
                      <a:pt x="128" y="197"/>
                      <a:pt x="127" y="196"/>
                      <a:pt x="126" y="195"/>
                    </a:cubicBezTo>
                    <a:cubicBezTo>
                      <a:pt x="121" y="185"/>
                      <a:pt x="121" y="185"/>
                      <a:pt x="121" y="185"/>
                    </a:cubicBezTo>
                    <a:cubicBezTo>
                      <a:pt x="120" y="184"/>
                      <a:pt x="120" y="182"/>
                      <a:pt x="122" y="181"/>
                    </a:cubicBezTo>
                    <a:cubicBezTo>
                      <a:pt x="124" y="180"/>
                      <a:pt x="126" y="180"/>
                      <a:pt x="126" y="182"/>
                    </a:cubicBezTo>
                    <a:lnTo>
                      <a:pt x="132" y="192"/>
                    </a:lnTo>
                    <a:close/>
                    <a:moveTo>
                      <a:pt x="67" y="79"/>
                    </a:moveTo>
                    <a:cubicBezTo>
                      <a:pt x="68" y="81"/>
                      <a:pt x="68" y="83"/>
                      <a:pt x="66" y="84"/>
                    </a:cubicBezTo>
                    <a:cubicBezTo>
                      <a:pt x="66" y="84"/>
                      <a:pt x="65" y="84"/>
                      <a:pt x="64" y="84"/>
                    </a:cubicBezTo>
                    <a:cubicBezTo>
                      <a:pt x="63" y="84"/>
                      <a:pt x="62" y="84"/>
                      <a:pt x="61" y="83"/>
                    </a:cubicBezTo>
                    <a:cubicBezTo>
                      <a:pt x="56" y="73"/>
                      <a:pt x="56" y="73"/>
                      <a:pt x="56" y="73"/>
                    </a:cubicBezTo>
                    <a:cubicBezTo>
                      <a:pt x="55" y="71"/>
                      <a:pt x="55" y="69"/>
                      <a:pt x="57" y="68"/>
                    </a:cubicBezTo>
                    <a:cubicBezTo>
                      <a:pt x="59" y="67"/>
                      <a:pt x="61" y="68"/>
                      <a:pt x="62" y="69"/>
                    </a:cubicBezTo>
                    <a:lnTo>
                      <a:pt x="67" y="79"/>
                    </a:lnTo>
                    <a:close/>
                    <a:moveTo>
                      <a:pt x="67" y="185"/>
                    </a:moveTo>
                    <a:cubicBezTo>
                      <a:pt x="62" y="195"/>
                      <a:pt x="62" y="195"/>
                      <a:pt x="62" y="195"/>
                    </a:cubicBezTo>
                    <a:cubicBezTo>
                      <a:pt x="61" y="196"/>
                      <a:pt x="60" y="197"/>
                      <a:pt x="59" y="197"/>
                    </a:cubicBezTo>
                    <a:cubicBezTo>
                      <a:pt x="58" y="197"/>
                      <a:pt x="57" y="197"/>
                      <a:pt x="57" y="197"/>
                    </a:cubicBezTo>
                    <a:cubicBezTo>
                      <a:pt x="55" y="196"/>
                      <a:pt x="55" y="194"/>
                      <a:pt x="56" y="192"/>
                    </a:cubicBezTo>
                    <a:cubicBezTo>
                      <a:pt x="61" y="182"/>
                      <a:pt x="61" y="182"/>
                      <a:pt x="61" y="182"/>
                    </a:cubicBezTo>
                    <a:cubicBezTo>
                      <a:pt x="62" y="180"/>
                      <a:pt x="64" y="180"/>
                      <a:pt x="66" y="181"/>
                    </a:cubicBezTo>
                    <a:cubicBezTo>
                      <a:pt x="68" y="182"/>
                      <a:pt x="68" y="184"/>
                      <a:pt x="67" y="185"/>
                    </a:cubicBezTo>
                    <a:close/>
                    <a:moveTo>
                      <a:pt x="132" y="73"/>
                    </a:moveTo>
                    <a:cubicBezTo>
                      <a:pt x="126" y="83"/>
                      <a:pt x="126" y="83"/>
                      <a:pt x="126" y="83"/>
                    </a:cubicBezTo>
                    <a:cubicBezTo>
                      <a:pt x="126" y="84"/>
                      <a:pt x="125" y="84"/>
                      <a:pt x="124" y="84"/>
                    </a:cubicBezTo>
                    <a:cubicBezTo>
                      <a:pt x="123" y="84"/>
                      <a:pt x="122" y="84"/>
                      <a:pt x="122" y="84"/>
                    </a:cubicBezTo>
                    <a:cubicBezTo>
                      <a:pt x="120" y="83"/>
                      <a:pt x="120" y="81"/>
                      <a:pt x="121" y="79"/>
                    </a:cubicBezTo>
                    <a:cubicBezTo>
                      <a:pt x="126" y="69"/>
                      <a:pt x="126" y="69"/>
                      <a:pt x="126" y="69"/>
                    </a:cubicBezTo>
                    <a:cubicBezTo>
                      <a:pt x="127" y="68"/>
                      <a:pt x="129" y="67"/>
                      <a:pt x="131" y="68"/>
                    </a:cubicBezTo>
                    <a:cubicBezTo>
                      <a:pt x="133" y="69"/>
                      <a:pt x="133" y="71"/>
                      <a:pt x="132" y="73"/>
                    </a:cubicBezTo>
                    <a:close/>
                    <a:moveTo>
                      <a:pt x="158" y="169"/>
                    </a:moveTo>
                    <a:cubicBezTo>
                      <a:pt x="158" y="171"/>
                      <a:pt x="156" y="171"/>
                      <a:pt x="155" y="171"/>
                    </a:cubicBezTo>
                    <a:cubicBezTo>
                      <a:pt x="155" y="171"/>
                      <a:pt x="154" y="171"/>
                      <a:pt x="154" y="171"/>
                    </a:cubicBezTo>
                    <a:cubicBezTo>
                      <a:pt x="144" y="165"/>
                      <a:pt x="144" y="165"/>
                      <a:pt x="144" y="165"/>
                    </a:cubicBezTo>
                    <a:cubicBezTo>
                      <a:pt x="142" y="164"/>
                      <a:pt x="141" y="162"/>
                      <a:pt x="142" y="160"/>
                    </a:cubicBezTo>
                    <a:cubicBezTo>
                      <a:pt x="143" y="159"/>
                      <a:pt x="145" y="158"/>
                      <a:pt x="147" y="159"/>
                    </a:cubicBezTo>
                    <a:cubicBezTo>
                      <a:pt x="157" y="165"/>
                      <a:pt x="157" y="165"/>
                      <a:pt x="157" y="165"/>
                    </a:cubicBezTo>
                    <a:cubicBezTo>
                      <a:pt x="159" y="166"/>
                      <a:pt x="159" y="168"/>
                      <a:pt x="158" y="169"/>
                    </a:cubicBezTo>
                    <a:close/>
                    <a:moveTo>
                      <a:pt x="30" y="95"/>
                    </a:moveTo>
                    <a:cubicBezTo>
                      <a:pt x="31" y="94"/>
                      <a:pt x="33" y="93"/>
                      <a:pt x="34" y="94"/>
                    </a:cubicBezTo>
                    <a:cubicBezTo>
                      <a:pt x="44" y="100"/>
                      <a:pt x="44" y="100"/>
                      <a:pt x="44" y="100"/>
                    </a:cubicBezTo>
                    <a:cubicBezTo>
                      <a:pt x="46" y="101"/>
                      <a:pt x="47" y="103"/>
                      <a:pt x="46" y="104"/>
                    </a:cubicBezTo>
                    <a:cubicBezTo>
                      <a:pt x="45" y="106"/>
                      <a:pt x="44" y="106"/>
                      <a:pt x="43" y="106"/>
                    </a:cubicBezTo>
                    <a:cubicBezTo>
                      <a:pt x="42" y="106"/>
                      <a:pt x="42" y="106"/>
                      <a:pt x="41" y="106"/>
                    </a:cubicBezTo>
                    <a:cubicBezTo>
                      <a:pt x="31" y="100"/>
                      <a:pt x="31" y="100"/>
                      <a:pt x="31" y="100"/>
                    </a:cubicBezTo>
                    <a:cubicBezTo>
                      <a:pt x="29" y="99"/>
                      <a:pt x="29" y="97"/>
                      <a:pt x="30" y="95"/>
                    </a:cubicBezTo>
                    <a:close/>
                    <a:moveTo>
                      <a:pt x="117" y="65"/>
                    </a:moveTo>
                    <a:cubicBezTo>
                      <a:pt x="103" y="122"/>
                      <a:pt x="103" y="122"/>
                      <a:pt x="103" y="122"/>
                    </a:cubicBezTo>
                    <a:cubicBezTo>
                      <a:pt x="107" y="126"/>
                      <a:pt x="109" y="131"/>
                      <a:pt x="107" y="137"/>
                    </a:cubicBezTo>
                    <a:cubicBezTo>
                      <a:pt x="105" y="144"/>
                      <a:pt x="97" y="148"/>
                      <a:pt x="90" y="145"/>
                    </a:cubicBezTo>
                    <a:cubicBezTo>
                      <a:pt x="83" y="143"/>
                      <a:pt x="79" y="135"/>
                      <a:pt x="81" y="128"/>
                    </a:cubicBezTo>
                    <a:cubicBezTo>
                      <a:pt x="83" y="123"/>
                      <a:pt x="87" y="119"/>
                      <a:pt x="93" y="119"/>
                    </a:cubicBezTo>
                    <a:cubicBezTo>
                      <a:pt x="114" y="65"/>
                      <a:pt x="114" y="65"/>
                      <a:pt x="114" y="65"/>
                    </a:cubicBezTo>
                    <a:cubicBezTo>
                      <a:pt x="115" y="64"/>
                      <a:pt x="115" y="64"/>
                      <a:pt x="116" y="64"/>
                    </a:cubicBezTo>
                    <a:cubicBezTo>
                      <a:pt x="117" y="64"/>
                      <a:pt x="117" y="65"/>
                      <a:pt x="117" y="65"/>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1166" name="Freeform 485"/>
            <p:cNvSpPr>
              <a:spLocks/>
            </p:cNvSpPr>
            <p:nvPr/>
          </p:nvSpPr>
          <p:spPr bwMode="auto">
            <a:xfrm>
              <a:off x="8342191" y="1389637"/>
              <a:ext cx="1590998" cy="584775"/>
            </a:xfrm>
            <a:custGeom>
              <a:avLst/>
              <a:gdLst>
                <a:gd name="T0" fmla="*/ 0 w 390"/>
                <a:gd name="T1" fmla="*/ 111 h 118"/>
                <a:gd name="T2" fmla="*/ 7 w 390"/>
                <a:gd name="T3" fmla="*/ 118 h 118"/>
                <a:gd name="T4" fmla="*/ 383 w 390"/>
                <a:gd name="T5" fmla="*/ 118 h 118"/>
                <a:gd name="T6" fmla="*/ 390 w 390"/>
                <a:gd name="T7" fmla="*/ 111 h 118"/>
                <a:gd name="T8" fmla="*/ 390 w 390"/>
                <a:gd name="T9" fmla="*/ 7 h 118"/>
                <a:gd name="T10" fmla="*/ 383 w 390"/>
                <a:gd name="T11" fmla="*/ 0 h 118"/>
                <a:gd name="T12" fmla="*/ 7 w 390"/>
                <a:gd name="T13" fmla="*/ 0 h 118"/>
                <a:gd name="T14" fmla="*/ 0 w 390"/>
                <a:gd name="T15" fmla="*/ 7 h 118"/>
                <a:gd name="T16" fmla="*/ 0 w 390"/>
                <a:gd name="T17" fmla="*/ 111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0" h="118">
                  <a:moveTo>
                    <a:pt x="0" y="111"/>
                  </a:moveTo>
                  <a:cubicBezTo>
                    <a:pt x="0" y="115"/>
                    <a:pt x="3" y="118"/>
                    <a:pt x="7" y="118"/>
                  </a:cubicBezTo>
                  <a:cubicBezTo>
                    <a:pt x="383" y="118"/>
                    <a:pt x="383" y="118"/>
                    <a:pt x="383" y="118"/>
                  </a:cubicBezTo>
                  <a:cubicBezTo>
                    <a:pt x="387" y="118"/>
                    <a:pt x="390" y="115"/>
                    <a:pt x="390" y="111"/>
                  </a:cubicBezTo>
                  <a:cubicBezTo>
                    <a:pt x="390" y="7"/>
                    <a:pt x="390" y="7"/>
                    <a:pt x="390" y="7"/>
                  </a:cubicBezTo>
                  <a:cubicBezTo>
                    <a:pt x="390" y="3"/>
                    <a:pt x="387" y="0"/>
                    <a:pt x="383" y="0"/>
                  </a:cubicBezTo>
                  <a:cubicBezTo>
                    <a:pt x="7" y="0"/>
                    <a:pt x="7" y="0"/>
                    <a:pt x="7" y="0"/>
                  </a:cubicBezTo>
                  <a:cubicBezTo>
                    <a:pt x="3" y="0"/>
                    <a:pt x="0" y="3"/>
                    <a:pt x="0" y="7"/>
                  </a:cubicBezTo>
                  <a:lnTo>
                    <a:pt x="0" y="111"/>
                  </a:lnTo>
                  <a:close/>
                </a:path>
              </a:pathLst>
            </a:custGeom>
            <a:noFill/>
            <a:ln>
              <a:noFill/>
            </a:ln>
          </p:spPr>
          <p:txBody>
            <a:bodyPr vert="horz" wrap="square" lIns="182880" tIns="0" rIns="0" bIns="0" numCol="1" anchor="ctr" anchorCtr="0" compatLnSpc="1">
              <a:prstTxWarp prst="textNoShape">
                <a:avLst/>
              </a:prstTxWarp>
              <a:spAutoFit/>
            </a:bodyPr>
            <a:lstStyle>
              <a:defPPr>
                <a:defRPr lang="en-US"/>
              </a:defPPr>
              <a:lvl1pPr marL="0" algn="l" defTabSz="1051324" rtl="0" eaLnBrk="1" latinLnBrk="0" hangingPunct="1">
                <a:defRPr sz="2100" kern="1200">
                  <a:solidFill>
                    <a:schemeClr val="tx1"/>
                  </a:solidFill>
                  <a:latin typeface="+mn-lt"/>
                  <a:ea typeface="+mn-ea"/>
                  <a:cs typeface="+mn-cs"/>
                </a:defRPr>
              </a:lvl1pPr>
              <a:lvl2pPr marL="525660" algn="l" defTabSz="1051324" rtl="0" eaLnBrk="1" latinLnBrk="0" hangingPunct="1">
                <a:defRPr sz="2100" kern="1200">
                  <a:solidFill>
                    <a:schemeClr val="tx1"/>
                  </a:solidFill>
                  <a:latin typeface="+mn-lt"/>
                  <a:ea typeface="+mn-ea"/>
                  <a:cs typeface="+mn-cs"/>
                </a:defRPr>
              </a:lvl2pPr>
              <a:lvl3pPr marL="1051324" algn="l" defTabSz="1051324" rtl="0" eaLnBrk="1" latinLnBrk="0" hangingPunct="1">
                <a:defRPr sz="2100" kern="1200">
                  <a:solidFill>
                    <a:schemeClr val="tx1"/>
                  </a:solidFill>
                  <a:latin typeface="+mn-lt"/>
                  <a:ea typeface="+mn-ea"/>
                  <a:cs typeface="+mn-cs"/>
                </a:defRPr>
              </a:lvl3pPr>
              <a:lvl4pPr marL="1576981" algn="l" defTabSz="1051324" rtl="0" eaLnBrk="1" latinLnBrk="0" hangingPunct="1">
                <a:defRPr sz="2100" kern="1200">
                  <a:solidFill>
                    <a:schemeClr val="tx1"/>
                  </a:solidFill>
                  <a:latin typeface="+mn-lt"/>
                  <a:ea typeface="+mn-ea"/>
                  <a:cs typeface="+mn-cs"/>
                </a:defRPr>
              </a:lvl4pPr>
              <a:lvl5pPr marL="2102643" algn="l" defTabSz="1051324" rtl="0" eaLnBrk="1" latinLnBrk="0" hangingPunct="1">
                <a:defRPr sz="2100" kern="1200">
                  <a:solidFill>
                    <a:schemeClr val="tx1"/>
                  </a:solidFill>
                  <a:latin typeface="+mn-lt"/>
                  <a:ea typeface="+mn-ea"/>
                  <a:cs typeface="+mn-cs"/>
                </a:defRPr>
              </a:lvl5pPr>
              <a:lvl6pPr marL="2628305" algn="l" defTabSz="1051324" rtl="0" eaLnBrk="1" latinLnBrk="0" hangingPunct="1">
                <a:defRPr sz="2100" kern="1200">
                  <a:solidFill>
                    <a:schemeClr val="tx1"/>
                  </a:solidFill>
                  <a:latin typeface="+mn-lt"/>
                  <a:ea typeface="+mn-ea"/>
                  <a:cs typeface="+mn-cs"/>
                </a:defRPr>
              </a:lvl6pPr>
              <a:lvl7pPr marL="3153966" algn="l" defTabSz="1051324" rtl="0" eaLnBrk="1" latinLnBrk="0" hangingPunct="1">
                <a:defRPr sz="2100" kern="1200">
                  <a:solidFill>
                    <a:schemeClr val="tx1"/>
                  </a:solidFill>
                  <a:latin typeface="+mn-lt"/>
                  <a:ea typeface="+mn-ea"/>
                  <a:cs typeface="+mn-cs"/>
                </a:defRPr>
              </a:lvl7pPr>
              <a:lvl8pPr marL="3679626" algn="l" defTabSz="1051324" rtl="0" eaLnBrk="1" latinLnBrk="0" hangingPunct="1">
                <a:defRPr sz="2100" kern="1200">
                  <a:solidFill>
                    <a:schemeClr val="tx1"/>
                  </a:solidFill>
                  <a:latin typeface="+mn-lt"/>
                  <a:ea typeface="+mn-ea"/>
                  <a:cs typeface="+mn-cs"/>
                </a:defRPr>
              </a:lvl8pPr>
              <a:lvl9pPr marL="4205287" algn="l" defTabSz="1051324" rtl="0" eaLnBrk="1" latinLnBrk="0" hangingPunct="1">
                <a:defRPr sz="2100" kern="1200">
                  <a:solidFill>
                    <a:schemeClr val="tx1"/>
                  </a:solidFill>
                  <a:latin typeface="+mn-lt"/>
                  <a:ea typeface="+mn-ea"/>
                  <a:cs typeface="+mn-cs"/>
                </a:defRPr>
              </a:lvl9pPr>
            </a:lstStyle>
            <a:p>
              <a:pPr lvl="0"/>
              <a:r>
                <a:rPr lang="en-US" sz="2400" dirty="0">
                  <a:solidFill>
                    <a:srgbClr val="008272"/>
                  </a:solidFill>
                  <a:latin typeface="Segoe UI Semilight" panose="020B0402040204020203" pitchFamily="34" charset="0"/>
                  <a:cs typeface="Segoe UI Semilight" panose="020B0402040204020203" pitchFamily="34" charset="0"/>
                </a:rPr>
                <a:t>INCREASE</a:t>
              </a:r>
            </a:p>
            <a:p>
              <a:pPr lvl="0"/>
              <a:r>
                <a:rPr lang="en-US" sz="1400" dirty="0">
                  <a:solidFill>
                    <a:schemeClr val="tx1">
                      <a:lumMod val="50000"/>
                    </a:schemeClr>
                  </a:solidFill>
                  <a:latin typeface="Segoe UI Semilight" panose="020B0402040204020203" pitchFamily="34" charset="0"/>
                  <a:cs typeface="Segoe UI Semilight" panose="020B0402040204020203" pitchFamily="34" charset="0"/>
                </a:rPr>
                <a:t>Speed to Market</a:t>
              </a:r>
            </a:p>
          </p:txBody>
        </p:sp>
      </p:grpSp>
      <p:grpSp>
        <p:nvGrpSpPr>
          <p:cNvPr id="1170" name="Group 1169"/>
          <p:cNvGrpSpPr/>
          <p:nvPr/>
        </p:nvGrpSpPr>
        <p:grpSpPr>
          <a:xfrm>
            <a:off x="9489955" y="2707705"/>
            <a:ext cx="2444870" cy="860661"/>
            <a:chOff x="9074031" y="3574865"/>
            <a:chExt cx="2444870" cy="860661"/>
          </a:xfrm>
        </p:grpSpPr>
        <p:grpSp>
          <p:nvGrpSpPr>
            <p:cNvPr id="1153" name="Group 1152"/>
            <p:cNvGrpSpPr/>
            <p:nvPr/>
          </p:nvGrpSpPr>
          <p:grpSpPr>
            <a:xfrm>
              <a:off x="9074031" y="3574865"/>
              <a:ext cx="860661" cy="860661"/>
              <a:chOff x="10171113" y="1290594"/>
              <a:chExt cx="1041400" cy="1041400"/>
            </a:xfrm>
          </p:grpSpPr>
          <p:sp>
            <p:nvSpPr>
              <p:cNvPr id="1142" name="Oval 1141"/>
              <p:cNvSpPr/>
              <p:nvPr/>
            </p:nvSpPr>
            <p:spPr bwMode="auto">
              <a:xfrm>
                <a:off x="10171113" y="1290594"/>
                <a:ext cx="1041400" cy="1041400"/>
              </a:xfrm>
              <a:prstGeom prst="ellipse">
                <a:avLst/>
              </a:prstGeom>
              <a:solidFill>
                <a:srgbClr val="00B0E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090" name="Freeform 1153"/>
              <p:cNvSpPr>
                <a:spLocks noEditPoints="1"/>
              </p:cNvSpPr>
              <p:nvPr/>
            </p:nvSpPr>
            <p:spPr bwMode="auto">
              <a:xfrm>
                <a:off x="10442533" y="1563236"/>
                <a:ext cx="498559" cy="496115"/>
              </a:xfrm>
              <a:custGeom>
                <a:avLst/>
                <a:gdLst>
                  <a:gd name="T0" fmla="*/ 44 w 295"/>
                  <a:gd name="T1" fmla="*/ 116 h 294"/>
                  <a:gd name="T2" fmla="*/ 34 w 295"/>
                  <a:gd name="T3" fmla="*/ 106 h 294"/>
                  <a:gd name="T4" fmla="*/ 44 w 295"/>
                  <a:gd name="T5" fmla="*/ 95 h 294"/>
                  <a:gd name="T6" fmla="*/ 80 w 295"/>
                  <a:gd name="T7" fmla="*/ 95 h 294"/>
                  <a:gd name="T8" fmla="*/ 4 w 295"/>
                  <a:gd name="T9" fmla="*/ 19 h 294"/>
                  <a:gd name="T10" fmla="*/ 4 w 295"/>
                  <a:gd name="T11" fmla="*/ 4 h 294"/>
                  <a:gd name="T12" fmla="*/ 19 w 295"/>
                  <a:gd name="T13" fmla="*/ 4 h 294"/>
                  <a:gd name="T14" fmla="*/ 94 w 295"/>
                  <a:gd name="T15" fmla="*/ 79 h 294"/>
                  <a:gd name="T16" fmla="*/ 94 w 295"/>
                  <a:gd name="T17" fmla="*/ 45 h 294"/>
                  <a:gd name="T18" fmla="*/ 105 w 295"/>
                  <a:gd name="T19" fmla="*/ 34 h 294"/>
                  <a:gd name="T20" fmla="*/ 116 w 295"/>
                  <a:gd name="T21" fmla="*/ 45 h 294"/>
                  <a:gd name="T22" fmla="*/ 116 w 295"/>
                  <a:gd name="T23" fmla="*/ 106 h 294"/>
                  <a:gd name="T24" fmla="*/ 113 w 295"/>
                  <a:gd name="T25" fmla="*/ 113 h 294"/>
                  <a:gd name="T26" fmla="*/ 105 w 295"/>
                  <a:gd name="T27" fmla="*/ 116 h 294"/>
                  <a:gd name="T28" fmla="*/ 44 w 295"/>
                  <a:gd name="T29" fmla="*/ 116 h 294"/>
                  <a:gd name="T30" fmla="*/ 178 w 295"/>
                  <a:gd name="T31" fmla="*/ 105 h 294"/>
                  <a:gd name="T32" fmla="*/ 181 w 295"/>
                  <a:gd name="T33" fmla="*/ 112 h 294"/>
                  <a:gd name="T34" fmla="*/ 189 w 295"/>
                  <a:gd name="T35" fmla="*/ 116 h 294"/>
                  <a:gd name="T36" fmla="*/ 250 w 295"/>
                  <a:gd name="T37" fmla="*/ 116 h 294"/>
                  <a:gd name="T38" fmla="*/ 261 w 295"/>
                  <a:gd name="T39" fmla="*/ 105 h 294"/>
                  <a:gd name="T40" fmla="*/ 250 w 295"/>
                  <a:gd name="T41" fmla="*/ 94 h 294"/>
                  <a:gd name="T42" fmla="*/ 216 w 295"/>
                  <a:gd name="T43" fmla="*/ 94 h 294"/>
                  <a:gd name="T44" fmla="*/ 291 w 295"/>
                  <a:gd name="T45" fmla="*/ 19 h 294"/>
                  <a:gd name="T46" fmla="*/ 291 w 295"/>
                  <a:gd name="T47" fmla="*/ 4 h 294"/>
                  <a:gd name="T48" fmla="*/ 276 w 295"/>
                  <a:gd name="T49" fmla="*/ 4 h 294"/>
                  <a:gd name="T50" fmla="*/ 200 w 295"/>
                  <a:gd name="T51" fmla="*/ 80 h 294"/>
                  <a:gd name="T52" fmla="*/ 200 w 295"/>
                  <a:gd name="T53" fmla="*/ 44 h 294"/>
                  <a:gd name="T54" fmla="*/ 189 w 295"/>
                  <a:gd name="T55" fmla="*/ 33 h 294"/>
                  <a:gd name="T56" fmla="*/ 178 w 295"/>
                  <a:gd name="T57" fmla="*/ 44 h 294"/>
                  <a:gd name="T58" fmla="*/ 178 w 295"/>
                  <a:gd name="T59" fmla="*/ 105 h 294"/>
                  <a:gd name="T60" fmla="*/ 44 w 295"/>
                  <a:gd name="T61" fmla="*/ 178 h 294"/>
                  <a:gd name="T62" fmla="*/ 34 w 295"/>
                  <a:gd name="T63" fmla="*/ 189 h 294"/>
                  <a:gd name="T64" fmla="*/ 44 w 295"/>
                  <a:gd name="T65" fmla="*/ 199 h 294"/>
                  <a:gd name="T66" fmla="*/ 80 w 295"/>
                  <a:gd name="T67" fmla="*/ 199 h 294"/>
                  <a:gd name="T68" fmla="*/ 4 w 295"/>
                  <a:gd name="T69" fmla="*/ 275 h 294"/>
                  <a:gd name="T70" fmla="*/ 4 w 295"/>
                  <a:gd name="T71" fmla="*/ 290 h 294"/>
                  <a:gd name="T72" fmla="*/ 19 w 295"/>
                  <a:gd name="T73" fmla="*/ 290 h 294"/>
                  <a:gd name="T74" fmla="*/ 94 w 295"/>
                  <a:gd name="T75" fmla="*/ 215 h 294"/>
                  <a:gd name="T76" fmla="*/ 94 w 295"/>
                  <a:gd name="T77" fmla="*/ 249 h 294"/>
                  <a:gd name="T78" fmla="*/ 105 w 295"/>
                  <a:gd name="T79" fmla="*/ 260 h 294"/>
                  <a:gd name="T80" fmla="*/ 116 w 295"/>
                  <a:gd name="T81" fmla="*/ 249 h 294"/>
                  <a:gd name="T82" fmla="*/ 116 w 295"/>
                  <a:gd name="T83" fmla="*/ 189 h 294"/>
                  <a:gd name="T84" fmla="*/ 113 w 295"/>
                  <a:gd name="T85" fmla="*/ 181 h 294"/>
                  <a:gd name="T86" fmla="*/ 105 w 295"/>
                  <a:gd name="T87" fmla="*/ 178 h 294"/>
                  <a:gd name="T88" fmla="*/ 44 w 295"/>
                  <a:gd name="T89" fmla="*/ 178 h 294"/>
                  <a:gd name="T90" fmla="*/ 178 w 295"/>
                  <a:gd name="T91" fmla="*/ 250 h 294"/>
                  <a:gd name="T92" fmla="*/ 189 w 295"/>
                  <a:gd name="T93" fmla="*/ 261 h 294"/>
                  <a:gd name="T94" fmla="*/ 200 w 295"/>
                  <a:gd name="T95" fmla="*/ 250 h 294"/>
                  <a:gd name="T96" fmla="*/ 200 w 295"/>
                  <a:gd name="T97" fmla="*/ 215 h 294"/>
                  <a:gd name="T98" fmla="*/ 276 w 295"/>
                  <a:gd name="T99" fmla="*/ 290 h 294"/>
                  <a:gd name="T100" fmla="*/ 291 w 295"/>
                  <a:gd name="T101" fmla="*/ 290 h 294"/>
                  <a:gd name="T102" fmla="*/ 291 w 295"/>
                  <a:gd name="T103" fmla="*/ 275 h 294"/>
                  <a:gd name="T104" fmla="*/ 216 w 295"/>
                  <a:gd name="T105" fmla="*/ 200 h 294"/>
                  <a:gd name="T106" fmla="*/ 250 w 295"/>
                  <a:gd name="T107" fmla="*/ 200 h 294"/>
                  <a:gd name="T108" fmla="*/ 261 w 295"/>
                  <a:gd name="T109" fmla="*/ 189 h 294"/>
                  <a:gd name="T110" fmla="*/ 250 w 295"/>
                  <a:gd name="T111" fmla="*/ 179 h 294"/>
                  <a:gd name="T112" fmla="*/ 189 w 295"/>
                  <a:gd name="T113" fmla="*/ 179 h 294"/>
                  <a:gd name="T114" fmla="*/ 181 w 295"/>
                  <a:gd name="T115" fmla="*/ 182 h 294"/>
                  <a:gd name="T116" fmla="*/ 178 w 295"/>
                  <a:gd name="T117" fmla="*/ 189 h 294"/>
                  <a:gd name="T118" fmla="*/ 178 w 295"/>
                  <a:gd name="T119" fmla="*/ 250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95" h="294">
                    <a:moveTo>
                      <a:pt x="44" y="116"/>
                    </a:moveTo>
                    <a:cubicBezTo>
                      <a:pt x="39" y="116"/>
                      <a:pt x="34" y="111"/>
                      <a:pt x="34" y="106"/>
                    </a:cubicBezTo>
                    <a:cubicBezTo>
                      <a:pt x="34" y="100"/>
                      <a:pt x="39" y="95"/>
                      <a:pt x="44" y="95"/>
                    </a:cubicBezTo>
                    <a:cubicBezTo>
                      <a:pt x="80" y="95"/>
                      <a:pt x="80" y="95"/>
                      <a:pt x="80" y="95"/>
                    </a:cubicBezTo>
                    <a:cubicBezTo>
                      <a:pt x="4" y="19"/>
                      <a:pt x="4" y="19"/>
                      <a:pt x="4" y="19"/>
                    </a:cubicBezTo>
                    <a:cubicBezTo>
                      <a:pt x="0" y="15"/>
                      <a:pt x="0" y="8"/>
                      <a:pt x="4" y="4"/>
                    </a:cubicBezTo>
                    <a:cubicBezTo>
                      <a:pt x="8" y="0"/>
                      <a:pt x="15" y="0"/>
                      <a:pt x="19" y="4"/>
                    </a:cubicBezTo>
                    <a:cubicBezTo>
                      <a:pt x="94" y="79"/>
                      <a:pt x="94" y="79"/>
                      <a:pt x="94" y="79"/>
                    </a:cubicBezTo>
                    <a:cubicBezTo>
                      <a:pt x="94" y="45"/>
                      <a:pt x="94" y="45"/>
                      <a:pt x="94" y="45"/>
                    </a:cubicBezTo>
                    <a:cubicBezTo>
                      <a:pt x="94" y="39"/>
                      <a:pt x="99" y="34"/>
                      <a:pt x="105" y="34"/>
                    </a:cubicBezTo>
                    <a:cubicBezTo>
                      <a:pt x="111" y="34"/>
                      <a:pt x="116" y="39"/>
                      <a:pt x="116" y="45"/>
                    </a:cubicBezTo>
                    <a:cubicBezTo>
                      <a:pt x="116" y="106"/>
                      <a:pt x="116" y="106"/>
                      <a:pt x="116" y="106"/>
                    </a:cubicBezTo>
                    <a:cubicBezTo>
                      <a:pt x="116" y="109"/>
                      <a:pt x="115" y="111"/>
                      <a:pt x="113" y="113"/>
                    </a:cubicBezTo>
                    <a:cubicBezTo>
                      <a:pt x="111" y="115"/>
                      <a:pt x="108" y="116"/>
                      <a:pt x="105" y="116"/>
                    </a:cubicBezTo>
                    <a:lnTo>
                      <a:pt x="44" y="116"/>
                    </a:lnTo>
                    <a:close/>
                    <a:moveTo>
                      <a:pt x="178" y="105"/>
                    </a:moveTo>
                    <a:cubicBezTo>
                      <a:pt x="178" y="108"/>
                      <a:pt x="179" y="110"/>
                      <a:pt x="181" y="112"/>
                    </a:cubicBezTo>
                    <a:cubicBezTo>
                      <a:pt x="183" y="114"/>
                      <a:pt x="186" y="116"/>
                      <a:pt x="189" y="116"/>
                    </a:cubicBezTo>
                    <a:cubicBezTo>
                      <a:pt x="250" y="116"/>
                      <a:pt x="250" y="116"/>
                      <a:pt x="250" y="116"/>
                    </a:cubicBezTo>
                    <a:cubicBezTo>
                      <a:pt x="256" y="116"/>
                      <a:pt x="261" y="111"/>
                      <a:pt x="261" y="105"/>
                    </a:cubicBezTo>
                    <a:cubicBezTo>
                      <a:pt x="261" y="99"/>
                      <a:pt x="256" y="94"/>
                      <a:pt x="250" y="94"/>
                    </a:cubicBezTo>
                    <a:cubicBezTo>
                      <a:pt x="216" y="94"/>
                      <a:pt x="216" y="94"/>
                      <a:pt x="216" y="94"/>
                    </a:cubicBezTo>
                    <a:cubicBezTo>
                      <a:pt x="291" y="19"/>
                      <a:pt x="291" y="19"/>
                      <a:pt x="291" y="19"/>
                    </a:cubicBezTo>
                    <a:cubicBezTo>
                      <a:pt x="295" y="15"/>
                      <a:pt x="295" y="8"/>
                      <a:pt x="291" y="4"/>
                    </a:cubicBezTo>
                    <a:cubicBezTo>
                      <a:pt x="287" y="0"/>
                      <a:pt x="280" y="0"/>
                      <a:pt x="276" y="4"/>
                    </a:cubicBezTo>
                    <a:cubicBezTo>
                      <a:pt x="200" y="80"/>
                      <a:pt x="200" y="80"/>
                      <a:pt x="200" y="80"/>
                    </a:cubicBezTo>
                    <a:cubicBezTo>
                      <a:pt x="200" y="44"/>
                      <a:pt x="200" y="44"/>
                      <a:pt x="200" y="44"/>
                    </a:cubicBezTo>
                    <a:cubicBezTo>
                      <a:pt x="200" y="38"/>
                      <a:pt x="195" y="33"/>
                      <a:pt x="189" y="33"/>
                    </a:cubicBezTo>
                    <a:cubicBezTo>
                      <a:pt x="183" y="33"/>
                      <a:pt x="178" y="38"/>
                      <a:pt x="178" y="44"/>
                    </a:cubicBezTo>
                    <a:lnTo>
                      <a:pt x="178" y="105"/>
                    </a:lnTo>
                    <a:close/>
                    <a:moveTo>
                      <a:pt x="44" y="178"/>
                    </a:moveTo>
                    <a:cubicBezTo>
                      <a:pt x="39" y="178"/>
                      <a:pt x="34" y="183"/>
                      <a:pt x="34" y="189"/>
                    </a:cubicBezTo>
                    <a:cubicBezTo>
                      <a:pt x="34" y="195"/>
                      <a:pt x="39" y="199"/>
                      <a:pt x="44" y="199"/>
                    </a:cubicBezTo>
                    <a:cubicBezTo>
                      <a:pt x="80" y="199"/>
                      <a:pt x="80" y="199"/>
                      <a:pt x="80" y="199"/>
                    </a:cubicBezTo>
                    <a:cubicBezTo>
                      <a:pt x="4" y="275"/>
                      <a:pt x="4" y="275"/>
                      <a:pt x="4" y="275"/>
                    </a:cubicBezTo>
                    <a:cubicBezTo>
                      <a:pt x="0" y="279"/>
                      <a:pt x="0" y="286"/>
                      <a:pt x="4" y="290"/>
                    </a:cubicBezTo>
                    <a:cubicBezTo>
                      <a:pt x="8" y="294"/>
                      <a:pt x="15" y="294"/>
                      <a:pt x="19" y="290"/>
                    </a:cubicBezTo>
                    <a:cubicBezTo>
                      <a:pt x="94" y="215"/>
                      <a:pt x="94" y="215"/>
                      <a:pt x="94" y="215"/>
                    </a:cubicBezTo>
                    <a:cubicBezTo>
                      <a:pt x="94" y="249"/>
                      <a:pt x="94" y="249"/>
                      <a:pt x="94" y="249"/>
                    </a:cubicBezTo>
                    <a:cubicBezTo>
                      <a:pt x="94" y="255"/>
                      <a:pt x="99" y="260"/>
                      <a:pt x="105" y="260"/>
                    </a:cubicBezTo>
                    <a:cubicBezTo>
                      <a:pt x="111" y="260"/>
                      <a:pt x="116" y="255"/>
                      <a:pt x="116" y="249"/>
                    </a:cubicBezTo>
                    <a:cubicBezTo>
                      <a:pt x="116" y="189"/>
                      <a:pt x="116" y="189"/>
                      <a:pt x="116" y="189"/>
                    </a:cubicBezTo>
                    <a:cubicBezTo>
                      <a:pt x="116" y="186"/>
                      <a:pt x="115" y="183"/>
                      <a:pt x="113" y="181"/>
                    </a:cubicBezTo>
                    <a:cubicBezTo>
                      <a:pt x="111" y="179"/>
                      <a:pt x="108" y="178"/>
                      <a:pt x="105" y="178"/>
                    </a:cubicBezTo>
                    <a:lnTo>
                      <a:pt x="44" y="178"/>
                    </a:lnTo>
                    <a:close/>
                    <a:moveTo>
                      <a:pt x="178" y="250"/>
                    </a:moveTo>
                    <a:cubicBezTo>
                      <a:pt x="178" y="256"/>
                      <a:pt x="183" y="261"/>
                      <a:pt x="189" y="261"/>
                    </a:cubicBezTo>
                    <a:cubicBezTo>
                      <a:pt x="195" y="261"/>
                      <a:pt x="200" y="256"/>
                      <a:pt x="200" y="250"/>
                    </a:cubicBezTo>
                    <a:cubicBezTo>
                      <a:pt x="200" y="215"/>
                      <a:pt x="200" y="215"/>
                      <a:pt x="200" y="215"/>
                    </a:cubicBezTo>
                    <a:cubicBezTo>
                      <a:pt x="276" y="290"/>
                      <a:pt x="276" y="290"/>
                      <a:pt x="276" y="290"/>
                    </a:cubicBezTo>
                    <a:cubicBezTo>
                      <a:pt x="280" y="294"/>
                      <a:pt x="287" y="294"/>
                      <a:pt x="291" y="290"/>
                    </a:cubicBezTo>
                    <a:cubicBezTo>
                      <a:pt x="295" y="286"/>
                      <a:pt x="295" y="279"/>
                      <a:pt x="291" y="275"/>
                    </a:cubicBezTo>
                    <a:cubicBezTo>
                      <a:pt x="216" y="200"/>
                      <a:pt x="216" y="200"/>
                      <a:pt x="216" y="200"/>
                    </a:cubicBezTo>
                    <a:cubicBezTo>
                      <a:pt x="250" y="200"/>
                      <a:pt x="250" y="200"/>
                      <a:pt x="250" y="200"/>
                    </a:cubicBezTo>
                    <a:cubicBezTo>
                      <a:pt x="256" y="200"/>
                      <a:pt x="261" y="195"/>
                      <a:pt x="261" y="189"/>
                    </a:cubicBezTo>
                    <a:cubicBezTo>
                      <a:pt x="261" y="183"/>
                      <a:pt x="256" y="179"/>
                      <a:pt x="250" y="179"/>
                    </a:cubicBezTo>
                    <a:cubicBezTo>
                      <a:pt x="189" y="179"/>
                      <a:pt x="189" y="179"/>
                      <a:pt x="189" y="179"/>
                    </a:cubicBezTo>
                    <a:cubicBezTo>
                      <a:pt x="186" y="179"/>
                      <a:pt x="183" y="180"/>
                      <a:pt x="181" y="182"/>
                    </a:cubicBezTo>
                    <a:cubicBezTo>
                      <a:pt x="179" y="184"/>
                      <a:pt x="178" y="186"/>
                      <a:pt x="178" y="189"/>
                    </a:cubicBezTo>
                    <a:lnTo>
                      <a:pt x="178" y="250"/>
                    </a:lnTo>
                    <a:close/>
                  </a:path>
                </a:pathLst>
              </a:custGeom>
              <a:solidFill>
                <a:schemeClr val="bg1"/>
              </a:solidFill>
              <a:ln w="19050">
                <a:solidFill>
                  <a:schemeClr val="bg1"/>
                </a:solidFill>
              </a:ln>
            </p:spPr>
            <p:txBody>
              <a:bodyPr vert="horz" wrap="square" lIns="91440" tIns="45720" rIns="91440" bIns="45720" numCol="1" anchor="t" anchorCtr="0" compatLnSpc="1">
                <a:prstTxWarp prst="textNoShape">
                  <a:avLst/>
                </a:prstTxWarp>
              </a:bodyPr>
              <a:lstStyle/>
              <a:p>
                <a:endParaRPr lang="en-US" dirty="0"/>
              </a:p>
            </p:txBody>
          </p:sp>
        </p:grpSp>
        <p:sp>
          <p:nvSpPr>
            <p:cNvPr id="1167" name="Freeform 485"/>
            <p:cNvSpPr>
              <a:spLocks/>
            </p:cNvSpPr>
            <p:nvPr/>
          </p:nvSpPr>
          <p:spPr bwMode="auto">
            <a:xfrm>
              <a:off x="9933189" y="3712808"/>
              <a:ext cx="1585712" cy="584775"/>
            </a:xfrm>
            <a:custGeom>
              <a:avLst/>
              <a:gdLst>
                <a:gd name="T0" fmla="*/ 0 w 390"/>
                <a:gd name="T1" fmla="*/ 111 h 118"/>
                <a:gd name="T2" fmla="*/ 7 w 390"/>
                <a:gd name="T3" fmla="*/ 118 h 118"/>
                <a:gd name="T4" fmla="*/ 383 w 390"/>
                <a:gd name="T5" fmla="*/ 118 h 118"/>
                <a:gd name="T6" fmla="*/ 390 w 390"/>
                <a:gd name="T7" fmla="*/ 111 h 118"/>
                <a:gd name="T8" fmla="*/ 390 w 390"/>
                <a:gd name="T9" fmla="*/ 7 h 118"/>
                <a:gd name="T10" fmla="*/ 383 w 390"/>
                <a:gd name="T11" fmla="*/ 0 h 118"/>
                <a:gd name="T12" fmla="*/ 7 w 390"/>
                <a:gd name="T13" fmla="*/ 0 h 118"/>
                <a:gd name="T14" fmla="*/ 0 w 390"/>
                <a:gd name="T15" fmla="*/ 7 h 118"/>
                <a:gd name="T16" fmla="*/ 0 w 390"/>
                <a:gd name="T17" fmla="*/ 111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0" h="118">
                  <a:moveTo>
                    <a:pt x="0" y="111"/>
                  </a:moveTo>
                  <a:cubicBezTo>
                    <a:pt x="0" y="115"/>
                    <a:pt x="3" y="118"/>
                    <a:pt x="7" y="118"/>
                  </a:cubicBezTo>
                  <a:cubicBezTo>
                    <a:pt x="383" y="118"/>
                    <a:pt x="383" y="118"/>
                    <a:pt x="383" y="118"/>
                  </a:cubicBezTo>
                  <a:cubicBezTo>
                    <a:pt x="387" y="118"/>
                    <a:pt x="390" y="115"/>
                    <a:pt x="390" y="111"/>
                  </a:cubicBezTo>
                  <a:cubicBezTo>
                    <a:pt x="390" y="7"/>
                    <a:pt x="390" y="7"/>
                    <a:pt x="390" y="7"/>
                  </a:cubicBezTo>
                  <a:cubicBezTo>
                    <a:pt x="390" y="3"/>
                    <a:pt x="387" y="0"/>
                    <a:pt x="383" y="0"/>
                  </a:cubicBezTo>
                  <a:cubicBezTo>
                    <a:pt x="7" y="0"/>
                    <a:pt x="7" y="0"/>
                    <a:pt x="7" y="0"/>
                  </a:cubicBezTo>
                  <a:cubicBezTo>
                    <a:pt x="3" y="0"/>
                    <a:pt x="0" y="3"/>
                    <a:pt x="0" y="7"/>
                  </a:cubicBezTo>
                  <a:lnTo>
                    <a:pt x="0" y="111"/>
                  </a:lnTo>
                  <a:close/>
                </a:path>
              </a:pathLst>
            </a:custGeom>
            <a:noFill/>
            <a:ln>
              <a:noFill/>
            </a:ln>
          </p:spPr>
          <p:txBody>
            <a:bodyPr vert="horz" wrap="square" lIns="182880" tIns="0" rIns="0" bIns="0" numCol="1" anchor="ctr" anchorCtr="0" compatLnSpc="1">
              <a:prstTxWarp prst="textNoShape">
                <a:avLst/>
              </a:prstTxWarp>
              <a:spAutoFit/>
            </a:bodyPr>
            <a:lstStyle>
              <a:defPPr>
                <a:defRPr lang="en-US"/>
              </a:defPPr>
              <a:lvl1pPr marL="0" algn="l" defTabSz="1051324" rtl="0" eaLnBrk="1" latinLnBrk="0" hangingPunct="1">
                <a:defRPr sz="2100" kern="1200">
                  <a:solidFill>
                    <a:schemeClr val="tx1"/>
                  </a:solidFill>
                  <a:latin typeface="+mn-lt"/>
                  <a:ea typeface="+mn-ea"/>
                  <a:cs typeface="+mn-cs"/>
                </a:defRPr>
              </a:lvl1pPr>
              <a:lvl2pPr marL="525660" algn="l" defTabSz="1051324" rtl="0" eaLnBrk="1" latinLnBrk="0" hangingPunct="1">
                <a:defRPr sz="2100" kern="1200">
                  <a:solidFill>
                    <a:schemeClr val="tx1"/>
                  </a:solidFill>
                  <a:latin typeface="+mn-lt"/>
                  <a:ea typeface="+mn-ea"/>
                  <a:cs typeface="+mn-cs"/>
                </a:defRPr>
              </a:lvl2pPr>
              <a:lvl3pPr marL="1051324" algn="l" defTabSz="1051324" rtl="0" eaLnBrk="1" latinLnBrk="0" hangingPunct="1">
                <a:defRPr sz="2100" kern="1200">
                  <a:solidFill>
                    <a:schemeClr val="tx1"/>
                  </a:solidFill>
                  <a:latin typeface="+mn-lt"/>
                  <a:ea typeface="+mn-ea"/>
                  <a:cs typeface="+mn-cs"/>
                </a:defRPr>
              </a:lvl3pPr>
              <a:lvl4pPr marL="1576981" algn="l" defTabSz="1051324" rtl="0" eaLnBrk="1" latinLnBrk="0" hangingPunct="1">
                <a:defRPr sz="2100" kern="1200">
                  <a:solidFill>
                    <a:schemeClr val="tx1"/>
                  </a:solidFill>
                  <a:latin typeface="+mn-lt"/>
                  <a:ea typeface="+mn-ea"/>
                  <a:cs typeface="+mn-cs"/>
                </a:defRPr>
              </a:lvl4pPr>
              <a:lvl5pPr marL="2102643" algn="l" defTabSz="1051324" rtl="0" eaLnBrk="1" latinLnBrk="0" hangingPunct="1">
                <a:defRPr sz="2100" kern="1200">
                  <a:solidFill>
                    <a:schemeClr val="tx1"/>
                  </a:solidFill>
                  <a:latin typeface="+mn-lt"/>
                  <a:ea typeface="+mn-ea"/>
                  <a:cs typeface="+mn-cs"/>
                </a:defRPr>
              </a:lvl5pPr>
              <a:lvl6pPr marL="2628305" algn="l" defTabSz="1051324" rtl="0" eaLnBrk="1" latinLnBrk="0" hangingPunct="1">
                <a:defRPr sz="2100" kern="1200">
                  <a:solidFill>
                    <a:schemeClr val="tx1"/>
                  </a:solidFill>
                  <a:latin typeface="+mn-lt"/>
                  <a:ea typeface="+mn-ea"/>
                  <a:cs typeface="+mn-cs"/>
                </a:defRPr>
              </a:lvl6pPr>
              <a:lvl7pPr marL="3153966" algn="l" defTabSz="1051324" rtl="0" eaLnBrk="1" latinLnBrk="0" hangingPunct="1">
                <a:defRPr sz="2100" kern="1200">
                  <a:solidFill>
                    <a:schemeClr val="tx1"/>
                  </a:solidFill>
                  <a:latin typeface="+mn-lt"/>
                  <a:ea typeface="+mn-ea"/>
                  <a:cs typeface="+mn-cs"/>
                </a:defRPr>
              </a:lvl7pPr>
              <a:lvl8pPr marL="3679626" algn="l" defTabSz="1051324" rtl="0" eaLnBrk="1" latinLnBrk="0" hangingPunct="1">
                <a:defRPr sz="2100" kern="1200">
                  <a:solidFill>
                    <a:schemeClr val="tx1"/>
                  </a:solidFill>
                  <a:latin typeface="+mn-lt"/>
                  <a:ea typeface="+mn-ea"/>
                  <a:cs typeface="+mn-cs"/>
                </a:defRPr>
              </a:lvl8pPr>
              <a:lvl9pPr marL="4205287" algn="l" defTabSz="1051324" rtl="0" eaLnBrk="1" latinLnBrk="0" hangingPunct="1">
                <a:defRPr sz="2100" kern="1200">
                  <a:solidFill>
                    <a:schemeClr val="tx1"/>
                  </a:solidFill>
                  <a:latin typeface="+mn-lt"/>
                  <a:ea typeface="+mn-ea"/>
                  <a:cs typeface="+mn-cs"/>
                </a:defRPr>
              </a:lvl9pPr>
            </a:lstStyle>
            <a:p>
              <a:pPr lvl="0"/>
              <a:r>
                <a:rPr lang="en-US" sz="2400" dirty="0">
                  <a:solidFill>
                    <a:srgbClr val="00B0E3"/>
                  </a:solidFill>
                  <a:latin typeface="Segoe UI Semilight" panose="020B0402040204020203" pitchFamily="34" charset="0"/>
                  <a:cs typeface="Segoe UI Semilight" panose="020B0402040204020203" pitchFamily="34" charset="0"/>
                </a:rPr>
                <a:t>DIMINISH</a:t>
              </a:r>
            </a:p>
            <a:p>
              <a:pPr lvl="0"/>
              <a:r>
                <a:rPr lang="en-US" sz="1400" dirty="0">
                  <a:solidFill>
                    <a:schemeClr val="tx1">
                      <a:lumMod val="50000"/>
                    </a:schemeClr>
                  </a:solidFill>
                  <a:latin typeface="Segoe UI Semilight" panose="020B0402040204020203" pitchFamily="34" charset="0"/>
                  <a:cs typeface="Segoe UI Semilight" panose="020B0402040204020203" pitchFamily="34" charset="0"/>
                </a:rPr>
                <a:t>Scrap and Rework</a:t>
              </a:r>
            </a:p>
          </p:txBody>
        </p:sp>
      </p:grpSp>
      <p:cxnSp>
        <p:nvCxnSpPr>
          <p:cNvPr id="1177" name="Connector: Elbow 1176"/>
          <p:cNvCxnSpPr>
            <a:cxnSpLocks/>
          </p:cNvCxnSpPr>
          <p:nvPr/>
        </p:nvCxnSpPr>
        <p:spPr>
          <a:xfrm rot="16200000" flipH="1">
            <a:off x="1776220" y="3893154"/>
            <a:ext cx="1604554" cy="1569244"/>
          </a:xfrm>
          <a:prstGeom prst="bentConnector3">
            <a:avLst>
              <a:gd name="adj1" fmla="val 38107"/>
            </a:avLst>
          </a:prstGeom>
          <a:ln w="12700" cap="rnd">
            <a:solidFill>
              <a:srgbClr val="D83B01"/>
            </a:solidFill>
            <a:prstDash val="sysDash"/>
            <a:headEnd type="oval"/>
            <a:tailEnd type="none"/>
          </a:ln>
        </p:spPr>
        <p:style>
          <a:lnRef idx="1">
            <a:schemeClr val="accent1"/>
          </a:lnRef>
          <a:fillRef idx="0">
            <a:schemeClr val="accent1"/>
          </a:fillRef>
          <a:effectRef idx="0">
            <a:schemeClr val="accent1"/>
          </a:effectRef>
          <a:fontRef idx="minor">
            <a:schemeClr val="tx1"/>
          </a:fontRef>
        </p:style>
      </p:cxnSp>
      <p:cxnSp>
        <p:nvCxnSpPr>
          <p:cNvPr id="1186" name="Connector: Elbow 1185"/>
          <p:cNvCxnSpPr>
            <a:cxnSpLocks/>
          </p:cNvCxnSpPr>
          <p:nvPr/>
        </p:nvCxnSpPr>
        <p:spPr>
          <a:xfrm rot="16200000" flipH="1">
            <a:off x="2796668" y="3385447"/>
            <a:ext cx="3607569" cy="581642"/>
          </a:xfrm>
          <a:prstGeom prst="bentConnector3">
            <a:avLst>
              <a:gd name="adj1" fmla="val 80857"/>
            </a:avLst>
          </a:prstGeom>
          <a:ln w="12700" cap="rnd">
            <a:solidFill>
              <a:srgbClr val="0078D7"/>
            </a:solidFill>
            <a:prstDash val="sysDash"/>
            <a:headEnd type="oval"/>
            <a:tailEnd type="none"/>
          </a:ln>
        </p:spPr>
        <p:style>
          <a:lnRef idx="1">
            <a:schemeClr val="accent1"/>
          </a:lnRef>
          <a:fillRef idx="0">
            <a:schemeClr val="accent1"/>
          </a:fillRef>
          <a:effectRef idx="0">
            <a:schemeClr val="accent1"/>
          </a:effectRef>
          <a:fontRef idx="minor">
            <a:schemeClr val="tx1"/>
          </a:fontRef>
        </p:style>
      </p:cxnSp>
      <p:cxnSp>
        <p:nvCxnSpPr>
          <p:cNvPr id="1190" name="Connector: Elbow 1189"/>
          <p:cNvCxnSpPr>
            <a:cxnSpLocks/>
          </p:cNvCxnSpPr>
          <p:nvPr/>
        </p:nvCxnSpPr>
        <p:spPr>
          <a:xfrm rot="16200000" flipH="1">
            <a:off x="5116902" y="4165198"/>
            <a:ext cx="1366922" cy="1262788"/>
          </a:xfrm>
          <a:prstGeom prst="bentConnector3">
            <a:avLst>
              <a:gd name="adj1" fmla="val 23242"/>
            </a:avLst>
          </a:prstGeom>
          <a:ln w="12700" cap="rnd">
            <a:solidFill>
              <a:srgbClr val="C78E00"/>
            </a:solidFill>
            <a:prstDash val="sysDash"/>
            <a:headEnd type="oval"/>
            <a:tailEnd type="none"/>
          </a:ln>
        </p:spPr>
        <p:style>
          <a:lnRef idx="1">
            <a:schemeClr val="accent1"/>
          </a:lnRef>
          <a:fillRef idx="0">
            <a:schemeClr val="accent1"/>
          </a:fillRef>
          <a:effectRef idx="0">
            <a:schemeClr val="accent1"/>
          </a:effectRef>
          <a:fontRef idx="minor">
            <a:schemeClr val="tx1"/>
          </a:fontRef>
        </p:style>
      </p:cxnSp>
      <p:cxnSp>
        <p:nvCxnSpPr>
          <p:cNvPr id="1209" name="Connector: Elbow 1208"/>
          <p:cNvCxnSpPr>
            <a:cxnSpLocks/>
          </p:cNvCxnSpPr>
          <p:nvPr/>
        </p:nvCxnSpPr>
        <p:spPr>
          <a:xfrm rot="16200000" flipH="1">
            <a:off x="6034397" y="3564976"/>
            <a:ext cx="2617117" cy="1213036"/>
          </a:xfrm>
          <a:prstGeom prst="bentConnector3">
            <a:avLst>
              <a:gd name="adj1" fmla="val 10200"/>
            </a:avLst>
          </a:prstGeom>
          <a:ln w="12700" cap="rnd">
            <a:solidFill>
              <a:srgbClr val="00188F"/>
            </a:solidFill>
            <a:prstDash val="sysDash"/>
            <a:headEnd type="oval"/>
            <a:tailEnd type="none"/>
          </a:ln>
        </p:spPr>
        <p:style>
          <a:lnRef idx="1">
            <a:schemeClr val="accent1"/>
          </a:lnRef>
          <a:fillRef idx="0">
            <a:schemeClr val="accent1"/>
          </a:fillRef>
          <a:effectRef idx="0">
            <a:schemeClr val="accent1"/>
          </a:effectRef>
          <a:fontRef idx="minor">
            <a:schemeClr val="tx1"/>
          </a:fontRef>
        </p:style>
      </p:cxnSp>
      <p:cxnSp>
        <p:nvCxnSpPr>
          <p:cNvPr id="1215" name="Connector: Elbow 1214"/>
          <p:cNvCxnSpPr>
            <a:cxnSpLocks/>
          </p:cNvCxnSpPr>
          <p:nvPr/>
        </p:nvCxnSpPr>
        <p:spPr>
          <a:xfrm rot="16200000" flipH="1">
            <a:off x="7571027" y="3561124"/>
            <a:ext cx="3512675" cy="325182"/>
          </a:xfrm>
          <a:prstGeom prst="bentConnector3">
            <a:avLst>
              <a:gd name="adj1" fmla="val 82822"/>
            </a:avLst>
          </a:prstGeom>
          <a:ln w="12700" cap="rnd">
            <a:solidFill>
              <a:srgbClr val="008272"/>
            </a:solidFill>
            <a:prstDash val="sysDash"/>
            <a:headEnd type="oval"/>
            <a:tailEnd type="none"/>
          </a:ln>
        </p:spPr>
        <p:style>
          <a:lnRef idx="1">
            <a:schemeClr val="accent1"/>
          </a:lnRef>
          <a:fillRef idx="0">
            <a:schemeClr val="accent1"/>
          </a:fillRef>
          <a:effectRef idx="0">
            <a:schemeClr val="accent1"/>
          </a:effectRef>
          <a:fontRef idx="minor">
            <a:schemeClr val="tx1"/>
          </a:fontRef>
        </p:style>
      </p:cxnSp>
      <p:cxnSp>
        <p:nvCxnSpPr>
          <p:cNvPr id="1219" name="Connector: Elbow 1218"/>
          <p:cNvCxnSpPr>
            <a:cxnSpLocks/>
          </p:cNvCxnSpPr>
          <p:nvPr/>
        </p:nvCxnSpPr>
        <p:spPr>
          <a:xfrm rot="16200000" flipH="1">
            <a:off x="9581471" y="4062528"/>
            <a:ext cx="1756336" cy="1078709"/>
          </a:xfrm>
          <a:prstGeom prst="bentConnector3">
            <a:avLst>
              <a:gd name="adj1" fmla="val 50000"/>
            </a:avLst>
          </a:prstGeom>
          <a:ln w="12700" cap="rnd">
            <a:solidFill>
              <a:srgbClr val="00B0E3"/>
            </a:solidFill>
            <a:prstDash val="sysDash"/>
            <a:headEnd type="oval"/>
            <a:tailEnd type="none"/>
          </a:ln>
        </p:spPr>
        <p:style>
          <a:lnRef idx="1">
            <a:schemeClr val="accent1"/>
          </a:lnRef>
          <a:fillRef idx="0">
            <a:schemeClr val="accent1"/>
          </a:fillRef>
          <a:effectRef idx="0">
            <a:schemeClr val="accent1"/>
          </a:effectRef>
          <a:fontRef idx="minor">
            <a:schemeClr val="tx1"/>
          </a:fontRef>
        </p:style>
      </p:cxnSp>
      <p:grpSp>
        <p:nvGrpSpPr>
          <p:cNvPr id="1234" name="Group 1233"/>
          <p:cNvGrpSpPr/>
          <p:nvPr/>
        </p:nvGrpSpPr>
        <p:grpSpPr>
          <a:xfrm>
            <a:off x="6296760" y="1887985"/>
            <a:ext cx="2649656" cy="860661"/>
            <a:chOff x="6296760" y="1887985"/>
            <a:chExt cx="2649656" cy="860661"/>
          </a:xfrm>
        </p:grpSpPr>
        <p:sp>
          <p:nvSpPr>
            <p:cNvPr id="1163" name="Freeform 485"/>
            <p:cNvSpPr>
              <a:spLocks/>
            </p:cNvSpPr>
            <p:nvPr/>
          </p:nvSpPr>
          <p:spPr bwMode="auto">
            <a:xfrm>
              <a:off x="7164842" y="1916605"/>
              <a:ext cx="1781574" cy="800219"/>
            </a:xfrm>
            <a:custGeom>
              <a:avLst/>
              <a:gdLst>
                <a:gd name="T0" fmla="*/ 0 w 390"/>
                <a:gd name="T1" fmla="*/ 111 h 118"/>
                <a:gd name="T2" fmla="*/ 7 w 390"/>
                <a:gd name="T3" fmla="*/ 118 h 118"/>
                <a:gd name="T4" fmla="*/ 383 w 390"/>
                <a:gd name="T5" fmla="*/ 118 h 118"/>
                <a:gd name="T6" fmla="*/ 390 w 390"/>
                <a:gd name="T7" fmla="*/ 111 h 118"/>
                <a:gd name="T8" fmla="*/ 390 w 390"/>
                <a:gd name="T9" fmla="*/ 7 h 118"/>
                <a:gd name="T10" fmla="*/ 383 w 390"/>
                <a:gd name="T11" fmla="*/ 0 h 118"/>
                <a:gd name="T12" fmla="*/ 7 w 390"/>
                <a:gd name="T13" fmla="*/ 0 h 118"/>
                <a:gd name="T14" fmla="*/ 0 w 390"/>
                <a:gd name="T15" fmla="*/ 7 h 118"/>
                <a:gd name="T16" fmla="*/ 0 w 390"/>
                <a:gd name="T17" fmla="*/ 111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0" h="118">
                  <a:moveTo>
                    <a:pt x="0" y="111"/>
                  </a:moveTo>
                  <a:cubicBezTo>
                    <a:pt x="0" y="115"/>
                    <a:pt x="3" y="118"/>
                    <a:pt x="7" y="118"/>
                  </a:cubicBezTo>
                  <a:cubicBezTo>
                    <a:pt x="383" y="118"/>
                    <a:pt x="383" y="118"/>
                    <a:pt x="383" y="118"/>
                  </a:cubicBezTo>
                  <a:cubicBezTo>
                    <a:pt x="387" y="118"/>
                    <a:pt x="390" y="115"/>
                    <a:pt x="390" y="111"/>
                  </a:cubicBezTo>
                  <a:cubicBezTo>
                    <a:pt x="390" y="7"/>
                    <a:pt x="390" y="7"/>
                    <a:pt x="390" y="7"/>
                  </a:cubicBezTo>
                  <a:cubicBezTo>
                    <a:pt x="390" y="3"/>
                    <a:pt x="387" y="0"/>
                    <a:pt x="383" y="0"/>
                  </a:cubicBezTo>
                  <a:cubicBezTo>
                    <a:pt x="7" y="0"/>
                    <a:pt x="7" y="0"/>
                    <a:pt x="7" y="0"/>
                  </a:cubicBezTo>
                  <a:cubicBezTo>
                    <a:pt x="3" y="0"/>
                    <a:pt x="0" y="3"/>
                    <a:pt x="0" y="7"/>
                  </a:cubicBezTo>
                  <a:lnTo>
                    <a:pt x="0" y="111"/>
                  </a:lnTo>
                  <a:close/>
                </a:path>
              </a:pathLst>
            </a:custGeom>
            <a:noFill/>
            <a:ln>
              <a:noFill/>
            </a:ln>
          </p:spPr>
          <p:txBody>
            <a:bodyPr vert="horz" wrap="square" lIns="182880" tIns="0" rIns="0" bIns="0" numCol="1" anchor="ctr" anchorCtr="0" compatLnSpc="1">
              <a:prstTxWarp prst="textNoShape">
                <a:avLst/>
              </a:prstTxWarp>
              <a:spAutoFit/>
            </a:bodyPr>
            <a:lstStyle>
              <a:defPPr>
                <a:defRPr lang="en-US"/>
              </a:defPPr>
              <a:lvl1pPr marL="0" algn="l" defTabSz="1051324" rtl="0" eaLnBrk="1" latinLnBrk="0" hangingPunct="1">
                <a:defRPr sz="2100" kern="1200">
                  <a:solidFill>
                    <a:schemeClr val="tx1"/>
                  </a:solidFill>
                  <a:latin typeface="+mn-lt"/>
                  <a:ea typeface="+mn-ea"/>
                  <a:cs typeface="+mn-cs"/>
                </a:defRPr>
              </a:lvl1pPr>
              <a:lvl2pPr marL="525660" algn="l" defTabSz="1051324" rtl="0" eaLnBrk="1" latinLnBrk="0" hangingPunct="1">
                <a:defRPr sz="2100" kern="1200">
                  <a:solidFill>
                    <a:schemeClr val="tx1"/>
                  </a:solidFill>
                  <a:latin typeface="+mn-lt"/>
                  <a:ea typeface="+mn-ea"/>
                  <a:cs typeface="+mn-cs"/>
                </a:defRPr>
              </a:lvl2pPr>
              <a:lvl3pPr marL="1051324" algn="l" defTabSz="1051324" rtl="0" eaLnBrk="1" latinLnBrk="0" hangingPunct="1">
                <a:defRPr sz="2100" kern="1200">
                  <a:solidFill>
                    <a:schemeClr val="tx1"/>
                  </a:solidFill>
                  <a:latin typeface="+mn-lt"/>
                  <a:ea typeface="+mn-ea"/>
                  <a:cs typeface="+mn-cs"/>
                </a:defRPr>
              </a:lvl3pPr>
              <a:lvl4pPr marL="1576981" algn="l" defTabSz="1051324" rtl="0" eaLnBrk="1" latinLnBrk="0" hangingPunct="1">
                <a:defRPr sz="2100" kern="1200">
                  <a:solidFill>
                    <a:schemeClr val="tx1"/>
                  </a:solidFill>
                  <a:latin typeface="+mn-lt"/>
                  <a:ea typeface="+mn-ea"/>
                  <a:cs typeface="+mn-cs"/>
                </a:defRPr>
              </a:lvl4pPr>
              <a:lvl5pPr marL="2102643" algn="l" defTabSz="1051324" rtl="0" eaLnBrk="1" latinLnBrk="0" hangingPunct="1">
                <a:defRPr sz="2100" kern="1200">
                  <a:solidFill>
                    <a:schemeClr val="tx1"/>
                  </a:solidFill>
                  <a:latin typeface="+mn-lt"/>
                  <a:ea typeface="+mn-ea"/>
                  <a:cs typeface="+mn-cs"/>
                </a:defRPr>
              </a:lvl5pPr>
              <a:lvl6pPr marL="2628305" algn="l" defTabSz="1051324" rtl="0" eaLnBrk="1" latinLnBrk="0" hangingPunct="1">
                <a:defRPr sz="2100" kern="1200">
                  <a:solidFill>
                    <a:schemeClr val="tx1"/>
                  </a:solidFill>
                  <a:latin typeface="+mn-lt"/>
                  <a:ea typeface="+mn-ea"/>
                  <a:cs typeface="+mn-cs"/>
                </a:defRPr>
              </a:lvl6pPr>
              <a:lvl7pPr marL="3153966" algn="l" defTabSz="1051324" rtl="0" eaLnBrk="1" latinLnBrk="0" hangingPunct="1">
                <a:defRPr sz="2100" kern="1200">
                  <a:solidFill>
                    <a:schemeClr val="tx1"/>
                  </a:solidFill>
                  <a:latin typeface="+mn-lt"/>
                  <a:ea typeface="+mn-ea"/>
                  <a:cs typeface="+mn-cs"/>
                </a:defRPr>
              </a:lvl7pPr>
              <a:lvl8pPr marL="3679626" algn="l" defTabSz="1051324" rtl="0" eaLnBrk="1" latinLnBrk="0" hangingPunct="1">
                <a:defRPr sz="2100" kern="1200">
                  <a:solidFill>
                    <a:schemeClr val="tx1"/>
                  </a:solidFill>
                  <a:latin typeface="+mn-lt"/>
                  <a:ea typeface="+mn-ea"/>
                  <a:cs typeface="+mn-cs"/>
                </a:defRPr>
              </a:lvl8pPr>
              <a:lvl9pPr marL="4205287" algn="l" defTabSz="1051324" rtl="0" eaLnBrk="1" latinLnBrk="0" hangingPunct="1">
                <a:defRPr sz="2100" kern="1200">
                  <a:solidFill>
                    <a:schemeClr val="tx1"/>
                  </a:solidFill>
                  <a:latin typeface="+mn-lt"/>
                  <a:ea typeface="+mn-ea"/>
                  <a:cs typeface="+mn-cs"/>
                </a:defRPr>
              </a:lvl9pPr>
            </a:lstStyle>
            <a:p>
              <a:pPr lvl="0"/>
              <a:r>
                <a:rPr lang="en-US" sz="2400" dirty="0">
                  <a:solidFill>
                    <a:srgbClr val="00188F"/>
                  </a:solidFill>
                  <a:latin typeface="Segoe UI Semilight" panose="020B0402040204020203" pitchFamily="34" charset="0"/>
                  <a:cs typeface="Segoe UI Semilight" panose="020B0402040204020203" pitchFamily="34" charset="0"/>
                </a:rPr>
                <a:t>INFORM</a:t>
              </a:r>
            </a:p>
            <a:p>
              <a:pPr lvl="0"/>
              <a:r>
                <a:rPr lang="en-US" sz="1400" dirty="0">
                  <a:solidFill>
                    <a:schemeClr val="tx1">
                      <a:lumMod val="50000"/>
                    </a:schemeClr>
                  </a:solidFill>
                  <a:latin typeface="Segoe UI Semilight" panose="020B0402040204020203" pitchFamily="34" charset="0"/>
                  <a:cs typeface="Segoe UI Semilight" panose="020B0402040204020203" pitchFamily="34" charset="0"/>
                </a:rPr>
                <a:t>Possible Equipment Fault or Failure</a:t>
              </a:r>
            </a:p>
          </p:txBody>
        </p:sp>
        <p:grpSp>
          <p:nvGrpSpPr>
            <p:cNvPr id="1233" name="Group 1232"/>
            <p:cNvGrpSpPr/>
            <p:nvPr/>
          </p:nvGrpSpPr>
          <p:grpSpPr>
            <a:xfrm>
              <a:off x="6296760" y="1887985"/>
              <a:ext cx="860661" cy="860661"/>
              <a:chOff x="6296760" y="1887985"/>
              <a:chExt cx="860661" cy="860661"/>
            </a:xfrm>
          </p:grpSpPr>
          <p:sp>
            <p:nvSpPr>
              <p:cNvPr id="1140" name="Oval 1139"/>
              <p:cNvSpPr/>
              <p:nvPr/>
            </p:nvSpPr>
            <p:spPr bwMode="auto">
              <a:xfrm>
                <a:off x="6296760" y="1887985"/>
                <a:ext cx="860661" cy="860661"/>
              </a:xfrm>
              <a:prstGeom prst="ellipse">
                <a:avLst/>
              </a:prstGeom>
              <a:solidFill>
                <a:srgbClr val="00188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232" name="Freeform 1166"/>
              <p:cNvSpPr>
                <a:spLocks noEditPoints="1"/>
              </p:cNvSpPr>
              <p:nvPr/>
            </p:nvSpPr>
            <p:spPr bwMode="auto">
              <a:xfrm>
                <a:off x="6646968" y="2087962"/>
                <a:ext cx="160245" cy="460706"/>
              </a:xfrm>
              <a:custGeom>
                <a:avLst/>
                <a:gdLst>
                  <a:gd name="T0" fmla="*/ 0 w 312"/>
                  <a:gd name="T1" fmla="*/ 904 h 904"/>
                  <a:gd name="T2" fmla="*/ 0 w 312"/>
                  <a:gd name="T3" fmla="*/ 771 h 904"/>
                  <a:gd name="T4" fmla="*/ 67 w 312"/>
                  <a:gd name="T5" fmla="*/ 771 h 904"/>
                  <a:gd name="T6" fmla="*/ 67 w 312"/>
                  <a:gd name="T7" fmla="*/ 416 h 904"/>
                  <a:gd name="T8" fmla="*/ 0 w 312"/>
                  <a:gd name="T9" fmla="*/ 416 h 904"/>
                  <a:gd name="T10" fmla="*/ 0 w 312"/>
                  <a:gd name="T11" fmla="*/ 282 h 904"/>
                  <a:gd name="T12" fmla="*/ 253 w 312"/>
                  <a:gd name="T13" fmla="*/ 282 h 904"/>
                  <a:gd name="T14" fmla="*/ 253 w 312"/>
                  <a:gd name="T15" fmla="*/ 771 h 904"/>
                  <a:gd name="T16" fmla="*/ 312 w 312"/>
                  <a:gd name="T17" fmla="*/ 771 h 904"/>
                  <a:gd name="T18" fmla="*/ 312 w 312"/>
                  <a:gd name="T19" fmla="*/ 904 h 904"/>
                  <a:gd name="T20" fmla="*/ 0 w 312"/>
                  <a:gd name="T21" fmla="*/ 904 h 904"/>
                  <a:gd name="T22" fmla="*/ 269 w 312"/>
                  <a:gd name="T23" fmla="*/ 107 h 904"/>
                  <a:gd name="T24" fmla="*/ 238 w 312"/>
                  <a:gd name="T25" fmla="*/ 184 h 904"/>
                  <a:gd name="T26" fmla="*/ 162 w 312"/>
                  <a:gd name="T27" fmla="*/ 215 h 904"/>
                  <a:gd name="T28" fmla="*/ 85 w 312"/>
                  <a:gd name="T29" fmla="*/ 184 h 904"/>
                  <a:gd name="T30" fmla="*/ 54 w 312"/>
                  <a:gd name="T31" fmla="*/ 107 h 904"/>
                  <a:gd name="T32" fmla="*/ 85 w 312"/>
                  <a:gd name="T33" fmla="*/ 31 h 904"/>
                  <a:gd name="T34" fmla="*/ 162 w 312"/>
                  <a:gd name="T35" fmla="*/ 0 h 904"/>
                  <a:gd name="T36" fmla="*/ 238 w 312"/>
                  <a:gd name="T37" fmla="*/ 31 h 904"/>
                  <a:gd name="T38" fmla="*/ 269 w 312"/>
                  <a:gd name="T39" fmla="*/ 107 h 9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12" h="904">
                    <a:moveTo>
                      <a:pt x="0" y="904"/>
                    </a:moveTo>
                    <a:cubicBezTo>
                      <a:pt x="0" y="771"/>
                      <a:pt x="0" y="771"/>
                      <a:pt x="0" y="771"/>
                    </a:cubicBezTo>
                    <a:cubicBezTo>
                      <a:pt x="67" y="771"/>
                      <a:pt x="67" y="771"/>
                      <a:pt x="67" y="771"/>
                    </a:cubicBezTo>
                    <a:cubicBezTo>
                      <a:pt x="67" y="416"/>
                      <a:pt x="67" y="416"/>
                      <a:pt x="67" y="416"/>
                    </a:cubicBezTo>
                    <a:cubicBezTo>
                      <a:pt x="0" y="416"/>
                      <a:pt x="0" y="416"/>
                      <a:pt x="0" y="416"/>
                    </a:cubicBezTo>
                    <a:cubicBezTo>
                      <a:pt x="0" y="282"/>
                      <a:pt x="0" y="282"/>
                      <a:pt x="0" y="282"/>
                    </a:cubicBezTo>
                    <a:cubicBezTo>
                      <a:pt x="253" y="282"/>
                      <a:pt x="253" y="282"/>
                      <a:pt x="253" y="282"/>
                    </a:cubicBezTo>
                    <a:cubicBezTo>
                      <a:pt x="253" y="771"/>
                      <a:pt x="253" y="771"/>
                      <a:pt x="253" y="771"/>
                    </a:cubicBezTo>
                    <a:cubicBezTo>
                      <a:pt x="312" y="771"/>
                      <a:pt x="312" y="771"/>
                      <a:pt x="312" y="771"/>
                    </a:cubicBezTo>
                    <a:cubicBezTo>
                      <a:pt x="312" y="904"/>
                      <a:pt x="312" y="904"/>
                      <a:pt x="312" y="904"/>
                    </a:cubicBezTo>
                    <a:lnTo>
                      <a:pt x="0" y="904"/>
                    </a:lnTo>
                    <a:close/>
                    <a:moveTo>
                      <a:pt x="269" y="107"/>
                    </a:moveTo>
                    <a:cubicBezTo>
                      <a:pt x="269" y="137"/>
                      <a:pt x="259" y="163"/>
                      <a:pt x="238" y="184"/>
                    </a:cubicBezTo>
                    <a:cubicBezTo>
                      <a:pt x="217" y="205"/>
                      <a:pt x="191" y="215"/>
                      <a:pt x="162" y="215"/>
                    </a:cubicBezTo>
                    <a:cubicBezTo>
                      <a:pt x="132" y="215"/>
                      <a:pt x="106" y="205"/>
                      <a:pt x="85" y="184"/>
                    </a:cubicBezTo>
                    <a:cubicBezTo>
                      <a:pt x="64" y="163"/>
                      <a:pt x="54" y="137"/>
                      <a:pt x="54" y="107"/>
                    </a:cubicBezTo>
                    <a:cubicBezTo>
                      <a:pt x="54" y="78"/>
                      <a:pt x="64" y="52"/>
                      <a:pt x="85" y="31"/>
                    </a:cubicBezTo>
                    <a:cubicBezTo>
                      <a:pt x="106" y="10"/>
                      <a:pt x="132" y="0"/>
                      <a:pt x="162" y="0"/>
                    </a:cubicBezTo>
                    <a:cubicBezTo>
                      <a:pt x="191" y="0"/>
                      <a:pt x="216" y="10"/>
                      <a:pt x="238" y="31"/>
                    </a:cubicBezTo>
                    <a:cubicBezTo>
                      <a:pt x="259" y="52"/>
                      <a:pt x="269" y="78"/>
                      <a:pt x="269" y="107"/>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grpSp>
    </p:spTree>
    <p:extLst>
      <p:ext uri="{BB962C8B-B14F-4D97-AF65-F5344CB8AC3E}">
        <p14:creationId xmlns:p14="http://schemas.microsoft.com/office/powerpoint/2010/main" val="600123174"/>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10327" y="289559"/>
            <a:ext cx="12212488" cy="6573521"/>
          </a:xfrm>
          <a:prstGeom prst="rect">
            <a:avLst/>
          </a:prstGeom>
        </p:spPr>
      </p:pic>
      <p:sp>
        <p:nvSpPr>
          <p:cNvPr id="5" name="Rectangle 4"/>
          <p:cNvSpPr/>
          <p:nvPr/>
        </p:nvSpPr>
        <p:spPr>
          <a:xfrm>
            <a:off x="172720" y="164146"/>
            <a:ext cx="6647179" cy="3416320"/>
          </a:xfrm>
          <a:prstGeom prst="rect">
            <a:avLst/>
          </a:prstGeom>
        </p:spPr>
        <p:txBody>
          <a:bodyPr wrap="square" lIns="182880" rIns="182880">
            <a:spAutoFit/>
          </a:bodyPr>
          <a:lstStyle/>
          <a:p>
            <a:r>
              <a:rPr lang="en-US" sz="5400" kern="0" dirty="0">
                <a:solidFill>
                  <a:srgbClr val="D83B01"/>
                </a:solidFill>
                <a:latin typeface="Segoe UI Light" panose="020B0502040204020203" pitchFamily="34" charset="0"/>
                <a:cs typeface="Segoe UI Light" panose="020B0502040204020203" pitchFamily="34" charset="0"/>
                <a:sym typeface="Gill Sans" pitchFamily="-84" charset="0"/>
              </a:rPr>
              <a:t>Unlock the Potential of Existing Data</a:t>
            </a:r>
          </a:p>
          <a:p>
            <a:r>
              <a:rPr lang="en-US" sz="5400" kern="0" dirty="0">
                <a:solidFill>
                  <a:srgbClr val="D83B01"/>
                </a:solidFill>
                <a:latin typeface="Segoe UI Light" panose="020B0502040204020203" pitchFamily="34" charset="0"/>
                <a:cs typeface="Segoe UI Light" panose="020B0502040204020203" pitchFamily="34" charset="0"/>
                <a:sym typeface="Gill Sans" pitchFamily="-84" charset="0"/>
              </a:rPr>
              <a:t>and Test Systems Already In Place</a:t>
            </a:r>
            <a:endParaRPr lang="en-US" sz="5400" dirty="0">
              <a:solidFill>
                <a:srgbClr val="D83B01"/>
              </a:solidFill>
              <a:latin typeface="Segoe UI Light" panose="020B0502040204020203" pitchFamily="34" charset="0"/>
              <a:cs typeface="Segoe UI Light" panose="020B0502040204020203" pitchFamily="34" charset="0"/>
            </a:endParaRPr>
          </a:p>
        </p:txBody>
      </p:sp>
      <p:sp>
        <p:nvSpPr>
          <p:cNvPr id="6" name="Slide Number Placeholder 1"/>
          <p:cNvSpPr>
            <a:spLocks noGrp="1"/>
          </p:cNvSpPr>
          <p:nvPr>
            <p:ph type="sldNum" sz="quarter" idx="4"/>
          </p:nvPr>
        </p:nvSpPr>
        <p:spPr>
          <a:xfrm>
            <a:off x="9448800" y="6492875"/>
            <a:ext cx="2743200" cy="365125"/>
          </a:xfrm>
        </p:spPr>
        <p:txBody>
          <a:bodyPr/>
          <a:lstStyle/>
          <a:p>
            <a:fld id="{A34B8C21-472C-43AD-8B9F-5964D09AB204}" type="slidenum">
              <a:rPr lang="en-IN" smtClean="0"/>
              <a:pPr/>
              <a:t>6</a:t>
            </a:fld>
            <a:endParaRPr lang="en-IN" dirty="0"/>
          </a:p>
        </p:txBody>
      </p:sp>
    </p:spTree>
    <p:extLst>
      <p:ext uri="{BB962C8B-B14F-4D97-AF65-F5344CB8AC3E}">
        <p14:creationId xmlns:p14="http://schemas.microsoft.com/office/powerpoint/2010/main" val="1482630216"/>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8293" y="970410"/>
            <a:ext cx="6444234" cy="2293620"/>
          </a:xfrm>
        </p:spPr>
        <p:txBody>
          <a:bodyPr/>
          <a:lstStyle/>
          <a:p>
            <a:r>
              <a:rPr lang="en-US" dirty="0"/>
              <a:t>Inside</a:t>
            </a:r>
            <a:br>
              <a:rPr lang="en-US" dirty="0"/>
            </a:br>
            <a:r>
              <a:rPr lang="en-US" dirty="0"/>
              <a:t>Quality Assurance</a:t>
            </a:r>
          </a:p>
        </p:txBody>
      </p:sp>
    </p:spTree>
    <p:extLst>
      <p:ext uri="{BB962C8B-B14F-4D97-AF65-F5344CB8AC3E}">
        <p14:creationId xmlns:p14="http://schemas.microsoft.com/office/powerpoint/2010/main" val="35394854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Title 1"/>
          <p:cNvSpPr txBox="1">
            <a:spLocks/>
          </p:cNvSpPr>
          <p:nvPr/>
        </p:nvSpPr>
        <p:spPr>
          <a:xfrm>
            <a:off x="0" y="0"/>
            <a:ext cx="12192000" cy="883395"/>
          </a:xfrm>
          <a:prstGeom prst="rect">
            <a:avLst/>
          </a:prstGeom>
        </p:spPr>
        <p:txBody>
          <a:bodyPr anchor="ct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defTabSz="932563">
              <a:defRPr/>
            </a:pPr>
            <a:r>
              <a:rPr lang="en-US" sz="3400" spc="0" dirty="0">
                <a:ln>
                  <a:noFill/>
                </a:ln>
                <a:solidFill>
                  <a:srgbClr val="505050">
                    <a:lumMod val="75000"/>
                  </a:srgbClr>
                </a:solidFill>
              </a:rPr>
              <a:t>Quality Assurance | </a:t>
            </a:r>
            <a:r>
              <a:rPr lang="en-US" sz="3400" spc="0" dirty="0">
                <a:ln>
                  <a:noFill/>
                </a:ln>
                <a:solidFill>
                  <a:schemeClr val="accent2">
                    <a:lumMod val="75000"/>
                  </a:schemeClr>
                </a:solidFill>
              </a:rPr>
              <a:t>Challenges</a:t>
            </a:r>
          </a:p>
        </p:txBody>
      </p:sp>
      <p:sp>
        <p:nvSpPr>
          <p:cNvPr id="389" name="Slide Number Placeholder 1"/>
          <p:cNvSpPr>
            <a:spLocks noGrp="1"/>
          </p:cNvSpPr>
          <p:nvPr>
            <p:ph type="sldNum" sz="quarter" idx="4"/>
          </p:nvPr>
        </p:nvSpPr>
        <p:spPr>
          <a:xfrm>
            <a:off x="9448800" y="6492875"/>
            <a:ext cx="2743200" cy="365125"/>
          </a:xfrm>
        </p:spPr>
        <p:txBody>
          <a:bodyPr/>
          <a:lstStyle/>
          <a:p>
            <a:fld id="{A34B8C21-472C-43AD-8B9F-5964D09AB204}" type="slidenum">
              <a:rPr lang="en-IN" smtClean="0"/>
              <a:pPr/>
              <a:t>8</a:t>
            </a:fld>
            <a:endParaRPr lang="en-IN" dirty="0"/>
          </a:p>
        </p:txBody>
      </p:sp>
      <p:grpSp>
        <p:nvGrpSpPr>
          <p:cNvPr id="1108" name="Group 1107"/>
          <p:cNvGrpSpPr/>
          <p:nvPr/>
        </p:nvGrpSpPr>
        <p:grpSpPr>
          <a:xfrm>
            <a:off x="504189" y="1668303"/>
            <a:ext cx="11189972" cy="3936048"/>
            <a:chOff x="1012824" y="1704975"/>
            <a:chExt cx="10172702" cy="3578225"/>
          </a:xfrm>
        </p:grpSpPr>
        <p:sp>
          <p:nvSpPr>
            <p:cNvPr id="6" name="Freeform 5"/>
            <p:cNvSpPr>
              <a:spLocks/>
            </p:cNvSpPr>
            <p:nvPr/>
          </p:nvSpPr>
          <p:spPr bwMode="auto">
            <a:xfrm>
              <a:off x="1012825" y="1704975"/>
              <a:ext cx="1795463" cy="2228850"/>
            </a:xfrm>
            <a:custGeom>
              <a:avLst/>
              <a:gdLst>
                <a:gd name="T0" fmla="*/ 29 w 576"/>
                <a:gd name="T1" fmla="*/ 0 h 715"/>
                <a:gd name="T2" fmla="*/ 547 w 576"/>
                <a:gd name="T3" fmla="*/ 0 h 715"/>
                <a:gd name="T4" fmla="*/ 576 w 576"/>
                <a:gd name="T5" fmla="*/ 29 h 715"/>
                <a:gd name="T6" fmla="*/ 576 w 576"/>
                <a:gd name="T7" fmla="*/ 686 h 715"/>
                <a:gd name="T8" fmla="*/ 547 w 576"/>
                <a:gd name="T9" fmla="*/ 715 h 715"/>
                <a:gd name="T10" fmla="*/ 29 w 576"/>
                <a:gd name="T11" fmla="*/ 715 h 715"/>
                <a:gd name="T12" fmla="*/ 0 w 576"/>
                <a:gd name="T13" fmla="*/ 686 h 715"/>
                <a:gd name="T14" fmla="*/ 0 w 576"/>
                <a:gd name="T15" fmla="*/ 29 h 715"/>
                <a:gd name="T16" fmla="*/ 29 w 576"/>
                <a:gd name="T17" fmla="*/ 0 h 7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6" h="715">
                  <a:moveTo>
                    <a:pt x="29" y="0"/>
                  </a:moveTo>
                  <a:cubicBezTo>
                    <a:pt x="547" y="0"/>
                    <a:pt x="547" y="0"/>
                    <a:pt x="547" y="0"/>
                  </a:cubicBezTo>
                  <a:cubicBezTo>
                    <a:pt x="563" y="0"/>
                    <a:pt x="576" y="13"/>
                    <a:pt x="576" y="29"/>
                  </a:cubicBezTo>
                  <a:cubicBezTo>
                    <a:pt x="576" y="686"/>
                    <a:pt x="576" y="686"/>
                    <a:pt x="576" y="686"/>
                  </a:cubicBezTo>
                  <a:cubicBezTo>
                    <a:pt x="576" y="702"/>
                    <a:pt x="563" y="715"/>
                    <a:pt x="547" y="715"/>
                  </a:cubicBezTo>
                  <a:cubicBezTo>
                    <a:pt x="29" y="715"/>
                    <a:pt x="29" y="715"/>
                    <a:pt x="29" y="715"/>
                  </a:cubicBezTo>
                  <a:cubicBezTo>
                    <a:pt x="13" y="715"/>
                    <a:pt x="0" y="702"/>
                    <a:pt x="0" y="686"/>
                  </a:cubicBezTo>
                  <a:cubicBezTo>
                    <a:pt x="0" y="29"/>
                    <a:pt x="0" y="29"/>
                    <a:pt x="0" y="29"/>
                  </a:cubicBezTo>
                  <a:cubicBezTo>
                    <a:pt x="0" y="13"/>
                    <a:pt x="13" y="0"/>
                    <a:pt x="29" y="0"/>
                  </a:cubicBez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6"/>
            <p:cNvSpPr>
              <a:spLocks/>
            </p:cNvSpPr>
            <p:nvPr/>
          </p:nvSpPr>
          <p:spPr bwMode="auto">
            <a:xfrm>
              <a:off x="1012825" y="3216275"/>
              <a:ext cx="1795463" cy="1031875"/>
            </a:xfrm>
            <a:custGeom>
              <a:avLst/>
              <a:gdLst>
                <a:gd name="T0" fmla="*/ 0 w 576"/>
                <a:gd name="T1" fmla="*/ 0 h 331"/>
                <a:gd name="T2" fmla="*/ 0 w 576"/>
                <a:gd name="T3" fmla="*/ 201 h 331"/>
                <a:gd name="T4" fmla="*/ 29 w 576"/>
                <a:gd name="T5" fmla="*/ 230 h 331"/>
                <a:gd name="T6" fmla="*/ 186 w 576"/>
                <a:gd name="T7" fmla="*/ 230 h 331"/>
                <a:gd name="T8" fmla="*/ 288 w 576"/>
                <a:gd name="T9" fmla="*/ 331 h 331"/>
                <a:gd name="T10" fmla="*/ 390 w 576"/>
                <a:gd name="T11" fmla="*/ 230 h 331"/>
                <a:gd name="T12" fmla="*/ 547 w 576"/>
                <a:gd name="T13" fmla="*/ 230 h 331"/>
                <a:gd name="T14" fmla="*/ 576 w 576"/>
                <a:gd name="T15" fmla="*/ 201 h 331"/>
                <a:gd name="T16" fmla="*/ 576 w 576"/>
                <a:gd name="T17" fmla="*/ 0 h 331"/>
                <a:gd name="T18" fmla="*/ 0 w 576"/>
                <a:gd name="T19" fmla="*/ 0 h 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76" h="331">
                  <a:moveTo>
                    <a:pt x="0" y="0"/>
                  </a:moveTo>
                  <a:cubicBezTo>
                    <a:pt x="0" y="201"/>
                    <a:pt x="0" y="201"/>
                    <a:pt x="0" y="201"/>
                  </a:cubicBezTo>
                  <a:cubicBezTo>
                    <a:pt x="0" y="217"/>
                    <a:pt x="13" y="230"/>
                    <a:pt x="29" y="230"/>
                  </a:cubicBezTo>
                  <a:cubicBezTo>
                    <a:pt x="186" y="230"/>
                    <a:pt x="186" y="230"/>
                    <a:pt x="186" y="230"/>
                  </a:cubicBezTo>
                  <a:cubicBezTo>
                    <a:pt x="288" y="331"/>
                    <a:pt x="288" y="331"/>
                    <a:pt x="288" y="331"/>
                  </a:cubicBezTo>
                  <a:cubicBezTo>
                    <a:pt x="390" y="230"/>
                    <a:pt x="390" y="230"/>
                    <a:pt x="390" y="230"/>
                  </a:cubicBezTo>
                  <a:cubicBezTo>
                    <a:pt x="547" y="230"/>
                    <a:pt x="547" y="230"/>
                    <a:pt x="547" y="230"/>
                  </a:cubicBezTo>
                  <a:cubicBezTo>
                    <a:pt x="563" y="230"/>
                    <a:pt x="576" y="217"/>
                    <a:pt x="576" y="201"/>
                  </a:cubicBezTo>
                  <a:cubicBezTo>
                    <a:pt x="576" y="0"/>
                    <a:pt x="576" y="0"/>
                    <a:pt x="576" y="0"/>
                  </a:cubicBezTo>
                  <a:lnTo>
                    <a:pt x="0" y="0"/>
                  </a:lnTo>
                  <a:close/>
                </a:path>
              </a:pathLst>
            </a:custGeom>
            <a:solidFill>
              <a:srgbClr val="0052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7"/>
            <p:cNvSpPr>
              <a:spLocks/>
            </p:cNvSpPr>
            <p:nvPr/>
          </p:nvSpPr>
          <p:spPr bwMode="auto">
            <a:xfrm>
              <a:off x="3108325" y="1704975"/>
              <a:ext cx="1795463" cy="2228850"/>
            </a:xfrm>
            <a:custGeom>
              <a:avLst/>
              <a:gdLst>
                <a:gd name="T0" fmla="*/ 29 w 576"/>
                <a:gd name="T1" fmla="*/ 0 h 715"/>
                <a:gd name="T2" fmla="*/ 547 w 576"/>
                <a:gd name="T3" fmla="*/ 0 h 715"/>
                <a:gd name="T4" fmla="*/ 576 w 576"/>
                <a:gd name="T5" fmla="*/ 29 h 715"/>
                <a:gd name="T6" fmla="*/ 576 w 576"/>
                <a:gd name="T7" fmla="*/ 686 h 715"/>
                <a:gd name="T8" fmla="*/ 547 w 576"/>
                <a:gd name="T9" fmla="*/ 715 h 715"/>
                <a:gd name="T10" fmla="*/ 29 w 576"/>
                <a:gd name="T11" fmla="*/ 715 h 715"/>
                <a:gd name="T12" fmla="*/ 0 w 576"/>
                <a:gd name="T13" fmla="*/ 686 h 715"/>
                <a:gd name="T14" fmla="*/ 0 w 576"/>
                <a:gd name="T15" fmla="*/ 29 h 715"/>
                <a:gd name="T16" fmla="*/ 29 w 576"/>
                <a:gd name="T17" fmla="*/ 0 h 7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6" h="715">
                  <a:moveTo>
                    <a:pt x="29" y="0"/>
                  </a:moveTo>
                  <a:cubicBezTo>
                    <a:pt x="547" y="0"/>
                    <a:pt x="547" y="0"/>
                    <a:pt x="547" y="0"/>
                  </a:cubicBezTo>
                  <a:cubicBezTo>
                    <a:pt x="563" y="0"/>
                    <a:pt x="576" y="13"/>
                    <a:pt x="576" y="29"/>
                  </a:cubicBezTo>
                  <a:cubicBezTo>
                    <a:pt x="576" y="686"/>
                    <a:pt x="576" y="686"/>
                    <a:pt x="576" y="686"/>
                  </a:cubicBezTo>
                  <a:cubicBezTo>
                    <a:pt x="576" y="702"/>
                    <a:pt x="563" y="715"/>
                    <a:pt x="547" y="715"/>
                  </a:cubicBezTo>
                  <a:cubicBezTo>
                    <a:pt x="29" y="715"/>
                    <a:pt x="29" y="715"/>
                    <a:pt x="29" y="715"/>
                  </a:cubicBezTo>
                  <a:cubicBezTo>
                    <a:pt x="13" y="715"/>
                    <a:pt x="0" y="702"/>
                    <a:pt x="0" y="686"/>
                  </a:cubicBezTo>
                  <a:cubicBezTo>
                    <a:pt x="0" y="29"/>
                    <a:pt x="0" y="29"/>
                    <a:pt x="0" y="29"/>
                  </a:cubicBezTo>
                  <a:cubicBezTo>
                    <a:pt x="0" y="13"/>
                    <a:pt x="13" y="0"/>
                    <a:pt x="29" y="0"/>
                  </a:cubicBezTo>
                  <a:close/>
                </a:path>
              </a:pathLst>
            </a:custGeom>
            <a:solidFill>
              <a:srgbClr val="D83B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8"/>
            <p:cNvSpPr>
              <a:spLocks/>
            </p:cNvSpPr>
            <p:nvPr/>
          </p:nvSpPr>
          <p:spPr bwMode="auto">
            <a:xfrm>
              <a:off x="3108325" y="3216275"/>
              <a:ext cx="1795463" cy="1031875"/>
            </a:xfrm>
            <a:custGeom>
              <a:avLst/>
              <a:gdLst>
                <a:gd name="T0" fmla="*/ 0 w 576"/>
                <a:gd name="T1" fmla="*/ 0 h 331"/>
                <a:gd name="T2" fmla="*/ 0 w 576"/>
                <a:gd name="T3" fmla="*/ 201 h 331"/>
                <a:gd name="T4" fmla="*/ 29 w 576"/>
                <a:gd name="T5" fmla="*/ 230 h 331"/>
                <a:gd name="T6" fmla="*/ 186 w 576"/>
                <a:gd name="T7" fmla="*/ 230 h 331"/>
                <a:gd name="T8" fmla="*/ 288 w 576"/>
                <a:gd name="T9" fmla="*/ 331 h 331"/>
                <a:gd name="T10" fmla="*/ 390 w 576"/>
                <a:gd name="T11" fmla="*/ 230 h 331"/>
                <a:gd name="T12" fmla="*/ 547 w 576"/>
                <a:gd name="T13" fmla="*/ 230 h 331"/>
                <a:gd name="T14" fmla="*/ 576 w 576"/>
                <a:gd name="T15" fmla="*/ 201 h 331"/>
                <a:gd name="T16" fmla="*/ 576 w 576"/>
                <a:gd name="T17" fmla="*/ 0 h 331"/>
                <a:gd name="T18" fmla="*/ 0 w 576"/>
                <a:gd name="T19" fmla="*/ 0 h 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76" h="331">
                  <a:moveTo>
                    <a:pt x="0" y="0"/>
                  </a:moveTo>
                  <a:cubicBezTo>
                    <a:pt x="0" y="201"/>
                    <a:pt x="0" y="201"/>
                    <a:pt x="0" y="201"/>
                  </a:cubicBezTo>
                  <a:cubicBezTo>
                    <a:pt x="0" y="217"/>
                    <a:pt x="13" y="230"/>
                    <a:pt x="29" y="230"/>
                  </a:cubicBezTo>
                  <a:cubicBezTo>
                    <a:pt x="186" y="230"/>
                    <a:pt x="186" y="230"/>
                    <a:pt x="186" y="230"/>
                  </a:cubicBezTo>
                  <a:cubicBezTo>
                    <a:pt x="288" y="331"/>
                    <a:pt x="288" y="331"/>
                    <a:pt x="288" y="331"/>
                  </a:cubicBezTo>
                  <a:cubicBezTo>
                    <a:pt x="390" y="230"/>
                    <a:pt x="390" y="230"/>
                    <a:pt x="390" y="230"/>
                  </a:cubicBezTo>
                  <a:cubicBezTo>
                    <a:pt x="547" y="230"/>
                    <a:pt x="547" y="230"/>
                    <a:pt x="547" y="230"/>
                  </a:cubicBezTo>
                  <a:cubicBezTo>
                    <a:pt x="563" y="230"/>
                    <a:pt x="576" y="217"/>
                    <a:pt x="576" y="201"/>
                  </a:cubicBezTo>
                  <a:cubicBezTo>
                    <a:pt x="576" y="0"/>
                    <a:pt x="576" y="0"/>
                    <a:pt x="576" y="0"/>
                  </a:cubicBezTo>
                  <a:lnTo>
                    <a:pt x="0" y="0"/>
                  </a:lnTo>
                  <a:close/>
                </a:path>
              </a:pathLst>
            </a:custGeom>
            <a:solidFill>
              <a:srgbClr val="9C28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9"/>
            <p:cNvSpPr>
              <a:spLocks/>
            </p:cNvSpPr>
            <p:nvPr/>
          </p:nvSpPr>
          <p:spPr bwMode="auto">
            <a:xfrm>
              <a:off x="5202238" y="1704975"/>
              <a:ext cx="1797050" cy="2228850"/>
            </a:xfrm>
            <a:custGeom>
              <a:avLst/>
              <a:gdLst>
                <a:gd name="T0" fmla="*/ 28 w 576"/>
                <a:gd name="T1" fmla="*/ 0 h 715"/>
                <a:gd name="T2" fmla="*/ 547 w 576"/>
                <a:gd name="T3" fmla="*/ 0 h 715"/>
                <a:gd name="T4" fmla="*/ 576 w 576"/>
                <a:gd name="T5" fmla="*/ 29 h 715"/>
                <a:gd name="T6" fmla="*/ 576 w 576"/>
                <a:gd name="T7" fmla="*/ 686 h 715"/>
                <a:gd name="T8" fmla="*/ 547 w 576"/>
                <a:gd name="T9" fmla="*/ 715 h 715"/>
                <a:gd name="T10" fmla="*/ 28 w 576"/>
                <a:gd name="T11" fmla="*/ 715 h 715"/>
                <a:gd name="T12" fmla="*/ 0 w 576"/>
                <a:gd name="T13" fmla="*/ 686 h 715"/>
                <a:gd name="T14" fmla="*/ 0 w 576"/>
                <a:gd name="T15" fmla="*/ 29 h 715"/>
                <a:gd name="T16" fmla="*/ 28 w 576"/>
                <a:gd name="T17" fmla="*/ 0 h 7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6" h="715">
                  <a:moveTo>
                    <a:pt x="28" y="0"/>
                  </a:moveTo>
                  <a:cubicBezTo>
                    <a:pt x="547" y="0"/>
                    <a:pt x="547" y="0"/>
                    <a:pt x="547" y="0"/>
                  </a:cubicBezTo>
                  <a:cubicBezTo>
                    <a:pt x="563" y="0"/>
                    <a:pt x="576" y="13"/>
                    <a:pt x="576" y="29"/>
                  </a:cubicBezTo>
                  <a:cubicBezTo>
                    <a:pt x="576" y="686"/>
                    <a:pt x="576" y="686"/>
                    <a:pt x="576" y="686"/>
                  </a:cubicBezTo>
                  <a:cubicBezTo>
                    <a:pt x="576" y="702"/>
                    <a:pt x="563" y="715"/>
                    <a:pt x="547" y="715"/>
                  </a:cubicBezTo>
                  <a:cubicBezTo>
                    <a:pt x="28" y="715"/>
                    <a:pt x="28" y="715"/>
                    <a:pt x="28" y="715"/>
                  </a:cubicBezTo>
                  <a:cubicBezTo>
                    <a:pt x="12" y="715"/>
                    <a:pt x="0" y="702"/>
                    <a:pt x="0" y="686"/>
                  </a:cubicBezTo>
                  <a:cubicBezTo>
                    <a:pt x="0" y="29"/>
                    <a:pt x="0" y="29"/>
                    <a:pt x="0" y="29"/>
                  </a:cubicBezTo>
                  <a:cubicBezTo>
                    <a:pt x="0" y="13"/>
                    <a:pt x="12" y="0"/>
                    <a:pt x="28" y="0"/>
                  </a:cubicBezTo>
                  <a:close/>
                </a:path>
              </a:pathLst>
            </a:custGeom>
            <a:solidFill>
              <a:srgbClr val="0052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0"/>
            <p:cNvSpPr>
              <a:spLocks/>
            </p:cNvSpPr>
            <p:nvPr/>
          </p:nvSpPr>
          <p:spPr bwMode="auto">
            <a:xfrm>
              <a:off x="5202238" y="3216275"/>
              <a:ext cx="1797050" cy="1031875"/>
            </a:xfrm>
            <a:custGeom>
              <a:avLst/>
              <a:gdLst>
                <a:gd name="T0" fmla="*/ 0 w 576"/>
                <a:gd name="T1" fmla="*/ 0 h 331"/>
                <a:gd name="T2" fmla="*/ 0 w 576"/>
                <a:gd name="T3" fmla="*/ 201 h 331"/>
                <a:gd name="T4" fmla="*/ 28 w 576"/>
                <a:gd name="T5" fmla="*/ 230 h 331"/>
                <a:gd name="T6" fmla="*/ 186 w 576"/>
                <a:gd name="T7" fmla="*/ 230 h 331"/>
                <a:gd name="T8" fmla="*/ 288 w 576"/>
                <a:gd name="T9" fmla="*/ 331 h 331"/>
                <a:gd name="T10" fmla="*/ 389 w 576"/>
                <a:gd name="T11" fmla="*/ 230 h 331"/>
                <a:gd name="T12" fmla="*/ 547 w 576"/>
                <a:gd name="T13" fmla="*/ 230 h 331"/>
                <a:gd name="T14" fmla="*/ 576 w 576"/>
                <a:gd name="T15" fmla="*/ 201 h 331"/>
                <a:gd name="T16" fmla="*/ 576 w 576"/>
                <a:gd name="T17" fmla="*/ 0 h 331"/>
                <a:gd name="T18" fmla="*/ 0 w 576"/>
                <a:gd name="T19" fmla="*/ 0 h 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76" h="331">
                  <a:moveTo>
                    <a:pt x="0" y="0"/>
                  </a:moveTo>
                  <a:cubicBezTo>
                    <a:pt x="0" y="201"/>
                    <a:pt x="0" y="201"/>
                    <a:pt x="0" y="201"/>
                  </a:cubicBezTo>
                  <a:cubicBezTo>
                    <a:pt x="0" y="217"/>
                    <a:pt x="12" y="230"/>
                    <a:pt x="28" y="230"/>
                  </a:cubicBezTo>
                  <a:cubicBezTo>
                    <a:pt x="186" y="230"/>
                    <a:pt x="186" y="230"/>
                    <a:pt x="186" y="230"/>
                  </a:cubicBezTo>
                  <a:cubicBezTo>
                    <a:pt x="288" y="331"/>
                    <a:pt x="288" y="331"/>
                    <a:pt x="288" y="331"/>
                  </a:cubicBezTo>
                  <a:cubicBezTo>
                    <a:pt x="389" y="230"/>
                    <a:pt x="389" y="230"/>
                    <a:pt x="389" y="230"/>
                  </a:cubicBezTo>
                  <a:cubicBezTo>
                    <a:pt x="547" y="230"/>
                    <a:pt x="547" y="230"/>
                    <a:pt x="547" y="230"/>
                  </a:cubicBezTo>
                  <a:cubicBezTo>
                    <a:pt x="563" y="230"/>
                    <a:pt x="576" y="217"/>
                    <a:pt x="576" y="201"/>
                  </a:cubicBezTo>
                  <a:cubicBezTo>
                    <a:pt x="576" y="0"/>
                    <a:pt x="576" y="0"/>
                    <a:pt x="576" y="0"/>
                  </a:cubicBezTo>
                  <a:lnTo>
                    <a:pt x="0"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1"/>
            <p:cNvSpPr>
              <a:spLocks/>
            </p:cNvSpPr>
            <p:nvPr/>
          </p:nvSpPr>
          <p:spPr bwMode="auto">
            <a:xfrm>
              <a:off x="7294563" y="1704975"/>
              <a:ext cx="1795463" cy="2228850"/>
            </a:xfrm>
            <a:custGeom>
              <a:avLst/>
              <a:gdLst>
                <a:gd name="T0" fmla="*/ 29 w 576"/>
                <a:gd name="T1" fmla="*/ 0 h 715"/>
                <a:gd name="T2" fmla="*/ 547 w 576"/>
                <a:gd name="T3" fmla="*/ 0 h 715"/>
                <a:gd name="T4" fmla="*/ 576 w 576"/>
                <a:gd name="T5" fmla="*/ 29 h 715"/>
                <a:gd name="T6" fmla="*/ 576 w 576"/>
                <a:gd name="T7" fmla="*/ 686 h 715"/>
                <a:gd name="T8" fmla="*/ 547 w 576"/>
                <a:gd name="T9" fmla="*/ 715 h 715"/>
                <a:gd name="T10" fmla="*/ 29 w 576"/>
                <a:gd name="T11" fmla="*/ 715 h 715"/>
                <a:gd name="T12" fmla="*/ 0 w 576"/>
                <a:gd name="T13" fmla="*/ 686 h 715"/>
                <a:gd name="T14" fmla="*/ 0 w 576"/>
                <a:gd name="T15" fmla="*/ 29 h 715"/>
                <a:gd name="T16" fmla="*/ 29 w 576"/>
                <a:gd name="T17" fmla="*/ 0 h 7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6" h="715">
                  <a:moveTo>
                    <a:pt x="29" y="0"/>
                  </a:moveTo>
                  <a:cubicBezTo>
                    <a:pt x="547" y="0"/>
                    <a:pt x="547" y="0"/>
                    <a:pt x="547" y="0"/>
                  </a:cubicBezTo>
                  <a:cubicBezTo>
                    <a:pt x="563" y="0"/>
                    <a:pt x="576" y="13"/>
                    <a:pt x="576" y="29"/>
                  </a:cubicBezTo>
                  <a:cubicBezTo>
                    <a:pt x="576" y="686"/>
                    <a:pt x="576" y="686"/>
                    <a:pt x="576" y="686"/>
                  </a:cubicBezTo>
                  <a:cubicBezTo>
                    <a:pt x="576" y="702"/>
                    <a:pt x="563" y="715"/>
                    <a:pt x="547" y="715"/>
                  </a:cubicBezTo>
                  <a:cubicBezTo>
                    <a:pt x="29" y="715"/>
                    <a:pt x="29" y="715"/>
                    <a:pt x="29" y="715"/>
                  </a:cubicBezTo>
                  <a:cubicBezTo>
                    <a:pt x="13" y="715"/>
                    <a:pt x="0" y="702"/>
                    <a:pt x="0" y="686"/>
                  </a:cubicBezTo>
                  <a:cubicBezTo>
                    <a:pt x="0" y="29"/>
                    <a:pt x="0" y="29"/>
                    <a:pt x="0" y="29"/>
                  </a:cubicBezTo>
                  <a:cubicBezTo>
                    <a:pt x="0" y="13"/>
                    <a:pt x="13" y="0"/>
                    <a:pt x="29" y="0"/>
                  </a:cubicBezTo>
                  <a:close/>
                </a:path>
              </a:pathLst>
            </a:custGeom>
            <a:solidFill>
              <a:srgbClr val="F0AE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2"/>
            <p:cNvSpPr>
              <a:spLocks/>
            </p:cNvSpPr>
            <p:nvPr/>
          </p:nvSpPr>
          <p:spPr bwMode="auto">
            <a:xfrm>
              <a:off x="7294563" y="3216275"/>
              <a:ext cx="1795463" cy="1031875"/>
            </a:xfrm>
            <a:custGeom>
              <a:avLst/>
              <a:gdLst>
                <a:gd name="T0" fmla="*/ 0 w 576"/>
                <a:gd name="T1" fmla="*/ 0 h 331"/>
                <a:gd name="T2" fmla="*/ 0 w 576"/>
                <a:gd name="T3" fmla="*/ 201 h 331"/>
                <a:gd name="T4" fmla="*/ 29 w 576"/>
                <a:gd name="T5" fmla="*/ 230 h 331"/>
                <a:gd name="T6" fmla="*/ 186 w 576"/>
                <a:gd name="T7" fmla="*/ 230 h 331"/>
                <a:gd name="T8" fmla="*/ 288 w 576"/>
                <a:gd name="T9" fmla="*/ 331 h 331"/>
                <a:gd name="T10" fmla="*/ 390 w 576"/>
                <a:gd name="T11" fmla="*/ 230 h 331"/>
                <a:gd name="T12" fmla="*/ 547 w 576"/>
                <a:gd name="T13" fmla="*/ 230 h 331"/>
                <a:gd name="T14" fmla="*/ 576 w 576"/>
                <a:gd name="T15" fmla="*/ 201 h 331"/>
                <a:gd name="T16" fmla="*/ 576 w 576"/>
                <a:gd name="T17" fmla="*/ 0 h 331"/>
                <a:gd name="T18" fmla="*/ 0 w 576"/>
                <a:gd name="T19" fmla="*/ 0 h 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76" h="331">
                  <a:moveTo>
                    <a:pt x="0" y="0"/>
                  </a:moveTo>
                  <a:cubicBezTo>
                    <a:pt x="0" y="201"/>
                    <a:pt x="0" y="201"/>
                    <a:pt x="0" y="201"/>
                  </a:cubicBezTo>
                  <a:cubicBezTo>
                    <a:pt x="0" y="217"/>
                    <a:pt x="13" y="230"/>
                    <a:pt x="29" y="230"/>
                  </a:cubicBezTo>
                  <a:cubicBezTo>
                    <a:pt x="186" y="230"/>
                    <a:pt x="186" y="230"/>
                    <a:pt x="186" y="230"/>
                  </a:cubicBezTo>
                  <a:cubicBezTo>
                    <a:pt x="288" y="331"/>
                    <a:pt x="288" y="331"/>
                    <a:pt x="288" y="331"/>
                  </a:cubicBezTo>
                  <a:cubicBezTo>
                    <a:pt x="390" y="230"/>
                    <a:pt x="390" y="230"/>
                    <a:pt x="390" y="230"/>
                  </a:cubicBezTo>
                  <a:cubicBezTo>
                    <a:pt x="547" y="230"/>
                    <a:pt x="547" y="230"/>
                    <a:pt x="547" y="230"/>
                  </a:cubicBezTo>
                  <a:cubicBezTo>
                    <a:pt x="563" y="230"/>
                    <a:pt x="576" y="217"/>
                    <a:pt x="576" y="201"/>
                  </a:cubicBezTo>
                  <a:cubicBezTo>
                    <a:pt x="576" y="0"/>
                    <a:pt x="576" y="0"/>
                    <a:pt x="576" y="0"/>
                  </a:cubicBezTo>
                  <a:lnTo>
                    <a:pt x="0" y="0"/>
                  </a:lnTo>
                  <a:close/>
                </a:path>
              </a:pathLst>
            </a:custGeom>
            <a:solidFill>
              <a:srgbClr val="C78E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3"/>
            <p:cNvSpPr>
              <a:spLocks/>
            </p:cNvSpPr>
            <p:nvPr/>
          </p:nvSpPr>
          <p:spPr bwMode="auto">
            <a:xfrm>
              <a:off x="9390063" y="1704975"/>
              <a:ext cx="1795463" cy="2228850"/>
            </a:xfrm>
            <a:custGeom>
              <a:avLst/>
              <a:gdLst>
                <a:gd name="T0" fmla="*/ 29 w 576"/>
                <a:gd name="T1" fmla="*/ 0 h 715"/>
                <a:gd name="T2" fmla="*/ 547 w 576"/>
                <a:gd name="T3" fmla="*/ 0 h 715"/>
                <a:gd name="T4" fmla="*/ 576 w 576"/>
                <a:gd name="T5" fmla="*/ 29 h 715"/>
                <a:gd name="T6" fmla="*/ 576 w 576"/>
                <a:gd name="T7" fmla="*/ 686 h 715"/>
                <a:gd name="T8" fmla="*/ 547 w 576"/>
                <a:gd name="T9" fmla="*/ 715 h 715"/>
                <a:gd name="T10" fmla="*/ 29 w 576"/>
                <a:gd name="T11" fmla="*/ 715 h 715"/>
                <a:gd name="T12" fmla="*/ 0 w 576"/>
                <a:gd name="T13" fmla="*/ 686 h 715"/>
                <a:gd name="T14" fmla="*/ 0 w 576"/>
                <a:gd name="T15" fmla="*/ 29 h 715"/>
                <a:gd name="T16" fmla="*/ 29 w 576"/>
                <a:gd name="T17" fmla="*/ 0 h 7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6" h="715">
                  <a:moveTo>
                    <a:pt x="29" y="0"/>
                  </a:moveTo>
                  <a:cubicBezTo>
                    <a:pt x="547" y="0"/>
                    <a:pt x="547" y="0"/>
                    <a:pt x="547" y="0"/>
                  </a:cubicBezTo>
                  <a:cubicBezTo>
                    <a:pt x="563" y="0"/>
                    <a:pt x="576" y="13"/>
                    <a:pt x="576" y="29"/>
                  </a:cubicBezTo>
                  <a:cubicBezTo>
                    <a:pt x="576" y="686"/>
                    <a:pt x="576" y="686"/>
                    <a:pt x="576" y="686"/>
                  </a:cubicBezTo>
                  <a:cubicBezTo>
                    <a:pt x="576" y="702"/>
                    <a:pt x="563" y="715"/>
                    <a:pt x="547" y="715"/>
                  </a:cubicBezTo>
                  <a:cubicBezTo>
                    <a:pt x="29" y="715"/>
                    <a:pt x="29" y="715"/>
                    <a:pt x="29" y="715"/>
                  </a:cubicBezTo>
                  <a:cubicBezTo>
                    <a:pt x="13" y="715"/>
                    <a:pt x="0" y="702"/>
                    <a:pt x="0" y="686"/>
                  </a:cubicBezTo>
                  <a:cubicBezTo>
                    <a:pt x="0" y="29"/>
                    <a:pt x="0" y="29"/>
                    <a:pt x="0" y="29"/>
                  </a:cubicBezTo>
                  <a:cubicBezTo>
                    <a:pt x="0" y="13"/>
                    <a:pt x="13" y="0"/>
                    <a:pt x="29" y="0"/>
                  </a:cubicBez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4"/>
            <p:cNvSpPr>
              <a:spLocks/>
            </p:cNvSpPr>
            <p:nvPr/>
          </p:nvSpPr>
          <p:spPr bwMode="auto">
            <a:xfrm>
              <a:off x="9390063" y="3216275"/>
              <a:ext cx="1795463" cy="1031875"/>
            </a:xfrm>
            <a:custGeom>
              <a:avLst/>
              <a:gdLst>
                <a:gd name="T0" fmla="*/ 0 w 576"/>
                <a:gd name="T1" fmla="*/ 0 h 331"/>
                <a:gd name="T2" fmla="*/ 0 w 576"/>
                <a:gd name="T3" fmla="*/ 201 h 331"/>
                <a:gd name="T4" fmla="*/ 29 w 576"/>
                <a:gd name="T5" fmla="*/ 230 h 331"/>
                <a:gd name="T6" fmla="*/ 186 w 576"/>
                <a:gd name="T7" fmla="*/ 230 h 331"/>
                <a:gd name="T8" fmla="*/ 288 w 576"/>
                <a:gd name="T9" fmla="*/ 331 h 331"/>
                <a:gd name="T10" fmla="*/ 390 w 576"/>
                <a:gd name="T11" fmla="*/ 230 h 331"/>
                <a:gd name="T12" fmla="*/ 547 w 576"/>
                <a:gd name="T13" fmla="*/ 230 h 331"/>
                <a:gd name="T14" fmla="*/ 576 w 576"/>
                <a:gd name="T15" fmla="*/ 201 h 331"/>
                <a:gd name="T16" fmla="*/ 576 w 576"/>
                <a:gd name="T17" fmla="*/ 0 h 331"/>
                <a:gd name="T18" fmla="*/ 0 w 576"/>
                <a:gd name="T19" fmla="*/ 0 h 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76" h="331">
                  <a:moveTo>
                    <a:pt x="0" y="0"/>
                  </a:moveTo>
                  <a:cubicBezTo>
                    <a:pt x="0" y="201"/>
                    <a:pt x="0" y="201"/>
                    <a:pt x="0" y="201"/>
                  </a:cubicBezTo>
                  <a:cubicBezTo>
                    <a:pt x="0" y="217"/>
                    <a:pt x="13" y="230"/>
                    <a:pt x="29" y="230"/>
                  </a:cubicBezTo>
                  <a:cubicBezTo>
                    <a:pt x="186" y="230"/>
                    <a:pt x="186" y="230"/>
                    <a:pt x="186" y="230"/>
                  </a:cubicBezTo>
                  <a:cubicBezTo>
                    <a:pt x="288" y="331"/>
                    <a:pt x="288" y="331"/>
                    <a:pt x="288" y="331"/>
                  </a:cubicBezTo>
                  <a:cubicBezTo>
                    <a:pt x="390" y="230"/>
                    <a:pt x="390" y="230"/>
                    <a:pt x="390" y="230"/>
                  </a:cubicBezTo>
                  <a:cubicBezTo>
                    <a:pt x="547" y="230"/>
                    <a:pt x="547" y="230"/>
                    <a:pt x="547" y="230"/>
                  </a:cubicBezTo>
                  <a:cubicBezTo>
                    <a:pt x="563" y="230"/>
                    <a:pt x="576" y="217"/>
                    <a:pt x="576" y="201"/>
                  </a:cubicBezTo>
                  <a:cubicBezTo>
                    <a:pt x="576" y="0"/>
                    <a:pt x="576" y="0"/>
                    <a:pt x="576" y="0"/>
                  </a:cubicBezTo>
                  <a:lnTo>
                    <a:pt x="0" y="0"/>
                  </a:lnTo>
                  <a:close/>
                </a:path>
              </a:pathLst>
            </a:custGeom>
            <a:solidFill>
              <a:srgbClr val="0058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9" name="Freeform 56"/>
            <p:cNvSpPr>
              <a:spLocks noEditPoints="1"/>
            </p:cNvSpPr>
            <p:nvPr/>
          </p:nvSpPr>
          <p:spPr bwMode="auto">
            <a:xfrm>
              <a:off x="9925651" y="2118827"/>
              <a:ext cx="724286" cy="722805"/>
            </a:xfrm>
            <a:custGeom>
              <a:avLst/>
              <a:gdLst>
                <a:gd name="T0" fmla="*/ 424 w 1066"/>
                <a:gd name="T1" fmla="*/ 379 h 1066"/>
                <a:gd name="T2" fmla="*/ 424 w 1066"/>
                <a:gd name="T3" fmla="*/ 424 h 1066"/>
                <a:gd name="T4" fmla="*/ 402 w 1066"/>
                <a:gd name="T5" fmla="*/ 433 h 1066"/>
                <a:gd name="T6" fmla="*/ 379 w 1066"/>
                <a:gd name="T7" fmla="*/ 424 h 1066"/>
                <a:gd name="T8" fmla="*/ 114 w 1066"/>
                <a:gd name="T9" fmla="*/ 159 h 1066"/>
                <a:gd name="T10" fmla="*/ 0 w 1066"/>
                <a:gd name="T11" fmla="*/ 273 h 1066"/>
                <a:gd name="T12" fmla="*/ 0 w 1066"/>
                <a:gd name="T13" fmla="*/ 0 h 1066"/>
                <a:gd name="T14" fmla="*/ 273 w 1066"/>
                <a:gd name="T15" fmla="*/ 0 h 1066"/>
                <a:gd name="T16" fmla="*/ 159 w 1066"/>
                <a:gd name="T17" fmla="*/ 114 h 1066"/>
                <a:gd name="T18" fmla="*/ 424 w 1066"/>
                <a:gd name="T19" fmla="*/ 379 h 1066"/>
                <a:gd name="T20" fmla="*/ 687 w 1066"/>
                <a:gd name="T21" fmla="*/ 642 h 1066"/>
                <a:gd name="T22" fmla="*/ 642 w 1066"/>
                <a:gd name="T23" fmla="*/ 642 h 1066"/>
                <a:gd name="T24" fmla="*/ 642 w 1066"/>
                <a:gd name="T25" fmla="*/ 687 h 1066"/>
                <a:gd name="T26" fmla="*/ 907 w 1066"/>
                <a:gd name="T27" fmla="*/ 952 h 1066"/>
                <a:gd name="T28" fmla="*/ 793 w 1066"/>
                <a:gd name="T29" fmla="*/ 1066 h 1066"/>
                <a:gd name="T30" fmla="*/ 1066 w 1066"/>
                <a:gd name="T31" fmla="*/ 1066 h 1066"/>
                <a:gd name="T32" fmla="*/ 1066 w 1066"/>
                <a:gd name="T33" fmla="*/ 793 h 1066"/>
                <a:gd name="T34" fmla="*/ 952 w 1066"/>
                <a:gd name="T35" fmla="*/ 907 h 1066"/>
                <a:gd name="T36" fmla="*/ 687 w 1066"/>
                <a:gd name="T37" fmla="*/ 642 h 1066"/>
                <a:gd name="T38" fmla="*/ 379 w 1066"/>
                <a:gd name="T39" fmla="*/ 642 h 1066"/>
                <a:gd name="T40" fmla="*/ 114 w 1066"/>
                <a:gd name="T41" fmla="*/ 907 h 1066"/>
                <a:gd name="T42" fmla="*/ 0 w 1066"/>
                <a:gd name="T43" fmla="*/ 793 h 1066"/>
                <a:gd name="T44" fmla="*/ 0 w 1066"/>
                <a:gd name="T45" fmla="*/ 1066 h 1066"/>
                <a:gd name="T46" fmla="*/ 273 w 1066"/>
                <a:gd name="T47" fmla="*/ 1066 h 1066"/>
                <a:gd name="T48" fmla="*/ 159 w 1066"/>
                <a:gd name="T49" fmla="*/ 952 h 1066"/>
                <a:gd name="T50" fmla="*/ 424 w 1066"/>
                <a:gd name="T51" fmla="*/ 687 h 1066"/>
                <a:gd name="T52" fmla="*/ 424 w 1066"/>
                <a:gd name="T53" fmla="*/ 642 h 1066"/>
                <a:gd name="T54" fmla="*/ 379 w 1066"/>
                <a:gd name="T55" fmla="*/ 642 h 1066"/>
                <a:gd name="T56" fmla="*/ 664 w 1066"/>
                <a:gd name="T57" fmla="*/ 433 h 1066"/>
                <a:gd name="T58" fmla="*/ 687 w 1066"/>
                <a:gd name="T59" fmla="*/ 424 h 1066"/>
                <a:gd name="T60" fmla="*/ 952 w 1066"/>
                <a:gd name="T61" fmla="*/ 159 h 1066"/>
                <a:gd name="T62" fmla="*/ 1066 w 1066"/>
                <a:gd name="T63" fmla="*/ 273 h 1066"/>
                <a:gd name="T64" fmla="*/ 1066 w 1066"/>
                <a:gd name="T65" fmla="*/ 0 h 1066"/>
                <a:gd name="T66" fmla="*/ 793 w 1066"/>
                <a:gd name="T67" fmla="*/ 0 h 1066"/>
                <a:gd name="T68" fmla="*/ 907 w 1066"/>
                <a:gd name="T69" fmla="*/ 114 h 1066"/>
                <a:gd name="T70" fmla="*/ 642 w 1066"/>
                <a:gd name="T71" fmla="*/ 379 h 1066"/>
                <a:gd name="T72" fmla="*/ 642 w 1066"/>
                <a:gd name="T73" fmla="*/ 424 h 1066"/>
                <a:gd name="T74" fmla="*/ 664 w 1066"/>
                <a:gd name="T75" fmla="*/ 433 h 10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66" h="1066">
                  <a:moveTo>
                    <a:pt x="424" y="379"/>
                  </a:moveTo>
                  <a:cubicBezTo>
                    <a:pt x="436" y="392"/>
                    <a:pt x="436" y="412"/>
                    <a:pt x="424" y="424"/>
                  </a:cubicBezTo>
                  <a:cubicBezTo>
                    <a:pt x="418" y="430"/>
                    <a:pt x="410" y="433"/>
                    <a:pt x="402" y="433"/>
                  </a:cubicBezTo>
                  <a:cubicBezTo>
                    <a:pt x="394" y="433"/>
                    <a:pt x="385" y="430"/>
                    <a:pt x="379" y="424"/>
                  </a:cubicBezTo>
                  <a:cubicBezTo>
                    <a:pt x="379" y="424"/>
                    <a:pt x="379" y="424"/>
                    <a:pt x="114" y="159"/>
                  </a:cubicBezTo>
                  <a:cubicBezTo>
                    <a:pt x="114" y="159"/>
                    <a:pt x="114" y="159"/>
                    <a:pt x="0" y="273"/>
                  </a:cubicBezTo>
                  <a:cubicBezTo>
                    <a:pt x="0" y="273"/>
                    <a:pt x="0" y="273"/>
                    <a:pt x="0" y="0"/>
                  </a:cubicBezTo>
                  <a:cubicBezTo>
                    <a:pt x="0" y="0"/>
                    <a:pt x="0" y="0"/>
                    <a:pt x="273" y="0"/>
                  </a:cubicBezTo>
                  <a:cubicBezTo>
                    <a:pt x="273" y="0"/>
                    <a:pt x="273" y="0"/>
                    <a:pt x="159" y="114"/>
                  </a:cubicBezTo>
                  <a:lnTo>
                    <a:pt x="424" y="379"/>
                  </a:lnTo>
                  <a:close/>
                  <a:moveTo>
                    <a:pt x="687" y="642"/>
                  </a:moveTo>
                  <a:cubicBezTo>
                    <a:pt x="674" y="630"/>
                    <a:pt x="654" y="630"/>
                    <a:pt x="642" y="642"/>
                  </a:cubicBezTo>
                  <a:cubicBezTo>
                    <a:pt x="630" y="654"/>
                    <a:pt x="630" y="674"/>
                    <a:pt x="642" y="687"/>
                  </a:cubicBezTo>
                  <a:cubicBezTo>
                    <a:pt x="907" y="952"/>
                    <a:pt x="907" y="952"/>
                    <a:pt x="907" y="952"/>
                  </a:cubicBezTo>
                  <a:cubicBezTo>
                    <a:pt x="793" y="1066"/>
                    <a:pt x="793" y="1066"/>
                    <a:pt x="793" y="1066"/>
                  </a:cubicBezTo>
                  <a:cubicBezTo>
                    <a:pt x="1066" y="1066"/>
                    <a:pt x="1066" y="1066"/>
                    <a:pt x="1066" y="1066"/>
                  </a:cubicBezTo>
                  <a:cubicBezTo>
                    <a:pt x="1066" y="793"/>
                    <a:pt x="1066" y="793"/>
                    <a:pt x="1066" y="793"/>
                  </a:cubicBezTo>
                  <a:cubicBezTo>
                    <a:pt x="952" y="907"/>
                    <a:pt x="952" y="907"/>
                    <a:pt x="952" y="907"/>
                  </a:cubicBezTo>
                  <a:lnTo>
                    <a:pt x="687" y="642"/>
                  </a:lnTo>
                  <a:close/>
                  <a:moveTo>
                    <a:pt x="379" y="642"/>
                  </a:moveTo>
                  <a:cubicBezTo>
                    <a:pt x="114" y="907"/>
                    <a:pt x="114" y="907"/>
                    <a:pt x="114" y="907"/>
                  </a:cubicBezTo>
                  <a:cubicBezTo>
                    <a:pt x="0" y="793"/>
                    <a:pt x="0" y="793"/>
                    <a:pt x="0" y="793"/>
                  </a:cubicBezTo>
                  <a:cubicBezTo>
                    <a:pt x="0" y="1066"/>
                    <a:pt x="0" y="1066"/>
                    <a:pt x="0" y="1066"/>
                  </a:cubicBezTo>
                  <a:cubicBezTo>
                    <a:pt x="273" y="1066"/>
                    <a:pt x="273" y="1066"/>
                    <a:pt x="273" y="1066"/>
                  </a:cubicBezTo>
                  <a:cubicBezTo>
                    <a:pt x="159" y="952"/>
                    <a:pt x="159" y="952"/>
                    <a:pt x="159" y="952"/>
                  </a:cubicBezTo>
                  <a:cubicBezTo>
                    <a:pt x="424" y="687"/>
                    <a:pt x="424" y="687"/>
                    <a:pt x="424" y="687"/>
                  </a:cubicBezTo>
                  <a:cubicBezTo>
                    <a:pt x="436" y="674"/>
                    <a:pt x="436" y="654"/>
                    <a:pt x="424" y="642"/>
                  </a:cubicBezTo>
                  <a:cubicBezTo>
                    <a:pt x="412" y="630"/>
                    <a:pt x="392" y="630"/>
                    <a:pt x="379" y="642"/>
                  </a:cubicBezTo>
                  <a:close/>
                  <a:moveTo>
                    <a:pt x="664" y="433"/>
                  </a:moveTo>
                  <a:cubicBezTo>
                    <a:pt x="672" y="433"/>
                    <a:pt x="681" y="430"/>
                    <a:pt x="687" y="424"/>
                  </a:cubicBezTo>
                  <a:cubicBezTo>
                    <a:pt x="952" y="159"/>
                    <a:pt x="952" y="159"/>
                    <a:pt x="952" y="159"/>
                  </a:cubicBezTo>
                  <a:cubicBezTo>
                    <a:pt x="1066" y="273"/>
                    <a:pt x="1066" y="273"/>
                    <a:pt x="1066" y="273"/>
                  </a:cubicBezTo>
                  <a:cubicBezTo>
                    <a:pt x="1066" y="0"/>
                    <a:pt x="1066" y="0"/>
                    <a:pt x="1066" y="0"/>
                  </a:cubicBezTo>
                  <a:cubicBezTo>
                    <a:pt x="793" y="0"/>
                    <a:pt x="793" y="0"/>
                    <a:pt x="793" y="0"/>
                  </a:cubicBezTo>
                  <a:cubicBezTo>
                    <a:pt x="907" y="114"/>
                    <a:pt x="907" y="114"/>
                    <a:pt x="907" y="114"/>
                  </a:cubicBezTo>
                  <a:cubicBezTo>
                    <a:pt x="642" y="379"/>
                    <a:pt x="642" y="379"/>
                    <a:pt x="642" y="379"/>
                  </a:cubicBezTo>
                  <a:cubicBezTo>
                    <a:pt x="630" y="392"/>
                    <a:pt x="630" y="412"/>
                    <a:pt x="642" y="424"/>
                  </a:cubicBezTo>
                  <a:cubicBezTo>
                    <a:pt x="648" y="430"/>
                    <a:pt x="656" y="433"/>
                    <a:pt x="664" y="433"/>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097" name="Freeform 60"/>
            <p:cNvSpPr>
              <a:spLocks noEditPoints="1"/>
            </p:cNvSpPr>
            <p:nvPr/>
          </p:nvSpPr>
          <p:spPr bwMode="auto">
            <a:xfrm>
              <a:off x="1515816" y="2098935"/>
              <a:ext cx="789479" cy="762588"/>
            </a:xfrm>
            <a:custGeom>
              <a:avLst/>
              <a:gdLst>
                <a:gd name="T0" fmla="*/ 114 w 446"/>
                <a:gd name="T1" fmla="*/ 55 h 431"/>
                <a:gd name="T2" fmla="*/ 140 w 446"/>
                <a:gd name="T3" fmla="*/ 66 h 431"/>
                <a:gd name="T4" fmla="*/ 141 w 446"/>
                <a:gd name="T5" fmla="*/ 85 h 431"/>
                <a:gd name="T6" fmla="*/ 111 w 446"/>
                <a:gd name="T7" fmla="*/ 136 h 431"/>
                <a:gd name="T8" fmla="*/ 116 w 446"/>
                <a:gd name="T9" fmla="*/ 126 h 431"/>
                <a:gd name="T10" fmla="*/ 101 w 446"/>
                <a:gd name="T11" fmla="*/ 140 h 431"/>
                <a:gd name="T12" fmla="*/ 174 w 446"/>
                <a:gd name="T13" fmla="*/ 213 h 431"/>
                <a:gd name="T14" fmla="*/ 159 w 446"/>
                <a:gd name="T15" fmla="*/ 227 h 431"/>
                <a:gd name="T16" fmla="*/ 171 w 446"/>
                <a:gd name="T17" fmla="*/ 264 h 431"/>
                <a:gd name="T18" fmla="*/ 255 w 446"/>
                <a:gd name="T19" fmla="*/ 77 h 431"/>
                <a:gd name="T20" fmla="*/ 93 w 446"/>
                <a:gd name="T21" fmla="*/ 92 h 431"/>
                <a:gd name="T22" fmla="*/ 283 w 446"/>
                <a:gd name="T23" fmla="*/ 164 h 431"/>
                <a:gd name="T24" fmla="*/ 255 w 446"/>
                <a:gd name="T25" fmla="*/ 172 h 431"/>
                <a:gd name="T26" fmla="*/ 261 w 446"/>
                <a:gd name="T27" fmla="*/ 128 h 431"/>
                <a:gd name="T28" fmla="*/ 278 w 446"/>
                <a:gd name="T29" fmla="*/ 153 h 431"/>
                <a:gd name="T30" fmla="*/ 139 w 446"/>
                <a:gd name="T31" fmla="*/ 134 h 431"/>
                <a:gd name="T32" fmla="*/ 163 w 446"/>
                <a:gd name="T33" fmla="*/ 172 h 431"/>
                <a:gd name="T34" fmla="*/ 136 w 446"/>
                <a:gd name="T35" fmla="*/ 164 h 431"/>
                <a:gd name="T36" fmla="*/ 141 w 446"/>
                <a:gd name="T37" fmla="*/ 153 h 431"/>
                <a:gd name="T38" fmla="*/ 187 w 446"/>
                <a:gd name="T39" fmla="*/ 131 h 431"/>
                <a:gd name="T40" fmla="*/ 185 w 446"/>
                <a:gd name="T41" fmla="*/ 138 h 431"/>
                <a:gd name="T42" fmla="*/ 90 w 446"/>
                <a:gd name="T43" fmla="*/ 217 h 431"/>
                <a:gd name="T44" fmla="*/ 106 w 446"/>
                <a:gd name="T45" fmla="*/ 238 h 431"/>
                <a:gd name="T46" fmla="*/ 81 w 446"/>
                <a:gd name="T47" fmla="*/ 227 h 431"/>
                <a:gd name="T48" fmla="*/ 129 w 446"/>
                <a:gd name="T49" fmla="*/ 218 h 431"/>
                <a:gd name="T50" fmla="*/ 127 w 446"/>
                <a:gd name="T51" fmla="*/ 224 h 431"/>
                <a:gd name="T52" fmla="*/ 138 w 446"/>
                <a:gd name="T53" fmla="*/ 264 h 431"/>
                <a:gd name="T54" fmla="*/ 80 w 446"/>
                <a:gd name="T55" fmla="*/ 177 h 431"/>
                <a:gd name="T56" fmla="*/ 57 w 446"/>
                <a:gd name="T57" fmla="*/ 154 h 431"/>
                <a:gd name="T58" fmla="*/ 90 w 446"/>
                <a:gd name="T59" fmla="*/ 153 h 431"/>
                <a:gd name="T60" fmla="*/ 84 w 446"/>
                <a:gd name="T61" fmla="*/ 153 h 431"/>
                <a:gd name="T62" fmla="*/ 230 w 446"/>
                <a:gd name="T63" fmla="*/ 240 h 431"/>
                <a:gd name="T64" fmla="*/ 246 w 446"/>
                <a:gd name="T65" fmla="*/ 217 h 431"/>
                <a:gd name="T66" fmla="*/ 171 w 446"/>
                <a:gd name="T67" fmla="*/ 40 h 431"/>
                <a:gd name="T68" fmla="*/ 167 w 446"/>
                <a:gd name="T69" fmla="*/ 92 h 431"/>
                <a:gd name="T70" fmla="*/ 153 w 446"/>
                <a:gd name="T71" fmla="*/ 55 h 431"/>
                <a:gd name="T72" fmla="*/ 168 w 446"/>
                <a:gd name="T73" fmla="*/ 45 h 431"/>
                <a:gd name="T74" fmla="*/ 213 w 446"/>
                <a:gd name="T75" fmla="*/ 213 h 431"/>
                <a:gd name="T76" fmla="*/ 198 w 446"/>
                <a:gd name="T77" fmla="*/ 227 h 431"/>
                <a:gd name="T78" fmla="*/ 210 w 446"/>
                <a:gd name="T79" fmla="*/ 264 h 431"/>
                <a:gd name="T80" fmla="*/ 228 w 446"/>
                <a:gd name="T81" fmla="*/ 179 h 431"/>
                <a:gd name="T82" fmla="*/ 213 w 446"/>
                <a:gd name="T83" fmla="*/ 142 h 431"/>
                <a:gd name="T84" fmla="*/ 244 w 446"/>
                <a:gd name="T85" fmla="*/ 164 h 431"/>
                <a:gd name="T86" fmla="*/ 218 w 446"/>
                <a:gd name="T87" fmla="*/ 153 h 431"/>
                <a:gd name="T88" fmla="*/ 201 w 446"/>
                <a:gd name="T89" fmla="*/ 53 h 431"/>
                <a:gd name="T90" fmla="*/ 215 w 446"/>
                <a:gd name="T91" fmla="*/ 92 h 431"/>
                <a:gd name="T92" fmla="*/ 171 w 446"/>
                <a:gd name="T93" fmla="*/ 24 h 431"/>
                <a:gd name="T94" fmla="*/ 263 w 446"/>
                <a:gd name="T95" fmla="*/ 62 h 431"/>
                <a:gd name="T96" fmla="*/ 171 w 446"/>
                <a:gd name="T97" fmla="*/ 310 h 431"/>
                <a:gd name="T98" fmla="*/ 319 w 446"/>
                <a:gd name="T99" fmla="*/ 269 h 431"/>
                <a:gd name="T100" fmla="*/ 420 w 446"/>
                <a:gd name="T101" fmla="*/ 428 h 4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446" h="431">
                  <a:moveTo>
                    <a:pt x="122" y="90"/>
                  </a:moveTo>
                  <a:cubicBezTo>
                    <a:pt x="120" y="89"/>
                    <a:pt x="118" y="87"/>
                    <a:pt x="117" y="85"/>
                  </a:cubicBezTo>
                  <a:cubicBezTo>
                    <a:pt x="115" y="83"/>
                    <a:pt x="114" y="81"/>
                    <a:pt x="114" y="77"/>
                  </a:cubicBezTo>
                  <a:cubicBezTo>
                    <a:pt x="113" y="74"/>
                    <a:pt x="113" y="71"/>
                    <a:pt x="113" y="67"/>
                  </a:cubicBezTo>
                  <a:cubicBezTo>
                    <a:pt x="113" y="62"/>
                    <a:pt x="113" y="58"/>
                    <a:pt x="114" y="55"/>
                  </a:cubicBezTo>
                  <a:cubicBezTo>
                    <a:pt x="114" y="55"/>
                    <a:pt x="114" y="55"/>
                    <a:pt x="114" y="55"/>
                  </a:cubicBezTo>
                  <a:cubicBezTo>
                    <a:pt x="116" y="54"/>
                    <a:pt x="118" y="52"/>
                    <a:pt x="121" y="51"/>
                  </a:cubicBezTo>
                  <a:cubicBezTo>
                    <a:pt x="119" y="55"/>
                    <a:pt x="119" y="60"/>
                    <a:pt x="119" y="67"/>
                  </a:cubicBezTo>
                  <a:cubicBezTo>
                    <a:pt x="119" y="80"/>
                    <a:pt x="122" y="87"/>
                    <a:pt x="129" y="87"/>
                  </a:cubicBezTo>
                  <a:cubicBezTo>
                    <a:pt x="136" y="87"/>
                    <a:pt x="140" y="80"/>
                    <a:pt x="140" y="66"/>
                  </a:cubicBezTo>
                  <a:cubicBezTo>
                    <a:pt x="140" y="55"/>
                    <a:pt x="138" y="49"/>
                    <a:pt x="134" y="46"/>
                  </a:cubicBezTo>
                  <a:cubicBezTo>
                    <a:pt x="136" y="45"/>
                    <a:pt x="138" y="45"/>
                    <a:pt x="140" y="44"/>
                  </a:cubicBezTo>
                  <a:cubicBezTo>
                    <a:pt x="144" y="48"/>
                    <a:pt x="145" y="55"/>
                    <a:pt x="145" y="66"/>
                  </a:cubicBezTo>
                  <a:cubicBezTo>
                    <a:pt x="145" y="70"/>
                    <a:pt x="145" y="74"/>
                    <a:pt x="144" y="77"/>
                  </a:cubicBezTo>
                  <a:cubicBezTo>
                    <a:pt x="144" y="80"/>
                    <a:pt x="142" y="83"/>
                    <a:pt x="141" y="85"/>
                  </a:cubicBezTo>
                  <a:cubicBezTo>
                    <a:pt x="140" y="87"/>
                    <a:pt x="138" y="89"/>
                    <a:pt x="136" y="90"/>
                  </a:cubicBezTo>
                  <a:cubicBezTo>
                    <a:pt x="134" y="91"/>
                    <a:pt x="131" y="92"/>
                    <a:pt x="129" y="92"/>
                  </a:cubicBezTo>
                  <a:cubicBezTo>
                    <a:pt x="126" y="92"/>
                    <a:pt x="124" y="91"/>
                    <a:pt x="122" y="90"/>
                  </a:cubicBezTo>
                  <a:close/>
                  <a:moveTo>
                    <a:pt x="108" y="138"/>
                  </a:moveTo>
                  <a:cubicBezTo>
                    <a:pt x="109" y="137"/>
                    <a:pt x="110" y="137"/>
                    <a:pt x="111" y="136"/>
                  </a:cubicBezTo>
                  <a:cubicBezTo>
                    <a:pt x="112" y="135"/>
                    <a:pt x="112" y="135"/>
                    <a:pt x="113" y="134"/>
                  </a:cubicBezTo>
                  <a:cubicBezTo>
                    <a:pt x="113" y="178"/>
                    <a:pt x="113" y="178"/>
                    <a:pt x="113" y="178"/>
                  </a:cubicBezTo>
                  <a:cubicBezTo>
                    <a:pt x="118" y="178"/>
                    <a:pt x="118" y="178"/>
                    <a:pt x="118" y="178"/>
                  </a:cubicBezTo>
                  <a:cubicBezTo>
                    <a:pt x="118" y="126"/>
                    <a:pt x="118" y="126"/>
                    <a:pt x="118" y="126"/>
                  </a:cubicBezTo>
                  <a:cubicBezTo>
                    <a:pt x="116" y="126"/>
                    <a:pt x="116" y="126"/>
                    <a:pt x="116" y="126"/>
                  </a:cubicBezTo>
                  <a:cubicBezTo>
                    <a:pt x="115" y="127"/>
                    <a:pt x="114" y="128"/>
                    <a:pt x="113" y="129"/>
                  </a:cubicBezTo>
                  <a:cubicBezTo>
                    <a:pt x="112" y="130"/>
                    <a:pt x="111" y="130"/>
                    <a:pt x="109" y="131"/>
                  </a:cubicBezTo>
                  <a:cubicBezTo>
                    <a:pt x="108" y="132"/>
                    <a:pt x="106" y="133"/>
                    <a:pt x="105" y="133"/>
                  </a:cubicBezTo>
                  <a:cubicBezTo>
                    <a:pt x="104" y="134"/>
                    <a:pt x="102" y="134"/>
                    <a:pt x="101" y="135"/>
                  </a:cubicBezTo>
                  <a:cubicBezTo>
                    <a:pt x="101" y="140"/>
                    <a:pt x="101" y="140"/>
                    <a:pt x="101" y="140"/>
                  </a:cubicBezTo>
                  <a:cubicBezTo>
                    <a:pt x="102" y="140"/>
                    <a:pt x="103" y="140"/>
                    <a:pt x="104" y="139"/>
                  </a:cubicBezTo>
                  <a:cubicBezTo>
                    <a:pt x="106" y="139"/>
                    <a:pt x="107" y="138"/>
                    <a:pt x="108" y="138"/>
                  </a:cubicBezTo>
                  <a:close/>
                  <a:moveTo>
                    <a:pt x="177" y="264"/>
                  </a:moveTo>
                  <a:cubicBezTo>
                    <a:pt x="177" y="213"/>
                    <a:pt x="177" y="213"/>
                    <a:pt x="177" y="213"/>
                  </a:cubicBezTo>
                  <a:cubicBezTo>
                    <a:pt x="174" y="213"/>
                    <a:pt x="174" y="213"/>
                    <a:pt x="174" y="213"/>
                  </a:cubicBezTo>
                  <a:cubicBezTo>
                    <a:pt x="174" y="214"/>
                    <a:pt x="172" y="214"/>
                    <a:pt x="171" y="215"/>
                  </a:cubicBezTo>
                  <a:cubicBezTo>
                    <a:pt x="170" y="216"/>
                    <a:pt x="169" y="217"/>
                    <a:pt x="167" y="218"/>
                  </a:cubicBezTo>
                  <a:cubicBezTo>
                    <a:pt x="166" y="218"/>
                    <a:pt x="165" y="219"/>
                    <a:pt x="163" y="220"/>
                  </a:cubicBezTo>
                  <a:cubicBezTo>
                    <a:pt x="162" y="220"/>
                    <a:pt x="160" y="221"/>
                    <a:pt x="159" y="221"/>
                  </a:cubicBezTo>
                  <a:cubicBezTo>
                    <a:pt x="159" y="227"/>
                    <a:pt x="159" y="227"/>
                    <a:pt x="159" y="227"/>
                  </a:cubicBezTo>
                  <a:cubicBezTo>
                    <a:pt x="160" y="226"/>
                    <a:pt x="161" y="226"/>
                    <a:pt x="163" y="226"/>
                  </a:cubicBezTo>
                  <a:cubicBezTo>
                    <a:pt x="164" y="225"/>
                    <a:pt x="165" y="225"/>
                    <a:pt x="166" y="224"/>
                  </a:cubicBezTo>
                  <a:cubicBezTo>
                    <a:pt x="167" y="223"/>
                    <a:pt x="168" y="223"/>
                    <a:pt x="169" y="222"/>
                  </a:cubicBezTo>
                  <a:cubicBezTo>
                    <a:pt x="170" y="222"/>
                    <a:pt x="170" y="221"/>
                    <a:pt x="171" y="221"/>
                  </a:cubicBezTo>
                  <a:cubicBezTo>
                    <a:pt x="171" y="264"/>
                    <a:pt x="171" y="264"/>
                    <a:pt x="171" y="264"/>
                  </a:cubicBezTo>
                  <a:lnTo>
                    <a:pt x="177" y="264"/>
                  </a:lnTo>
                  <a:close/>
                  <a:moveTo>
                    <a:pt x="249" y="71"/>
                  </a:moveTo>
                  <a:cubicBezTo>
                    <a:pt x="249" y="92"/>
                    <a:pt x="249" y="92"/>
                    <a:pt x="249" y="92"/>
                  </a:cubicBezTo>
                  <a:cubicBezTo>
                    <a:pt x="255" y="92"/>
                    <a:pt x="255" y="92"/>
                    <a:pt x="255" y="92"/>
                  </a:cubicBezTo>
                  <a:cubicBezTo>
                    <a:pt x="255" y="77"/>
                    <a:pt x="255" y="77"/>
                    <a:pt x="255" y="77"/>
                  </a:cubicBezTo>
                  <a:cubicBezTo>
                    <a:pt x="254" y="76"/>
                    <a:pt x="253" y="75"/>
                    <a:pt x="252" y="74"/>
                  </a:cubicBezTo>
                  <a:cubicBezTo>
                    <a:pt x="251" y="73"/>
                    <a:pt x="250" y="72"/>
                    <a:pt x="249" y="71"/>
                  </a:cubicBezTo>
                  <a:close/>
                  <a:moveTo>
                    <a:pt x="99" y="65"/>
                  </a:moveTo>
                  <a:cubicBezTo>
                    <a:pt x="97" y="67"/>
                    <a:pt x="95" y="68"/>
                    <a:pt x="93" y="70"/>
                  </a:cubicBezTo>
                  <a:cubicBezTo>
                    <a:pt x="93" y="92"/>
                    <a:pt x="93" y="92"/>
                    <a:pt x="93" y="92"/>
                  </a:cubicBezTo>
                  <a:cubicBezTo>
                    <a:pt x="99" y="92"/>
                    <a:pt x="99" y="92"/>
                    <a:pt x="99" y="92"/>
                  </a:cubicBezTo>
                  <a:lnTo>
                    <a:pt x="99" y="65"/>
                  </a:lnTo>
                  <a:close/>
                  <a:moveTo>
                    <a:pt x="268" y="127"/>
                  </a:moveTo>
                  <a:cubicBezTo>
                    <a:pt x="279" y="127"/>
                    <a:pt x="284" y="135"/>
                    <a:pt x="284" y="153"/>
                  </a:cubicBezTo>
                  <a:cubicBezTo>
                    <a:pt x="284" y="157"/>
                    <a:pt x="284" y="160"/>
                    <a:pt x="283" y="164"/>
                  </a:cubicBezTo>
                  <a:cubicBezTo>
                    <a:pt x="282" y="167"/>
                    <a:pt x="281" y="170"/>
                    <a:pt x="280" y="172"/>
                  </a:cubicBezTo>
                  <a:cubicBezTo>
                    <a:pt x="278" y="174"/>
                    <a:pt x="276" y="176"/>
                    <a:pt x="274" y="177"/>
                  </a:cubicBezTo>
                  <a:cubicBezTo>
                    <a:pt x="272" y="178"/>
                    <a:pt x="270" y="179"/>
                    <a:pt x="267" y="179"/>
                  </a:cubicBezTo>
                  <a:cubicBezTo>
                    <a:pt x="265" y="179"/>
                    <a:pt x="262" y="178"/>
                    <a:pt x="260" y="177"/>
                  </a:cubicBezTo>
                  <a:cubicBezTo>
                    <a:pt x="258" y="176"/>
                    <a:pt x="257" y="174"/>
                    <a:pt x="255" y="172"/>
                  </a:cubicBezTo>
                  <a:cubicBezTo>
                    <a:pt x="254" y="170"/>
                    <a:pt x="253" y="168"/>
                    <a:pt x="252" y="164"/>
                  </a:cubicBezTo>
                  <a:cubicBezTo>
                    <a:pt x="252" y="161"/>
                    <a:pt x="251" y="158"/>
                    <a:pt x="251" y="154"/>
                  </a:cubicBezTo>
                  <a:cubicBezTo>
                    <a:pt x="251" y="149"/>
                    <a:pt x="252" y="145"/>
                    <a:pt x="252" y="142"/>
                  </a:cubicBezTo>
                  <a:cubicBezTo>
                    <a:pt x="253" y="139"/>
                    <a:pt x="254" y="136"/>
                    <a:pt x="256" y="134"/>
                  </a:cubicBezTo>
                  <a:cubicBezTo>
                    <a:pt x="257" y="131"/>
                    <a:pt x="259" y="130"/>
                    <a:pt x="261" y="128"/>
                  </a:cubicBezTo>
                  <a:cubicBezTo>
                    <a:pt x="263" y="127"/>
                    <a:pt x="265" y="127"/>
                    <a:pt x="268" y="127"/>
                  </a:cubicBezTo>
                  <a:close/>
                  <a:moveTo>
                    <a:pt x="268" y="132"/>
                  </a:moveTo>
                  <a:cubicBezTo>
                    <a:pt x="261" y="132"/>
                    <a:pt x="257" y="139"/>
                    <a:pt x="257" y="153"/>
                  </a:cubicBezTo>
                  <a:cubicBezTo>
                    <a:pt x="257" y="167"/>
                    <a:pt x="261" y="174"/>
                    <a:pt x="268" y="174"/>
                  </a:cubicBezTo>
                  <a:cubicBezTo>
                    <a:pt x="275" y="174"/>
                    <a:pt x="278" y="167"/>
                    <a:pt x="278" y="153"/>
                  </a:cubicBezTo>
                  <a:cubicBezTo>
                    <a:pt x="278" y="139"/>
                    <a:pt x="275" y="132"/>
                    <a:pt x="268" y="132"/>
                  </a:cubicBezTo>
                  <a:close/>
                  <a:moveTo>
                    <a:pt x="136" y="164"/>
                  </a:moveTo>
                  <a:cubicBezTo>
                    <a:pt x="135" y="161"/>
                    <a:pt x="135" y="158"/>
                    <a:pt x="135" y="154"/>
                  </a:cubicBezTo>
                  <a:cubicBezTo>
                    <a:pt x="135" y="149"/>
                    <a:pt x="135" y="145"/>
                    <a:pt x="136" y="142"/>
                  </a:cubicBezTo>
                  <a:cubicBezTo>
                    <a:pt x="137" y="139"/>
                    <a:pt x="138" y="136"/>
                    <a:pt x="139" y="134"/>
                  </a:cubicBezTo>
                  <a:cubicBezTo>
                    <a:pt x="141" y="131"/>
                    <a:pt x="142" y="130"/>
                    <a:pt x="144" y="128"/>
                  </a:cubicBezTo>
                  <a:cubicBezTo>
                    <a:pt x="147" y="127"/>
                    <a:pt x="149" y="127"/>
                    <a:pt x="152" y="127"/>
                  </a:cubicBezTo>
                  <a:cubicBezTo>
                    <a:pt x="162" y="127"/>
                    <a:pt x="168" y="135"/>
                    <a:pt x="168" y="153"/>
                  </a:cubicBezTo>
                  <a:cubicBezTo>
                    <a:pt x="168" y="157"/>
                    <a:pt x="167" y="160"/>
                    <a:pt x="166" y="164"/>
                  </a:cubicBezTo>
                  <a:cubicBezTo>
                    <a:pt x="166" y="167"/>
                    <a:pt x="165" y="170"/>
                    <a:pt x="163" y="172"/>
                  </a:cubicBezTo>
                  <a:cubicBezTo>
                    <a:pt x="162" y="174"/>
                    <a:pt x="160" y="176"/>
                    <a:pt x="158" y="177"/>
                  </a:cubicBezTo>
                  <a:cubicBezTo>
                    <a:pt x="156" y="178"/>
                    <a:pt x="153" y="179"/>
                    <a:pt x="151" y="179"/>
                  </a:cubicBezTo>
                  <a:cubicBezTo>
                    <a:pt x="148" y="179"/>
                    <a:pt x="146" y="178"/>
                    <a:pt x="144" y="177"/>
                  </a:cubicBezTo>
                  <a:cubicBezTo>
                    <a:pt x="142" y="176"/>
                    <a:pt x="140" y="174"/>
                    <a:pt x="139" y="172"/>
                  </a:cubicBezTo>
                  <a:cubicBezTo>
                    <a:pt x="138" y="170"/>
                    <a:pt x="137" y="168"/>
                    <a:pt x="136" y="164"/>
                  </a:cubicBezTo>
                  <a:close/>
                  <a:moveTo>
                    <a:pt x="141" y="153"/>
                  </a:moveTo>
                  <a:cubicBezTo>
                    <a:pt x="141" y="167"/>
                    <a:pt x="144" y="174"/>
                    <a:pt x="151" y="174"/>
                  </a:cubicBezTo>
                  <a:cubicBezTo>
                    <a:pt x="158" y="174"/>
                    <a:pt x="162" y="167"/>
                    <a:pt x="162" y="153"/>
                  </a:cubicBezTo>
                  <a:cubicBezTo>
                    <a:pt x="162" y="139"/>
                    <a:pt x="158" y="132"/>
                    <a:pt x="151" y="132"/>
                  </a:cubicBezTo>
                  <a:cubicBezTo>
                    <a:pt x="144" y="132"/>
                    <a:pt x="141" y="139"/>
                    <a:pt x="141" y="153"/>
                  </a:cubicBezTo>
                  <a:close/>
                  <a:moveTo>
                    <a:pt x="196" y="178"/>
                  </a:moveTo>
                  <a:cubicBezTo>
                    <a:pt x="196" y="126"/>
                    <a:pt x="196" y="126"/>
                    <a:pt x="196" y="126"/>
                  </a:cubicBezTo>
                  <a:cubicBezTo>
                    <a:pt x="194" y="126"/>
                    <a:pt x="194" y="126"/>
                    <a:pt x="194" y="126"/>
                  </a:cubicBezTo>
                  <a:cubicBezTo>
                    <a:pt x="193" y="127"/>
                    <a:pt x="192" y="128"/>
                    <a:pt x="191" y="129"/>
                  </a:cubicBezTo>
                  <a:cubicBezTo>
                    <a:pt x="189" y="130"/>
                    <a:pt x="188" y="130"/>
                    <a:pt x="187" y="131"/>
                  </a:cubicBezTo>
                  <a:cubicBezTo>
                    <a:pt x="185" y="132"/>
                    <a:pt x="184" y="133"/>
                    <a:pt x="183" y="133"/>
                  </a:cubicBezTo>
                  <a:cubicBezTo>
                    <a:pt x="181" y="134"/>
                    <a:pt x="180" y="134"/>
                    <a:pt x="179" y="135"/>
                  </a:cubicBezTo>
                  <a:cubicBezTo>
                    <a:pt x="179" y="140"/>
                    <a:pt x="179" y="140"/>
                    <a:pt x="179" y="140"/>
                  </a:cubicBezTo>
                  <a:cubicBezTo>
                    <a:pt x="180" y="140"/>
                    <a:pt x="181" y="140"/>
                    <a:pt x="182" y="139"/>
                  </a:cubicBezTo>
                  <a:cubicBezTo>
                    <a:pt x="183" y="139"/>
                    <a:pt x="184" y="138"/>
                    <a:pt x="185" y="138"/>
                  </a:cubicBezTo>
                  <a:cubicBezTo>
                    <a:pt x="186" y="137"/>
                    <a:pt x="187" y="137"/>
                    <a:pt x="188" y="136"/>
                  </a:cubicBezTo>
                  <a:cubicBezTo>
                    <a:pt x="189" y="135"/>
                    <a:pt x="190" y="135"/>
                    <a:pt x="190" y="134"/>
                  </a:cubicBezTo>
                  <a:cubicBezTo>
                    <a:pt x="190" y="178"/>
                    <a:pt x="190" y="178"/>
                    <a:pt x="190" y="178"/>
                  </a:cubicBezTo>
                  <a:lnTo>
                    <a:pt x="196" y="178"/>
                  </a:lnTo>
                  <a:close/>
                  <a:moveTo>
                    <a:pt x="90" y="217"/>
                  </a:moveTo>
                  <a:cubicBezTo>
                    <a:pt x="97" y="217"/>
                    <a:pt x="100" y="225"/>
                    <a:pt x="100" y="239"/>
                  </a:cubicBezTo>
                  <a:cubicBezTo>
                    <a:pt x="100" y="242"/>
                    <a:pt x="100" y="244"/>
                    <a:pt x="100" y="246"/>
                  </a:cubicBezTo>
                  <a:cubicBezTo>
                    <a:pt x="102" y="248"/>
                    <a:pt x="103" y="249"/>
                    <a:pt x="105" y="250"/>
                  </a:cubicBezTo>
                  <a:cubicBezTo>
                    <a:pt x="105" y="250"/>
                    <a:pt x="105" y="250"/>
                    <a:pt x="105" y="250"/>
                  </a:cubicBezTo>
                  <a:cubicBezTo>
                    <a:pt x="106" y="246"/>
                    <a:pt x="106" y="243"/>
                    <a:pt x="106" y="238"/>
                  </a:cubicBezTo>
                  <a:cubicBezTo>
                    <a:pt x="106" y="221"/>
                    <a:pt x="101" y="213"/>
                    <a:pt x="91" y="213"/>
                  </a:cubicBezTo>
                  <a:cubicBezTo>
                    <a:pt x="88" y="213"/>
                    <a:pt x="85" y="213"/>
                    <a:pt x="83" y="214"/>
                  </a:cubicBezTo>
                  <a:cubicBezTo>
                    <a:pt x="81" y="215"/>
                    <a:pt x="79" y="217"/>
                    <a:pt x="78" y="219"/>
                  </a:cubicBezTo>
                  <a:cubicBezTo>
                    <a:pt x="77" y="220"/>
                    <a:pt x="77" y="221"/>
                    <a:pt x="77" y="222"/>
                  </a:cubicBezTo>
                  <a:cubicBezTo>
                    <a:pt x="78" y="224"/>
                    <a:pt x="79" y="226"/>
                    <a:pt x="81" y="227"/>
                  </a:cubicBezTo>
                  <a:cubicBezTo>
                    <a:pt x="82" y="221"/>
                    <a:pt x="85" y="217"/>
                    <a:pt x="90" y="217"/>
                  </a:cubicBezTo>
                  <a:close/>
                  <a:moveTo>
                    <a:pt x="138" y="213"/>
                  </a:moveTo>
                  <a:cubicBezTo>
                    <a:pt x="136" y="213"/>
                    <a:pt x="136" y="213"/>
                    <a:pt x="136" y="213"/>
                  </a:cubicBezTo>
                  <a:cubicBezTo>
                    <a:pt x="135" y="214"/>
                    <a:pt x="134" y="214"/>
                    <a:pt x="132" y="215"/>
                  </a:cubicBezTo>
                  <a:cubicBezTo>
                    <a:pt x="131" y="216"/>
                    <a:pt x="130" y="217"/>
                    <a:pt x="129" y="218"/>
                  </a:cubicBezTo>
                  <a:cubicBezTo>
                    <a:pt x="127" y="218"/>
                    <a:pt x="126" y="219"/>
                    <a:pt x="124" y="220"/>
                  </a:cubicBezTo>
                  <a:cubicBezTo>
                    <a:pt x="123" y="220"/>
                    <a:pt x="122" y="221"/>
                    <a:pt x="120" y="221"/>
                  </a:cubicBezTo>
                  <a:cubicBezTo>
                    <a:pt x="120" y="227"/>
                    <a:pt x="120" y="227"/>
                    <a:pt x="120" y="227"/>
                  </a:cubicBezTo>
                  <a:cubicBezTo>
                    <a:pt x="121" y="226"/>
                    <a:pt x="123" y="226"/>
                    <a:pt x="124" y="226"/>
                  </a:cubicBezTo>
                  <a:cubicBezTo>
                    <a:pt x="125" y="225"/>
                    <a:pt x="126" y="225"/>
                    <a:pt x="127" y="224"/>
                  </a:cubicBezTo>
                  <a:cubicBezTo>
                    <a:pt x="128" y="223"/>
                    <a:pt x="129" y="223"/>
                    <a:pt x="130" y="222"/>
                  </a:cubicBezTo>
                  <a:cubicBezTo>
                    <a:pt x="131" y="222"/>
                    <a:pt x="132" y="221"/>
                    <a:pt x="132" y="221"/>
                  </a:cubicBezTo>
                  <a:cubicBezTo>
                    <a:pt x="132" y="264"/>
                    <a:pt x="132" y="264"/>
                    <a:pt x="132" y="264"/>
                  </a:cubicBezTo>
                  <a:cubicBezTo>
                    <a:pt x="132" y="264"/>
                    <a:pt x="133" y="264"/>
                    <a:pt x="133" y="264"/>
                  </a:cubicBezTo>
                  <a:cubicBezTo>
                    <a:pt x="138" y="264"/>
                    <a:pt x="138" y="264"/>
                    <a:pt x="138" y="264"/>
                  </a:cubicBezTo>
                  <a:lnTo>
                    <a:pt x="138" y="213"/>
                  </a:lnTo>
                  <a:close/>
                  <a:moveTo>
                    <a:pt x="90" y="153"/>
                  </a:moveTo>
                  <a:cubicBezTo>
                    <a:pt x="90" y="157"/>
                    <a:pt x="90" y="160"/>
                    <a:pt x="89" y="164"/>
                  </a:cubicBezTo>
                  <a:cubicBezTo>
                    <a:pt x="88" y="167"/>
                    <a:pt x="87" y="170"/>
                    <a:pt x="86" y="172"/>
                  </a:cubicBezTo>
                  <a:cubicBezTo>
                    <a:pt x="84" y="174"/>
                    <a:pt x="82" y="176"/>
                    <a:pt x="80" y="177"/>
                  </a:cubicBezTo>
                  <a:cubicBezTo>
                    <a:pt x="78" y="178"/>
                    <a:pt x="76" y="179"/>
                    <a:pt x="73" y="179"/>
                  </a:cubicBezTo>
                  <a:cubicBezTo>
                    <a:pt x="71" y="179"/>
                    <a:pt x="68" y="178"/>
                    <a:pt x="66" y="177"/>
                  </a:cubicBezTo>
                  <a:cubicBezTo>
                    <a:pt x="64" y="176"/>
                    <a:pt x="63" y="174"/>
                    <a:pt x="61" y="172"/>
                  </a:cubicBezTo>
                  <a:cubicBezTo>
                    <a:pt x="60" y="170"/>
                    <a:pt x="59" y="168"/>
                    <a:pt x="58" y="164"/>
                  </a:cubicBezTo>
                  <a:cubicBezTo>
                    <a:pt x="57" y="161"/>
                    <a:pt x="57" y="158"/>
                    <a:pt x="57" y="154"/>
                  </a:cubicBezTo>
                  <a:cubicBezTo>
                    <a:pt x="57" y="149"/>
                    <a:pt x="57" y="145"/>
                    <a:pt x="58" y="142"/>
                  </a:cubicBezTo>
                  <a:cubicBezTo>
                    <a:pt x="59" y="139"/>
                    <a:pt x="60" y="136"/>
                    <a:pt x="61" y="134"/>
                  </a:cubicBezTo>
                  <a:cubicBezTo>
                    <a:pt x="63" y="131"/>
                    <a:pt x="65" y="130"/>
                    <a:pt x="67" y="128"/>
                  </a:cubicBezTo>
                  <a:cubicBezTo>
                    <a:pt x="69" y="127"/>
                    <a:pt x="71" y="127"/>
                    <a:pt x="74" y="127"/>
                  </a:cubicBezTo>
                  <a:cubicBezTo>
                    <a:pt x="85" y="127"/>
                    <a:pt x="90" y="135"/>
                    <a:pt x="90" y="153"/>
                  </a:cubicBezTo>
                  <a:close/>
                  <a:moveTo>
                    <a:pt x="84" y="153"/>
                  </a:moveTo>
                  <a:cubicBezTo>
                    <a:pt x="84" y="139"/>
                    <a:pt x="81" y="132"/>
                    <a:pt x="74" y="132"/>
                  </a:cubicBezTo>
                  <a:cubicBezTo>
                    <a:pt x="67" y="132"/>
                    <a:pt x="63" y="139"/>
                    <a:pt x="63" y="153"/>
                  </a:cubicBezTo>
                  <a:cubicBezTo>
                    <a:pt x="63" y="167"/>
                    <a:pt x="67" y="174"/>
                    <a:pt x="74" y="174"/>
                  </a:cubicBezTo>
                  <a:cubicBezTo>
                    <a:pt x="81" y="174"/>
                    <a:pt x="84" y="167"/>
                    <a:pt x="84" y="153"/>
                  </a:cubicBezTo>
                  <a:close/>
                  <a:moveTo>
                    <a:pt x="247" y="213"/>
                  </a:moveTo>
                  <a:cubicBezTo>
                    <a:pt x="244" y="213"/>
                    <a:pt x="241" y="213"/>
                    <a:pt x="239" y="214"/>
                  </a:cubicBezTo>
                  <a:cubicBezTo>
                    <a:pt x="237" y="215"/>
                    <a:pt x="235" y="217"/>
                    <a:pt x="234" y="219"/>
                  </a:cubicBezTo>
                  <a:cubicBezTo>
                    <a:pt x="233" y="222"/>
                    <a:pt x="231" y="225"/>
                    <a:pt x="231" y="228"/>
                  </a:cubicBezTo>
                  <a:cubicBezTo>
                    <a:pt x="230" y="231"/>
                    <a:pt x="230" y="235"/>
                    <a:pt x="230" y="240"/>
                  </a:cubicBezTo>
                  <a:cubicBezTo>
                    <a:pt x="230" y="244"/>
                    <a:pt x="230" y="247"/>
                    <a:pt x="231" y="250"/>
                  </a:cubicBezTo>
                  <a:cubicBezTo>
                    <a:pt x="231" y="251"/>
                    <a:pt x="231" y="252"/>
                    <a:pt x="231" y="253"/>
                  </a:cubicBezTo>
                  <a:cubicBezTo>
                    <a:pt x="233" y="252"/>
                    <a:pt x="235" y="251"/>
                    <a:pt x="237" y="250"/>
                  </a:cubicBezTo>
                  <a:cubicBezTo>
                    <a:pt x="236" y="247"/>
                    <a:pt x="235" y="243"/>
                    <a:pt x="235" y="239"/>
                  </a:cubicBezTo>
                  <a:cubicBezTo>
                    <a:pt x="235" y="225"/>
                    <a:pt x="239" y="217"/>
                    <a:pt x="246" y="217"/>
                  </a:cubicBezTo>
                  <a:cubicBezTo>
                    <a:pt x="252" y="217"/>
                    <a:pt x="255" y="222"/>
                    <a:pt x="256" y="232"/>
                  </a:cubicBezTo>
                  <a:cubicBezTo>
                    <a:pt x="258" y="230"/>
                    <a:pt x="260" y="228"/>
                    <a:pt x="261" y="226"/>
                  </a:cubicBezTo>
                  <a:cubicBezTo>
                    <a:pt x="259" y="217"/>
                    <a:pt x="254" y="213"/>
                    <a:pt x="247" y="213"/>
                  </a:cubicBezTo>
                  <a:close/>
                  <a:moveTo>
                    <a:pt x="171" y="40"/>
                  </a:moveTo>
                  <a:cubicBezTo>
                    <a:pt x="171" y="40"/>
                    <a:pt x="171" y="40"/>
                    <a:pt x="171" y="40"/>
                  </a:cubicBezTo>
                  <a:cubicBezTo>
                    <a:pt x="180" y="41"/>
                    <a:pt x="184" y="50"/>
                    <a:pt x="184" y="66"/>
                  </a:cubicBezTo>
                  <a:cubicBezTo>
                    <a:pt x="184" y="70"/>
                    <a:pt x="184" y="74"/>
                    <a:pt x="183" y="77"/>
                  </a:cubicBezTo>
                  <a:cubicBezTo>
                    <a:pt x="182" y="80"/>
                    <a:pt x="181" y="83"/>
                    <a:pt x="180" y="85"/>
                  </a:cubicBezTo>
                  <a:cubicBezTo>
                    <a:pt x="178" y="87"/>
                    <a:pt x="177" y="89"/>
                    <a:pt x="175" y="90"/>
                  </a:cubicBezTo>
                  <a:cubicBezTo>
                    <a:pt x="172" y="91"/>
                    <a:pt x="170" y="92"/>
                    <a:pt x="167" y="92"/>
                  </a:cubicBezTo>
                  <a:cubicBezTo>
                    <a:pt x="165" y="92"/>
                    <a:pt x="163" y="91"/>
                    <a:pt x="161" y="90"/>
                  </a:cubicBezTo>
                  <a:cubicBezTo>
                    <a:pt x="159" y="89"/>
                    <a:pt x="157" y="87"/>
                    <a:pt x="156" y="85"/>
                  </a:cubicBezTo>
                  <a:cubicBezTo>
                    <a:pt x="154" y="83"/>
                    <a:pt x="153" y="81"/>
                    <a:pt x="153" y="77"/>
                  </a:cubicBezTo>
                  <a:cubicBezTo>
                    <a:pt x="152" y="74"/>
                    <a:pt x="151" y="71"/>
                    <a:pt x="151" y="67"/>
                  </a:cubicBezTo>
                  <a:cubicBezTo>
                    <a:pt x="151" y="62"/>
                    <a:pt x="152" y="58"/>
                    <a:pt x="153" y="55"/>
                  </a:cubicBezTo>
                  <a:cubicBezTo>
                    <a:pt x="153" y="52"/>
                    <a:pt x="154" y="49"/>
                    <a:pt x="156" y="47"/>
                  </a:cubicBezTo>
                  <a:cubicBezTo>
                    <a:pt x="157" y="44"/>
                    <a:pt x="159" y="43"/>
                    <a:pt x="161" y="41"/>
                  </a:cubicBezTo>
                  <a:cubicBezTo>
                    <a:pt x="162" y="41"/>
                    <a:pt x="163" y="40"/>
                    <a:pt x="165" y="40"/>
                  </a:cubicBezTo>
                  <a:cubicBezTo>
                    <a:pt x="167" y="40"/>
                    <a:pt x="169" y="40"/>
                    <a:pt x="171" y="40"/>
                  </a:cubicBezTo>
                  <a:close/>
                  <a:moveTo>
                    <a:pt x="168" y="45"/>
                  </a:moveTo>
                  <a:cubicBezTo>
                    <a:pt x="161" y="45"/>
                    <a:pt x="157" y="52"/>
                    <a:pt x="157" y="67"/>
                  </a:cubicBezTo>
                  <a:cubicBezTo>
                    <a:pt x="157" y="80"/>
                    <a:pt x="161" y="87"/>
                    <a:pt x="168" y="87"/>
                  </a:cubicBezTo>
                  <a:cubicBezTo>
                    <a:pt x="175" y="87"/>
                    <a:pt x="178" y="80"/>
                    <a:pt x="178" y="66"/>
                  </a:cubicBezTo>
                  <a:cubicBezTo>
                    <a:pt x="178" y="52"/>
                    <a:pt x="175" y="45"/>
                    <a:pt x="168" y="45"/>
                  </a:cubicBezTo>
                  <a:close/>
                  <a:moveTo>
                    <a:pt x="213" y="213"/>
                  </a:moveTo>
                  <a:cubicBezTo>
                    <a:pt x="212" y="214"/>
                    <a:pt x="211" y="214"/>
                    <a:pt x="210" y="215"/>
                  </a:cubicBezTo>
                  <a:cubicBezTo>
                    <a:pt x="209" y="216"/>
                    <a:pt x="208" y="217"/>
                    <a:pt x="206" y="218"/>
                  </a:cubicBezTo>
                  <a:cubicBezTo>
                    <a:pt x="205" y="218"/>
                    <a:pt x="203" y="219"/>
                    <a:pt x="202" y="220"/>
                  </a:cubicBezTo>
                  <a:cubicBezTo>
                    <a:pt x="201" y="220"/>
                    <a:pt x="199" y="221"/>
                    <a:pt x="198" y="221"/>
                  </a:cubicBezTo>
                  <a:cubicBezTo>
                    <a:pt x="198" y="227"/>
                    <a:pt x="198" y="227"/>
                    <a:pt x="198" y="227"/>
                  </a:cubicBezTo>
                  <a:cubicBezTo>
                    <a:pt x="199" y="226"/>
                    <a:pt x="200" y="226"/>
                    <a:pt x="201" y="226"/>
                  </a:cubicBezTo>
                  <a:cubicBezTo>
                    <a:pt x="203" y="225"/>
                    <a:pt x="204" y="225"/>
                    <a:pt x="205" y="224"/>
                  </a:cubicBezTo>
                  <a:cubicBezTo>
                    <a:pt x="206" y="223"/>
                    <a:pt x="207" y="223"/>
                    <a:pt x="208" y="222"/>
                  </a:cubicBezTo>
                  <a:cubicBezTo>
                    <a:pt x="209" y="222"/>
                    <a:pt x="209" y="221"/>
                    <a:pt x="210" y="221"/>
                  </a:cubicBezTo>
                  <a:cubicBezTo>
                    <a:pt x="210" y="264"/>
                    <a:pt x="210" y="264"/>
                    <a:pt x="210" y="264"/>
                  </a:cubicBezTo>
                  <a:cubicBezTo>
                    <a:pt x="212" y="263"/>
                    <a:pt x="213" y="262"/>
                    <a:pt x="215" y="261"/>
                  </a:cubicBezTo>
                  <a:cubicBezTo>
                    <a:pt x="215" y="213"/>
                    <a:pt x="215" y="213"/>
                    <a:pt x="215" y="213"/>
                  </a:cubicBezTo>
                  <a:lnTo>
                    <a:pt x="213" y="213"/>
                  </a:lnTo>
                  <a:close/>
                  <a:moveTo>
                    <a:pt x="235" y="177"/>
                  </a:moveTo>
                  <a:cubicBezTo>
                    <a:pt x="233" y="178"/>
                    <a:pt x="231" y="179"/>
                    <a:pt x="228" y="179"/>
                  </a:cubicBezTo>
                  <a:cubicBezTo>
                    <a:pt x="226" y="179"/>
                    <a:pt x="224" y="178"/>
                    <a:pt x="222" y="177"/>
                  </a:cubicBezTo>
                  <a:cubicBezTo>
                    <a:pt x="220" y="176"/>
                    <a:pt x="218" y="174"/>
                    <a:pt x="217" y="172"/>
                  </a:cubicBezTo>
                  <a:cubicBezTo>
                    <a:pt x="215" y="170"/>
                    <a:pt x="214" y="168"/>
                    <a:pt x="213" y="164"/>
                  </a:cubicBezTo>
                  <a:cubicBezTo>
                    <a:pt x="213" y="161"/>
                    <a:pt x="212" y="158"/>
                    <a:pt x="212" y="154"/>
                  </a:cubicBezTo>
                  <a:cubicBezTo>
                    <a:pt x="212" y="149"/>
                    <a:pt x="213" y="145"/>
                    <a:pt x="213" y="142"/>
                  </a:cubicBezTo>
                  <a:cubicBezTo>
                    <a:pt x="214" y="139"/>
                    <a:pt x="215" y="136"/>
                    <a:pt x="217" y="134"/>
                  </a:cubicBezTo>
                  <a:cubicBezTo>
                    <a:pt x="218" y="131"/>
                    <a:pt x="220" y="130"/>
                    <a:pt x="222" y="128"/>
                  </a:cubicBezTo>
                  <a:cubicBezTo>
                    <a:pt x="224" y="127"/>
                    <a:pt x="227" y="127"/>
                    <a:pt x="229" y="127"/>
                  </a:cubicBezTo>
                  <a:cubicBezTo>
                    <a:pt x="240" y="127"/>
                    <a:pt x="245" y="135"/>
                    <a:pt x="245" y="153"/>
                  </a:cubicBezTo>
                  <a:cubicBezTo>
                    <a:pt x="245" y="157"/>
                    <a:pt x="245" y="160"/>
                    <a:pt x="244" y="164"/>
                  </a:cubicBezTo>
                  <a:cubicBezTo>
                    <a:pt x="243" y="167"/>
                    <a:pt x="242" y="170"/>
                    <a:pt x="241" y="172"/>
                  </a:cubicBezTo>
                  <a:cubicBezTo>
                    <a:pt x="239" y="174"/>
                    <a:pt x="238" y="176"/>
                    <a:pt x="235" y="177"/>
                  </a:cubicBezTo>
                  <a:close/>
                  <a:moveTo>
                    <a:pt x="239" y="153"/>
                  </a:moveTo>
                  <a:cubicBezTo>
                    <a:pt x="239" y="139"/>
                    <a:pt x="236" y="132"/>
                    <a:pt x="229" y="132"/>
                  </a:cubicBezTo>
                  <a:cubicBezTo>
                    <a:pt x="222" y="132"/>
                    <a:pt x="218" y="139"/>
                    <a:pt x="218" y="153"/>
                  </a:cubicBezTo>
                  <a:cubicBezTo>
                    <a:pt x="218" y="167"/>
                    <a:pt x="222" y="174"/>
                    <a:pt x="229" y="174"/>
                  </a:cubicBezTo>
                  <a:cubicBezTo>
                    <a:pt x="236" y="174"/>
                    <a:pt x="239" y="167"/>
                    <a:pt x="239" y="153"/>
                  </a:cubicBezTo>
                  <a:close/>
                  <a:moveTo>
                    <a:pt x="198" y="48"/>
                  </a:moveTo>
                  <a:cubicBezTo>
                    <a:pt x="198" y="54"/>
                    <a:pt x="198" y="54"/>
                    <a:pt x="198" y="54"/>
                  </a:cubicBezTo>
                  <a:cubicBezTo>
                    <a:pt x="199" y="54"/>
                    <a:pt x="200" y="53"/>
                    <a:pt x="201" y="53"/>
                  </a:cubicBezTo>
                  <a:cubicBezTo>
                    <a:pt x="203" y="52"/>
                    <a:pt x="204" y="52"/>
                    <a:pt x="205" y="51"/>
                  </a:cubicBezTo>
                  <a:cubicBezTo>
                    <a:pt x="206" y="51"/>
                    <a:pt x="207" y="50"/>
                    <a:pt x="208" y="50"/>
                  </a:cubicBezTo>
                  <a:cubicBezTo>
                    <a:pt x="209" y="49"/>
                    <a:pt x="209" y="48"/>
                    <a:pt x="210" y="48"/>
                  </a:cubicBezTo>
                  <a:cubicBezTo>
                    <a:pt x="210" y="92"/>
                    <a:pt x="210" y="92"/>
                    <a:pt x="210" y="92"/>
                  </a:cubicBezTo>
                  <a:cubicBezTo>
                    <a:pt x="215" y="92"/>
                    <a:pt x="215" y="92"/>
                    <a:pt x="215" y="92"/>
                  </a:cubicBezTo>
                  <a:cubicBezTo>
                    <a:pt x="215" y="49"/>
                    <a:pt x="215" y="49"/>
                    <a:pt x="215" y="49"/>
                  </a:cubicBezTo>
                  <a:cubicBezTo>
                    <a:pt x="212" y="48"/>
                    <a:pt x="209" y="46"/>
                    <a:pt x="205" y="45"/>
                  </a:cubicBezTo>
                  <a:cubicBezTo>
                    <a:pt x="204" y="46"/>
                    <a:pt x="203" y="46"/>
                    <a:pt x="202" y="47"/>
                  </a:cubicBezTo>
                  <a:cubicBezTo>
                    <a:pt x="201" y="47"/>
                    <a:pt x="199" y="48"/>
                    <a:pt x="198" y="48"/>
                  </a:cubicBezTo>
                  <a:close/>
                  <a:moveTo>
                    <a:pt x="171" y="24"/>
                  </a:moveTo>
                  <a:cubicBezTo>
                    <a:pt x="135" y="24"/>
                    <a:pt x="103" y="38"/>
                    <a:pt x="78" y="62"/>
                  </a:cubicBezTo>
                  <a:cubicBezTo>
                    <a:pt x="27" y="114"/>
                    <a:pt x="27" y="197"/>
                    <a:pt x="78" y="248"/>
                  </a:cubicBezTo>
                  <a:cubicBezTo>
                    <a:pt x="103" y="273"/>
                    <a:pt x="135" y="286"/>
                    <a:pt x="171" y="286"/>
                  </a:cubicBezTo>
                  <a:cubicBezTo>
                    <a:pt x="206" y="286"/>
                    <a:pt x="239" y="273"/>
                    <a:pt x="263" y="248"/>
                  </a:cubicBezTo>
                  <a:cubicBezTo>
                    <a:pt x="315" y="197"/>
                    <a:pt x="315" y="114"/>
                    <a:pt x="263" y="62"/>
                  </a:cubicBezTo>
                  <a:cubicBezTo>
                    <a:pt x="239" y="38"/>
                    <a:pt x="206" y="24"/>
                    <a:pt x="171" y="24"/>
                  </a:cubicBezTo>
                  <a:moveTo>
                    <a:pt x="171" y="0"/>
                  </a:moveTo>
                  <a:cubicBezTo>
                    <a:pt x="210" y="0"/>
                    <a:pt x="250" y="15"/>
                    <a:pt x="280" y="45"/>
                  </a:cubicBezTo>
                  <a:cubicBezTo>
                    <a:pt x="341" y="106"/>
                    <a:pt x="341" y="204"/>
                    <a:pt x="280" y="265"/>
                  </a:cubicBezTo>
                  <a:cubicBezTo>
                    <a:pt x="250" y="295"/>
                    <a:pt x="210" y="310"/>
                    <a:pt x="171" y="310"/>
                  </a:cubicBezTo>
                  <a:cubicBezTo>
                    <a:pt x="131" y="310"/>
                    <a:pt x="91" y="295"/>
                    <a:pt x="61" y="265"/>
                  </a:cubicBezTo>
                  <a:cubicBezTo>
                    <a:pt x="0" y="204"/>
                    <a:pt x="0" y="106"/>
                    <a:pt x="61" y="45"/>
                  </a:cubicBezTo>
                  <a:cubicBezTo>
                    <a:pt x="91" y="15"/>
                    <a:pt x="131" y="0"/>
                    <a:pt x="171" y="0"/>
                  </a:cubicBezTo>
                  <a:close/>
                  <a:moveTo>
                    <a:pt x="443" y="392"/>
                  </a:moveTo>
                  <a:cubicBezTo>
                    <a:pt x="319" y="269"/>
                    <a:pt x="319" y="269"/>
                    <a:pt x="319" y="269"/>
                  </a:cubicBezTo>
                  <a:cubicBezTo>
                    <a:pt x="316" y="265"/>
                    <a:pt x="310" y="265"/>
                    <a:pt x="307" y="269"/>
                  </a:cubicBezTo>
                  <a:cubicBezTo>
                    <a:pt x="284" y="292"/>
                    <a:pt x="284" y="292"/>
                    <a:pt x="284" y="292"/>
                  </a:cubicBezTo>
                  <a:cubicBezTo>
                    <a:pt x="280" y="295"/>
                    <a:pt x="280" y="301"/>
                    <a:pt x="284" y="304"/>
                  </a:cubicBezTo>
                  <a:cubicBezTo>
                    <a:pt x="407" y="428"/>
                    <a:pt x="407" y="428"/>
                    <a:pt x="407" y="428"/>
                  </a:cubicBezTo>
                  <a:cubicBezTo>
                    <a:pt x="411" y="431"/>
                    <a:pt x="416" y="431"/>
                    <a:pt x="420" y="428"/>
                  </a:cubicBezTo>
                  <a:cubicBezTo>
                    <a:pt x="443" y="404"/>
                    <a:pt x="443" y="404"/>
                    <a:pt x="443" y="404"/>
                  </a:cubicBezTo>
                  <a:cubicBezTo>
                    <a:pt x="446" y="401"/>
                    <a:pt x="446" y="396"/>
                    <a:pt x="443" y="392"/>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103" name="Freeform 68"/>
            <p:cNvSpPr>
              <a:spLocks noEditPoints="1"/>
            </p:cNvSpPr>
            <p:nvPr/>
          </p:nvSpPr>
          <p:spPr bwMode="auto">
            <a:xfrm>
              <a:off x="3618720" y="2084898"/>
              <a:ext cx="774672" cy="790663"/>
            </a:xfrm>
            <a:custGeom>
              <a:avLst/>
              <a:gdLst>
                <a:gd name="T0" fmla="*/ 335 w 473"/>
                <a:gd name="T1" fmla="*/ 221 h 485"/>
                <a:gd name="T2" fmla="*/ 245 w 473"/>
                <a:gd name="T3" fmla="*/ 311 h 485"/>
                <a:gd name="T4" fmla="*/ 155 w 473"/>
                <a:gd name="T5" fmla="*/ 221 h 485"/>
                <a:gd name="T6" fmla="*/ 245 w 473"/>
                <a:gd name="T7" fmla="*/ 131 h 485"/>
                <a:gd name="T8" fmla="*/ 335 w 473"/>
                <a:gd name="T9" fmla="*/ 221 h 485"/>
                <a:gd name="T10" fmla="*/ 401 w 473"/>
                <a:gd name="T11" fmla="*/ 22 h 485"/>
                <a:gd name="T12" fmla="*/ 359 w 473"/>
                <a:gd name="T13" fmla="*/ 65 h 485"/>
                <a:gd name="T14" fmla="*/ 401 w 473"/>
                <a:gd name="T15" fmla="*/ 107 h 485"/>
                <a:gd name="T16" fmla="*/ 444 w 473"/>
                <a:gd name="T17" fmla="*/ 65 h 485"/>
                <a:gd name="T18" fmla="*/ 401 w 473"/>
                <a:gd name="T19" fmla="*/ 22 h 485"/>
                <a:gd name="T20" fmla="*/ 60 w 473"/>
                <a:gd name="T21" fmla="*/ 0 h 485"/>
                <a:gd name="T22" fmla="*/ 4 w 473"/>
                <a:gd name="T23" fmla="*/ 56 h 485"/>
                <a:gd name="T24" fmla="*/ 60 w 473"/>
                <a:gd name="T25" fmla="*/ 113 h 485"/>
                <a:gd name="T26" fmla="*/ 116 w 473"/>
                <a:gd name="T27" fmla="*/ 56 h 485"/>
                <a:gd name="T28" fmla="*/ 60 w 473"/>
                <a:gd name="T29" fmla="*/ 0 h 485"/>
                <a:gd name="T30" fmla="*/ 37 w 473"/>
                <a:gd name="T31" fmla="*/ 333 h 485"/>
                <a:gd name="T32" fmla="*/ 0 w 473"/>
                <a:gd name="T33" fmla="*/ 370 h 485"/>
                <a:gd name="T34" fmla="*/ 37 w 473"/>
                <a:gd name="T35" fmla="*/ 407 h 485"/>
                <a:gd name="T36" fmla="*/ 74 w 473"/>
                <a:gd name="T37" fmla="*/ 370 h 485"/>
                <a:gd name="T38" fmla="*/ 37 w 473"/>
                <a:gd name="T39" fmla="*/ 333 h 485"/>
                <a:gd name="T40" fmla="*/ 270 w 473"/>
                <a:gd name="T41" fmla="*/ 363 h 485"/>
                <a:gd name="T42" fmla="*/ 208 w 473"/>
                <a:gd name="T43" fmla="*/ 424 h 485"/>
                <a:gd name="T44" fmla="*/ 270 w 473"/>
                <a:gd name="T45" fmla="*/ 485 h 485"/>
                <a:gd name="T46" fmla="*/ 331 w 473"/>
                <a:gd name="T47" fmla="*/ 424 h 485"/>
                <a:gd name="T48" fmla="*/ 270 w 473"/>
                <a:gd name="T49" fmla="*/ 363 h 485"/>
                <a:gd name="T50" fmla="*/ 439 w 473"/>
                <a:gd name="T51" fmla="*/ 272 h 485"/>
                <a:gd name="T52" fmla="*/ 405 w 473"/>
                <a:gd name="T53" fmla="*/ 306 h 485"/>
                <a:gd name="T54" fmla="*/ 439 w 473"/>
                <a:gd name="T55" fmla="*/ 340 h 485"/>
                <a:gd name="T56" fmla="*/ 473 w 473"/>
                <a:gd name="T57" fmla="*/ 306 h 485"/>
                <a:gd name="T58" fmla="*/ 439 w 473"/>
                <a:gd name="T59" fmla="*/ 272 h 485"/>
                <a:gd name="T60" fmla="*/ 268 w 473"/>
                <a:gd name="T61" fmla="*/ 348 h 485"/>
                <a:gd name="T62" fmla="*/ 265 w 473"/>
                <a:gd name="T63" fmla="*/ 323 h 485"/>
                <a:gd name="T64" fmla="*/ 249 w 473"/>
                <a:gd name="T65" fmla="*/ 325 h 485"/>
                <a:gd name="T66" fmla="*/ 253 w 473"/>
                <a:gd name="T67" fmla="*/ 350 h 485"/>
                <a:gd name="T68" fmla="*/ 268 w 473"/>
                <a:gd name="T69" fmla="*/ 348 h 485"/>
                <a:gd name="T70" fmla="*/ 83 w 473"/>
                <a:gd name="T71" fmla="*/ 347 h 485"/>
                <a:gd name="T72" fmla="*/ 166 w 473"/>
                <a:gd name="T73" fmla="*/ 288 h 485"/>
                <a:gd name="T74" fmla="*/ 156 w 473"/>
                <a:gd name="T75" fmla="*/ 275 h 485"/>
                <a:gd name="T76" fmla="*/ 73 w 473"/>
                <a:gd name="T77" fmla="*/ 334 h 485"/>
                <a:gd name="T78" fmla="*/ 83 w 473"/>
                <a:gd name="T79" fmla="*/ 347 h 485"/>
                <a:gd name="T80" fmla="*/ 118 w 473"/>
                <a:gd name="T81" fmla="*/ 97 h 485"/>
                <a:gd name="T82" fmla="*/ 107 w 473"/>
                <a:gd name="T83" fmla="*/ 109 h 485"/>
                <a:gd name="T84" fmla="*/ 162 w 473"/>
                <a:gd name="T85" fmla="*/ 158 h 485"/>
                <a:gd name="T86" fmla="*/ 173 w 473"/>
                <a:gd name="T87" fmla="*/ 146 h 485"/>
                <a:gd name="T88" fmla="*/ 118 w 473"/>
                <a:gd name="T89" fmla="*/ 97 h 485"/>
                <a:gd name="T90" fmla="*/ 356 w 473"/>
                <a:gd name="T91" fmla="*/ 98 h 485"/>
                <a:gd name="T92" fmla="*/ 313 w 473"/>
                <a:gd name="T93" fmla="*/ 142 h 485"/>
                <a:gd name="T94" fmla="*/ 324 w 473"/>
                <a:gd name="T95" fmla="*/ 153 h 485"/>
                <a:gd name="T96" fmla="*/ 368 w 473"/>
                <a:gd name="T97" fmla="*/ 110 h 485"/>
                <a:gd name="T98" fmla="*/ 356 w 473"/>
                <a:gd name="T99" fmla="*/ 98 h 485"/>
                <a:gd name="T100" fmla="*/ 399 w 473"/>
                <a:gd name="T101" fmla="*/ 280 h 485"/>
                <a:gd name="T102" fmla="*/ 343 w 473"/>
                <a:gd name="T103" fmla="*/ 255 h 485"/>
                <a:gd name="T104" fmla="*/ 337 w 473"/>
                <a:gd name="T105" fmla="*/ 270 h 485"/>
                <a:gd name="T106" fmla="*/ 392 w 473"/>
                <a:gd name="T107" fmla="*/ 295 h 485"/>
                <a:gd name="T108" fmla="*/ 399 w 473"/>
                <a:gd name="T109" fmla="*/ 280 h 4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473" h="485">
                  <a:moveTo>
                    <a:pt x="335" y="221"/>
                  </a:moveTo>
                  <a:cubicBezTo>
                    <a:pt x="335" y="270"/>
                    <a:pt x="294" y="311"/>
                    <a:pt x="245" y="311"/>
                  </a:cubicBezTo>
                  <a:cubicBezTo>
                    <a:pt x="196" y="311"/>
                    <a:pt x="155" y="270"/>
                    <a:pt x="155" y="221"/>
                  </a:cubicBezTo>
                  <a:cubicBezTo>
                    <a:pt x="155" y="172"/>
                    <a:pt x="196" y="131"/>
                    <a:pt x="245" y="131"/>
                  </a:cubicBezTo>
                  <a:cubicBezTo>
                    <a:pt x="294" y="131"/>
                    <a:pt x="335" y="172"/>
                    <a:pt x="335" y="221"/>
                  </a:cubicBezTo>
                  <a:close/>
                  <a:moveTo>
                    <a:pt x="401" y="22"/>
                  </a:moveTo>
                  <a:cubicBezTo>
                    <a:pt x="378" y="22"/>
                    <a:pt x="359" y="41"/>
                    <a:pt x="359" y="65"/>
                  </a:cubicBezTo>
                  <a:cubicBezTo>
                    <a:pt x="359" y="88"/>
                    <a:pt x="378" y="107"/>
                    <a:pt x="401" y="107"/>
                  </a:cubicBezTo>
                  <a:cubicBezTo>
                    <a:pt x="425" y="107"/>
                    <a:pt x="444" y="88"/>
                    <a:pt x="444" y="65"/>
                  </a:cubicBezTo>
                  <a:cubicBezTo>
                    <a:pt x="444" y="41"/>
                    <a:pt x="425" y="22"/>
                    <a:pt x="401" y="22"/>
                  </a:cubicBezTo>
                  <a:close/>
                  <a:moveTo>
                    <a:pt x="60" y="0"/>
                  </a:moveTo>
                  <a:cubicBezTo>
                    <a:pt x="29" y="0"/>
                    <a:pt x="4" y="25"/>
                    <a:pt x="4" y="56"/>
                  </a:cubicBezTo>
                  <a:cubicBezTo>
                    <a:pt x="4" y="87"/>
                    <a:pt x="29" y="113"/>
                    <a:pt x="60" y="113"/>
                  </a:cubicBezTo>
                  <a:cubicBezTo>
                    <a:pt x="91" y="113"/>
                    <a:pt x="116" y="87"/>
                    <a:pt x="116" y="56"/>
                  </a:cubicBezTo>
                  <a:cubicBezTo>
                    <a:pt x="116" y="25"/>
                    <a:pt x="91" y="0"/>
                    <a:pt x="60" y="0"/>
                  </a:cubicBezTo>
                  <a:close/>
                  <a:moveTo>
                    <a:pt x="37" y="333"/>
                  </a:moveTo>
                  <a:cubicBezTo>
                    <a:pt x="17" y="333"/>
                    <a:pt x="0" y="350"/>
                    <a:pt x="0" y="370"/>
                  </a:cubicBezTo>
                  <a:cubicBezTo>
                    <a:pt x="0" y="391"/>
                    <a:pt x="17" y="407"/>
                    <a:pt x="37" y="407"/>
                  </a:cubicBezTo>
                  <a:cubicBezTo>
                    <a:pt x="57" y="407"/>
                    <a:pt x="74" y="391"/>
                    <a:pt x="74" y="370"/>
                  </a:cubicBezTo>
                  <a:cubicBezTo>
                    <a:pt x="74" y="350"/>
                    <a:pt x="57" y="333"/>
                    <a:pt x="37" y="333"/>
                  </a:cubicBezTo>
                  <a:close/>
                  <a:moveTo>
                    <a:pt x="270" y="363"/>
                  </a:moveTo>
                  <a:cubicBezTo>
                    <a:pt x="236" y="363"/>
                    <a:pt x="208" y="390"/>
                    <a:pt x="208" y="424"/>
                  </a:cubicBezTo>
                  <a:cubicBezTo>
                    <a:pt x="208" y="458"/>
                    <a:pt x="236" y="485"/>
                    <a:pt x="270" y="485"/>
                  </a:cubicBezTo>
                  <a:cubicBezTo>
                    <a:pt x="303" y="485"/>
                    <a:pt x="331" y="458"/>
                    <a:pt x="331" y="424"/>
                  </a:cubicBezTo>
                  <a:cubicBezTo>
                    <a:pt x="331" y="390"/>
                    <a:pt x="303" y="363"/>
                    <a:pt x="270" y="363"/>
                  </a:cubicBezTo>
                  <a:close/>
                  <a:moveTo>
                    <a:pt x="439" y="272"/>
                  </a:moveTo>
                  <a:cubicBezTo>
                    <a:pt x="420" y="272"/>
                    <a:pt x="405" y="288"/>
                    <a:pt x="405" y="306"/>
                  </a:cubicBezTo>
                  <a:cubicBezTo>
                    <a:pt x="405" y="325"/>
                    <a:pt x="420" y="340"/>
                    <a:pt x="439" y="340"/>
                  </a:cubicBezTo>
                  <a:cubicBezTo>
                    <a:pt x="458" y="340"/>
                    <a:pt x="473" y="325"/>
                    <a:pt x="473" y="306"/>
                  </a:cubicBezTo>
                  <a:cubicBezTo>
                    <a:pt x="473" y="288"/>
                    <a:pt x="458" y="272"/>
                    <a:pt x="439" y="272"/>
                  </a:cubicBezTo>
                  <a:close/>
                  <a:moveTo>
                    <a:pt x="268" y="348"/>
                  </a:moveTo>
                  <a:cubicBezTo>
                    <a:pt x="265" y="323"/>
                    <a:pt x="265" y="323"/>
                    <a:pt x="265" y="323"/>
                  </a:cubicBezTo>
                  <a:cubicBezTo>
                    <a:pt x="260" y="324"/>
                    <a:pt x="255" y="325"/>
                    <a:pt x="249" y="325"/>
                  </a:cubicBezTo>
                  <a:cubicBezTo>
                    <a:pt x="253" y="350"/>
                    <a:pt x="253" y="350"/>
                    <a:pt x="253" y="350"/>
                  </a:cubicBezTo>
                  <a:cubicBezTo>
                    <a:pt x="258" y="349"/>
                    <a:pt x="263" y="348"/>
                    <a:pt x="268" y="348"/>
                  </a:cubicBezTo>
                  <a:close/>
                  <a:moveTo>
                    <a:pt x="83" y="347"/>
                  </a:moveTo>
                  <a:cubicBezTo>
                    <a:pt x="166" y="288"/>
                    <a:pt x="166" y="288"/>
                    <a:pt x="166" y="288"/>
                  </a:cubicBezTo>
                  <a:cubicBezTo>
                    <a:pt x="162" y="284"/>
                    <a:pt x="159" y="279"/>
                    <a:pt x="156" y="275"/>
                  </a:cubicBezTo>
                  <a:cubicBezTo>
                    <a:pt x="73" y="334"/>
                    <a:pt x="73" y="334"/>
                    <a:pt x="73" y="334"/>
                  </a:cubicBezTo>
                  <a:cubicBezTo>
                    <a:pt x="77" y="338"/>
                    <a:pt x="80" y="342"/>
                    <a:pt x="83" y="347"/>
                  </a:cubicBezTo>
                  <a:close/>
                  <a:moveTo>
                    <a:pt x="118" y="97"/>
                  </a:moveTo>
                  <a:cubicBezTo>
                    <a:pt x="115" y="101"/>
                    <a:pt x="111" y="105"/>
                    <a:pt x="107" y="109"/>
                  </a:cubicBezTo>
                  <a:cubicBezTo>
                    <a:pt x="162" y="158"/>
                    <a:pt x="162" y="158"/>
                    <a:pt x="162" y="158"/>
                  </a:cubicBezTo>
                  <a:cubicBezTo>
                    <a:pt x="166" y="154"/>
                    <a:pt x="169" y="150"/>
                    <a:pt x="173" y="146"/>
                  </a:cubicBezTo>
                  <a:lnTo>
                    <a:pt x="118" y="97"/>
                  </a:lnTo>
                  <a:close/>
                  <a:moveTo>
                    <a:pt x="356" y="98"/>
                  </a:moveTo>
                  <a:cubicBezTo>
                    <a:pt x="313" y="142"/>
                    <a:pt x="313" y="142"/>
                    <a:pt x="313" y="142"/>
                  </a:cubicBezTo>
                  <a:cubicBezTo>
                    <a:pt x="317" y="146"/>
                    <a:pt x="320" y="149"/>
                    <a:pt x="324" y="153"/>
                  </a:cubicBezTo>
                  <a:cubicBezTo>
                    <a:pt x="368" y="110"/>
                    <a:pt x="368" y="110"/>
                    <a:pt x="368" y="110"/>
                  </a:cubicBezTo>
                  <a:cubicBezTo>
                    <a:pt x="363" y="107"/>
                    <a:pt x="359" y="103"/>
                    <a:pt x="356" y="98"/>
                  </a:cubicBezTo>
                  <a:close/>
                  <a:moveTo>
                    <a:pt x="399" y="280"/>
                  </a:moveTo>
                  <a:cubicBezTo>
                    <a:pt x="343" y="255"/>
                    <a:pt x="343" y="255"/>
                    <a:pt x="343" y="255"/>
                  </a:cubicBezTo>
                  <a:cubicBezTo>
                    <a:pt x="341" y="261"/>
                    <a:pt x="339" y="265"/>
                    <a:pt x="337" y="270"/>
                  </a:cubicBezTo>
                  <a:cubicBezTo>
                    <a:pt x="392" y="295"/>
                    <a:pt x="392" y="295"/>
                    <a:pt x="392" y="295"/>
                  </a:cubicBezTo>
                  <a:cubicBezTo>
                    <a:pt x="393" y="289"/>
                    <a:pt x="396" y="284"/>
                    <a:pt x="399" y="28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106" name="Freeform 72"/>
            <p:cNvSpPr>
              <a:spLocks noEditPoints="1"/>
            </p:cNvSpPr>
            <p:nvPr/>
          </p:nvSpPr>
          <p:spPr bwMode="auto">
            <a:xfrm>
              <a:off x="5736397" y="2052642"/>
              <a:ext cx="719205" cy="855175"/>
            </a:xfrm>
            <a:custGeom>
              <a:avLst/>
              <a:gdLst>
                <a:gd name="T0" fmla="*/ 432 w 656"/>
                <a:gd name="T1" fmla="*/ 245 h 782"/>
                <a:gd name="T2" fmla="*/ 361 w 656"/>
                <a:gd name="T3" fmla="*/ 5 h 782"/>
                <a:gd name="T4" fmla="*/ 542 w 656"/>
                <a:gd name="T5" fmla="*/ 782 h 782"/>
                <a:gd name="T6" fmla="*/ 181 w 656"/>
                <a:gd name="T7" fmla="*/ 692 h 782"/>
                <a:gd name="T8" fmla="*/ 22 w 656"/>
                <a:gd name="T9" fmla="*/ 493 h 782"/>
                <a:gd name="T10" fmla="*/ 1 w 656"/>
                <a:gd name="T11" fmla="*/ 463 h 782"/>
                <a:gd name="T12" fmla="*/ 2 w 656"/>
                <a:gd name="T13" fmla="*/ 459 h 782"/>
                <a:gd name="T14" fmla="*/ 135 w 656"/>
                <a:gd name="T15" fmla="*/ 363 h 782"/>
                <a:gd name="T16" fmla="*/ 101 w 656"/>
                <a:gd name="T17" fmla="*/ 329 h 782"/>
                <a:gd name="T18" fmla="*/ 352 w 656"/>
                <a:gd name="T19" fmla="*/ 365 h 782"/>
                <a:gd name="T20" fmla="*/ 324 w 656"/>
                <a:gd name="T21" fmla="*/ 335 h 782"/>
                <a:gd name="T22" fmla="*/ 303 w 656"/>
                <a:gd name="T23" fmla="*/ 315 h 782"/>
                <a:gd name="T24" fmla="*/ 278 w 656"/>
                <a:gd name="T25" fmla="*/ 290 h 782"/>
                <a:gd name="T26" fmla="*/ 248 w 656"/>
                <a:gd name="T27" fmla="*/ 318 h 782"/>
                <a:gd name="T28" fmla="*/ 229 w 656"/>
                <a:gd name="T29" fmla="*/ 338 h 782"/>
                <a:gd name="T30" fmla="*/ 203 w 656"/>
                <a:gd name="T31" fmla="*/ 365 h 782"/>
                <a:gd name="T32" fmla="*/ 230 w 656"/>
                <a:gd name="T33" fmla="*/ 394 h 782"/>
                <a:gd name="T34" fmla="*/ 251 w 656"/>
                <a:gd name="T35" fmla="*/ 413 h 782"/>
                <a:gd name="T36" fmla="*/ 278 w 656"/>
                <a:gd name="T37" fmla="*/ 439 h 782"/>
                <a:gd name="T38" fmla="*/ 308 w 656"/>
                <a:gd name="T39" fmla="*/ 411 h 782"/>
                <a:gd name="T40" fmla="*/ 327 w 656"/>
                <a:gd name="T41" fmla="*/ 390 h 782"/>
                <a:gd name="T42" fmla="*/ 559 w 656"/>
                <a:gd name="T43" fmla="*/ 232 h 782"/>
                <a:gd name="T44" fmla="*/ 541 w 656"/>
                <a:gd name="T45" fmla="*/ 210 h 782"/>
                <a:gd name="T46" fmla="*/ 550 w 656"/>
                <a:gd name="T47" fmla="*/ 169 h 782"/>
                <a:gd name="T48" fmla="*/ 536 w 656"/>
                <a:gd name="T49" fmla="*/ 144 h 782"/>
                <a:gd name="T50" fmla="*/ 496 w 656"/>
                <a:gd name="T51" fmla="*/ 130 h 782"/>
                <a:gd name="T52" fmla="*/ 476 w 656"/>
                <a:gd name="T53" fmla="*/ 118 h 782"/>
                <a:gd name="T54" fmla="*/ 443 w 656"/>
                <a:gd name="T55" fmla="*/ 91 h 782"/>
                <a:gd name="T56" fmla="*/ 420 w 656"/>
                <a:gd name="T57" fmla="*/ 110 h 782"/>
                <a:gd name="T58" fmla="*/ 397 w 656"/>
                <a:gd name="T59" fmla="*/ 115 h 782"/>
                <a:gd name="T60" fmla="*/ 354 w 656"/>
                <a:gd name="T61" fmla="*/ 117 h 782"/>
                <a:gd name="T62" fmla="*/ 332 w 656"/>
                <a:gd name="T63" fmla="*/ 139 h 782"/>
                <a:gd name="T64" fmla="*/ 329 w 656"/>
                <a:gd name="T65" fmla="*/ 183 h 782"/>
                <a:gd name="T66" fmla="*/ 324 w 656"/>
                <a:gd name="T67" fmla="*/ 205 h 782"/>
                <a:gd name="T68" fmla="*/ 305 w 656"/>
                <a:gd name="T69" fmla="*/ 229 h 782"/>
                <a:gd name="T70" fmla="*/ 333 w 656"/>
                <a:gd name="T71" fmla="*/ 263 h 782"/>
                <a:gd name="T72" fmla="*/ 345 w 656"/>
                <a:gd name="T73" fmla="*/ 283 h 782"/>
                <a:gd name="T74" fmla="*/ 360 w 656"/>
                <a:gd name="T75" fmla="*/ 323 h 782"/>
                <a:gd name="T76" fmla="*/ 386 w 656"/>
                <a:gd name="T77" fmla="*/ 337 h 782"/>
                <a:gd name="T78" fmla="*/ 428 w 656"/>
                <a:gd name="T79" fmla="*/ 327 h 782"/>
                <a:gd name="T80" fmla="*/ 452 w 656"/>
                <a:gd name="T81" fmla="*/ 325 h 782"/>
                <a:gd name="T82" fmla="*/ 494 w 656"/>
                <a:gd name="T83" fmla="*/ 330 h 782"/>
                <a:gd name="T84" fmla="*/ 517 w 656"/>
                <a:gd name="T85" fmla="*/ 313 h 782"/>
                <a:gd name="T86" fmla="*/ 527 w 656"/>
                <a:gd name="T87" fmla="*/ 272 h 782"/>
                <a:gd name="T88" fmla="*/ 536 w 656"/>
                <a:gd name="T89" fmla="*/ 249 h 782"/>
                <a:gd name="T90" fmla="*/ 278 w 656"/>
                <a:gd name="T91" fmla="*/ 346 h 782"/>
                <a:gd name="T92" fmla="*/ 296 w 656"/>
                <a:gd name="T93" fmla="*/ 365 h 7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656" h="782">
                  <a:moveTo>
                    <a:pt x="432" y="191"/>
                  </a:moveTo>
                  <a:cubicBezTo>
                    <a:pt x="447" y="191"/>
                    <a:pt x="459" y="203"/>
                    <a:pt x="459" y="218"/>
                  </a:cubicBezTo>
                  <a:cubicBezTo>
                    <a:pt x="459" y="233"/>
                    <a:pt x="447" y="245"/>
                    <a:pt x="432" y="245"/>
                  </a:cubicBezTo>
                  <a:cubicBezTo>
                    <a:pt x="417" y="245"/>
                    <a:pt x="405" y="233"/>
                    <a:pt x="405" y="218"/>
                  </a:cubicBezTo>
                  <a:cubicBezTo>
                    <a:pt x="405" y="203"/>
                    <a:pt x="417" y="191"/>
                    <a:pt x="432" y="191"/>
                  </a:cubicBezTo>
                  <a:close/>
                  <a:moveTo>
                    <a:pt x="361" y="5"/>
                  </a:moveTo>
                  <a:cubicBezTo>
                    <a:pt x="524" y="0"/>
                    <a:pt x="656" y="137"/>
                    <a:pt x="656" y="300"/>
                  </a:cubicBezTo>
                  <a:cubicBezTo>
                    <a:pt x="656" y="394"/>
                    <a:pt x="611" y="478"/>
                    <a:pt x="542" y="532"/>
                  </a:cubicBezTo>
                  <a:cubicBezTo>
                    <a:pt x="542" y="532"/>
                    <a:pt x="542" y="532"/>
                    <a:pt x="542" y="782"/>
                  </a:cubicBezTo>
                  <a:cubicBezTo>
                    <a:pt x="542" y="782"/>
                    <a:pt x="542" y="782"/>
                    <a:pt x="225" y="782"/>
                  </a:cubicBezTo>
                  <a:cubicBezTo>
                    <a:pt x="225" y="782"/>
                    <a:pt x="225" y="782"/>
                    <a:pt x="225" y="692"/>
                  </a:cubicBezTo>
                  <a:cubicBezTo>
                    <a:pt x="225" y="692"/>
                    <a:pt x="225" y="692"/>
                    <a:pt x="181" y="692"/>
                  </a:cubicBezTo>
                  <a:cubicBezTo>
                    <a:pt x="115" y="692"/>
                    <a:pt x="61" y="639"/>
                    <a:pt x="61" y="573"/>
                  </a:cubicBezTo>
                  <a:cubicBezTo>
                    <a:pt x="61" y="573"/>
                    <a:pt x="61" y="573"/>
                    <a:pt x="61" y="493"/>
                  </a:cubicBezTo>
                  <a:cubicBezTo>
                    <a:pt x="61" y="493"/>
                    <a:pt x="61" y="493"/>
                    <a:pt x="22" y="493"/>
                  </a:cubicBezTo>
                  <a:cubicBezTo>
                    <a:pt x="22" y="493"/>
                    <a:pt x="22" y="493"/>
                    <a:pt x="22" y="493"/>
                  </a:cubicBezTo>
                  <a:cubicBezTo>
                    <a:pt x="9" y="492"/>
                    <a:pt x="0" y="482"/>
                    <a:pt x="0" y="470"/>
                  </a:cubicBezTo>
                  <a:cubicBezTo>
                    <a:pt x="0" y="467"/>
                    <a:pt x="0" y="465"/>
                    <a:pt x="1" y="463"/>
                  </a:cubicBezTo>
                  <a:cubicBezTo>
                    <a:pt x="1" y="463"/>
                    <a:pt x="1" y="463"/>
                    <a:pt x="1" y="463"/>
                  </a:cubicBezTo>
                  <a:cubicBezTo>
                    <a:pt x="1" y="463"/>
                    <a:pt x="1" y="463"/>
                    <a:pt x="1" y="463"/>
                  </a:cubicBezTo>
                  <a:cubicBezTo>
                    <a:pt x="1" y="462"/>
                    <a:pt x="2" y="461"/>
                    <a:pt x="2" y="459"/>
                  </a:cubicBezTo>
                  <a:cubicBezTo>
                    <a:pt x="2" y="459"/>
                    <a:pt x="67" y="303"/>
                    <a:pt x="67" y="300"/>
                  </a:cubicBezTo>
                  <a:cubicBezTo>
                    <a:pt x="54" y="148"/>
                    <a:pt x="192" y="10"/>
                    <a:pt x="361" y="5"/>
                  </a:cubicBezTo>
                  <a:close/>
                  <a:moveTo>
                    <a:pt x="135" y="363"/>
                  </a:moveTo>
                  <a:cubicBezTo>
                    <a:pt x="154" y="363"/>
                    <a:pt x="169" y="348"/>
                    <a:pt x="169" y="329"/>
                  </a:cubicBezTo>
                  <a:cubicBezTo>
                    <a:pt x="169" y="310"/>
                    <a:pt x="154" y="295"/>
                    <a:pt x="135" y="295"/>
                  </a:cubicBezTo>
                  <a:cubicBezTo>
                    <a:pt x="116" y="295"/>
                    <a:pt x="101" y="310"/>
                    <a:pt x="101" y="329"/>
                  </a:cubicBezTo>
                  <a:cubicBezTo>
                    <a:pt x="101" y="348"/>
                    <a:pt x="116" y="363"/>
                    <a:pt x="135" y="363"/>
                  </a:cubicBezTo>
                  <a:close/>
                  <a:moveTo>
                    <a:pt x="352" y="372"/>
                  </a:moveTo>
                  <a:cubicBezTo>
                    <a:pt x="352" y="369"/>
                    <a:pt x="352" y="367"/>
                    <a:pt x="352" y="365"/>
                  </a:cubicBezTo>
                  <a:cubicBezTo>
                    <a:pt x="352" y="360"/>
                    <a:pt x="352" y="355"/>
                    <a:pt x="351" y="350"/>
                  </a:cubicBezTo>
                  <a:cubicBezTo>
                    <a:pt x="351" y="350"/>
                    <a:pt x="351" y="350"/>
                    <a:pt x="330" y="348"/>
                  </a:cubicBezTo>
                  <a:cubicBezTo>
                    <a:pt x="329" y="343"/>
                    <a:pt x="327" y="339"/>
                    <a:pt x="324" y="335"/>
                  </a:cubicBezTo>
                  <a:cubicBezTo>
                    <a:pt x="324" y="335"/>
                    <a:pt x="324" y="335"/>
                    <a:pt x="335" y="317"/>
                  </a:cubicBezTo>
                  <a:cubicBezTo>
                    <a:pt x="331" y="312"/>
                    <a:pt x="325" y="307"/>
                    <a:pt x="319" y="303"/>
                  </a:cubicBezTo>
                  <a:cubicBezTo>
                    <a:pt x="319" y="303"/>
                    <a:pt x="319" y="303"/>
                    <a:pt x="303" y="315"/>
                  </a:cubicBezTo>
                  <a:cubicBezTo>
                    <a:pt x="299" y="313"/>
                    <a:pt x="294" y="312"/>
                    <a:pt x="290" y="311"/>
                  </a:cubicBezTo>
                  <a:cubicBezTo>
                    <a:pt x="290" y="311"/>
                    <a:pt x="290" y="311"/>
                    <a:pt x="285" y="290"/>
                  </a:cubicBezTo>
                  <a:cubicBezTo>
                    <a:pt x="283" y="290"/>
                    <a:pt x="280" y="290"/>
                    <a:pt x="278" y="290"/>
                  </a:cubicBezTo>
                  <a:cubicBezTo>
                    <a:pt x="273" y="290"/>
                    <a:pt x="268" y="290"/>
                    <a:pt x="264" y="291"/>
                  </a:cubicBezTo>
                  <a:cubicBezTo>
                    <a:pt x="264" y="291"/>
                    <a:pt x="264" y="291"/>
                    <a:pt x="261" y="312"/>
                  </a:cubicBezTo>
                  <a:cubicBezTo>
                    <a:pt x="257" y="313"/>
                    <a:pt x="252" y="315"/>
                    <a:pt x="248" y="318"/>
                  </a:cubicBezTo>
                  <a:cubicBezTo>
                    <a:pt x="248" y="318"/>
                    <a:pt x="248" y="318"/>
                    <a:pt x="231" y="306"/>
                  </a:cubicBezTo>
                  <a:cubicBezTo>
                    <a:pt x="225" y="311"/>
                    <a:pt x="220" y="316"/>
                    <a:pt x="216" y="322"/>
                  </a:cubicBezTo>
                  <a:cubicBezTo>
                    <a:pt x="216" y="322"/>
                    <a:pt x="216" y="322"/>
                    <a:pt x="229" y="338"/>
                  </a:cubicBezTo>
                  <a:cubicBezTo>
                    <a:pt x="226" y="343"/>
                    <a:pt x="225" y="347"/>
                    <a:pt x="224" y="352"/>
                  </a:cubicBezTo>
                  <a:cubicBezTo>
                    <a:pt x="224" y="352"/>
                    <a:pt x="224" y="352"/>
                    <a:pt x="203" y="356"/>
                  </a:cubicBezTo>
                  <a:cubicBezTo>
                    <a:pt x="203" y="359"/>
                    <a:pt x="203" y="362"/>
                    <a:pt x="203" y="365"/>
                  </a:cubicBezTo>
                  <a:cubicBezTo>
                    <a:pt x="203" y="369"/>
                    <a:pt x="203" y="374"/>
                    <a:pt x="204" y="378"/>
                  </a:cubicBezTo>
                  <a:cubicBezTo>
                    <a:pt x="204" y="378"/>
                    <a:pt x="204" y="378"/>
                    <a:pt x="224" y="380"/>
                  </a:cubicBezTo>
                  <a:cubicBezTo>
                    <a:pt x="226" y="385"/>
                    <a:pt x="228" y="390"/>
                    <a:pt x="230" y="394"/>
                  </a:cubicBezTo>
                  <a:cubicBezTo>
                    <a:pt x="230" y="394"/>
                    <a:pt x="230" y="394"/>
                    <a:pt x="219" y="411"/>
                  </a:cubicBezTo>
                  <a:cubicBezTo>
                    <a:pt x="224" y="417"/>
                    <a:pt x="229" y="422"/>
                    <a:pt x="235" y="426"/>
                  </a:cubicBezTo>
                  <a:cubicBezTo>
                    <a:pt x="235" y="426"/>
                    <a:pt x="235" y="426"/>
                    <a:pt x="251" y="413"/>
                  </a:cubicBezTo>
                  <a:cubicBezTo>
                    <a:pt x="256" y="416"/>
                    <a:pt x="260" y="418"/>
                    <a:pt x="266" y="419"/>
                  </a:cubicBezTo>
                  <a:cubicBezTo>
                    <a:pt x="266" y="419"/>
                    <a:pt x="266" y="419"/>
                    <a:pt x="270" y="439"/>
                  </a:cubicBezTo>
                  <a:cubicBezTo>
                    <a:pt x="272" y="439"/>
                    <a:pt x="275" y="439"/>
                    <a:pt x="278" y="439"/>
                  </a:cubicBezTo>
                  <a:cubicBezTo>
                    <a:pt x="282" y="439"/>
                    <a:pt x="287" y="439"/>
                    <a:pt x="291" y="438"/>
                  </a:cubicBezTo>
                  <a:cubicBezTo>
                    <a:pt x="291" y="438"/>
                    <a:pt x="291" y="438"/>
                    <a:pt x="294" y="418"/>
                  </a:cubicBezTo>
                  <a:cubicBezTo>
                    <a:pt x="299" y="416"/>
                    <a:pt x="304" y="414"/>
                    <a:pt x="308" y="411"/>
                  </a:cubicBezTo>
                  <a:cubicBezTo>
                    <a:pt x="308" y="411"/>
                    <a:pt x="308" y="411"/>
                    <a:pt x="325" y="422"/>
                  </a:cubicBezTo>
                  <a:cubicBezTo>
                    <a:pt x="331" y="418"/>
                    <a:pt x="335" y="412"/>
                    <a:pt x="339" y="407"/>
                  </a:cubicBezTo>
                  <a:cubicBezTo>
                    <a:pt x="339" y="407"/>
                    <a:pt x="339" y="407"/>
                    <a:pt x="327" y="390"/>
                  </a:cubicBezTo>
                  <a:cubicBezTo>
                    <a:pt x="329" y="386"/>
                    <a:pt x="331" y="381"/>
                    <a:pt x="332" y="376"/>
                  </a:cubicBezTo>
                  <a:cubicBezTo>
                    <a:pt x="332" y="376"/>
                    <a:pt x="332" y="376"/>
                    <a:pt x="352" y="372"/>
                  </a:cubicBezTo>
                  <a:close/>
                  <a:moveTo>
                    <a:pt x="559" y="232"/>
                  </a:moveTo>
                  <a:cubicBezTo>
                    <a:pt x="559" y="228"/>
                    <a:pt x="560" y="223"/>
                    <a:pt x="560" y="218"/>
                  </a:cubicBezTo>
                  <a:cubicBezTo>
                    <a:pt x="560" y="217"/>
                    <a:pt x="560" y="216"/>
                    <a:pt x="560" y="215"/>
                  </a:cubicBezTo>
                  <a:cubicBezTo>
                    <a:pt x="560" y="215"/>
                    <a:pt x="560" y="215"/>
                    <a:pt x="541" y="210"/>
                  </a:cubicBezTo>
                  <a:cubicBezTo>
                    <a:pt x="540" y="205"/>
                    <a:pt x="540" y="200"/>
                    <a:pt x="539" y="196"/>
                  </a:cubicBezTo>
                  <a:cubicBezTo>
                    <a:pt x="539" y="196"/>
                    <a:pt x="539" y="196"/>
                    <a:pt x="556" y="186"/>
                  </a:cubicBezTo>
                  <a:cubicBezTo>
                    <a:pt x="554" y="180"/>
                    <a:pt x="552" y="175"/>
                    <a:pt x="550" y="169"/>
                  </a:cubicBezTo>
                  <a:cubicBezTo>
                    <a:pt x="550" y="169"/>
                    <a:pt x="550" y="169"/>
                    <a:pt x="531" y="173"/>
                  </a:cubicBezTo>
                  <a:cubicBezTo>
                    <a:pt x="529" y="168"/>
                    <a:pt x="526" y="163"/>
                    <a:pt x="524" y="159"/>
                  </a:cubicBezTo>
                  <a:cubicBezTo>
                    <a:pt x="524" y="159"/>
                    <a:pt x="524" y="159"/>
                    <a:pt x="536" y="144"/>
                  </a:cubicBezTo>
                  <a:cubicBezTo>
                    <a:pt x="533" y="139"/>
                    <a:pt x="529" y="135"/>
                    <a:pt x="525" y="131"/>
                  </a:cubicBezTo>
                  <a:cubicBezTo>
                    <a:pt x="525" y="131"/>
                    <a:pt x="525" y="131"/>
                    <a:pt x="508" y="140"/>
                  </a:cubicBezTo>
                  <a:cubicBezTo>
                    <a:pt x="505" y="137"/>
                    <a:pt x="501" y="133"/>
                    <a:pt x="496" y="130"/>
                  </a:cubicBezTo>
                  <a:cubicBezTo>
                    <a:pt x="496" y="130"/>
                    <a:pt x="496" y="130"/>
                    <a:pt x="503" y="112"/>
                  </a:cubicBezTo>
                  <a:cubicBezTo>
                    <a:pt x="498" y="109"/>
                    <a:pt x="493" y="106"/>
                    <a:pt x="488" y="103"/>
                  </a:cubicBezTo>
                  <a:cubicBezTo>
                    <a:pt x="488" y="103"/>
                    <a:pt x="488" y="103"/>
                    <a:pt x="476" y="118"/>
                  </a:cubicBezTo>
                  <a:cubicBezTo>
                    <a:pt x="471" y="116"/>
                    <a:pt x="466" y="114"/>
                    <a:pt x="460" y="113"/>
                  </a:cubicBezTo>
                  <a:cubicBezTo>
                    <a:pt x="460" y="113"/>
                    <a:pt x="460" y="113"/>
                    <a:pt x="459" y="93"/>
                  </a:cubicBezTo>
                  <a:cubicBezTo>
                    <a:pt x="454" y="92"/>
                    <a:pt x="448" y="91"/>
                    <a:pt x="443" y="91"/>
                  </a:cubicBezTo>
                  <a:cubicBezTo>
                    <a:pt x="443" y="91"/>
                    <a:pt x="443" y="91"/>
                    <a:pt x="437" y="109"/>
                  </a:cubicBezTo>
                  <a:cubicBezTo>
                    <a:pt x="435" y="109"/>
                    <a:pt x="434" y="109"/>
                    <a:pt x="432" y="109"/>
                  </a:cubicBezTo>
                  <a:cubicBezTo>
                    <a:pt x="428" y="109"/>
                    <a:pt x="424" y="110"/>
                    <a:pt x="420" y="110"/>
                  </a:cubicBezTo>
                  <a:cubicBezTo>
                    <a:pt x="420" y="110"/>
                    <a:pt x="420" y="110"/>
                    <a:pt x="412" y="92"/>
                  </a:cubicBezTo>
                  <a:cubicBezTo>
                    <a:pt x="407" y="93"/>
                    <a:pt x="401" y="94"/>
                    <a:pt x="396" y="96"/>
                  </a:cubicBezTo>
                  <a:cubicBezTo>
                    <a:pt x="396" y="96"/>
                    <a:pt x="396" y="96"/>
                    <a:pt x="397" y="115"/>
                  </a:cubicBezTo>
                  <a:cubicBezTo>
                    <a:pt x="392" y="117"/>
                    <a:pt x="386" y="119"/>
                    <a:pt x="381" y="122"/>
                  </a:cubicBezTo>
                  <a:cubicBezTo>
                    <a:pt x="381" y="122"/>
                    <a:pt x="381" y="122"/>
                    <a:pt x="368" y="108"/>
                  </a:cubicBezTo>
                  <a:cubicBezTo>
                    <a:pt x="363" y="111"/>
                    <a:pt x="358" y="114"/>
                    <a:pt x="354" y="117"/>
                  </a:cubicBezTo>
                  <a:cubicBezTo>
                    <a:pt x="354" y="117"/>
                    <a:pt x="354" y="117"/>
                    <a:pt x="362" y="135"/>
                  </a:cubicBezTo>
                  <a:cubicBezTo>
                    <a:pt x="358" y="139"/>
                    <a:pt x="353" y="143"/>
                    <a:pt x="350" y="147"/>
                  </a:cubicBezTo>
                  <a:cubicBezTo>
                    <a:pt x="350" y="147"/>
                    <a:pt x="350" y="147"/>
                    <a:pt x="332" y="139"/>
                  </a:cubicBezTo>
                  <a:cubicBezTo>
                    <a:pt x="328" y="144"/>
                    <a:pt x="325" y="148"/>
                    <a:pt x="322" y="153"/>
                  </a:cubicBezTo>
                  <a:cubicBezTo>
                    <a:pt x="322" y="153"/>
                    <a:pt x="322" y="153"/>
                    <a:pt x="337" y="166"/>
                  </a:cubicBezTo>
                  <a:cubicBezTo>
                    <a:pt x="334" y="172"/>
                    <a:pt x="331" y="177"/>
                    <a:pt x="329" y="183"/>
                  </a:cubicBezTo>
                  <a:cubicBezTo>
                    <a:pt x="329" y="183"/>
                    <a:pt x="329" y="183"/>
                    <a:pt x="310" y="182"/>
                  </a:cubicBezTo>
                  <a:cubicBezTo>
                    <a:pt x="308" y="187"/>
                    <a:pt x="307" y="192"/>
                    <a:pt x="306" y="198"/>
                  </a:cubicBezTo>
                  <a:cubicBezTo>
                    <a:pt x="306" y="198"/>
                    <a:pt x="306" y="198"/>
                    <a:pt x="324" y="205"/>
                  </a:cubicBezTo>
                  <a:cubicBezTo>
                    <a:pt x="324" y="209"/>
                    <a:pt x="324" y="214"/>
                    <a:pt x="324" y="218"/>
                  </a:cubicBezTo>
                  <a:cubicBezTo>
                    <a:pt x="324" y="220"/>
                    <a:pt x="324" y="221"/>
                    <a:pt x="324" y="223"/>
                  </a:cubicBezTo>
                  <a:cubicBezTo>
                    <a:pt x="324" y="223"/>
                    <a:pt x="324" y="223"/>
                    <a:pt x="305" y="229"/>
                  </a:cubicBezTo>
                  <a:cubicBezTo>
                    <a:pt x="306" y="235"/>
                    <a:pt x="307" y="240"/>
                    <a:pt x="308" y="245"/>
                  </a:cubicBezTo>
                  <a:cubicBezTo>
                    <a:pt x="308" y="245"/>
                    <a:pt x="308" y="245"/>
                    <a:pt x="327" y="246"/>
                  </a:cubicBezTo>
                  <a:cubicBezTo>
                    <a:pt x="329" y="252"/>
                    <a:pt x="331" y="257"/>
                    <a:pt x="333" y="263"/>
                  </a:cubicBezTo>
                  <a:cubicBezTo>
                    <a:pt x="333" y="263"/>
                    <a:pt x="333" y="263"/>
                    <a:pt x="318" y="275"/>
                  </a:cubicBezTo>
                  <a:cubicBezTo>
                    <a:pt x="321" y="280"/>
                    <a:pt x="323" y="285"/>
                    <a:pt x="326" y="289"/>
                  </a:cubicBezTo>
                  <a:cubicBezTo>
                    <a:pt x="326" y="289"/>
                    <a:pt x="326" y="289"/>
                    <a:pt x="345" y="283"/>
                  </a:cubicBezTo>
                  <a:cubicBezTo>
                    <a:pt x="348" y="287"/>
                    <a:pt x="352" y="292"/>
                    <a:pt x="356" y="296"/>
                  </a:cubicBezTo>
                  <a:cubicBezTo>
                    <a:pt x="356" y="296"/>
                    <a:pt x="356" y="296"/>
                    <a:pt x="347" y="312"/>
                  </a:cubicBezTo>
                  <a:cubicBezTo>
                    <a:pt x="351" y="316"/>
                    <a:pt x="355" y="320"/>
                    <a:pt x="360" y="323"/>
                  </a:cubicBezTo>
                  <a:cubicBezTo>
                    <a:pt x="360" y="323"/>
                    <a:pt x="360" y="323"/>
                    <a:pt x="374" y="310"/>
                  </a:cubicBezTo>
                  <a:cubicBezTo>
                    <a:pt x="379" y="313"/>
                    <a:pt x="384" y="316"/>
                    <a:pt x="389" y="318"/>
                  </a:cubicBezTo>
                  <a:cubicBezTo>
                    <a:pt x="389" y="318"/>
                    <a:pt x="389" y="318"/>
                    <a:pt x="386" y="337"/>
                  </a:cubicBezTo>
                  <a:cubicBezTo>
                    <a:pt x="392" y="339"/>
                    <a:pt x="397" y="341"/>
                    <a:pt x="403" y="342"/>
                  </a:cubicBezTo>
                  <a:cubicBezTo>
                    <a:pt x="403" y="342"/>
                    <a:pt x="403" y="342"/>
                    <a:pt x="412" y="325"/>
                  </a:cubicBezTo>
                  <a:cubicBezTo>
                    <a:pt x="417" y="326"/>
                    <a:pt x="423" y="326"/>
                    <a:pt x="428" y="327"/>
                  </a:cubicBezTo>
                  <a:cubicBezTo>
                    <a:pt x="428" y="327"/>
                    <a:pt x="428" y="327"/>
                    <a:pt x="432" y="346"/>
                  </a:cubicBezTo>
                  <a:cubicBezTo>
                    <a:pt x="438" y="346"/>
                    <a:pt x="444" y="345"/>
                    <a:pt x="450" y="344"/>
                  </a:cubicBezTo>
                  <a:cubicBezTo>
                    <a:pt x="450" y="344"/>
                    <a:pt x="450" y="344"/>
                    <a:pt x="452" y="325"/>
                  </a:cubicBezTo>
                  <a:cubicBezTo>
                    <a:pt x="457" y="324"/>
                    <a:pt x="462" y="323"/>
                    <a:pt x="467" y="321"/>
                  </a:cubicBezTo>
                  <a:cubicBezTo>
                    <a:pt x="467" y="321"/>
                    <a:pt x="467" y="321"/>
                    <a:pt x="478" y="337"/>
                  </a:cubicBezTo>
                  <a:cubicBezTo>
                    <a:pt x="483" y="335"/>
                    <a:pt x="489" y="332"/>
                    <a:pt x="494" y="330"/>
                  </a:cubicBezTo>
                  <a:cubicBezTo>
                    <a:pt x="494" y="330"/>
                    <a:pt x="494" y="330"/>
                    <a:pt x="489" y="311"/>
                  </a:cubicBezTo>
                  <a:cubicBezTo>
                    <a:pt x="493" y="308"/>
                    <a:pt x="498" y="305"/>
                    <a:pt x="501" y="302"/>
                  </a:cubicBezTo>
                  <a:cubicBezTo>
                    <a:pt x="501" y="302"/>
                    <a:pt x="501" y="302"/>
                    <a:pt x="517" y="313"/>
                  </a:cubicBezTo>
                  <a:cubicBezTo>
                    <a:pt x="522" y="309"/>
                    <a:pt x="526" y="305"/>
                    <a:pt x="530" y="300"/>
                  </a:cubicBezTo>
                  <a:cubicBezTo>
                    <a:pt x="530" y="300"/>
                    <a:pt x="530" y="300"/>
                    <a:pt x="518" y="284"/>
                  </a:cubicBezTo>
                  <a:cubicBezTo>
                    <a:pt x="521" y="280"/>
                    <a:pt x="524" y="276"/>
                    <a:pt x="527" y="272"/>
                  </a:cubicBezTo>
                  <a:cubicBezTo>
                    <a:pt x="527" y="272"/>
                    <a:pt x="527" y="272"/>
                    <a:pt x="546" y="276"/>
                  </a:cubicBezTo>
                  <a:cubicBezTo>
                    <a:pt x="548" y="271"/>
                    <a:pt x="551" y="266"/>
                    <a:pt x="553" y="260"/>
                  </a:cubicBezTo>
                  <a:cubicBezTo>
                    <a:pt x="553" y="260"/>
                    <a:pt x="553" y="260"/>
                    <a:pt x="536" y="249"/>
                  </a:cubicBezTo>
                  <a:cubicBezTo>
                    <a:pt x="538" y="245"/>
                    <a:pt x="539" y="240"/>
                    <a:pt x="540" y="235"/>
                  </a:cubicBezTo>
                  <a:cubicBezTo>
                    <a:pt x="540" y="235"/>
                    <a:pt x="540" y="235"/>
                    <a:pt x="559" y="232"/>
                  </a:cubicBezTo>
                  <a:close/>
                  <a:moveTo>
                    <a:pt x="278" y="346"/>
                  </a:moveTo>
                  <a:cubicBezTo>
                    <a:pt x="267" y="346"/>
                    <a:pt x="259" y="354"/>
                    <a:pt x="259" y="365"/>
                  </a:cubicBezTo>
                  <a:cubicBezTo>
                    <a:pt x="259" y="375"/>
                    <a:pt x="267" y="383"/>
                    <a:pt x="278" y="383"/>
                  </a:cubicBezTo>
                  <a:cubicBezTo>
                    <a:pt x="288" y="383"/>
                    <a:pt x="296" y="375"/>
                    <a:pt x="296" y="365"/>
                  </a:cubicBezTo>
                  <a:cubicBezTo>
                    <a:pt x="296" y="354"/>
                    <a:pt x="288" y="346"/>
                    <a:pt x="278" y="346"/>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100" name="Freeform 64"/>
            <p:cNvSpPr>
              <a:spLocks noEditPoints="1"/>
            </p:cNvSpPr>
            <p:nvPr/>
          </p:nvSpPr>
          <p:spPr bwMode="auto">
            <a:xfrm>
              <a:off x="7753373" y="2009615"/>
              <a:ext cx="877841" cy="941229"/>
            </a:xfrm>
            <a:custGeom>
              <a:avLst/>
              <a:gdLst>
                <a:gd name="T0" fmla="*/ 85 w 496"/>
                <a:gd name="T1" fmla="*/ 256 h 533"/>
                <a:gd name="T2" fmla="*/ 0 w 496"/>
                <a:gd name="T3" fmla="*/ 248 h 533"/>
                <a:gd name="T4" fmla="*/ 85 w 496"/>
                <a:gd name="T5" fmla="*/ 240 h 533"/>
                <a:gd name="T6" fmla="*/ 302 w 496"/>
                <a:gd name="T7" fmla="*/ 481 h 533"/>
                <a:gd name="T8" fmla="*/ 192 w 496"/>
                <a:gd name="T9" fmla="*/ 491 h 533"/>
                <a:gd name="T10" fmla="*/ 202 w 496"/>
                <a:gd name="T11" fmla="*/ 501 h 533"/>
                <a:gd name="T12" fmla="*/ 312 w 496"/>
                <a:gd name="T13" fmla="*/ 491 h 533"/>
                <a:gd name="T14" fmla="*/ 302 w 496"/>
                <a:gd name="T15" fmla="*/ 481 h 533"/>
                <a:gd name="T16" fmla="*/ 287 w 496"/>
                <a:gd name="T17" fmla="*/ 533 h 533"/>
                <a:gd name="T18" fmla="*/ 207 w 496"/>
                <a:gd name="T19" fmla="*/ 512 h 533"/>
                <a:gd name="T20" fmla="*/ 367 w 496"/>
                <a:gd name="T21" fmla="*/ 137 h 533"/>
                <a:gd name="T22" fmla="*/ 423 w 496"/>
                <a:gd name="T23" fmla="*/ 85 h 533"/>
                <a:gd name="T24" fmla="*/ 411 w 496"/>
                <a:gd name="T25" fmla="*/ 73 h 533"/>
                <a:gd name="T26" fmla="*/ 361 w 496"/>
                <a:gd name="T27" fmla="*/ 135 h 533"/>
                <a:gd name="T28" fmla="*/ 127 w 496"/>
                <a:gd name="T29" fmla="*/ 139 h 533"/>
                <a:gd name="T30" fmla="*/ 139 w 496"/>
                <a:gd name="T31" fmla="*/ 139 h 533"/>
                <a:gd name="T32" fmla="*/ 85 w 496"/>
                <a:gd name="T33" fmla="*/ 73 h 533"/>
                <a:gd name="T34" fmla="*/ 73 w 496"/>
                <a:gd name="T35" fmla="*/ 85 h 533"/>
                <a:gd name="T36" fmla="*/ 248 w 496"/>
                <a:gd name="T37" fmla="*/ 88 h 533"/>
                <a:gd name="T38" fmla="*/ 256 w 496"/>
                <a:gd name="T39" fmla="*/ 9 h 533"/>
                <a:gd name="T40" fmla="*/ 240 w 496"/>
                <a:gd name="T41" fmla="*/ 9 h 533"/>
                <a:gd name="T42" fmla="*/ 248 w 496"/>
                <a:gd name="T43" fmla="*/ 88 h 533"/>
                <a:gd name="T44" fmla="*/ 73 w 496"/>
                <a:gd name="T45" fmla="*/ 411 h 533"/>
                <a:gd name="T46" fmla="*/ 79 w 496"/>
                <a:gd name="T47" fmla="*/ 426 h 533"/>
                <a:gd name="T48" fmla="*/ 139 w 496"/>
                <a:gd name="T49" fmla="*/ 369 h 533"/>
                <a:gd name="T50" fmla="*/ 127 w 496"/>
                <a:gd name="T51" fmla="*/ 357 h 533"/>
                <a:gd name="T52" fmla="*/ 361 w 496"/>
                <a:gd name="T53" fmla="*/ 361 h 533"/>
                <a:gd name="T54" fmla="*/ 411 w 496"/>
                <a:gd name="T55" fmla="*/ 423 h 533"/>
                <a:gd name="T56" fmla="*/ 423 w 496"/>
                <a:gd name="T57" fmla="*/ 423 h 533"/>
                <a:gd name="T58" fmla="*/ 373 w 496"/>
                <a:gd name="T59" fmla="*/ 361 h 533"/>
                <a:gd name="T60" fmla="*/ 282 w 496"/>
                <a:gd name="T61" fmla="*/ 233 h 533"/>
                <a:gd name="T62" fmla="*/ 274 w 496"/>
                <a:gd name="T63" fmla="*/ 249 h 533"/>
                <a:gd name="T64" fmla="*/ 290 w 496"/>
                <a:gd name="T65" fmla="*/ 241 h 533"/>
                <a:gd name="T66" fmla="*/ 417 w 496"/>
                <a:gd name="T67" fmla="*/ 240 h 533"/>
                <a:gd name="T68" fmla="*/ 417 w 496"/>
                <a:gd name="T69" fmla="*/ 256 h 533"/>
                <a:gd name="T70" fmla="*/ 496 w 496"/>
                <a:gd name="T71" fmla="*/ 248 h 533"/>
                <a:gd name="T72" fmla="*/ 302 w 496"/>
                <a:gd name="T73" fmla="*/ 449 h 533"/>
                <a:gd name="T74" fmla="*/ 192 w 496"/>
                <a:gd name="T75" fmla="*/ 459 h 533"/>
                <a:gd name="T76" fmla="*/ 202 w 496"/>
                <a:gd name="T77" fmla="*/ 470 h 533"/>
                <a:gd name="T78" fmla="*/ 312 w 496"/>
                <a:gd name="T79" fmla="*/ 460 h 533"/>
                <a:gd name="T80" fmla="*/ 302 w 496"/>
                <a:gd name="T81" fmla="*/ 449 h 533"/>
                <a:gd name="T82" fmla="*/ 214 w 496"/>
                <a:gd name="T83" fmla="*/ 241 h 533"/>
                <a:gd name="T84" fmla="*/ 230 w 496"/>
                <a:gd name="T85" fmla="*/ 249 h 533"/>
                <a:gd name="T86" fmla="*/ 222 w 496"/>
                <a:gd name="T87" fmla="*/ 233 h 533"/>
                <a:gd name="T88" fmla="*/ 116 w 496"/>
                <a:gd name="T89" fmla="*/ 243 h 533"/>
                <a:gd name="T90" fmla="*/ 230 w 496"/>
                <a:gd name="T91" fmla="*/ 438 h 533"/>
                <a:gd name="T92" fmla="*/ 222 w 496"/>
                <a:gd name="T93" fmla="*/ 261 h 533"/>
                <a:gd name="T94" fmla="*/ 222 w 496"/>
                <a:gd name="T95" fmla="*/ 221 h 533"/>
                <a:gd name="T96" fmla="*/ 242 w 496"/>
                <a:gd name="T97" fmla="*/ 249 h 533"/>
                <a:gd name="T98" fmla="*/ 262 w 496"/>
                <a:gd name="T99" fmla="*/ 241 h 533"/>
                <a:gd name="T100" fmla="*/ 302 w 496"/>
                <a:gd name="T101" fmla="*/ 241 h 533"/>
                <a:gd name="T102" fmla="*/ 274 w 496"/>
                <a:gd name="T103" fmla="*/ 261 h 533"/>
                <a:gd name="T104" fmla="*/ 312 w 496"/>
                <a:gd name="T105" fmla="*/ 438 h 533"/>
                <a:gd name="T106" fmla="*/ 252 w 496"/>
                <a:gd name="T107" fmla="*/ 108 h 533"/>
                <a:gd name="T108" fmla="*/ 252 w 496"/>
                <a:gd name="T109" fmla="*/ 438 h 533"/>
                <a:gd name="T110" fmla="*/ 262 w 496"/>
                <a:gd name="T111" fmla="*/ 261 h 533"/>
                <a:gd name="T112" fmla="*/ 242 w 496"/>
                <a:gd name="T113" fmla="*/ 438 h 5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96" h="533">
                  <a:moveTo>
                    <a:pt x="94" y="248"/>
                  </a:moveTo>
                  <a:cubicBezTo>
                    <a:pt x="94" y="253"/>
                    <a:pt x="90" y="256"/>
                    <a:pt x="85" y="256"/>
                  </a:cubicBezTo>
                  <a:cubicBezTo>
                    <a:pt x="85" y="256"/>
                    <a:pt x="85" y="256"/>
                    <a:pt x="9" y="256"/>
                  </a:cubicBezTo>
                  <a:cubicBezTo>
                    <a:pt x="4" y="256"/>
                    <a:pt x="0" y="253"/>
                    <a:pt x="0" y="248"/>
                  </a:cubicBezTo>
                  <a:cubicBezTo>
                    <a:pt x="0" y="244"/>
                    <a:pt x="4" y="240"/>
                    <a:pt x="9" y="240"/>
                  </a:cubicBezTo>
                  <a:cubicBezTo>
                    <a:pt x="9" y="240"/>
                    <a:pt x="9" y="240"/>
                    <a:pt x="85" y="240"/>
                  </a:cubicBezTo>
                  <a:cubicBezTo>
                    <a:pt x="90" y="240"/>
                    <a:pt x="94" y="244"/>
                    <a:pt x="94" y="248"/>
                  </a:cubicBezTo>
                  <a:close/>
                  <a:moveTo>
                    <a:pt x="302" y="481"/>
                  </a:moveTo>
                  <a:cubicBezTo>
                    <a:pt x="202" y="481"/>
                    <a:pt x="202" y="481"/>
                    <a:pt x="202" y="481"/>
                  </a:cubicBezTo>
                  <a:cubicBezTo>
                    <a:pt x="197" y="481"/>
                    <a:pt x="192" y="485"/>
                    <a:pt x="192" y="491"/>
                  </a:cubicBezTo>
                  <a:cubicBezTo>
                    <a:pt x="192" y="491"/>
                    <a:pt x="192" y="491"/>
                    <a:pt x="192" y="491"/>
                  </a:cubicBezTo>
                  <a:cubicBezTo>
                    <a:pt x="192" y="497"/>
                    <a:pt x="197" y="501"/>
                    <a:pt x="202" y="501"/>
                  </a:cubicBezTo>
                  <a:cubicBezTo>
                    <a:pt x="302" y="501"/>
                    <a:pt x="302" y="501"/>
                    <a:pt x="302" y="501"/>
                  </a:cubicBezTo>
                  <a:cubicBezTo>
                    <a:pt x="307" y="501"/>
                    <a:pt x="312" y="497"/>
                    <a:pt x="312" y="491"/>
                  </a:cubicBezTo>
                  <a:cubicBezTo>
                    <a:pt x="312" y="491"/>
                    <a:pt x="312" y="491"/>
                    <a:pt x="312" y="491"/>
                  </a:cubicBezTo>
                  <a:cubicBezTo>
                    <a:pt x="312" y="485"/>
                    <a:pt x="307" y="481"/>
                    <a:pt x="302" y="481"/>
                  </a:cubicBezTo>
                  <a:close/>
                  <a:moveTo>
                    <a:pt x="217" y="533"/>
                  </a:moveTo>
                  <a:cubicBezTo>
                    <a:pt x="287" y="533"/>
                    <a:pt x="287" y="533"/>
                    <a:pt x="287" y="533"/>
                  </a:cubicBezTo>
                  <a:cubicBezTo>
                    <a:pt x="297" y="512"/>
                    <a:pt x="297" y="512"/>
                    <a:pt x="297" y="512"/>
                  </a:cubicBezTo>
                  <a:cubicBezTo>
                    <a:pt x="207" y="512"/>
                    <a:pt x="207" y="512"/>
                    <a:pt x="207" y="512"/>
                  </a:cubicBezTo>
                  <a:cubicBezTo>
                    <a:pt x="217" y="533"/>
                    <a:pt x="217" y="533"/>
                    <a:pt x="217" y="533"/>
                  </a:cubicBezTo>
                  <a:close/>
                  <a:moveTo>
                    <a:pt x="367" y="137"/>
                  </a:moveTo>
                  <a:cubicBezTo>
                    <a:pt x="369" y="137"/>
                    <a:pt x="372" y="136"/>
                    <a:pt x="373" y="135"/>
                  </a:cubicBezTo>
                  <a:cubicBezTo>
                    <a:pt x="423" y="85"/>
                    <a:pt x="423" y="85"/>
                    <a:pt x="423" y="85"/>
                  </a:cubicBezTo>
                  <a:cubicBezTo>
                    <a:pt x="426" y="82"/>
                    <a:pt x="426" y="76"/>
                    <a:pt x="423" y="73"/>
                  </a:cubicBezTo>
                  <a:cubicBezTo>
                    <a:pt x="420" y="70"/>
                    <a:pt x="415" y="70"/>
                    <a:pt x="411" y="73"/>
                  </a:cubicBezTo>
                  <a:cubicBezTo>
                    <a:pt x="361" y="123"/>
                    <a:pt x="361" y="123"/>
                    <a:pt x="361" y="123"/>
                  </a:cubicBezTo>
                  <a:cubicBezTo>
                    <a:pt x="358" y="126"/>
                    <a:pt x="358" y="132"/>
                    <a:pt x="361" y="135"/>
                  </a:cubicBezTo>
                  <a:cubicBezTo>
                    <a:pt x="363" y="136"/>
                    <a:pt x="365" y="137"/>
                    <a:pt x="367" y="137"/>
                  </a:cubicBezTo>
                  <a:close/>
                  <a:moveTo>
                    <a:pt x="127" y="139"/>
                  </a:moveTo>
                  <a:cubicBezTo>
                    <a:pt x="129" y="141"/>
                    <a:pt x="131" y="142"/>
                    <a:pt x="133" y="142"/>
                  </a:cubicBezTo>
                  <a:cubicBezTo>
                    <a:pt x="135" y="142"/>
                    <a:pt x="137" y="141"/>
                    <a:pt x="139" y="139"/>
                  </a:cubicBezTo>
                  <a:cubicBezTo>
                    <a:pt x="142" y="136"/>
                    <a:pt x="142" y="131"/>
                    <a:pt x="139" y="127"/>
                  </a:cubicBezTo>
                  <a:cubicBezTo>
                    <a:pt x="85" y="73"/>
                    <a:pt x="85" y="73"/>
                    <a:pt x="85" y="73"/>
                  </a:cubicBezTo>
                  <a:cubicBezTo>
                    <a:pt x="81" y="70"/>
                    <a:pt x="76" y="70"/>
                    <a:pt x="73" y="73"/>
                  </a:cubicBezTo>
                  <a:cubicBezTo>
                    <a:pt x="70" y="76"/>
                    <a:pt x="70" y="82"/>
                    <a:pt x="73" y="85"/>
                  </a:cubicBezTo>
                  <a:lnTo>
                    <a:pt x="127" y="139"/>
                  </a:lnTo>
                  <a:close/>
                  <a:moveTo>
                    <a:pt x="248" y="88"/>
                  </a:moveTo>
                  <a:cubicBezTo>
                    <a:pt x="253" y="88"/>
                    <a:pt x="256" y="84"/>
                    <a:pt x="256" y="79"/>
                  </a:cubicBezTo>
                  <a:cubicBezTo>
                    <a:pt x="256" y="9"/>
                    <a:pt x="256" y="9"/>
                    <a:pt x="256" y="9"/>
                  </a:cubicBezTo>
                  <a:cubicBezTo>
                    <a:pt x="256" y="4"/>
                    <a:pt x="253" y="0"/>
                    <a:pt x="248" y="0"/>
                  </a:cubicBezTo>
                  <a:cubicBezTo>
                    <a:pt x="243" y="0"/>
                    <a:pt x="240" y="4"/>
                    <a:pt x="240" y="9"/>
                  </a:cubicBezTo>
                  <a:cubicBezTo>
                    <a:pt x="240" y="79"/>
                    <a:pt x="240" y="79"/>
                    <a:pt x="240" y="79"/>
                  </a:cubicBezTo>
                  <a:cubicBezTo>
                    <a:pt x="240" y="84"/>
                    <a:pt x="243" y="88"/>
                    <a:pt x="248" y="88"/>
                  </a:cubicBezTo>
                  <a:close/>
                  <a:moveTo>
                    <a:pt x="127" y="357"/>
                  </a:moveTo>
                  <a:cubicBezTo>
                    <a:pt x="73" y="411"/>
                    <a:pt x="73" y="411"/>
                    <a:pt x="73" y="411"/>
                  </a:cubicBezTo>
                  <a:cubicBezTo>
                    <a:pt x="70" y="415"/>
                    <a:pt x="70" y="420"/>
                    <a:pt x="73" y="423"/>
                  </a:cubicBezTo>
                  <a:cubicBezTo>
                    <a:pt x="74" y="425"/>
                    <a:pt x="77" y="426"/>
                    <a:pt x="79" y="426"/>
                  </a:cubicBezTo>
                  <a:cubicBezTo>
                    <a:pt x="81" y="426"/>
                    <a:pt x="83" y="425"/>
                    <a:pt x="85" y="423"/>
                  </a:cubicBezTo>
                  <a:cubicBezTo>
                    <a:pt x="139" y="369"/>
                    <a:pt x="139" y="369"/>
                    <a:pt x="139" y="369"/>
                  </a:cubicBezTo>
                  <a:cubicBezTo>
                    <a:pt x="142" y="366"/>
                    <a:pt x="142" y="360"/>
                    <a:pt x="139" y="357"/>
                  </a:cubicBezTo>
                  <a:cubicBezTo>
                    <a:pt x="136" y="354"/>
                    <a:pt x="130" y="354"/>
                    <a:pt x="127" y="357"/>
                  </a:cubicBezTo>
                  <a:close/>
                  <a:moveTo>
                    <a:pt x="373" y="361"/>
                  </a:moveTo>
                  <a:cubicBezTo>
                    <a:pt x="370" y="358"/>
                    <a:pt x="365" y="358"/>
                    <a:pt x="361" y="361"/>
                  </a:cubicBezTo>
                  <a:cubicBezTo>
                    <a:pt x="358" y="365"/>
                    <a:pt x="358" y="370"/>
                    <a:pt x="361" y="373"/>
                  </a:cubicBezTo>
                  <a:cubicBezTo>
                    <a:pt x="411" y="423"/>
                    <a:pt x="411" y="423"/>
                    <a:pt x="411" y="423"/>
                  </a:cubicBezTo>
                  <a:cubicBezTo>
                    <a:pt x="413" y="425"/>
                    <a:pt x="415" y="426"/>
                    <a:pt x="417" y="426"/>
                  </a:cubicBezTo>
                  <a:cubicBezTo>
                    <a:pt x="419" y="426"/>
                    <a:pt x="421" y="425"/>
                    <a:pt x="423" y="423"/>
                  </a:cubicBezTo>
                  <a:cubicBezTo>
                    <a:pt x="426" y="420"/>
                    <a:pt x="426" y="415"/>
                    <a:pt x="423" y="411"/>
                  </a:cubicBezTo>
                  <a:lnTo>
                    <a:pt x="373" y="361"/>
                  </a:lnTo>
                  <a:close/>
                  <a:moveTo>
                    <a:pt x="290" y="241"/>
                  </a:moveTo>
                  <a:cubicBezTo>
                    <a:pt x="290" y="236"/>
                    <a:pt x="287" y="233"/>
                    <a:pt x="282" y="233"/>
                  </a:cubicBezTo>
                  <a:cubicBezTo>
                    <a:pt x="278" y="233"/>
                    <a:pt x="274" y="236"/>
                    <a:pt x="274" y="241"/>
                  </a:cubicBezTo>
                  <a:cubicBezTo>
                    <a:pt x="274" y="249"/>
                    <a:pt x="274" y="249"/>
                    <a:pt x="274" y="249"/>
                  </a:cubicBezTo>
                  <a:cubicBezTo>
                    <a:pt x="282" y="249"/>
                    <a:pt x="282" y="249"/>
                    <a:pt x="282" y="249"/>
                  </a:cubicBezTo>
                  <a:cubicBezTo>
                    <a:pt x="287" y="249"/>
                    <a:pt x="290" y="245"/>
                    <a:pt x="290" y="241"/>
                  </a:cubicBezTo>
                  <a:close/>
                  <a:moveTo>
                    <a:pt x="487" y="240"/>
                  </a:moveTo>
                  <a:cubicBezTo>
                    <a:pt x="417" y="240"/>
                    <a:pt x="417" y="240"/>
                    <a:pt x="417" y="240"/>
                  </a:cubicBezTo>
                  <a:cubicBezTo>
                    <a:pt x="412" y="240"/>
                    <a:pt x="408" y="244"/>
                    <a:pt x="408" y="248"/>
                  </a:cubicBezTo>
                  <a:cubicBezTo>
                    <a:pt x="408" y="253"/>
                    <a:pt x="412" y="256"/>
                    <a:pt x="417" y="256"/>
                  </a:cubicBezTo>
                  <a:cubicBezTo>
                    <a:pt x="487" y="256"/>
                    <a:pt x="487" y="256"/>
                    <a:pt x="487" y="256"/>
                  </a:cubicBezTo>
                  <a:cubicBezTo>
                    <a:pt x="492" y="256"/>
                    <a:pt x="496" y="253"/>
                    <a:pt x="496" y="248"/>
                  </a:cubicBezTo>
                  <a:cubicBezTo>
                    <a:pt x="496" y="244"/>
                    <a:pt x="492" y="240"/>
                    <a:pt x="487" y="240"/>
                  </a:cubicBezTo>
                  <a:close/>
                  <a:moveTo>
                    <a:pt x="302" y="449"/>
                  </a:moveTo>
                  <a:cubicBezTo>
                    <a:pt x="202" y="449"/>
                    <a:pt x="202" y="449"/>
                    <a:pt x="202" y="449"/>
                  </a:cubicBezTo>
                  <a:cubicBezTo>
                    <a:pt x="197" y="449"/>
                    <a:pt x="192" y="454"/>
                    <a:pt x="192" y="459"/>
                  </a:cubicBezTo>
                  <a:cubicBezTo>
                    <a:pt x="192" y="460"/>
                    <a:pt x="192" y="460"/>
                    <a:pt x="192" y="460"/>
                  </a:cubicBezTo>
                  <a:cubicBezTo>
                    <a:pt x="192" y="465"/>
                    <a:pt x="197" y="470"/>
                    <a:pt x="202" y="470"/>
                  </a:cubicBezTo>
                  <a:cubicBezTo>
                    <a:pt x="302" y="470"/>
                    <a:pt x="302" y="470"/>
                    <a:pt x="302" y="470"/>
                  </a:cubicBezTo>
                  <a:cubicBezTo>
                    <a:pt x="307" y="470"/>
                    <a:pt x="312" y="465"/>
                    <a:pt x="312" y="460"/>
                  </a:cubicBezTo>
                  <a:cubicBezTo>
                    <a:pt x="312" y="459"/>
                    <a:pt x="312" y="459"/>
                    <a:pt x="312" y="459"/>
                  </a:cubicBezTo>
                  <a:cubicBezTo>
                    <a:pt x="312" y="454"/>
                    <a:pt x="307" y="449"/>
                    <a:pt x="302" y="449"/>
                  </a:cubicBezTo>
                  <a:close/>
                  <a:moveTo>
                    <a:pt x="222" y="233"/>
                  </a:moveTo>
                  <a:cubicBezTo>
                    <a:pt x="217" y="233"/>
                    <a:pt x="214" y="236"/>
                    <a:pt x="214" y="241"/>
                  </a:cubicBezTo>
                  <a:cubicBezTo>
                    <a:pt x="214" y="245"/>
                    <a:pt x="217" y="249"/>
                    <a:pt x="222" y="249"/>
                  </a:cubicBezTo>
                  <a:cubicBezTo>
                    <a:pt x="230" y="249"/>
                    <a:pt x="230" y="249"/>
                    <a:pt x="230" y="249"/>
                  </a:cubicBezTo>
                  <a:cubicBezTo>
                    <a:pt x="230" y="241"/>
                    <a:pt x="230" y="241"/>
                    <a:pt x="230" y="241"/>
                  </a:cubicBezTo>
                  <a:cubicBezTo>
                    <a:pt x="230" y="236"/>
                    <a:pt x="226" y="233"/>
                    <a:pt x="222" y="233"/>
                  </a:cubicBezTo>
                  <a:close/>
                  <a:moveTo>
                    <a:pt x="252" y="108"/>
                  </a:moveTo>
                  <a:cubicBezTo>
                    <a:pt x="177" y="108"/>
                    <a:pt x="117" y="168"/>
                    <a:pt x="116" y="243"/>
                  </a:cubicBezTo>
                  <a:cubicBezTo>
                    <a:pt x="116" y="323"/>
                    <a:pt x="192" y="343"/>
                    <a:pt x="192" y="438"/>
                  </a:cubicBezTo>
                  <a:cubicBezTo>
                    <a:pt x="201" y="438"/>
                    <a:pt x="217" y="438"/>
                    <a:pt x="230" y="438"/>
                  </a:cubicBezTo>
                  <a:cubicBezTo>
                    <a:pt x="230" y="261"/>
                    <a:pt x="230" y="261"/>
                    <a:pt x="230" y="261"/>
                  </a:cubicBezTo>
                  <a:cubicBezTo>
                    <a:pt x="222" y="261"/>
                    <a:pt x="222" y="261"/>
                    <a:pt x="222" y="261"/>
                  </a:cubicBezTo>
                  <a:cubicBezTo>
                    <a:pt x="211" y="261"/>
                    <a:pt x="202" y="252"/>
                    <a:pt x="202" y="241"/>
                  </a:cubicBezTo>
                  <a:cubicBezTo>
                    <a:pt x="202" y="230"/>
                    <a:pt x="211" y="221"/>
                    <a:pt x="222" y="221"/>
                  </a:cubicBezTo>
                  <a:cubicBezTo>
                    <a:pt x="233" y="221"/>
                    <a:pt x="242" y="230"/>
                    <a:pt x="242" y="241"/>
                  </a:cubicBezTo>
                  <a:cubicBezTo>
                    <a:pt x="242" y="249"/>
                    <a:pt x="242" y="249"/>
                    <a:pt x="242" y="249"/>
                  </a:cubicBezTo>
                  <a:cubicBezTo>
                    <a:pt x="262" y="249"/>
                    <a:pt x="262" y="249"/>
                    <a:pt x="262" y="249"/>
                  </a:cubicBezTo>
                  <a:cubicBezTo>
                    <a:pt x="262" y="241"/>
                    <a:pt x="262" y="241"/>
                    <a:pt x="262" y="241"/>
                  </a:cubicBezTo>
                  <a:cubicBezTo>
                    <a:pt x="262" y="230"/>
                    <a:pt x="271" y="221"/>
                    <a:pt x="282" y="221"/>
                  </a:cubicBezTo>
                  <a:cubicBezTo>
                    <a:pt x="293" y="221"/>
                    <a:pt x="302" y="230"/>
                    <a:pt x="302" y="241"/>
                  </a:cubicBezTo>
                  <a:cubicBezTo>
                    <a:pt x="302" y="252"/>
                    <a:pt x="293" y="261"/>
                    <a:pt x="282" y="261"/>
                  </a:cubicBezTo>
                  <a:cubicBezTo>
                    <a:pt x="274" y="261"/>
                    <a:pt x="274" y="261"/>
                    <a:pt x="274" y="261"/>
                  </a:cubicBezTo>
                  <a:cubicBezTo>
                    <a:pt x="274" y="438"/>
                    <a:pt x="274" y="438"/>
                    <a:pt x="274" y="438"/>
                  </a:cubicBezTo>
                  <a:cubicBezTo>
                    <a:pt x="287" y="438"/>
                    <a:pt x="303" y="438"/>
                    <a:pt x="312" y="438"/>
                  </a:cubicBezTo>
                  <a:cubicBezTo>
                    <a:pt x="312" y="343"/>
                    <a:pt x="388" y="323"/>
                    <a:pt x="388" y="243"/>
                  </a:cubicBezTo>
                  <a:cubicBezTo>
                    <a:pt x="388" y="168"/>
                    <a:pt x="327" y="108"/>
                    <a:pt x="252" y="108"/>
                  </a:cubicBezTo>
                  <a:close/>
                  <a:moveTo>
                    <a:pt x="242" y="438"/>
                  </a:moveTo>
                  <a:cubicBezTo>
                    <a:pt x="248" y="438"/>
                    <a:pt x="252" y="438"/>
                    <a:pt x="252" y="438"/>
                  </a:cubicBezTo>
                  <a:cubicBezTo>
                    <a:pt x="252" y="438"/>
                    <a:pt x="256" y="438"/>
                    <a:pt x="262" y="438"/>
                  </a:cubicBezTo>
                  <a:cubicBezTo>
                    <a:pt x="262" y="261"/>
                    <a:pt x="262" y="261"/>
                    <a:pt x="262" y="261"/>
                  </a:cubicBezTo>
                  <a:cubicBezTo>
                    <a:pt x="242" y="261"/>
                    <a:pt x="242" y="261"/>
                    <a:pt x="242" y="261"/>
                  </a:cubicBezTo>
                  <a:lnTo>
                    <a:pt x="242" y="438"/>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107" name="TextBox 1106"/>
            <p:cNvSpPr txBox="1"/>
            <p:nvPr/>
          </p:nvSpPr>
          <p:spPr>
            <a:xfrm>
              <a:off x="1012824" y="3216275"/>
              <a:ext cx="1795463" cy="717550"/>
            </a:xfrm>
            <a:prstGeom prst="rect">
              <a:avLst/>
            </a:prstGeom>
            <a:noFill/>
          </p:spPr>
          <p:txBody>
            <a:bodyPr wrap="square" lIns="0" tIns="0" rIns="0" bIns="0" rtlCol="0" anchor="ctr">
              <a:noAutofit/>
            </a:bodyPr>
            <a:lstStyle/>
            <a:p>
              <a:pPr algn="ctr">
                <a:lnSpc>
                  <a:spcPct val="90000"/>
                </a:lnSpc>
                <a:spcAft>
                  <a:spcPts val="600"/>
                </a:spcAft>
              </a:pPr>
              <a:r>
                <a:rPr lang="en-US" dirty="0">
                  <a:solidFill>
                    <a:schemeClr val="bg1"/>
                  </a:solidFill>
                </a:rPr>
                <a:t>IDENTIFYING…</a:t>
              </a:r>
            </a:p>
          </p:txBody>
        </p:sp>
        <p:sp>
          <p:nvSpPr>
            <p:cNvPr id="461" name="TextBox 460"/>
            <p:cNvSpPr txBox="1"/>
            <p:nvPr/>
          </p:nvSpPr>
          <p:spPr>
            <a:xfrm>
              <a:off x="3108324" y="3216275"/>
              <a:ext cx="1795463" cy="717550"/>
            </a:xfrm>
            <a:prstGeom prst="rect">
              <a:avLst/>
            </a:prstGeom>
            <a:noFill/>
          </p:spPr>
          <p:txBody>
            <a:bodyPr wrap="square" lIns="0" tIns="0" rIns="0" bIns="0" rtlCol="0" anchor="ctr">
              <a:noAutofit/>
            </a:bodyPr>
            <a:lstStyle/>
            <a:p>
              <a:pPr algn="ctr">
                <a:lnSpc>
                  <a:spcPct val="90000"/>
                </a:lnSpc>
                <a:spcAft>
                  <a:spcPts val="600"/>
                </a:spcAft>
              </a:pPr>
              <a:r>
                <a:rPr lang="en-US" dirty="0">
                  <a:solidFill>
                    <a:schemeClr val="bg1"/>
                  </a:solidFill>
                </a:rPr>
                <a:t>ACCESSING…</a:t>
              </a:r>
            </a:p>
          </p:txBody>
        </p:sp>
        <p:sp>
          <p:nvSpPr>
            <p:cNvPr id="462" name="TextBox 461"/>
            <p:cNvSpPr txBox="1"/>
            <p:nvPr/>
          </p:nvSpPr>
          <p:spPr>
            <a:xfrm>
              <a:off x="5203825" y="3216275"/>
              <a:ext cx="1795463" cy="717550"/>
            </a:xfrm>
            <a:prstGeom prst="rect">
              <a:avLst/>
            </a:prstGeom>
            <a:noFill/>
          </p:spPr>
          <p:txBody>
            <a:bodyPr wrap="square" lIns="0" tIns="0" rIns="0" bIns="0" rtlCol="0" anchor="ctr">
              <a:noAutofit/>
            </a:bodyPr>
            <a:lstStyle/>
            <a:p>
              <a:pPr algn="ctr">
                <a:lnSpc>
                  <a:spcPct val="90000"/>
                </a:lnSpc>
                <a:spcAft>
                  <a:spcPts val="600"/>
                </a:spcAft>
              </a:pPr>
              <a:r>
                <a:rPr lang="en-US" dirty="0">
                  <a:solidFill>
                    <a:schemeClr val="bg1"/>
                  </a:solidFill>
                </a:rPr>
                <a:t>LEVERAGING…</a:t>
              </a:r>
            </a:p>
          </p:txBody>
        </p:sp>
        <p:sp>
          <p:nvSpPr>
            <p:cNvPr id="463" name="TextBox 462"/>
            <p:cNvSpPr txBox="1"/>
            <p:nvPr/>
          </p:nvSpPr>
          <p:spPr>
            <a:xfrm>
              <a:off x="7299325" y="3216275"/>
              <a:ext cx="1795463" cy="717550"/>
            </a:xfrm>
            <a:prstGeom prst="rect">
              <a:avLst/>
            </a:prstGeom>
            <a:noFill/>
          </p:spPr>
          <p:txBody>
            <a:bodyPr wrap="square" lIns="0" tIns="0" rIns="0" bIns="0" rtlCol="0" anchor="ctr">
              <a:noAutofit/>
            </a:bodyPr>
            <a:lstStyle/>
            <a:p>
              <a:pPr algn="ctr">
                <a:lnSpc>
                  <a:spcPct val="90000"/>
                </a:lnSpc>
                <a:spcAft>
                  <a:spcPts val="600"/>
                </a:spcAft>
              </a:pPr>
              <a:r>
                <a:rPr lang="en-US" dirty="0">
                  <a:solidFill>
                    <a:schemeClr val="bg1"/>
                  </a:solidFill>
                </a:rPr>
                <a:t>INTERPRETING…</a:t>
              </a:r>
            </a:p>
          </p:txBody>
        </p:sp>
        <p:sp>
          <p:nvSpPr>
            <p:cNvPr id="464" name="TextBox 463"/>
            <p:cNvSpPr txBox="1"/>
            <p:nvPr/>
          </p:nvSpPr>
          <p:spPr>
            <a:xfrm>
              <a:off x="9385301" y="3216275"/>
              <a:ext cx="1795463" cy="717550"/>
            </a:xfrm>
            <a:prstGeom prst="rect">
              <a:avLst/>
            </a:prstGeom>
            <a:noFill/>
          </p:spPr>
          <p:txBody>
            <a:bodyPr wrap="square" lIns="0" tIns="0" rIns="0" bIns="0" rtlCol="0" anchor="ctr">
              <a:noAutofit/>
            </a:bodyPr>
            <a:lstStyle/>
            <a:p>
              <a:pPr algn="ctr">
                <a:lnSpc>
                  <a:spcPct val="90000"/>
                </a:lnSpc>
                <a:spcAft>
                  <a:spcPts val="600"/>
                </a:spcAft>
              </a:pPr>
              <a:r>
                <a:rPr lang="en-US" dirty="0">
                  <a:solidFill>
                    <a:schemeClr val="bg1"/>
                  </a:solidFill>
                </a:rPr>
                <a:t>SCALING…</a:t>
              </a:r>
            </a:p>
          </p:txBody>
        </p:sp>
        <p:sp>
          <p:nvSpPr>
            <p:cNvPr id="465" name="TextBox 464"/>
            <p:cNvSpPr txBox="1"/>
            <p:nvPr/>
          </p:nvSpPr>
          <p:spPr>
            <a:xfrm>
              <a:off x="1012824" y="4513581"/>
              <a:ext cx="1795463" cy="769619"/>
            </a:xfrm>
            <a:prstGeom prst="rect">
              <a:avLst/>
            </a:prstGeom>
            <a:noFill/>
          </p:spPr>
          <p:txBody>
            <a:bodyPr wrap="square" lIns="0" tIns="0" rIns="0" bIns="0" rtlCol="0" anchor="t">
              <a:noAutofit/>
            </a:bodyPr>
            <a:lstStyle/>
            <a:p>
              <a:pPr algn="ctr">
                <a:lnSpc>
                  <a:spcPct val="90000"/>
                </a:lnSpc>
                <a:spcAft>
                  <a:spcPts val="600"/>
                </a:spcAft>
              </a:pPr>
              <a:r>
                <a:rPr lang="en-US" sz="1600" dirty="0">
                  <a:solidFill>
                    <a:schemeClr val="tx1">
                      <a:lumMod val="50000"/>
                    </a:schemeClr>
                  </a:solidFill>
                </a:rPr>
                <a:t>...the correct data to build reliable predictions</a:t>
              </a:r>
            </a:p>
          </p:txBody>
        </p:sp>
        <p:sp>
          <p:nvSpPr>
            <p:cNvPr id="466" name="TextBox 465"/>
            <p:cNvSpPr txBox="1"/>
            <p:nvPr/>
          </p:nvSpPr>
          <p:spPr>
            <a:xfrm>
              <a:off x="3108324" y="4513581"/>
              <a:ext cx="1795463" cy="769619"/>
            </a:xfrm>
            <a:prstGeom prst="rect">
              <a:avLst/>
            </a:prstGeom>
            <a:noFill/>
          </p:spPr>
          <p:txBody>
            <a:bodyPr wrap="square" lIns="0" tIns="0" rIns="0" bIns="0" rtlCol="0" anchor="t">
              <a:noAutofit/>
            </a:bodyPr>
            <a:lstStyle/>
            <a:p>
              <a:pPr algn="ctr">
                <a:lnSpc>
                  <a:spcPct val="90000"/>
                </a:lnSpc>
                <a:spcAft>
                  <a:spcPts val="600"/>
                </a:spcAft>
              </a:pPr>
              <a:r>
                <a:rPr lang="en-US" sz="1600" dirty="0">
                  <a:solidFill>
                    <a:schemeClr val="tx1">
                      <a:lumMod val="50000"/>
                    </a:schemeClr>
                  </a:solidFill>
                </a:rPr>
                <a:t>…real-time and historic data from all available sources</a:t>
              </a:r>
            </a:p>
          </p:txBody>
        </p:sp>
        <p:sp>
          <p:nvSpPr>
            <p:cNvPr id="467" name="TextBox 466"/>
            <p:cNvSpPr txBox="1"/>
            <p:nvPr/>
          </p:nvSpPr>
          <p:spPr>
            <a:xfrm>
              <a:off x="5203825" y="4513581"/>
              <a:ext cx="1795463" cy="769619"/>
            </a:xfrm>
            <a:prstGeom prst="rect">
              <a:avLst/>
            </a:prstGeom>
            <a:noFill/>
          </p:spPr>
          <p:txBody>
            <a:bodyPr wrap="square" lIns="0" tIns="0" rIns="0" bIns="0" rtlCol="0" anchor="t">
              <a:noAutofit/>
            </a:bodyPr>
            <a:lstStyle/>
            <a:p>
              <a:pPr algn="ctr">
                <a:lnSpc>
                  <a:spcPct val="90000"/>
                </a:lnSpc>
                <a:spcAft>
                  <a:spcPts val="600"/>
                </a:spcAft>
              </a:pPr>
              <a:r>
                <a:rPr lang="en-US" sz="1600" dirty="0">
                  <a:solidFill>
                    <a:schemeClr val="tx1">
                      <a:lumMod val="50000"/>
                    </a:schemeClr>
                  </a:solidFill>
                </a:rPr>
                <a:t>…domain knowledge and existent test systems </a:t>
              </a:r>
            </a:p>
          </p:txBody>
        </p:sp>
        <p:sp>
          <p:nvSpPr>
            <p:cNvPr id="468" name="TextBox 467"/>
            <p:cNvSpPr txBox="1"/>
            <p:nvPr/>
          </p:nvSpPr>
          <p:spPr>
            <a:xfrm>
              <a:off x="7299325" y="4513581"/>
              <a:ext cx="1795463" cy="769619"/>
            </a:xfrm>
            <a:prstGeom prst="rect">
              <a:avLst/>
            </a:prstGeom>
            <a:noFill/>
          </p:spPr>
          <p:txBody>
            <a:bodyPr wrap="square" lIns="0" tIns="0" rIns="0" bIns="0" rtlCol="0" anchor="t">
              <a:noAutofit/>
            </a:bodyPr>
            <a:lstStyle/>
            <a:p>
              <a:pPr algn="ctr">
                <a:lnSpc>
                  <a:spcPct val="90000"/>
                </a:lnSpc>
                <a:spcAft>
                  <a:spcPts val="600"/>
                </a:spcAft>
              </a:pPr>
              <a:r>
                <a:rPr lang="en-US" sz="1600" dirty="0">
                  <a:solidFill>
                    <a:schemeClr val="tx1">
                      <a:lumMod val="50000"/>
                    </a:schemeClr>
                  </a:solidFill>
                </a:rPr>
                <a:t>…data and analysis results to find actionable insight</a:t>
              </a:r>
            </a:p>
          </p:txBody>
        </p:sp>
        <p:sp>
          <p:nvSpPr>
            <p:cNvPr id="469" name="TextBox 468"/>
            <p:cNvSpPr txBox="1"/>
            <p:nvPr/>
          </p:nvSpPr>
          <p:spPr>
            <a:xfrm>
              <a:off x="9385301" y="4513581"/>
              <a:ext cx="1795463" cy="769619"/>
            </a:xfrm>
            <a:prstGeom prst="rect">
              <a:avLst/>
            </a:prstGeom>
            <a:noFill/>
          </p:spPr>
          <p:txBody>
            <a:bodyPr wrap="square" lIns="0" tIns="0" rIns="0" bIns="0" rtlCol="0" anchor="t">
              <a:noAutofit/>
            </a:bodyPr>
            <a:lstStyle/>
            <a:p>
              <a:pPr algn="ctr">
                <a:lnSpc>
                  <a:spcPct val="90000"/>
                </a:lnSpc>
                <a:spcAft>
                  <a:spcPts val="600"/>
                </a:spcAft>
              </a:pPr>
              <a:r>
                <a:rPr lang="en-US" sz="1600" dirty="0">
                  <a:solidFill>
                    <a:schemeClr val="tx1">
                      <a:lumMod val="50000"/>
                    </a:schemeClr>
                  </a:solidFill>
                </a:rPr>
                <a:t>…the solution to increasing requirements</a:t>
              </a:r>
            </a:p>
          </p:txBody>
        </p:sp>
      </p:grpSp>
    </p:spTree>
    <p:extLst>
      <p:ext uri="{BB962C8B-B14F-4D97-AF65-F5344CB8AC3E}">
        <p14:creationId xmlns:p14="http://schemas.microsoft.com/office/powerpoint/2010/main" val="502963681"/>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09" name="Group 459"/>
          <p:cNvGrpSpPr>
            <a:grpSpLocks noChangeAspect="1"/>
          </p:cNvGrpSpPr>
          <p:nvPr/>
        </p:nvGrpSpPr>
        <p:grpSpPr bwMode="auto">
          <a:xfrm>
            <a:off x="-1588" y="1468438"/>
            <a:ext cx="12198351" cy="4873625"/>
            <a:chOff x="-1" y="925"/>
            <a:chExt cx="7684" cy="3070"/>
          </a:xfrm>
        </p:grpSpPr>
        <p:sp>
          <p:nvSpPr>
            <p:cNvPr id="1010" name="AutoShape 458"/>
            <p:cNvSpPr>
              <a:spLocks noChangeAspect="1" noChangeArrowheads="1" noTextEdit="1"/>
            </p:cNvSpPr>
            <p:nvPr/>
          </p:nvSpPr>
          <p:spPr bwMode="auto">
            <a:xfrm>
              <a:off x="-1" y="925"/>
              <a:ext cx="7684" cy="30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1011" name="Group 660"/>
            <p:cNvGrpSpPr>
              <a:grpSpLocks/>
            </p:cNvGrpSpPr>
            <p:nvPr/>
          </p:nvGrpSpPr>
          <p:grpSpPr bwMode="auto">
            <a:xfrm>
              <a:off x="-1" y="925"/>
              <a:ext cx="7682" cy="3068"/>
              <a:chOff x="-1" y="925"/>
              <a:chExt cx="7682" cy="3068"/>
            </a:xfrm>
          </p:grpSpPr>
          <p:sp>
            <p:nvSpPr>
              <p:cNvPr id="1121" name="Rectangle 460"/>
              <p:cNvSpPr>
                <a:spLocks noChangeArrowheads="1"/>
              </p:cNvSpPr>
              <p:nvPr/>
            </p:nvSpPr>
            <p:spPr bwMode="auto">
              <a:xfrm>
                <a:off x="-1" y="925"/>
                <a:ext cx="7682" cy="3068"/>
              </a:xfrm>
              <a:prstGeom prst="rect">
                <a:avLst/>
              </a:prstGeom>
              <a:solidFill>
                <a:srgbClr val="0052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22" name="Rectangle 461"/>
              <p:cNvSpPr>
                <a:spLocks noChangeArrowheads="1"/>
              </p:cNvSpPr>
              <p:nvPr/>
            </p:nvSpPr>
            <p:spPr bwMode="auto">
              <a:xfrm>
                <a:off x="-1" y="925"/>
                <a:ext cx="7682" cy="30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23" name="Rectangle 462"/>
              <p:cNvSpPr>
                <a:spLocks noChangeArrowheads="1"/>
              </p:cNvSpPr>
              <p:nvPr/>
            </p:nvSpPr>
            <p:spPr bwMode="auto">
              <a:xfrm>
                <a:off x="3073" y="925"/>
                <a:ext cx="1534" cy="153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24" name="Rectangle 463"/>
              <p:cNvSpPr>
                <a:spLocks noChangeArrowheads="1"/>
              </p:cNvSpPr>
              <p:nvPr/>
            </p:nvSpPr>
            <p:spPr bwMode="auto">
              <a:xfrm>
                <a:off x="3073" y="925"/>
                <a:ext cx="1534" cy="15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25" name="Rectangle 464"/>
              <p:cNvSpPr>
                <a:spLocks noChangeArrowheads="1"/>
              </p:cNvSpPr>
              <p:nvPr/>
            </p:nvSpPr>
            <p:spPr bwMode="auto">
              <a:xfrm>
                <a:off x="3073" y="2266"/>
                <a:ext cx="1534" cy="192"/>
              </a:xfrm>
              <a:prstGeom prst="rect">
                <a:avLst/>
              </a:prstGeom>
              <a:solidFill>
                <a:srgbClr val="00A38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26" name="Rectangle 465"/>
              <p:cNvSpPr>
                <a:spLocks noChangeArrowheads="1"/>
              </p:cNvSpPr>
              <p:nvPr/>
            </p:nvSpPr>
            <p:spPr bwMode="auto">
              <a:xfrm>
                <a:off x="3073" y="2266"/>
                <a:ext cx="153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27" name="Oval 466"/>
              <p:cNvSpPr>
                <a:spLocks noChangeArrowheads="1"/>
              </p:cNvSpPr>
              <p:nvPr/>
            </p:nvSpPr>
            <p:spPr bwMode="auto">
              <a:xfrm>
                <a:off x="3123" y="2336"/>
                <a:ext cx="336" cy="64"/>
              </a:xfrm>
              <a:prstGeom prst="ellipse">
                <a:avLst/>
              </a:prstGeom>
              <a:solidFill>
                <a:srgbClr val="0082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28" name="Oval 467"/>
              <p:cNvSpPr>
                <a:spLocks noChangeArrowheads="1"/>
              </p:cNvSpPr>
              <p:nvPr/>
            </p:nvSpPr>
            <p:spPr bwMode="auto">
              <a:xfrm>
                <a:off x="3489" y="2336"/>
                <a:ext cx="336" cy="64"/>
              </a:xfrm>
              <a:prstGeom prst="ellipse">
                <a:avLst/>
              </a:prstGeom>
              <a:solidFill>
                <a:srgbClr val="0082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29" name="Oval 468"/>
              <p:cNvSpPr>
                <a:spLocks noChangeArrowheads="1"/>
              </p:cNvSpPr>
              <p:nvPr/>
            </p:nvSpPr>
            <p:spPr bwMode="auto">
              <a:xfrm>
                <a:off x="3855" y="2336"/>
                <a:ext cx="336" cy="64"/>
              </a:xfrm>
              <a:prstGeom prst="ellipse">
                <a:avLst/>
              </a:prstGeom>
              <a:solidFill>
                <a:srgbClr val="0082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30" name="Oval 469"/>
              <p:cNvSpPr>
                <a:spLocks noChangeArrowheads="1"/>
              </p:cNvSpPr>
              <p:nvPr/>
            </p:nvSpPr>
            <p:spPr bwMode="auto">
              <a:xfrm>
                <a:off x="4221" y="2336"/>
                <a:ext cx="336" cy="64"/>
              </a:xfrm>
              <a:prstGeom prst="ellipse">
                <a:avLst/>
              </a:prstGeom>
              <a:solidFill>
                <a:srgbClr val="0082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31" name="Freeform 470"/>
              <p:cNvSpPr>
                <a:spLocks/>
              </p:cNvSpPr>
              <p:nvPr/>
            </p:nvSpPr>
            <p:spPr bwMode="auto">
              <a:xfrm>
                <a:off x="3135" y="2258"/>
                <a:ext cx="312" cy="134"/>
              </a:xfrm>
              <a:custGeom>
                <a:avLst/>
                <a:gdLst>
                  <a:gd name="T0" fmla="*/ 0 w 156"/>
                  <a:gd name="T1" fmla="*/ 0 h 67"/>
                  <a:gd name="T2" fmla="*/ 0 w 156"/>
                  <a:gd name="T3" fmla="*/ 52 h 67"/>
                  <a:gd name="T4" fmla="*/ 78 w 156"/>
                  <a:gd name="T5" fmla="*/ 67 h 67"/>
                  <a:gd name="T6" fmla="*/ 156 w 156"/>
                  <a:gd name="T7" fmla="*/ 52 h 67"/>
                  <a:gd name="T8" fmla="*/ 156 w 156"/>
                  <a:gd name="T9" fmla="*/ 0 h 67"/>
                  <a:gd name="T10" fmla="*/ 0 w 156"/>
                  <a:gd name="T11" fmla="*/ 0 h 67"/>
                </a:gdLst>
                <a:ahLst/>
                <a:cxnLst>
                  <a:cxn ang="0">
                    <a:pos x="T0" y="T1"/>
                  </a:cxn>
                  <a:cxn ang="0">
                    <a:pos x="T2" y="T3"/>
                  </a:cxn>
                  <a:cxn ang="0">
                    <a:pos x="T4" y="T5"/>
                  </a:cxn>
                  <a:cxn ang="0">
                    <a:pos x="T6" y="T7"/>
                  </a:cxn>
                  <a:cxn ang="0">
                    <a:pos x="T8" y="T9"/>
                  </a:cxn>
                  <a:cxn ang="0">
                    <a:pos x="T10" y="T11"/>
                  </a:cxn>
                </a:cxnLst>
                <a:rect l="0" t="0" r="r" b="b"/>
                <a:pathLst>
                  <a:path w="156" h="67">
                    <a:moveTo>
                      <a:pt x="0" y="0"/>
                    </a:moveTo>
                    <a:cubicBezTo>
                      <a:pt x="0" y="52"/>
                      <a:pt x="0" y="52"/>
                      <a:pt x="0" y="52"/>
                    </a:cubicBezTo>
                    <a:cubicBezTo>
                      <a:pt x="0" y="60"/>
                      <a:pt x="35" y="67"/>
                      <a:pt x="78" y="67"/>
                    </a:cubicBezTo>
                    <a:cubicBezTo>
                      <a:pt x="121" y="67"/>
                      <a:pt x="156" y="60"/>
                      <a:pt x="156" y="52"/>
                    </a:cubicBezTo>
                    <a:cubicBezTo>
                      <a:pt x="156" y="0"/>
                      <a:pt x="156" y="0"/>
                      <a:pt x="156" y="0"/>
                    </a:cubicBezTo>
                    <a:lnTo>
                      <a:pt x="0" y="0"/>
                    </a:lnTo>
                    <a:close/>
                  </a:path>
                </a:pathLst>
              </a:custGeom>
              <a:solidFill>
                <a:srgbClr val="2F75B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32" name="Oval 471"/>
              <p:cNvSpPr>
                <a:spLocks noChangeArrowheads="1"/>
              </p:cNvSpPr>
              <p:nvPr/>
            </p:nvSpPr>
            <p:spPr bwMode="auto">
              <a:xfrm>
                <a:off x="3135" y="2230"/>
                <a:ext cx="312" cy="58"/>
              </a:xfrm>
              <a:prstGeom prst="ellipse">
                <a:avLst/>
              </a:prstGeom>
              <a:solidFill>
                <a:srgbClr val="00529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33" name="Freeform 472"/>
              <p:cNvSpPr>
                <a:spLocks/>
              </p:cNvSpPr>
              <p:nvPr/>
            </p:nvSpPr>
            <p:spPr bwMode="auto">
              <a:xfrm>
                <a:off x="3135" y="2132"/>
                <a:ext cx="312" cy="134"/>
              </a:xfrm>
              <a:custGeom>
                <a:avLst/>
                <a:gdLst>
                  <a:gd name="T0" fmla="*/ 0 w 156"/>
                  <a:gd name="T1" fmla="*/ 0 h 67"/>
                  <a:gd name="T2" fmla="*/ 0 w 156"/>
                  <a:gd name="T3" fmla="*/ 52 h 67"/>
                  <a:gd name="T4" fmla="*/ 78 w 156"/>
                  <a:gd name="T5" fmla="*/ 67 h 67"/>
                  <a:gd name="T6" fmla="*/ 156 w 156"/>
                  <a:gd name="T7" fmla="*/ 52 h 67"/>
                  <a:gd name="T8" fmla="*/ 156 w 156"/>
                  <a:gd name="T9" fmla="*/ 0 h 67"/>
                  <a:gd name="T10" fmla="*/ 0 w 156"/>
                  <a:gd name="T11" fmla="*/ 0 h 67"/>
                </a:gdLst>
                <a:ahLst/>
                <a:cxnLst>
                  <a:cxn ang="0">
                    <a:pos x="T0" y="T1"/>
                  </a:cxn>
                  <a:cxn ang="0">
                    <a:pos x="T2" y="T3"/>
                  </a:cxn>
                  <a:cxn ang="0">
                    <a:pos x="T4" y="T5"/>
                  </a:cxn>
                  <a:cxn ang="0">
                    <a:pos x="T6" y="T7"/>
                  </a:cxn>
                  <a:cxn ang="0">
                    <a:pos x="T8" y="T9"/>
                  </a:cxn>
                  <a:cxn ang="0">
                    <a:pos x="T10" y="T11"/>
                  </a:cxn>
                </a:cxnLst>
                <a:rect l="0" t="0" r="r" b="b"/>
                <a:pathLst>
                  <a:path w="156" h="67">
                    <a:moveTo>
                      <a:pt x="0" y="0"/>
                    </a:moveTo>
                    <a:cubicBezTo>
                      <a:pt x="0" y="52"/>
                      <a:pt x="0" y="52"/>
                      <a:pt x="0" y="52"/>
                    </a:cubicBezTo>
                    <a:cubicBezTo>
                      <a:pt x="0" y="60"/>
                      <a:pt x="35" y="67"/>
                      <a:pt x="78" y="67"/>
                    </a:cubicBezTo>
                    <a:cubicBezTo>
                      <a:pt x="121" y="67"/>
                      <a:pt x="156" y="60"/>
                      <a:pt x="156" y="52"/>
                    </a:cubicBezTo>
                    <a:cubicBezTo>
                      <a:pt x="156" y="0"/>
                      <a:pt x="156" y="0"/>
                      <a:pt x="156" y="0"/>
                    </a:cubicBezTo>
                    <a:lnTo>
                      <a:pt x="0" y="0"/>
                    </a:lnTo>
                    <a:close/>
                  </a:path>
                </a:pathLst>
              </a:custGeom>
              <a:solidFill>
                <a:srgbClr val="2F75B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34" name="Oval 473"/>
              <p:cNvSpPr>
                <a:spLocks noChangeArrowheads="1"/>
              </p:cNvSpPr>
              <p:nvPr/>
            </p:nvSpPr>
            <p:spPr bwMode="auto">
              <a:xfrm>
                <a:off x="3135" y="2104"/>
                <a:ext cx="312" cy="58"/>
              </a:xfrm>
              <a:prstGeom prst="ellipse">
                <a:avLst/>
              </a:prstGeom>
              <a:solidFill>
                <a:srgbClr val="00529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35" name="Freeform 474"/>
              <p:cNvSpPr>
                <a:spLocks/>
              </p:cNvSpPr>
              <p:nvPr/>
            </p:nvSpPr>
            <p:spPr bwMode="auto">
              <a:xfrm>
                <a:off x="3135" y="2006"/>
                <a:ext cx="312" cy="134"/>
              </a:xfrm>
              <a:custGeom>
                <a:avLst/>
                <a:gdLst>
                  <a:gd name="T0" fmla="*/ 0 w 156"/>
                  <a:gd name="T1" fmla="*/ 0 h 67"/>
                  <a:gd name="T2" fmla="*/ 0 w 156"/>
                  <a:gd name="T3" fmla="*/ 53 h 67"/>
                  <a:gd name="T4" fmla="*/ 78 w 156"/>
                  <a:gd name="T5" fmla="*/ 67 h 67"/>
                  <a:gd name="T6" fmla="*/ 156 w 156"/>
                  <a:gd name="T7" fmla="*/ 53 h 67"/>
                  <a:gd name="T8" fmla="*/ 156 w 156"/>
                  <a:gd name="T9" fmla="*/ 0 h 67"/>
                  <a:gd name="T10" fmla="*/ 0 w 156"/>
                  <a:gd name="T11" fmla="*/ 0 h 67"/>
                </a:gdLst>
                <a:ahLst/>
                <a:cxnLst>
                  <a:cxn ang="0">
                    <a:pos x="T0" y="T1"/>
                  </a:cxn>
                  <a:cxn ang="0">
                    <a:pos x="T2" y="T3"/>
                  </a:cxn>
                  <a:cxn ang="0">
                    <a:pos x="T4" y="T5"/>
                  </a:cxn>
                  <a:cxn ang="0">
                    <a:pos x="T6" y="T7"/>
                  </a:cxn>
                  <a:cxn ang="0">
                    <a:pos x="T8" y="T9"/>
                  </a:cxn>
                  <a:cxn ang="0">
                    <a:pos x="T10" y="T11"/>
                  </a:cxn>
                </a:cxnLst>
                <a:rect l="0" t="0" r="r" b="b"/>
                <a:pathLst>
                  <a:path w="156" h="67">
                    <a:moveTo>
                      <a:pt x="0" y="0"/>
                    </a:moveTo>
                    <a:cubicBezTo>
                      <a:pt x="0" y="53"/>
                      <a:pt x="0" y="53"/>
                      <a:pt x="0" y="53"/>
                    </a:cubicBezTo>
                    <a:cubicBezTo>
                      <a:pt x="0" y="61"/>
                      <a:pt x="35" y="67"/>
                      <a:pt x="78" y="67"/>
                    </a:cubicBezTo>
                    <a:cubicBezTo>
                      <a:pt x="121" y="67"/>
                      <a:pt x="156" y="61"/>
                      <a:pt x="156" y="53"/>
                    </a:cubicBezTo>
                    <a:cubicBezTo>
                      <a:pt x="156" y="0"/>
                      <a:pt x="156" y="0"/>
                      <a:pt x="156" y="0"/>
                    </a:cubicBezTo>
                    <a:lnTo>
                      <a:pt x="0" y="0"/>
                    </a:lnTo>
                    <a:close/>
                  </a:path>
                </a:pathLst>
              </a:custGeom>
              <a:solidFill>
                <a:srgbClr val="2F75B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36" name="Oval 475"/>
              <p:cNvSpPr>
                <a:spLocks noChangeArrowheads="1"/>
              </p:cNvSpPr>
              <p:nvPr/>
            </p:nvSpPr>
            <p:spPr bwMode="auto">
              <a:xfrm>
                <a:off x="3135" y="1978"/>
                <a:ext cx="312" cy="58"/>
              </a:xfrm>
              <a:prstGeom prst="ellipse">
                <a:avLst/>
              </a:prstGeom>
              <a:solidFill>
                <a:srgbClr val="03AE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37" name="Freeform 476"/>
              <p:cNvSpPr>
                <a:spLocks/>
              </p:cNvSpPr>
              <p:nvPr/>
            </p:nvSpPr>
            <p:spPr bwMode="auto">
              <a:xfrm>
                <a:off x="3501" y="2258"/>
                <a:ext cx="312" cy="134"/>
              </a:xfrm>
              <a:custGeom>
                <a:avLst/>
                <a:gdLst>
                  <a:gd name="T0" fmla="*/ 0 w 156"/>
                  <a:gd name="T1" fmla="*/ 0 h 67"/>
                  <a:gd name="T2" fmla="*/ 0 w 156"/>
                  <a:gd name="T3" fmla="*/ 52 h 67"/>
                  <a:gd name="T4" fmla="*/ 78 w 156"/>
                  <a:gd name="T5" fmla="*/ 67 h 67"/>
                  <a:gd name="T6" fmla="*/ 156 w 156"/>
                  <a:gd name="T7" fmla="*/ 52 h 67"/>
                  <a:gd name="T8" fmla="*/ 156 w 156"/>
                  <a:gd name="T9" fmla="*/ 0 h 67"/>
                  <a:gd name="T10" fmla="*/ 0 w 156"/>
                  <a:gd name="T11" fmla="*/ 0 h 67"/>
                </a:gdLst>
                <a:ahLst/>
                <a:cxnLst>
                  <a:cxn ang="0">
                    <a:pos x="T0" y="T1"/>
                  </a:cxn>
                  <a:cxn ang="0">
                    <a:pos x="T2" y="T3"/>
                  </a:cxn>
                  <a:cxn ang="0">
                    <a:pos x="T4" y="T5"/>
                  </a:cxn>
                  <a:cxn ang="0">
                    <a:pos x="T6" y="T7"/>
                  </a:cxn>
                  <a:cxn ang="0">
                    <a:pos x="T8" y="T9"/>
                  </a:cxn>
                  <a:cxn ang="0">
                    <a:pos x="T10" y="T11"/>
                  </a:cxn>
                </a:cxnLst>
                <a:rect l="0" t="0" r="r" b="b"/>
                <a:pathLst>
                  <a:path w="156" h="67">
                    <a:moveTo>
                      <a:pt x="0" y="0"/>
                    </a:moveTo>
                    <a:cubicBezTo>
                      <a:pt x="0" y="52"/>
                      <a:pt x="0" y="52"/>
                      <a:pt x="0" y="52"/>
                    </a:cubicBezTo>
                    <a:cubicBezTo>
                      <a:pt x="0" y="60"/>
                      <a:pt x="35" y="67"/>
                      <a:pt x="78" y="67"/>
                    </a:cubicBezTo>
                    <a:cubicBezTo>
                      <a:pt x="121" y="67"/>
                      <a:pt x="156" y="60"/>
                      <a:pt x="156" y="52"/>
                    </a:cubicBezTo>
                    <a:cubicBezTo>
                      <a:pt x="156" y="0"/>
                      <a:pt x="156" y="0"/>
                      <a:pt x="156" y="0"/>
                    </a:cubicBezTo>
                    <a:lnTo>
                      <a:pt x="0" y="0"/>
                    </a:lnTo>
                    <a:close/>
                  </a:path>
                </a:pathLst>
              </a:custGeom>
              <a:solidFill>
                <a:srgbClr val="2F75B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38" name="Oval 477"/>
              <p:cNvSpPr>
                <a:spLocks noChangeArrowheads="1"/>
              </p:cNvSpPr>
              <p:nvPr/>
            </p:nvSpPr>
            <p:spPr bwMode="auto">
              <a:xfrm>
                <a:off x="3501" y="2230"/>
                <a:ext cx="312" cy="58"/>
              </a:xfrm>
              <a:prstGeom prst="ellipse">
                <a:avLst/>
              </a:prstGeom>
              <a:solidFill>
                <a:srgbClr val="00529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39" name="Freeform 478"/>
              <p:cNvSpPr>
                <a:spLocks/>
              </p:cNvSpPr>
              <p:nvPr/>
            </p:nvSpPr>
            <p:spPr bwMode="auto">
              <a:xfrm>
                <a:off x="3501" y="2132"/>
                <a:ext cx="312" cy="134"/>
              </a:xfrm>
              <a:custGeom>
                <a:avLst/>
                <a:gdLst>
                  <a:gd name="T0" fmla="*/ 0 w 156"/>
                  <a:gd name="T1" fmla="*/ 0 h 67"/>
                  <a:gd name="T2" fmla="*/ 0 w 156"/>
                  <a:gd name="T3" fmla="*/ 52 h 67"/>
                  <a:gd name="T4" fmla="*/ 78 w 156"/>
                  <a:gd name="T5" fmla="*/ 67 h 67"/>
                  <a:gd name="T6" fmla="*/ 156 w 156"/>
                  <a:gd name="T7" fmla="*/ 52 h 67"/>
                  <a:gd name="T8" fmla="*/ 156 w 156"/>
                  <a:gd name="T9" fmla="*/ 0 h 67"/>
                  <a:gd name="T10" fmla="*/ 0 w 156"/>
                  <a:gd name="T11" fmla="*/ 0 h 67"/>
                </a:gdLst>
                <a:ahLst/>
                <a:cxnLst>
                  <a:cxn ang="0">
                    <a:pos x="T0" y="T1"/>
                  </a:cxn>
                  <a:cxn ang="0">
                    <a:pos x="T2" y="T3"/>
                  </a:cxn>
                  <a:cxn ang="0">
                    <a:pos x="T4" y="T5"/>
                  </a:cxn>
                  <a:cxn ang="0">
                    <a:pos x="T6" y="T7"/>
                  </a:cxn>
                  <a:cxn ang="0">
                    <a:pos x="T8" y="T9"/>
                  </a:cxn>
                  <a:cxn ang="0">
                    <a:pos x="T10" y="T11"/>
                  </a:cxn>
                </a:cxnLst>
                <a:rect l="0" t="0" r="r" b="b"/>
                <a:pathLst>
                  <a:path w="156" h="67">
                    <a:moveTo>
                      <a:pt x="0" y="0"/>
                    </a:moveTo>
                    <a:cubicBezTo>
                      <a:pt x="0" y="52"/>
                      <a:pt x="0" y="52"/>
                      <a:pt x="0" y="52"/>
                    </a:cubicBezTo>
                    <a:cubicBezTo>
                      <a:pt x="0" y="60"/>
                      <a:pt x="35" y="67"/>
                      <a:pt x="78" y="67"/>
                    </a:cubicBezTo>
                    <a:cubicBezTo>
                      <a:pt x="121" y="67"/>
                      <a:pt x="156" y="60"/>
                      <a:pt x="156" y="52"/>
                    </a:cubicBezTo>
                    <a:cubicBezTo>
                      <a:pt x="156" y="0"/>
                      <a:pt x="156" y="0"/>
                      <a:pt x="156" y="0"/>
                    </a:cubicBezTo>
                    <a:lnTo>
                      <a:pt x="0" y="0"/>
                    </a:lnTo>
                    <a:close/>
                  </a:path>
                </a:pathLst>
              </a:custGeom>
              <a:solidFill>
                <a:srgbClr val="2F75B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40" name="Oval 479"/>
              <p:cNvSpPr>
                <a:spLocks noChangeArrowheads="1"/>
              </p:cNvSpPr>
              <p:nvPr/>
            </p:nvSpPr>
            <p:spPr bwMode="auto">
              <a:xfrm>
                <a:off x="3501" y="2104"/>
                <a:ext cx="312" cy="58"/>
              </a:xfrm>
              <a:prstGeom prst="ellipse">
                <a:avLst/>
              </a:prstGeom>
              <a:solidFill>
                <a:srgbClr val="00529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41" name="Freeform 480"/>
              <p:cNvSpPr>
                <a:spLocks/>
              </p:cNvSpPr>
              <p:nvPr/>
            </p:nvSpPr>
            <p:spPr bwMode="auto">
              <a:xfrm>
                <a:off x="3501" y="2006"/>
                <a:ext cx="312" cy="134"/>
              </a:xfrm>
              <a:custGeom>
                <a:avLst/>
                <a:gdLst>
                  <a:gd name="T0" fmla="*/ 0 w 156"/>
                  <a:gd name="T1" fmla="*/ 0 h 67"/>
                  <a:gd name="T2" fmla="*/ 0 w 156"/>
                  <a:gd name="T3" fmla="*/ 53 h 67"/>
                  <a:gd name="T4" fmla="*/ 78 w 156"/>
                  <a:gd name="T5" fmla="*/ 67 h 67"/>
                  <a:gd name="T6" fmla="*/ 156 w 156"/>
                  <a:gd name="T7" fmla="*/ 53 h 67"/>
                  <a:gd name="T8" fmla="*/ 156 w 156"/>
                  <a:gd name="T9" fmla="*/ 0 h 67"/>
                  <a:gd name="T10" fmla="*/ 0 w 156"/>
                  <a:gd name="T11" fmla="*/ 0 h 67"/>
                </a:gdLst>
                <a:ahLst/>
                <a:cxnLst>
                  <a:cxn ang="0">
                    <a:pos x="T0" y="T1"/>
                  </a:cxn>
                  <a:cxn ang="0">
                    <a:pos x="T2" y="T3"/>
                  </a:cxn>
                  <a:cxn ang="0">
                    <a:pos x="T4" y="T5"/>
                  </a:cxn>
                  <a:cxn ang="0">
                    <a:pos x="T6" y="T7"/>
                  </a:cxn>
                  <a:cxn ang="0">
                    <a:pos x="T8" y="T9"/>
                  </a:cxn>
                  <a:cxn ang="0">
                    <a:pos x="T10" y="T11"/>
                  </a:cxn>
                </a:cxnLst>
                <a:rect l="0" t="0" r="r" b="b"/>
                <a:pathLst>
                  <a:path w="156" h="67">
                    <a:moveTo>
                      <a:pt x="0" y="0"/>
                    </a:moveTo>
                    <a:cubicBezTo>
                      <a:pt x="0" y="53"/>
                      <a:pt x="0" y="53"/>
                      <a:pt x="0" y="53"/>
                    </a:cubicBezTo>
                    <a:cubicBezTo>
                      <a:pt x="0" y="61"/>
                      <a:pt x="35" y="67"/>
                      <a:pt x="78" y="67"/>
                    </a:cubicBezTo>
                    <a:cubicBezTo>
                      <a:pt x="121" y="67"/>
                      <a:pt x="156" y="61"/>
                      <a:pt x="156" y="53"/>
                    </a:cubicBezTo>
                    <a:cubicBezTo>
                      <a:pt x="156" y="0"/>
                      <a:pt x="156" y="0"/>
                      <a:pt x="156" y="0"/>
                    </a:cubicBezTo>
                    <a:lnTo>
                      <a:pt x="0" y="0"/>
                    </a:lnTo>
                    <a:close/>
                  </a:path>
                </a:pathLst>
              </a:custGeom>
              <a:solidFill>
                <a:srgbClr val="2F75B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42" name="Oval 481"/>
              <p:cNvSpPr>
                <a:spLocks noChangeArrowheads="1"/>
              </p:cNvSpPr>
              <p:nvPr/>
            </p:nvSpPr>
            <p:spPr bwMode="auto">
              <a:xfrm>
                <a:off x="3501" y="1978"/>
                <a:ext cx="312" cy="58"/>
              </a:xfrm>
              <a:prstGeom prst="ellipse">
                <a:avLst/>
              </a:prstGeom>
              <a:solidFill>
                <a:srgbClr val="03AE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43" name="Freeform 482"/>
              <p:cNvSpPr>
                <a:spLocks/>
              </p:cNvSpPr>
              <p:nvPr/>
            </p:nvSpPr>
            <p:spPr bwMode="auto">
              <a:xfrm>
                <a:off x="3867" y="2258"/>
                <a:ext cx="312" cy="134"/>
              </a:xfrm>
              <a:custGeom>
                <a:avLst/>
                <a:gdLst>
                  <a:gd name="T0" fmla="*/ 0 w 156"/>
                  <a:gd name="T1" fmla="*/ 0 h 67"/>
                  <a:gd name="T2" fmla="*/ 0 w 156"/>
                  <a:gd name="T3" fmla="*/ 52 h 67"/>
                  <a:gd name="T4" fmla="*/ 78 w 156"/>
                  <a:gd name="T5" fmla="*/ 67 h 67"/>
                  <a:gd name="T6" fmla="*/ 156 w 156"/>
                  <a:gd name="T7" fmla="*/ 52 h 67"/>
                  <a:gd name="T8" fmla="*/ 156 w 156"/>
                  <a:gd name="T9" fmla="*/ 0 h 67"/>
                  <a:gd name="T10" fmla="*/ 0 w 156"/>
                  <a:gd name="T11" fmla="*/ 0 h 67"/>
                </a:gdLst>
                <a:ahLst/>
                <a:cxnLst>
                  <a:cxn ang="0">
                    <a:pos x="T0" y="T1"/>
                  </a:cxn>
                  <a:cxn ang="0">
                    <a:pos x="T2" y="T3"/>
                  </a:cxn>
                  <a:cxn ang="0">
                    <a:pos x="T4" y="T5"/>
                  </a:cxn>
                  <a:cxn ang="0">
                    <a:pos x="T6" y="T7"/>
                  </a:cxn>
                  <a:cxn ang="0">
                    <a:pos x="T8" y="T9"/>
                  </a:cxn>
                  <a:cxn ang="0">
                    <a:pos x="T10" y="T11"/>
                  </a:cxn>
                </a:cxnLst>
                <a:rect l="0" t="0" r="r" b="b"/>
                <a:pathLst>
                  <a:path w="156" h="67">
                    <a:moveTo>
                      <a:pt x="0" y="0"/>
                    </a:moveTo>
                    <a:cubicBezTo>
                      <a:pt x="0" y="52"/>
                      <a:pt x="0" y="52"/>
                      <a:pt x="0" y="52"/>
                    </a:cubicBezTo>
                    <a:cubicBezTo>
                      <a:pt x="0" y="60"/>
                      <a:pt x="35" y="67"/>
                      <a:pt x="78" y="67"/>
                    </a:cubicBezTo>
                    <a:cubicBezTo>
                      <a:pt x="121" y="67"/>
                      <a:pt x="156" y="60"/>
                      <a:pt x="156" y="52"/>
                    </a:cubicBezTo>
                    <a:cubicBezTo>
                      <a:pt x="156" y="0"/>
                      <a:pt x="156" y="0"/>
                      <a:pt x="156" y="0"/>
                    </a:cubicBezTo>
                    <a:lnTo>
                      <a:pt x="0" y="0"/>
                    </a:lnTo>
                    <a:close/>
                  </a:path>
                </a:pathLst>
              </a:custGeom>
              <a:solidFill>
                <a:srgbClr val="2F75B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44" name="Oval 483"/>
              <p:cNvSpPr>
                <a:spLocks noChangeArrowheads="1"/>
              </p:cNvSpPr>
              <p:nvPr/>
            </p:nvSpPr>
            <p:spPr bwMode="auto">
              <a:xfrm>
                <a:off x="3867" y="2230"/>
                <a:ext cx="312" cy="58"/>
              </a:xfrm>
              <a:prstGeom prst="ellipse">
                <a:avLst/>
              </a:prstGeom>
              <a:solidFill>
                <a:srgbClr val="00529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45" name="Freeform 484"/>
              <p:cNvSpPr>
                <a:spLocks/>
              </p:cNvSpPr>
              <p:nvPr/>
            </p:nvSpPr>
            <p:spPr bwMode="auto">
              <a:xfrm>
                <a:off x="3867" y="2132"/>
                <a:ext cx="312" cy="134"/>
              </a:xfrm>
              <a:custGeom>
                <a:avLst/>
                <a:gdLst>
                  <a:gd name="T0" fmla="*/ 0 w 156"/>
                  <a:gd name="T1" fmla="*/ 0 h 67"/>
                  <a:gd name="T2" fmla="*/ 0 w 156"/>
                  <a:gd name="T3" fmla="*/ 52 h 67"/>
                  <a:gd name="T4" fmla="*/ 78 w 156"/>
                  <a:gd name="T5" fmla="*/ 67 h 67"/>
                  <a:gd name="T6" fmla="*/ 156 w 156"/>
                  <a:gd name="T7" fmla="*/ 52 h 67"/>
                  <a:gd name="T8" fmla="*/ 156 w 156"/>
                  <a:gd name="T9" fmla="*/ 0 h 67"/>
                  <a:gd name="T10" fmla="*/ 0 w 156"/>
                  <a:gd name="T11" fmla="*/ 0 h 67"/>
                </a:gdLst>
                <a:ahLst/>
                <a:cxnLst>
                  <a:cxn ang="0">
                    <a:pos x="T0" y="T1"/>
                  </a:cxn>
                  <a:cxn ang="0">
                    <a:pos x="T2" y="T3"/>
                  </a:cxn>
                  <a:cxn ang="0">
                    <a:pos x="T4" y="T5"/>
                  </a:cxn>
                  <a:cxn ang="0">
                    <a:pos x="T6" y="T7"/>
                  </a:cxn>
                  <a:cxn ang="0">
                    <a:pos x="T8" y="T9"/>
                  </a:cxn>
                  <a:cxn ang="0">
                    <a:pos x="T10" y="T11"/>
                  </a:cxn>
                </a:cxnLst>
                <a:rect l="0" t="0" r="r" b="b"/>
                <a:pathLst>
                  <a:path w="156" h="67">
                    <a:moveTo>
                      <a:pt x="0" y="0"/>
                    </a:moveTo>
                    <a:cubicBezTo>
                      <a:pt x="0" y="52"/>
                      <a:pt x="0" y="52"/>
                      <a:pt x="0" y="52"/>
                    </a:cubicBezTo>
                    <a:cubicBezTo>
                      <a:pt x="0" y="60"/>
                      <a:pt x="35" y="67"/>
                      <a:pt x="78" y="67"/>
                    </a:cubicBezTo>
                    <a:cubicBezTo>
                      <a:pt x="121" y="67"/>
                      <a:pt x="156" y="60"/>
                      <a:pt x="156" y="52"/>
                    </a:cubicBezTo>
                    <a:cubicBezTo>
                      <a:pt x="156" y="0"/>
                      <a:pt x="156" y="0"/>
                      <a:pt x="156" y="0"/>
                    </a:cubicBezTo>
                    <a:lnTo>
                      <a:pt x="0" y="0"/>
                    </a:lnTo>
                    <a:close/>
                  </a:path>
                </a:pathLst>
              </a:custGeom>
              <a:solidFill>
                <a:srgbClr val="2F75B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46" name="Oval 485"/>
              <p:cNvSpPr>
                <a:spLocks noChangeArrowheads="1"/>
              </p:cNvSpPr>
              <p:nvPr/>
            </p:nvSpPr>
            <p:spPr bwMode="auto">
              <a:xfrm>
                <a:off x="3867" y="2104"/>
                <a:ext cx="312" cy="58"/>
              </a:xfrm>
              <a:prstGeom prst="ellipse">
                <a:avLst/>
              </a:prstGeom>
              <a:solidFill>
                <a:srgbClr val="00529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47" name="Freeform 486"/>
              <p:cNvSpPr>
                <a:spLocks/>
              </p:cNvSpPr>
              <p:nvPr/>
            </p:nvSpPr>
            <p:spPr bwMode="auto">
              <a:xfrm>
                <a:off x="3867" y="2006"/>
                <a:ext cx="312" cy="134"/>
              </a:xfrm>
              <a:custGeom>
                <a:avLst/>
                <a:gdLst>
                  <a:gd name="T0" fmla="*/ 0 w 156"/>
                  <a:gd name="T1" fmla="*/ 0 h 67"/>
                  <a:gd name="T2" fmla="*/ 0 w 156"/>
                  <a:gd name="T3" fmla="*/ 53 h 67"/>
                  <a:gd name="T4" fmla="*/ 78 w 156"/>
                  <a:gd name="T5" fmla="*/ 67 h 67"/>
                  <a:gd name="T6" fmla="*/ 156 w 156"/>
                  <a:gd name="T7" fmla="*/ 53 h 67"/>
                  <a:gd name="T8" fmla="*/ 156 w 156"/>
                  <a:gd name="T9" fmla="*/ 0 h 67"/>
                  <a:gd name="T10" fmla="*/ 0 w 156"/>
                  <a:gd name="T11" fmla="*/ 0 h 67"/>
                </a:gdLst>
                <a:ahLst/>
                <a:cxnLst>
                  <a:cxn ang="0">
                    <a:pos x="T0" y="T1"/>
                  </a:cxn>
                  <a:cxn ang="0">
                    <a:pos x="T2" y="T3"/>
                  </a:cxn>
                  <a:cxn ang="0">
                    <a:pos x="T4" y="T5"/>
                  </a:cxn>
                  <a:cxn ang="0">
                    <a:pos x="T6" y="T7"/>
                  </a:cxn>
                  <a:cxn ang="0">
                    <a:pos x="T8" y="T9"/>
                  </a:cxn>
                  <a:cxn ang="0">
                    <a:pos x="T10" y="T11"/>
                  </a:cxn>
                </a:cxnLst>
                <a:rect l="0" t="0" r="r" b="b"/>
                <a:pathLst>
                  <a:path w="156" h="67">
                    <a:moveTo>
                      <a:pt x="0" y="0"/>
                    </a:moveTo>
                    <a:cubicBezTo>
                      <a:pt x="0" y="53"/>
                      <a:pt x="0" y="53"/>
                      <a:pt x="0" y="53"/>
                    </a:cubicBezTo>
                    <a:cubicBezTo>
                      <a:pt x="0" y="61"/>
                      <a:pt x="35" y="67"/>
                      <a:pt x="78" y="67"/>
                    </a:cubicBezTo>
                    <a:cubicBezTo>
                      <a:pt x="121" y="67"/>
                      <a:pt x="156" y="61"/>
                      <a:pt x="156" y="53"/>
                    </a:cubicBezTo>
                    <a:cubicBezTo>
                      <a:pt x="156" y="0"/>
                      <a:pt x="156" y="0"/>
                      <a:pt x="156" y="0"/>
                    </a:cubicBezTo>
                    <a:lnTo>
                      <a:pt x="0" y="0"/>
                    </a:lnTo>
                    <a:close/>
                  </a:path>
                </a:pathLst>
              </a:custGeom>
              <a:solidFill>
                <a:srgbClr val="2F75B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48" name="Oval 487"/>
              <p:cNvSpPr>
                <a:spLocks noChangeArrowheads="1"/>
              </p:cNvSpPr>
              <p:nvPr/>
            </p:nvSpPr>
            <p:spPr bwMode="auto">
              <a:xfrm>
                <a:off x="3867" y="1978"/>
                <a:ext cx="312" cy="58"/>
              </a:xfrm>
              <a:prstGeom prst="ellipse">
                <a:avLst/>
              </a:prstGeom>
              <a:solidFill>
                <a:srgbClr val="03AE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49" name="Freeform 488"/>
              <p:cNvSpPr>
                <a:spLocks/>
              </p:cNvSpPr>
              <p:nvPr/>
            </p:nvSpPr>
            <p:spPr bwMode="auto">
              <a:xfrm>
                <a:off x="4233" y="2258"/>
                <a:ext cx="312" cy="134"/>
              </a:xfrm>
              <a:custGeom>
                <a:avLst/>
                <a:gdLst>
                  <a:gd name="T0" fmla="*/ 0 w 156"/>
                  <a:gd name="T1" fmla="*/ 0 h 67"/>
                  <a:gd name="T2" fmla="*/ 0 w 156"/>
                  <a:gd name="T3" fmla="*/ 52 h 67"/>
                  <a:gd name="T4" fmla="*/ 78 w 156"/>
                  <a:gd name="T5" fmla="*/ 67 h 67"/>
                  <a:gd name="T6" fmla="*/ 156 w 156"/>
                  <a:gd name="T7" fmla="*/ 52 h 67"/>
                  <a:gd name="T8" fmla="*/ 156 w 156"/>
                  <a:gd name="T9" fmla="*/ 0 h 67"/>
                  <a:gd name="T10" fmla="*/ 0 w 156"/>
                  <a:gd name="T11" fmla="*/ 0 h 67"/>
                </a:gdLst>
                <a:ahLst/>
                <a:cxnLst>
                  <a:cxn ang="0">
                    <a:pos x="T0" y="T1"/>
                  </a:cxn>
                  <a:cxn ang="0">
                    <a:pos x="T2" y="T3"/>
                  </a:cxn>
                  <a:cxn ang="0">
                    <a:pos x="T4" y="T5"/>
                  </a:cxn>
                  <a:cxn ang="0">
                    <a:pos x="T6" y="T7"/>
                  </a:cxn>
                  <a:cxn ang="0">
                    <a:pos x="T8" y="T9"/>
                  </a:cxn>
                  <a:cxn ang="0">
                    <a:pos x="T10" y="T11"/>
                  </a:cxn>
                </a:cxnLst>
                <a:rect l="0" t="0" r="r" b="b"/>
                <a:pathLst>
                  <a:path w="156" h="67">
                    <a:moveTo>
                      <a:pt x="0" y="0"/>
                    </a:moveTo>
                    <a:cubicBezTo>
                      <a:pt x="0" y="52"/>
                      <a:pt x="0" y="52"/>
                      <a:pt x="0" y="52"/>
                    </a:cubicBezTo>
                    <a:cubicBezTo>
                      <a:pt x="0" y="60"/>
                      <a:pt x="35" y="67"/>
                      <a:pt x="78" y="67"/>
                    </a:cubicBezTo>
                    <a:cubicBezTo>
                      <a:pt x="121" y="67"/>
                      <a:pt x="156" y="60"/>
                      <a:pt x="156" y="52"/>
                    </a:cubicBezTo>
                    <a:cubicBezTo>
                      <a:pt x="156" y="0"/>
                      <a:pt x="156" y="0"/>
                      <a:pt x="156" y="0"/>
                    </a:cubicBezTo>
                    <a:lnTo>
                      <a:pt x="0" y="0"/>
                    </a:lnTo>
                    <a:close/>
                  </a:path>
                </a:pathLst>
              </a:custGeom>
              <a:solidFill>
                <a:srgbClr val="2F75B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50" name="Oval 489"/>
              <p:cNvSpPr>
                <a:spLocks noChangeArrowheads="1"/>
              </p:cNvSpPr>
              <p:nvPr/>
            </p:nvSpPr>
            <p:spPr bwMode="auto">
              <a:xfrm>
                <a:off x="4233" y="2230"/>
                <a:ext cx="312" cy="58"/>
              </a:xfrm>
              <a:prstGeom prst="ellipse">
                <a:avLst/>
              </a:prstGeom>
              <a:solidFill>
                <a:srgbClr val="00529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51" name="Freeform 490"/>
              <p:cNvSpPr>
                <a:spLocks/>
              </p:cNvSpPr>
              <p:nvPr/>
            </p:nvSpPr>
            <p:spPr bwMode="auto">
              <a:xfrm>
                <a:off x="4233" y="2132"/>
                <a:ext cx="312" cy="134"/>
              </a:xfrm>
              <a:custGeom>
                <a:avLst/>
                <a:gdLst>
                  <a:gd name="T0" fmla="*/ 0 w 156"/>
                  <a:gd name="T1" fmla="*/ 0 h 67"/>
                  <a:gd name="T2" fmla="*/ 0 w 156"/>
                  <a:gd name="T3" fmla="*/ 52 h 67"/>
                  <a:gd name="T4" fmla="*/ 78 w 156"/>
                  <a:gd name="T5" fmla="*/ 67 h 67"/>
                  <a:gd name="T6" fmla="*/ 156 w 156"/>
                  <a:gd name="T7" fmla="*/ 52 h 67"/>
                  <a:gd name="T8" fmla="*/ 156 w 156"/>
                  <a:gd name="T9" fmla="*/ 0 h 67"/>
                  <a:gd name="T10" fmla="*/ 0 w 156"/>
                  <a:gd name="T11" fmla="*/ 0 h 67"/>
                </a:gdLst>
                <a:ahLst/>
                <a:cxnLst>
                  <a:cxn ang="0">
                    <a:pos x="T0" y="T1"/>
                  </a:cxn>
                  <a:cxn ang="0">
                    <a:pos x="T2" y="T3"/>
                  </a:cxn>
                  <a:cxn ang="0">
                    <a:pos x="T4" y="T5"/>
                  </a:cxn>
                  <a:cxn ang="0">
                    <a:pos x="T6" y="T7"/>
                  </a:cxn>
                  <a:cxn ang="0">
                    <a:pos x="T8" y="T9"/>
                  </a:cxn>
                  <a:cxn ang="0">
                    <a:pos x="T10" y="T11"/>
                  </a:cxn>
                </a:cxnLst>
                <a:rect l="0" t="0" r="r" b="b"/>
                <a:pathLst>
                  <a:path w="156" h="67">
                    <a:moveTo>
                      <a:pt x="0" y="0"/>
                    </a:moveTo>
                    <a:cubicBezTo>
                      <a:pt x="0" y="52"/>
                      <a:pt x="0" y="52"/>
                      <a:pt x="0" y="52"/>
                    </a:cubicBezTo>
                    <a:cubicBezTo>
                      <a:pt x="0" y="60"/>
                      <a:pt x="35" y="67"/>
                      <a:pt x="78" y="67"/>
                    </a:cubicBezTo>
                    <a:cubicBezTo>
                      <a:pt x="121" y="67"/>
                      <a:pt x="156" y="60"/>
                      <a:pt x="156" y="52"/>
                    </a:cubicBezTo>
                    <a:cubicBezTo>
                      <a:pt x="156" y="0"/>
                      <a:pt x="156" y="0"/>
                      <a:pt x="156" y="0"/>
                    </a:cubicBezTo>
                    <a:lnTo>
                      <a:pt x="0" y="0"/>
                    </a:lnTo>
                    <a:close/>
                  </a:path>
                </a:pathLst>
              </a:custGeom>
              <a:solidFill>
                <a:srgbClr val="2F75B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52" name="Oval 491"/>
              <p:cNvSpPr>
                <a:spLocks noChangeArrowheads="1"/>
              </p:cNvSpPr>
              <p:nvPr/>
            </p:nvSpPr>
            <p:spPr bwMode="auto">
              <a:xfrm>
                <a:off x="4233" y="2104"/>
                <a:ext cx="312" cy="58"/>
              </a:xfrm>
              <a:prstGeom prst="ellipse">
                <a:avLst/>
              </a:prstGeom>
              <a:solidFill>
                <a:srgbClr val="00529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53" name="Freeform 492"/>
              <p:cNvSpPr>
                <a:spLocks/>
              </p:cNvSpPr>
              <p:nvPr/>
            </p:nvSpPr>
            <p:spPr bwMode="auto">
              <a:xfrm>
                <a:off x="4233" y="2006"/>
                <a:ext cx="312" cy="134"/>
              </a:xfrm>
              <a:custGeom>
                <a:avLst/>
                <a:gdLst>
                  <a:gd name="T0" fmla="*/ 0 w 156"/>
                  <a:gd name="T1" fmla="*/ 0 h 67"/>
                  <a:gd name="T2" fmla="*/ 0 w 156"/>
                  <a:gd name="T3" fmla="*/ 53 h 67"/>
                  <a:gd name="T4" fmla="*/ 78 w 156"/>
                  <a:gd name="T5" fmla="*/ 67 h 67"/>
                  <a:gd name="T6" fmla="*/ 156 w 156"/>
                  <a:gd name="T7" fmla="*/ 53 h 67"/>
                  <a:gd name="T8" fmla="*/ 156 w 156"/>
                  <a:gd name="T9" fmla="*/ 0 h 67"/>
                  <a:gd name="T10" fmla="*/ 0 w 156"/>
                  <a:gd name="T11" fmla="*/ 0 h 67"/>
                </a:gdLst>
                <a:ahLst/>
                <a:cxnLst>
                  <a:cxn ang="0">
                    <a:pos x="T0" y="T1"/>
                  </a:cxn>
                  <a:cxn ang="0">
                    <a:pos x="T2" y="T3"/>
                  </a:cxn>
                  <a:cxn ang="0">
                    <a:pos x="T4" y="T5"/>
                  </a:cxn>
                  <a:cxn ang="0">
                    <a:pos x="T6" y="T7"/>
                  </a:cxn>
                  <a:cxn ang="0">
                    <a:pos x="T8" y="T9"/>
                  </a:cxn>
                  <a:cxn ang="0">
                    <a:pos x="T10" y="T11"/>
                  </a:cxn>
                </a:cxnLst>
                <a:rect l="0" t="0" r="r" b="b"/>
                <a:pathLst>
                  <a:path w="156" h="67">
                    <a:moveTo>
                      <a:pt x="0" y="0"/>
                    </a:moveTo>
                    <a:cubicBezTo>
                      <a:pt x="0" y="53"/>
                      <a:pt x="0" y="53"/>
                      <a:pt x="0" y="53"/>
                    </a:cubicBezTo>
                    <a:cubicBezTo>
                      <a:pt x="0" y="61"/>
                      <a:pt x="35" y="67"/>
                      <a:pt x="78" y="67"/>
                    </a:cubicBezTo>
                    <a:cubicBezTo>
                      <a:pt x="121" y="67"/>
                      <a:pt x="156" y="61"/>
                      <a:pt x="156" y="53"/>
                    </a:cubicBezTo>
                    <a:cubicBezTo>
                      <a:pt x="156" y="0"/>
                      <a:pt x="156" y="0"/>
                      <a:pt x="156" y="0"/>
                    </a:cubicBezTo>
                    <a:lnTo>
                      <a:pt x="0" y="0"/>
                    </a:lnTo>
                    <a:close/>
                  </a:path>
                </a:pathLst>
              </a:custGeom>
              <a:solidFill>
                <a:srgbClr val="2F75B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54" name="Oval 493"/>
              <p:cNvSpPr>
                <a:spLocks noChangeArrowheads="1"/>
              </p:cNvSpPr>
              <p:nvPr/>
            </p:nvSpPr>
            <p:spPr bwMode="auto">
              <a:xfrm>
                <a:off x="4233" y="1978"/>
                <a:ext cx="312" cy="58"/>
              </a:xfrm>
              <a:prstGeom prst="ellipse">
                <a:avLst/>
              </a:prstGeom>
              <a:solidFill>
                <a:srgbClr val="03AE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55" name="Freeform 494"/>
              <p:cNvSpPr>
                <a:spLocks/>
              </p:cNvSpPr>
              <p:nvPr/>
            </p:nvSpPr>
            <p:spPr bwMode="auto">
              <a:xfrm>
                <a:off x="3421" y="1103"/>
                <a:ext cx="838" cy="1135"/>
              </a:xfrm>
              <a:custGeom>
                <a:avLst/>
                <a:gdLst>
                  <a:gd name="T0" fmla="*/ 391 w 419"/>
                  <a:gd name="T1" fmla="*/ 568 h 568"/>
                  <a:gd name="T2" fmla="*/ 28 w 419"/>
                  <a:gd name="T3" fmla="*/ 568 h 568"/>
                  <a:gd name="T4" fmla="*/ 0 w 419"/>
                  <a:gd name="T5" fmla="*/ 540 h 568"/>
                  <a:gd name="T6" fmla="*/ 0 w 419"/>
                  <a:gd name="T7" fmla="*/ 28 h 568"/>
                  <a:gd name="T8" fmla="*/ 28 w 419"/>
                  <a:gd name="T9" fmla="*/ 0 h 568"/>
                  <a:gd name="T10" fmla="*/ 391 w 419"/>
                  <a:gd name="T11" fmla="*/ 0 h 568"/>
                  <a:gd name="T12" fmla="*/ 419 w 419"/>
                  <a:gd name="T13" fmla="*/ 28 h 568"/>
                  <a:gd name="T14" fmla="*/ 419 w 419"/>
                  <a:gd name="T15" fmla="*/ 540 h 568"/>
                  <a:gd name="T16" fmla="*/ 391 w 419"/>
                  <a:gd name="T17" fmla="*/ 568 h 5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9" h="568">
                    <a:moveTo>
                      <a:pt x="391" y="568"/>
                    </a:moveTo>
                    <a:cubicBezTo>
                      <a:pt x="28" y="568"/>
                      <a:pt x="28" y="568"/>
                      <a:pt x="28" y="568"/>
                    </a:cubicBezTo>
                    <a:cubicBezTo>
                      <a:pt x="12" y="568"/>
                      <a:pt x="0" y="555"/>
                      <a:pt x="0" y="540"/>
                    </a:cubicBezTo>
                    <a:cubicBezTo>
                      <a:pt x="0" y="28"/>
                      <a:pt x="0" y="28"/>
                      <a:pt x="0" y="28"/>
                    </a:cubicBezTo>
                    <a:cubicBezTo>
                      <a:pt x="0" y="13"/>
                      <a:pt x="12" y="0"/>
                      <a:pt x="28" y="0"/>
                    </a:cubicBezTo>
                    <a:cubicBezTo>
                      <a:pt x="391" y="0"/>
                      <a:pt x="391" y="0"/>
                      <a:pt x="391" y="0"/>
                    </a:cubicBezTo>
                    <a:cubicBezTo>
                      <a:pt x="407" y="0"/>
                      <a:pt x="419" y="13"/>
                      <a:pt x="419" y="28"/>
                    </a:cubicBezTo>
                    <a:cubicBezTo>
                      <a:pt x="419" y="540"/>
                      <a:pt x="419" y="540"/>
                      <a:pt x="419" y="540"/>
                    </a:cubicBezTo>
                    <a:cubicBezTo>
                      <a:pt x="419" y="555"/>
                      <a:pt x="407" y="568"/>
                      <a:pt x="391" y="568"/>
                    </a:cubicBezTo>
                    <a:close/>
                  </a:path>
                </a:pathLst>
              </a:custGeom>
              <a:solidFill>
                <a:srgbClr val="8D562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56" name="Rectangle 495"/>
              <p:cNvSpPr>
                <a:spLocks noChangeArrowheads="1"/>
              </p:cNvSpPr>
              <p:nvPr/>
            </p:nvSpPr>
            <p:spPr bwMode="auto">
              <a:xfrm>
                <a:off x="3483" y="1181"/>
                <a:ext cx="714" cy="977"/>
              </a:xfrm>
              <a:prstGeom prst="rect">
                <a:avLst/>
              </a:prstGeom>
              <a:solidFill>
                <a:srgbClr val="F3F3F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57" name="Freeform 496"/>
              <p:cNvSpPr>
                <a:spLocks noEditPoints="1"/>
              </p:cNvSpPr>
              <p:nvPr/>
            </p:nvSpPr>
            <p:spPr bwMode="auto">
              <a:xfrm>
                <a:off x="3567" y="1033"/>
                <a:ext cx="546" cy="194"/>
              </a:xfrm>
              <a:custGeom>
                <a:avLst/>
                <a:gdLst>
                  <a:gd name="T0" fmla="*/ 233 w 273"/>
                  <a:gd name="T1" fmla="*/ 54 h 97"/>
                  <a:gd name="T2" fmla="*/ 182 w 273"/>
                  <a:gd name="T3" fmla="*/ 50 h 97"/>
                  <a:gd name="T4" fmla="*/ 173 w 273"/>
                  <a:gd name="T5" fmla="*/ 40 h 97"/>
                  <a:gd name="T6" fmla="*/ 172 w 273"/>
                  <a:gd name="T7" fmla="*/ 32 h 97"/>
                  <a:gd name="T8" fmla="*/ 137 w 273"/>
                  <a:gd name="T9" fmla="*/ 0 h 97"/>
                  <a:gd name="T10" fmla="*/ 101 w 273"/>
                  <a:gd name="T11" fmla="*/ 32 h 97"/>
                  <a:gd name="T12" fmla="*/ 100 w 273"/>
                  <a:gd name="T13" fmla="*/ 40 h 97"/>
                  <a:gd name="T14" fmla="*/ 91 w 273"/>
                  <a:gd name="T15" fmla="*/ 50 h 97"/>
                  <a:gd name="T16" fmla="*/ 40 w 273"/>
                  <a:gd name="T17" fmla="*/ 54 h 97"/>
                  <a:gd name="T18" fmla="*/ 0 w 273"/>
                  <a:gd name="T19" fmla="*/ 97 h 97"/>
                  <a:gd name="T20" fmla="*/ 273 w 273"/>
                  <a:gd name="T21" fmla="*/ 97 h 97"/>
                  <a:gd name="T22" fmla="*/ 233 w 273"/>
                  <a:gd name="T23" fmla="*/ 54 h 97"/>
                  <a:gd name="T24" fmla="*/ 137 w 273"/>
                  <a:gd name="T25" fmla="*/ 35 h 97"/>
                  <a:gd name="T26" fmla="*/ 124 w 273"/>
                  <a:gd name="T27" fmla="*/ 22 h 97"/>
                  <a:gd name="T28" fmla="*/ 137 w 273"/>
                  <a:gd name="T29" fmla="*/ 10 h 97"/>
                  <a:gd name="T30" fmla="*/ 149 w 273"/>
                  <a:gd name="T31" fmla="*/ 22 h 97"/>
                  <a:gd name="T32" fmla="*/ 137 w 273"/>
                  <a:gd name="T33" fmla="*/ 35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73" h="97">
                    <a:moveTo>
                      <a:pt x="233" y="54"/>
                    </a:moveTo>
                    <a:cubicBezTo>
                      <a:pt x="182" y="50"/>
                      <a:pt x="182" y="50"/>
                      <a:pt x="182" y="50"/>
                    </a:cubicBezTo>
                    <a:cubicBezTo>
                      <a:pt x="177" y="50"/>
                      <a:pt x="173" y="46"/>
                      <a:pt x="173" y="40"/>
                    </a:cubicBezTo>
                    <a:cubicBezTo>
                      <a:pt x="172" y="32"/>
                      <a:pt x="172" y="32"/>
                      <a:pt x="172" y="32"/>
                    </a:cubicBezTo>
                    <a:cubicBezTo>
                      <a:pt x="170" y="14"/>
                      <a:pt x="155" y="0"/>
                      <a:pt x="137" y="0"/>
                    </a:cubicBezTo>
                    <a:cubicBezTo>
                      <a:pt x="118" y="0"/>
                      <a:pt x="103" y="14"/>
                      <a:pt x="101" y="32"/>
                    </a:cubicBezTo>
                    <a:cubicBezTo>
                      <a:pt x="100" y="40"/>
                      <a:pt x="100" y="40"/>
                      <a:pt x="100" y="40"/>
                    </a:cubicBezTo>
                    <a:cubicBezTo>
                      <a:pt x="100" y="46"/>
                      <a:pt x="96" y="50"/>
                      <a:pt x="91" y="50"/>
                    </a:cubicBezTo>
                    <a:cubicBezTo>
                      <a:pt x="40" y="54"/>
                      <a:pt x="40" y="54"/>
                      <a:pt x="40" y="54"/>
                    </a:cubicBezTo>
                    <a:cubicBezTo>
                      <a:pt x="17" y="56"/>
                      <a:pt x="0" y="75"/>
                      <a:pt x="0" y="97"/>
                    </a:cubicBezTo>
                    <a:cubicBezTo>
                      <a:pt x="273" y="97"/>
                      <a:pt x="273" y="97"/>
                      <a:pt x="273" y="97"/>
                    </a:cubicBezTo>
                    <a:cubicBezTo>
                      <a:pt x="273" y="75"/>
                      <a:pt x="256" y="56"/>
                      <a:pt x="233" y="54"/>
                    </a:cubicBezTo>
                    <a:close/>
                    <a:moveTo>
                      <a:pt x="137" y="35"/>
                    </a:moveTo>
                    <a:cubicBezTo>
                      <a:pt x="130" y="35"/>
                      <a:pt x="124" y="29"/>
                      <a:pt x="124" y="22"/>
                    </a:cubicBezTo>
                    <a:cubicBezTo>
                      <a:pt x="124" y="15"/>
                      <a:pt x="130" y="10"/>
                      <a:pt x="137" y="10"/>
                    </a:cubicBezTo>
                    <a:cubicBezTo>
                      <a:pt x="143" y="10"/>
                      <a:pt x="149" y="15"/>
                      <a:pt x="149" y="22"/>
                    </a:cubicBezTo>
                    <a:cubicBezTo>
                      <a:pt x="149" y="29"/>
                      <a:pt x="143" y="35"/>
                      <a:pt x="137" y="35"/>
                    </a:cubicBezTo>
                    <a:close/>
                  </a:path>
                </a:pathLst>
              </a:custGeom>
              <a:solidFill>
                <a:srgbClr val="93929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58" name="Freeform 497"/>
              <p:cNvSpPr>
                <a:spLocks noEditPoints="1"/>
              </p:cNvSpPr>
              <p:nvPr/>
            </p:nvSpPr>
            <p:spPr bwMode="auto">
              <a:xfrm>
                <a:off x="3573" y="1367"/>
                <a:ext cx="150" cy="150"/>
              </a:xfrm>
              <a:custGeom>
                <a:avLst/>
                <a:gdLst>
                  <a:gd name="T0" fmla="*/ 134 w 150"/>
                  <a:gd name="T1" fmla="*/ 16 h 150"/>
                  <a:gd name="T2" fmla="*/ 134 w 150"/>
                  <a:gd name="T3" fmla="*/ 134 h 150"/>
                  <a:gd name="T4" fmla="*/ 16 w 150"/>
                  <a:gd name="T5" fmla="*/ 134 h 150"/>
                  <a:gd name="T6" fmla="*/ 16 w 150"/>
                  <a:gd name="T7" fmla="*/ 16 h 150"/>
                  <a:gd name="T8" fmla="*/ 134 w 150"/>
                  <a:gd name="T9" fmla="*/ 16 h 150"/>
                  <a:gd name="T10" fmla="*/ 150 w 150"/>
                  <a:gd name="T11" fmla="*/ 0 h 150"/>
                  <a:gd name="T12" fmla="*/ 0 w 150"/>
                  <a:gd name="T13" fmla="*/ 0 h 150"/>
                  <a:gd name="T14" fmla="*/ 0 w 150"/>
                  <a:gd name="T15" fmla="*/ 150 h 150"/>
                  <a:gd name="T16" fmla="*/ 150 w 150"/>
                  <a:gd name="T17" fmla="*/ 150 h 150"/>
                  <a:gd name="T18" fmla="*/ 150 w 150"/>
                  <a:gd name="T19"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0" h="150">
                    <a:moveTo>
                      <a:pt x="134" y="16"/>
                    </a:moveTo>
                    <a:lnTo>
                      <a:pt x="134" y="134"/>
                    </a:lnTo>
                    <a:lnTo>
                      <a:pt x="16" y="134"/>
                    </a:lnTo>
                    <a:lnTo>
                      <a:pt x="16" y="16"/>
                    </a:lnTo>
                    <a:lnTo>
                      <a:pt x="134" y="16"/>
                    </a:lnTo>
                    <a:close/>
                    <a:moveTo>
                      <a:pt x="150" y="0"/>
                    </a:moveTo>
                    <a:lnTo>
                      <a:pt x="0" y="0"/>
                    </a:lnTo>
                    <a:lnTo>
                      <a:pt x="0" y="150"/>
                    </a:lnTo>
                    <a:lnTo>
                      <a:pt x="150" y="150"/>
                    </a:lnTo>
                    <a:lnTo>
                      <a:pt x="150" y="0"/>
                    </a:lnTo>
                    <a:close/>
                  </a:path>
                </a:pathLst>
              </a:custGeom>
              <a:solidFill>
                <a:srgbClr val="00529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59" name="Freeform 498"/>
              <p:cNvSpPr>
                <a:spLocks noEditPoints="1"/>
              </p:cNvSpPr>
              <p:nvPr/>
            </p:nvSpPr>
            <p:spPr bwMode="auto">
              <a:xfrm>
                <a:off x="3573" y="1367"/>
                <a:ext cx="150" cy="150"/>
              </a:xfrm>
              <a:custGeom>
                <a:avLst/>
                <a:gdLst>
                  <a:gd name="T0" fmla="*/ 134 w 150"/>
                  <a:gd name="T1" fmla="*/ 16 h 150"/>
                  <a:gd name="T2" fmla="*/ 134 w 150"/>
                  <a:gd name="T3" fmla="*/ 134 h 150"/>
                  <a:gd name="T4" fmla="*/ 16 w 150"/>
                  <a:gd name="T5" fmla="*/ 134 h 150"/>
                  <a:gd name="T6" fmla="*/ 16 w 150"/>
                  <a:gd name="T7" fmla="*/ 16 h 150"/>
                  <a:gd name="T8" fmla="*/ 134 w 150"/>
                  <a:gd name="T9" fmla="*/ 16 h 150"/>
                  <a:gd name="T10" fmla="*/ 150 w 150"/>
                  <a:gd name="T11" fmla="*/ 0 h 150"/>
                  <a:gd name="T12" fmla="*/ 0 w 150"/>
                  <a:gd name="T13" fmla="*/ 0 h 150"/>
                  <a:gd name="T14" fmla="*/ 0 w 150"/>
                  <a:gd name="T15" fmla="*/ 150 h 150"/>
                  <a:gd name="T16" fmla="*/ 150 w 150"/>
                  <a:gd name="T17" fmla="*/ 150 h 150"/>
                  <a:gd name="T18" fmla="*/ 150 w 150"/>
                  <a:gd name="T19"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0" h="150">
                    <a:moveTo>
                      <a:pt x="134" y="16"/>
                    </a:moveTo>
                    <a:lnTo>
                      <a:pt x="134" y="134"/>
                    </a:lnTo>
                    <a:lnTo>
                      <a:pt x="16" y="134"/>
                    </a:lnTo>
                    <a:lnTo>
                      <a:pt x="16" y="16"/>
                    </a:lnTo>
                    <a:lnTo>
                      <a:pt x="134" y="16"/>
                    </a:lnTo>
                    <a:moveTo>
                      <a:pt x="150" y="0"/>
                    </a:moveTo>
                    <a:lnTo>
                      <a:pt x="0" y="0"/>
                    </a:lnTo>
                    <a:lnTo>
                      <a:pt x="0" y="150"/>
                    </a:lnTo>
                    <a:lnTo>
                      <a:pt x="150" y="150"/>
                    </a:lnTo>
                    <a:lnTo>
                      <a:pt x="15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60" name="Freeform 499"/>
              <p:cNvSpPr>
                <a:spLocks noEditPoints="1"/>
              </p:cNvSpPr>
              <p:nvPr/>
            </p:nvSpPr>
            <p:spPr bwMode="auto">
              <a:xfrm>
                <a:off x="3775" y="1397"/>
                <a:ext cx="310" cy="88"/>
              </a:xfrm>
              <a:custGeom>
                <a:avLst/>
                <a:gdLst>
                  <a:gd name="T0" fmla="*/ 310 w 310"/>
                  <a:gd name="T1" fmla="*/ 32 h 88"/>
                  <a:gd name="T2" fmla="*/ 0 w 310"/>
                  <a:gd name="T3" fmla="*/ 32 h 88"/>
                  <a:gd name="T4" fmla="*/ 0 w 310"/>
                  <a:gd name="T5" fmla="*/ 0 h 88"/>
                  <a:gd name="T6" fmla="*/ 310 w 310"/>
                  <a:gd name="T7" fmla="*/ 0 h 88"/>
                  <a:gd name="T8" fmla="*/ 310 w 310"/>
                  <a:gd name="T9" fmla="*/ 32 h 88"/>
                  <a:gd name="T10" fmla="*/ 96 w 310"/>
                  <a:gd name="T11" fmla="*/ 56 h 88"/>
                  <a:gd name="T12" fmla="*/ 0 w 310"/>
                  <a:gd name="T13" fmla="*/ 56 h 88"/>
                  <a:gd name="T14" fmla="*/ 0 w 310"/>
                  <a:gd name="T15" fmla="*/ 88 h 88"/>
                  <a:gd name="T16" fmla="*/ 96 w 310"/>
                  <a:gd name="T17" fmla="*/ 88 h 88"/>
                  <a:gd name="T18" fmla="*/ 96 w 310"/>
                  <a:gd name="T19" fmla="*/ 56 h 88"/>
                  <a:gd name="T20" fmla="*/ 310 w 310"/>
                  <a:gd name="T21" fmla="*/ 56 h 88"/>
                  <a:gd name="T22" fmla="*/ 138 w 310"/>
                  <a:gd name="T23" fmla="*/ 56 h 88"/>
                  <a:gd name="T24" fmla="*/ 138 w 310"/>
                  <a:gd name="T25" fmla="*/ 88 h 88"/>
                  <a:gd name="T26" fmla="*/ 310 w 310"/>
                  <a:gd name="T27" fmla="*/ 88 h 88"/>
                  <a:gd name="T28" fmla="*/ 310 w 310"/>
                  <a:gd name="T29" fmla="*/ 56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10" h="88">
                    <a:moveTo>
                      <a:pt x="310" y="32"/>
                    </a:moveTo>
                    <a:lnTo>
                      <a:pt x="0" y="32"/>
                    </a:lnTo>
                    <a:lnTo>
                      <a:pt x="0" y="0"/>
                    </a:lnTo>
                    <a:lnTo>
                      <a:pt x="310" y="0"/>
                    </a:lnTo>
                    <a:lnTo>
                      <a:pt x="310" y="32"/>
                    </a:lnTo>
                    <a:close/>
                    <a:moveTo>
                      <a:pt x="96" y="56"/>
                    </a:moveTo>
                    <a:lnTo>
                      <a:pt x="0" y="56"/>
                    </a:lnTo>
                    <a:lnTo>
                      <a:pt x="0" y="88"/>
                    </a:lnTo>
                    <a:lnTo>
                      <a:pt x="96" y="88"/>
                    </a:lnTo>
                    <a:lnTo>
                      <a:pt x="96" y="56"/>
                    </a:lnTo>
                    <a:close/>
                    <a:moveTo>
                      <a:pt x="310" y="56"/>
                    </a:moveTo>
                    <a:lnTo>
                      <a:pt x="138" y="56"/>
                    </a:lnTo>
                    <a:lnTo>
                      <a:pt x="138" y="88"/>
                    </a:lnTo>
                    <a:lnTo>
                      <a:pt x="310" y="88"/>
                    </a:lnTo>
                    <a:lnTo>
                      <a:pt x="310" y="56"/>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61" name="Freeform 500"/>
              <p:cNvSpPr>
                <a:spLocks/>
              </p:cNvSpPr>
              <p:nvPr/>
            </p:nvSpPr>
            <p:spPr bwMode="auto">
              <a:xfrm>
                <a:off x="3593" y="1291"/>
                <a:ext cx="244" cy="198"/>
              </a:xfrm>
              <a:custGeom>
                <a:avLst/>
                <a:gdLst>
                  <a:gd name="T0" fmla="*/ 32 w 122"/>
                  <a:gd name="T1" fmla="*/ 99 h 99"/>
                  <a:gd name="T2" fmla="*/ 2 w 122"/>
                  <a:gd name="T3" fmla="*/ 69 h 99"/>
                  <a:gd name="T4" fmla="*/ 2 w 122"/>
                  <a:gd name="T5" fmla="*/ 60 h 99"/>
                  <a:gd name="T6" fmla="*/ 12 w 122"/>
                  <a:gd name="T7" fmla="*/ 60 h 99"/>
                  <a:gd name="T8" fmla="*/ 32 w 122"/>
                  <a:gd name="T9" fmla="*/ 80 h 99"/>
                  <a:gd name="T10" fmla="*/ 110 w 122"/>
                  <a:gd name="T11" fmla="*/ 3 h 99"/>
                  <a:gd name="T12" fmla="*/ 119 w 122"/>
                  <a:gd name="T13" fmla="*/ 3 h 99"/>
                  <a:gd name="T14" fmla="*/ 119 w 122"/>
                  <a:gd name="T15" fmla="*/ 12 h 99"/>
                  <a:gd name="T16" fmla="*/ 32 w 122"/>
                  <a:gd name="T17" fmla="*/ 99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2" h="99">
                    <a:moveTo>
                      <a:pt x="32" y="99"/>
                    </a:moveTo>
                    <a:cubicBezTo>
                      <a:pt x="2" y="69"/>
                      <a:pt x="2" y="69"/>
                      <a:pt x="2" y="69"/>
                    </a:cubicBezTo>
                    <a:cubicBezTo>
                      <a:pt x="0" y="67"/>
                      <a:pt x="0" y="62"/>
                      <a:pt x="2" y="60"/>
                    </a:cubicBezTo>
                    <a:cubicBezTo>
                      <a:pt x="5" y="57"/>
                      <a:pt x="9" y="57"/>
                      <a:pt x="12" y="60"/>
                    </a:cubicBezTo>
                    <a:cubicBezTo>
                      <a:pt x="32" y="80"/>
                      <a:pt x="32" y="80"/>
                      <a:pt x="32" y="80"/>
                    </a:cubicBezTo>
                    <a:cubicBezTo>
                      <a:pt x="110" y="3"/>
                      <a:pt x="110" y="3"/>
                      <a:pt x="110" y="3"/>
                    </a:cubicBezTo>
                    <a:cubicBezTo>
                      <a:pt x="113" y="0"/>
                      <a:pt x="117" y="0"/>
                      <a:pt x="119" y="3"/>
                    </a:cubicBezTo>
                    <a:cubicBezTo>
                      <a:pt x="122" y="5"/>
                      <a:pt x="122" y="9"/>
                      <a:pt x="119" y="12"/>
                    </a:cubicBezTo>
                    <a:lnTo>
                      <a:pt x="32" y="99"/>
                    </a:lnTo>
                    <a:close/>
                  </a:path>
                </a:pathLst>
              </a:custGeom>
              <a:solidFill>
                <a:srgbClr val="D91F2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62" name="Freeform 501"/>
              <p:cNvSpPr>
                <a:spLocks noEditPoints="1"/>
              </p:cNvSpPr>
              <p:nvPr/>
            </p:nvSpPr>
            <p:spPr bwMode="auto">
              <a:xfrm>
                <a:off x="3573" y="1608"/>
                <a:ext cx="150" cy="150"/>
              </a:xfrm>
              <a:custGeom>
                <a:avLst/>
                <a:gdLst>
                  <a:gd name="T0" fmla="*/ 134 w 150"/>
                  <a:gd name="T1" fmla="*/ 16 h 150"/>
                  <a:gd name="T2" fmla="*/ 134 w 150"/>
                  <a:gd name="T3" fmla="*/ 134 h 150"/>
                  <a:gd name="T4" fmla="*/ 16 w 150"/>
                  <a:gd name="T5" fmla="*/ 134 h 150"/>
                  <a:gd name="T6" fmla="*/ 16 w 150"/>
                  <a:gd name="T7" fmla="*/ 16 h 150"/>
                  <a:gd name="T8" fmla="*/ 134 w 150"/>
                  <a:gd name="T9" fmla="*/ 16 h 150"/>
                  <a:gd name="T10" fmla="*/ 150 w 150"/>
                  <a:gd name="T11" fmla="*/ 0 h 150"/>
                  <a:gd name="T12" fmla="*/ 0 w 150"/>
                  <a:gd name="T13" fmla="*/ 0 h 150"/>
                  <a:gd name="T14" fmla="*/ 0 w 150"/>
                  <a:gd name="T15" fmla="*/ 150 h 150"/>
                  <a:gd name="T16" fmla="*/ 150 w 150"/>
                  <a:gd name="T17" fmla="*/ 150 h 150"/>
                  <a:gd name="T18" fmla="*/ 150 w 150"/>
                  <a:gd name="T19"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0" h="150">
                    <a:moveTo>
                      <a:pt x="134" y="16"/>
                    </a:moveTo>
                    <a:lnTo>
                      <a:pt x="134" y="134"/>
                    </a:lnTo>
                    <a:lnTo>
                      <a:pt x="16" y="134"/>
                    </a:lnTo>
                    <a:lnTo>
                      <a:pt x="16" y="16"/>
                    </a:lnTo>
                    <a:lnTo>
                      <a:pt x="134" y="16"/>
                    </a:lnTo>
                    <a:close/>
                    <a:moveTo>
                      <a:pt x="150" y="0"/>
                    </a:moveTo>
                    <a:lnTo>
                      <a:pt x="0" y="0"/>
                    </a:lnTo>
                    <a:lnTo>
                      <a:pt x="0" y="150"/>
                    </a:lnTo>
                    <a:lnTo>
                      <a:pt x="150" y="150"/>
                    </a:lnTo>
                    <a:lnTo>
                      <a:pt x="150" y="0"/>
                    </a:lnTo>
                    <a:close/>
                  </a:path>
                </a:pathLst>
              </a:custGeom>
              <a:solidFill>
                <a:srgbClr val="00529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63" name="Freeform 502"/>
              <p:cNvSpPr>
                <a:spLocks noEditPoints="1"/>
              </p:cNvSpPr>
              <p:nvPr/>
            </p:nvSpPr>
            <p:spPr bwMode="auto">
              <a:xfrm>
                <a:off x="3573" y="1608"/>
                <a:ext cx="150" cy="150"/>
              </a:xfrm>
              <a:custGeom>
                <a:avLst/>
                <a:gdLst>
                  <a:gd name="T0" fmla="*/ 134 w 150"/>
                  <a:gd name="T1" fmla="*/ 16 h 150"/>
                  <a:gd name="T2" fmla="*/ 134 w 150"/>
                  <a:gd name="T3" fmla="*/ 134 h 150"/>
                  <a:gd name="T4" fmla="*/ 16 w 150"/>
                  <a:gd name="T5" fmla="*/ 134 h 150"/>
                  <a:gd name="T6" fmla="*/ 16 w 150"/>
                  <a:gd name="T7" fmla="*/ 16 h 150"/>
                  <a:gd name="T8" fmla="*/ 134 w 150"/>
                  <a:gd name="T9" fmla="*/ 16 h 150"/>
                  <a:gd name="T10" fmla="*/ 150 w 150"/>
                  <a:gd name="T11" fmla="*/ 0 h 150"/>
                  <a:gd name="T12" fmla="*/ 0 w 150"/>
                  <a:gd name="T13" fmla="*/ 0 h 150"/>
                  <a:gd name="T14" fmla="*/ 0 w 150"/>
                  <a:gd name="T15" fmla="*/ 150 h 150"/>
                  <a:gd name="T16" fmla="*/ 150 w 150"/>
                  <a:gd name="T17" fmla="*/ 150 h 150"/>
                  <a:gd name="T18" fmla="*/ 150 w 150"/>
                  <a:gd name="T19"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0" h="150">
                    <a:moveTo>
                      <a:pt x="134" y="16"/>
                    </a:moveTo>
                    <a:lnTo>
                      <a:pt x="134" y="134"/>
                    </a:lnTo>
                    <a:lnTo>
                      <a:pt x="16" y="134"/>
                    </a:lnTo>
                    <a:lnTo>
                      <a:pt x="16" y="16"/>
                    </a:lnTo>
                    <a:lnTo>
                      <a:pt x="134" y="16"/>
                    </a:lnTo>
                    <a:moveTo>
                      <a:pt x="150" y="0"/>
                    </a:moveTo>
                    <a:lnTo>
                      <a:pt x="0" y="0"/>
                    </a:lnTo>
                    <a:lnTo>
                      <a:pt x="0" y="150"/>
                    </a:lnTo>
                    <a:lnTo>
                      <a:pt x="150" y="150"/>
                    </a:lnTo>
                    <a:lnTo>
                      <a:pt x="15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64" name="Freeform 503"/>
              <p:cNvSpPr>
                <a:spLocks noEditPoints="1"/>
              </p:cNvSpPr>
              <p:nvPr/>
            </p:nvSpPr>
            <p:spPr bwMode="auto">
              <a:xfrm>
                <a:off x="3775" y="1638"/>
                <a:ext cx="310" cy="88"/>
              </a:xfrm>
              <a:custGeom>
                <a:avLst/>
                <a:gdLst>
                  <a:gd name="T0" fmla="*/ 310 w 310"/>
                  <a:gd name="T1" fmla="*/ 32 h 88"/>
                  <a:gd name="T2" fmla="*/ 0 w 310"/>
                  <a:gd name="T3" fmla="*/ 32 h 88"/>
                  <a:gd name="T4" fmla="*/ 0 w 310"/>
                  <a:gd name="T5" fmla="*/ 0 h 88"/>
                  <a:gd name="T6" fmla="*/ 310 w 310"/>
                  <a:gd name="T7" fmla="*/ 0 h 88"/>
                  <a:gd name="T8" fmla="*/ 310 w 310"/>
                  <a:gd name="T9" fmla="*/ 32 h 88"/>
                  <a:gd name="T10" fmla="*/ 96 w 310"/>
                  <a:gd name="T11" fmla="*/ 56 h 88"/>
                  <a:gd name="T12" fmla="*/ 0 w 310"/>
                  <a:gd name="T13" fmla="*/ 56 h 88"/>
                  <a:gd name="T14" fmla="*/ 0 w 310"/>
                  <a:gd name="T15" fmla="*/ 88 h 88"/>
                  <a:gd name="T16" fmla="*/ 96 w 310"/>
                  <a:gd name="T17" fmla="*/ 88 h 88"/>
                  <a:gd name="T18" fmla="*/ 96 w 310"/>
                  <a:gd name="T19" fmla="*/ 56 h 88"/>
                  <a:gd name="T20" fmla="*/ 310 w 310"/>
                  <a:gd name="T21" fmla="*/ 56 h 88"/>
                  <a:gd name="T22" fmla="*/ 138 w 310"/>
                  <a:gd name="T23" fmla="*/ 56 h 88"/>
                  <a:gd name="T24" fmla="*/ 138 w 310"/>
                  <a:gd name="T25" fmla="*/ 88 h 88"/>
                  <a:gd name="T26" fmla="*/ 310 w 310"/>
                  <a:gd name="T27" fmla="*/ 88 h 88"/>
                  <a:gd name="T28" fmla="*/ 310 w 310"/>
                  <a:gd name="T29" fmla="*/ 56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10" h="88">
                    <a:moveTo>
                      <a:pt x="310" y="32"/>
                    </a:moveTo>
                    <a:lnTo>
                      <a:pt x="0" y="32"/>
                    </a:lnTo>
                    <a:lnTo>
                      <a:pt x="0" y="0"/>
                    </a:lnTo>
                    <a:lnTo>
                      <a:pt x="310" y="0"/>
                    </a:lnTo>
                    <a:lnTo>
                      <a:pt x="310" y="32"/>
                    </a:lnTo>
                    <a:close/>
                    <a:moveTo>
                      <a:pt x="96" y="56"/>
                    </a:moveTo>
                    <a:lnTo>
                      <a:pt x="0" y="56"/>
                    </a:lnTo>
                    <a:lnTo>
                      <a:pt x="0" y="88"/>
                    </a:lnTo>
                    <a:lnTo>
                      <a:pt x="96" y="88"/>
                    </a:lnTo>
                    <a:lnTo>
                      <a:pt x="96" y="56"/>
                    </a:lnTo>
                    <a:close/>
                    <a:moveTo>
                      <a:pt x="310" y="56"/>
                    </a:moveTo>
                    <a:lnTo>
                      <a:pt x="138" y="56"/>
                    </a:lnTo>
                    <a:lnTo>
                      <a:pt x="138" y="88"/>
                    </a:lnTo>
                    <a:lnTo>
                      <a:pt x="310" y="88"/>
                    </a:lnTo>
                    <a:lnTo>
                      <a:pt x="310" y="56"/>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65" name="Freeform 504"/>
              <p:cNvSpPr>
                <a:spLocks/>
              </p:cNvSpPr>
              <p:nvPr/>
            </p:nvSpPr>
            <p:spPr bwMode="auto">
              <a:xfrm>
                <a:off x="3593" y="1533"/>
                <a:ext cx="244" cy="197"/>
              </a:xfrm>
              <a:custGeom>
                <a:avLst/>
                <a:gdLst>
                  <a:gd name="T0" fmla="*/ 32 w 122"/>
                  <a:gd name="T1" fmla="*/ 99 h 99"/>
                  <a:gd name="T2" fmla="*/ 2 w 122"/>
                  <a:gd name="T3" fmla="*/ 69 h 99"/>
                  <a:gd name="T4" fmla="*/ 2 w 122"/>
                  <a:gd name="T5" fmla="*/ 60 h 99"/>
                  <a:gd name="T6" fmla="*/ 12 w 122"/>
                  <a:gd name="T7" fmla="*/ 60 h 99"/>
                  <a:gd name="T8" fmla="*/ 32 w 122"/>
                  <a:gd name="T9" fmla="*/ 81 h 99"/>
                  <a:gd name="T10" fmla="*/ 110 w 122"/>
                  <a:gd name="T11" fmla="*/ 3 h 99"/>
                  <a:gd name="T12" fmla="*/ 119 w 122"/>
                  <a:gd name="T13" fmla="*/ 3 h 99"/>
                  <a:gd name="T14" fmla="*/ 119 w 122"/>
                  <a:gd name="T15" fmla="*/ 12 h 99"/>
                  <a:gd name="T16" fmla="*/ 32 w 122"/>
                  <a:gd name="T17" fmla="*/ 99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2" h="99">
                    <a:moveTo>
                      <a:pt x="32" y="99"/>
                    </a:moveTo>
                    <a:cubicBezTo>
                      <a:pt x="2" y="69"/>
                      <a:pt x="2" y="69"/>
                      <a:pt x="2" y="69"/>
                    </a:cubicBezTo>
                    <a:cubicBezTo>
                      <a:pt x="0" y="67"/>
                      <a:pt x="0" y="63"/>
                      <a:pt x="2" y="60"/>
                    </a:cubicBezTo>
                    <a:cubicBezTo>
                      <a:pt x="5" y="57"/>
                      <a:pt x="9" y="57"/>
                      <a:pt x="12" y="60"/>
                    </a:cubicBezTo>
                    <a:cubicBezTo>
                      <a:pt x="32" y="81"/>
                      <a:pt x="32" y="81"/>
                      <a:pt x="32" y="81"/>
                    </a:cubicBezTo>
                    <a:cubicBezTo>
                      <a:pt x="110" y="3"/>
                      <a:pt x="110" y="3"/>
                      <a:pt x="110" y="3"/>
                    </a:cubicBezTo>
                    <a:cubicBezTo>
                      <a:pt x="113" y="0"/>
                      <a:pt x="117" y="0"/>
                      <a:pt x="119" y="3"/>
                    </a:cubicBezTo>
                    <a:cubicBezTo>
                      <a:pt x="122" y="5"/>
                      <a:pt x="122" y="10"/>
                      <a:pt x="119" y="12"/>
                    </a:cubicBezTo>
                    <a:lnTo>
                      <a:pt x="32" y="99"/>
                    </a:lnTo>
                    <a:close/>
                  </a:path>
                </a:pathLst>
              </a:custGeom>
              <a:solidFill>
                <a:srgbClr val="D91F2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66" name="Freeform 505"/>
              <p:cNvSpPr>
                <a:spLocks noEditPoints="1"/>
              </p:cNvSpPr>
              <p:nvPr/>
            </p:nvSpPr>
            <p:spPr bwMode="auto">
              <a:xfrm>
                <a:off x="3573" y="1850"/>
                <a:ext cx="150" cy="150"/>
              </a:xfrm>
              <a:custGeom>
                <a:avLst/>
                <a:gdLst>
                  <a:gd name="T0" fmla="*/ 134 w 150"/>
                  <a:gd name="T1" fmla="*/ 16 h 150"/>
                  <a:gd name="T2" fmla="*/ 134 w 150"/>
                  <a:gd name="T3" fmla="*/ 134 h 150"/>
                  <a:gd name="T4" fmla="*/ 16 w 150"/>
                  <a:gd name="T5" fmla="*/ 134 h 150"/>
                  <a:gd name="T6" fmla="*/ 16 w 150"/>
                  <a:gd name="T7" fmla="*/ 16 h 150"/>
                  <a:gd name="T8" fmla="*/ 134 w 150"/>
                  <a:gd name="T9" fmla="*/ 16 h 150"/>
                  <a:gd name="T10" fmla="*/ 150 w 150"/>
                  <a:gd name="T11" fmla="*/ 0 h 150"/>
                  <a:gd name="T12" fmla="*/ 0 w 150"/>
                  <a:gd name="T13" fmla="*/ 0 h 150"/>
                  <a:gd name="T14" fmla="*/ 0 w 150"/>
                  <a:gd name="T15" fmla="*/ 150 h 150"/>
                  <a:gd name="T16" fmla="*/ 150 w 150"/>
                  <a:gd name="T17" fmla="*/ 150 h 150"/>
                  <a:gd name="T18" fmla="*/ 150 w 150"/>
                  <a:gd name="T19"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0" h="150">
                    <a:moveTo>
                      <a:pt x="134" y="16"/>
                    </a:moveTo>
                    <a:lnTo>
                      <a:pt x="134" y="134"/>
                    </a:lnTo>
                    <a:lnTo>
                      <a:pt x="16" y="134"/>
                    </a:lnTo>
                    <a:lnTo>
                      <a:pt x="16" y="16"/>
                    </a:lnTo>
                    <a:lnTo>
                      <a:pt x="134" y="16"/>
                    </a:lnTo>
                    <a:close/>
                    <a:moveTo>
                      <a:pt x="150" y="0"/>
                    </a:moveTo>
                    <a:lnTo>
                      <a:pt x="0" y="0"/>
                    </a:lnTo>
                    <a:lnTo>
                      <a:pt x="0" y="150"/>
                    </a:lnTo>
                    <a:lnTo>
                      <a:pt x="150" y="150"/>
                    </a:lnTo>
                    <a:lnTo>
                      <a:pt x="150" y="0"/>
                    </a:lnTo>
                    <a:close/>
                  </a:path>
                </a:pathLst>
              </a:custGeom>
              <a:solidFill>
                <a:srgbClr val="00529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67" name="Freeform 506"/>
              <p:cNvSpPr>
                <a:spLocks noEditPoints="1"/>
              </p:cNvSpPr>
              <p:nvPr/>
            </p:nvSpPr>
            <p:spPr bwMode="auto">
              <a:xfrm>
                <a:off x="3573" y="1850"/>
                <a:ext cx="150" cy="150"/>
              </a:xfrm>
              <a:custGeom>
                <a:avLst/>
                <a:gdLst>
                  <a:gd name="T0" fmla="*/ 134 w 150"/>
                  <a:gd name="T1" fmla="*/ 16 h 150"/>
                  <a:gd name="T2" fmla="*/ 134 w 150"/>
                  <a:gd name="T3" fmla="*/ 134 h 150"/>
                  <a:gd name="T4" fmla="*/ 16 w 150"/>
                  <a:gd name="T5" fmla="*/ 134 h 150"/>
                  <a:gd name="T6" fmla="*/ 16 w 150"/>
                  <a:gd name="T7" fmla="*/ 16 h 150"/>
                  <a:gd name="T8" fmla="*/ 134 w 150"/>
                  <a:gd name="T9" fmla="*/ 16 h 150"/>
                  <a:gd name="T10" fmla="*/ 150 w 150"/>
                  <a:gd name="T11" fmla="*/ 0 h 150"/>
                  <a:gd name="T12" fmla="*/ 0 w 150"/>
                  <a:gd name="T13" fmla="*/ 0 h 150"/>
                  <a:gd name="T14" fmla="*/ 0 w 150"/>
                  <a:gd name="T15" fmla="*/ 150 h 150"/>
                  <a:gd name="T16" fmla="*/ 150 w 150"/>
                  <a:gd name="T17" fmla="*/ 150 h 150"/>
                  <a:gd name="T18" fmla="*/ 150 w 150"/>
                  <a:gd name="T19"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0" h="150">
                    <a:moveTo>
                      <a:pt x="134" y="16"/>
                    </a:moveTo>
                    <a:lnTo>
                      <a:pt x="134" y="134"/>
                    </a:lnTo>
                    <a:lnTo>
                      <a:pt x="16" y="134"/>
                    </a:lnTo>
                    <a:lnTo>
                      <a:pt x="16" y="16"/>
                    </a:lnTo>
                    <a:lnTo>
                      <a:pt x="134" y="16"/>
                    </a:lnTo>
                    <a:moveTo>
                      <a:pt x="150" y="0"/>
                    </a:moveTo>
                    <a:lnTo>
                      <a:pt x="0" y="0"/>
                    </a:lnTo>
                    <a:lnTo>
                      <a:pt x="0" y="150"/>
                    </a:lnTo>
                    <a:lnTo>
                      <a:pt x="150" y="150"/>
                    </a:lnTo>
                    <a:lnTo>
                      <a:pt x="15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68" name="Freeform 507"/>
              <p:cNvSpPr>
                <a:spLocks noEditPoints="1"/>
              </p:cNvSpPr>
              <p:nvPr/>
            </p:nvSpPr>
            <p:spPr bwMode="auto">
              <a:xfrm>
                <a:off x="3775" y="1880"/>
                <a:ext cx="310" cy="88"/>
              </a:xfrm>
              <a:custGeom>
                <a:avLst/>
                <a:gdLst>
                  <a:gd name="T0" fmla="*/ 310 w 310"/>
                  <a:gd name="T1" fmla="*/ 32 h 88"/>
                  <a:gd name="T2" fmla="*/ 0 w 310"/>
                  <a:gd name="T3" fmla="*/ 32 h 88"/>
                  <a:gd name="T4" fmla="*/ 0 w 310"/>
                  <a:gd name="T5" fmla="*/ 0 h 88"/>
                  <a:gd name="T6" fmla="*/ 310 w 310"/>
                  <a:gd name="T7" fmla="*/ 0 h 88"/>
                  <a:gd name="T8" fmla="*/ 310 w 310"/>
                  <a:gd name="T9" fmla="*/ 32 h 88"/>
                  <a:gd name="T10" fmla="*/ 96 w 310"/>
                  <a:gd name="T11" fmla="*/ 56 h 88"/>
                  <a:gd name="T12" fmla="*/ 0 w 310"/>
                  <a:gd name="T13" fmla="*/ 56 h 88"/>
                  <a:gd name="T14" fmla="*/ 0 w 310"/>
                  <a:gd name="T15" fmla="*/ 88 h 88"/>
                  <a:gd name="T16" fmla="*/ 96 w 310"/>
                  <a:gd name="T17" fmla="*/ 88 h 88"/>
                  <a:gd name="T18" fmla="*/ 96 w 310"/>
                  <a:gd name="T19" fmla="*/ 56 h 88"/>
                  <a:gd name="T20" fmla="*/ 310 w 310"/>
                  <a:gd name="T21" fmla="*/ 56 h 88"/>
                  <a:gd name="T22" fmla="*/ 138 w 310"/>
                  <a:gd name="T23" fmla="*/ 56 h 88"/>
                  <a:gd name="T24" fmla="*/ 138 w 310"/>
                  <a:gd name="T25" fmla="*/ 88 h 88"/>
                  <a:gd name="T26" fmla="*/ 310 w 310"/>
                  <a:gd name="T27" fmla="*/ 88 h 88"/>
                  <a:gd name="T28" fmla="*/ 310 w 310"/>
                  <a:gd name="T29" fmla="*/ 56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10" h="88">
                    <a:moveTo>
                      <a:pt x="310" y="32"/>
                    </a:moveTo>
                    <a:lnTo>
                      <a:pt x="0" y="32"/>
                    </a:lnTo>
                    <a:lnTo>
                      <a:pt x="0" y="0"/>
                    </a:lnTo>
                    <a:lnTo>
                      <a:pt x="310" y="0"/>
                    </a:lnTo>
                    <a:lnTo>
                      <a:pt x="310" y="32"/>
                    </a:lnTo>
                    <a:close/>
                    <a:moveTo>
                      <a:pt x="96" y="56"/>
                    </a:moveTo>
                    <a:lnTo>
                      <a:pt x="0" y="56"/>
                    </a:lnTo>
                    <a:lnTo>
                      <a:pt x="0" y="88"/>
                    </a:lnTo>
                    <a:lnTo>
                      <a:pt x="96" y="88"/>
                    </a:lnTo>
                    <a:lnTo>
                      <a:pt x="96" y="56"/>
                    </a:lnTo>
                    <a:close/>
                    <a:moveTo>
                      <a:pt x="310" y="56"/>
                    </a:moveTo>
                    <a:lnTo>
                      <a:pt x="138" y="56"/>
                    </a:lnTo>
                    <a:lnTo>
                      <a:pt x="138" y="88"/>
                    </a:lnTo>
                    <a:lnTo>
                      <a:pt x="310" y="88"/>
                    </a:lnTo>
                    <a:lnTo>
                      <a:pt x="310" y="56"/>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69" name="Freeform 508"/>
              <p:cNvSpPr>
                <a:spLocks/>
              </p:cNvSpPr>
              <p:nvPr/>
            </p:nvSpPr>
            <p:spPr bwMode="auto">
              <a:xfrm>
                <a:off x="3593" y="1774"/>
                <a:ext cx="244" cy="200"/>
              </a:xfrm>
              <a:custGeom>
                <a:avLst/>
                <a:gdLst>
                  <a:gd name="T0" fmla="*/ 32 w 122"/>
                  <a:gd name="T1" fmla="*/ 100 h 100"/>
                  <a:gd name="T2" fmla="*/ 2 w 122"/>
                  <a:gd name="T3" fmla="*/ 69 h 100"/>
                  <a:gd name="T4" fmla="*/ 2 w 122"/>
                  <a:gd name="T5" fmla="*/ 60 h 100"/>
                  <a:gd name="T6" fmla="*/ 12 w 122"/>
                  <a:gd name="T7" fmla="*/ 60 h 100"/>
                  <a:gd name="T8" fmla="*/ 32 w 122"/>
                  <a:gd name="T9" fmla="*/ 81 h 100"/>
                  <a:gd name="T10" fmla="*/ 110 w 122"/>
                  <a:gd name="T11" fmla="*/ 3 h 100"/>
                  <a:gd name="T12" fmla="*/ 119 w 122"/>
                  <a:gd name="T13" fmla="*/ 3 h 100"/>
                  <a:gd name="T14" fmla="*/ 119 w 122"/>
                  <a:gd name="T15" fmla="*/ 12 h 100"/>
                  <a:gd name="T16" fmla="*/ 32 w 122"/>
                  <a:gd name="T17" fmla="*/ 10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2" h="100">
                    <a:moveTo>
                      <a:pt x="32" y="100"/>
                    </a:moveTo>
                    <a:cubicBezTo>
                      <a:pt x="2" y="69"/>
                      <a:pt x="2" y="69"/>
                      <a:pt x="2" y="69"/>
                    </a:cubicBezTo>
                    <a:cubicBezTo>
                      <a:pt x="0" y="67"/>
                      <a:pt x="0" y="63"/>
                      <a:pt x="2" y="60"/>
                    </a:cubicBezTo>
                    <a:cubicBezTo>
                      <a:pt x="5" y="57"/>
                      <a:pt x="9" y="57"/>
                      <a:pt x="12" y="60"/>
                    </a:cubicBezTo>
                    <a:cubicBezTo>
                      <a:pt x="32" y="81"/>
                      <a:pt x="32" y="81"/>
                      <a:pt x="32" y="81"/>
                    </a:cubicBezTo>
                    <a:cubicBezTo>
                      <a:pt x="110" y="3"/>
                      <a:pt x="110" y="3"/>
                      <a:pt x="110" y="3"/>
                    </a:cubicBezTo>
                    <a:cubicBezTo>
                      <a:pt x="113" y="0"/>
                      <a:pt x="117" y="0"/>
                      <a:pt x="119" y="3"/>
                    </a:cubicBezTo>
                    <a:cubicBezTo>
                      <a:pt x="122" y="6"/>
                      <a:pt x="122" y="10"/>
                      <a:pt x="119" y="12"/>
                    </a:cubicBezTo>
                    <a:lnTo>
                      <a:pt x="32" y="100"/>
                    </a:lnTo>
                    <a:close/>
                  </a:path>
                </a:pathLst>
              </a:custGeom>
              <a:solidFill>
                <a:srgbClr val="D91F2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70" name="Rectangle 509"/>
              <p:cNvSpPr>
                <a:spLocks noChangeArrowheads="1"/>
              </p:cNvSpPr>
              <p:nvPr/>
            </p:nvSpPr>
            <p:spPr bwMode="auto">
              <a:xfrm>
                <a:off x="1536" y="2458"/>
                <a:ext cx="1537" cy="153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71" name="Rectangle 510"/>
              <p:cNvSpPr>
                <a:spLocks noChangeArrowheads="1"/>
              </p:cNvSpPr>
              <p:nvPr/>
            </p:nvSpPr>
            <p:spPr bwMode="auto">
              <a:xfrm>
                <a:off x="1536" y="2458"/>
                <a:ext cx="1537" cy="15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72" name="Freeform 511"/>
              <p:cNvSpPr>
                <a:spLocks noEditPoints="1"/>
              </p:cNvSpPr>
              <p:nvPr/>
            </p:nvSpPr>
            <p:spPr bwMode="auto">
              <a:xfrm>
                <a:off x="2248" y="2668"/>
                <a:ext cx="90" cy="1093"/>
              </a:xfrm>
              <a:custGeom>
                <a:avLst/>
                <a:gdLst>
                  <a:gd name="T0" fmla="*/ 45 w 45"/>
                  <a:gd name="T1" fmla="*/ 350 h 547"/>
                  <a:gd name="T2" fmla="*/ 0 w 45"/>
                  <a:gd name="T3" fmla="*/ 374 h 547"/>
                  <a:gd name="T4" fmla="*/ 0 w 45"/>
                  <a:gd name="T5" fmla="*/ 547 h 547"/>
                  <a:gd name="T6" fmla="*/ 45 w 45"/>
                  <a:gd name="T7" fmla="*/ 547 h 547"/>
                  <a:gd name="T8" fmla="*/ 45 w 45"/>
                  <a:gd name="T9" fmla="*/ 350 h 547"/>
                  <a:gd name="T10" fmla="*/ 23 w 45"/>
                  <a:gd name="T11" fmla="*/ 0 h 547"/>
                  <a:gd name="T12" fmla="*/ 0 w 45"/>
                  <a:gd name="T13" fmla="*/ 0 h 547"/>
                  <a:gd name="T14" fmla="*/ 0 w 45"/>
                  <a:gd name="T15" fmla="*/ 24 h 547"/>
                  <a:gd name="T16" fmla="*/ 45 w 45"/>
                  <a:gd name="T17" fmla="*/ 49 h 547"/>
                  <a:gd name="T18" fmla="*/ 45 w 45"/>
                  <a:gd name="T19" fmla="*/ 22 h 547"/>
                  <a:gd name="T20" fmla="*/ 23 w 45"/>
                  <a:gd name="T21" fmla="*/ 0 h 5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5" h="547">
                    <a:moveTo>
                      <a:pt x="45" y="350"/>
                    </a:moveTo>
                    <a:cubicBezTo>
                      <a:pt x="31" y="360"/>
                      <a:pt x="15" y="368"/>
                      <a:pt x="0" y="374"/>
                    </a:cubicBezTo>
                    <a:cubicBezTo>
                      <a:pt x="0" y="547"/>
                      <a:pt x="0" y="547"/>
                      <a:pt x="0" y="547"/>
                    </a:cubicBezTo>
                    <a:cubicBezTo>
                      <a:pt x="45" y="547"/>
                      <a:pt x="45" y="547"/>
                      <a:pt x="45" y="547"/>
                    </a:cubicBezTo>
                    <a:cubicBezTo>
                      <a:pt x="45" y="350"/>
                      <a:pt x="45" y="350"/>
                      <a:pt x="45" y="350"/>
                    </a:cubicBezTo>
                    <a:moveTo>
                      <a:pt x="23" y="0"/>
                    </a:moveTo>
                    <a:cubicBezTo>
                      <a:pt x="23" y="0"/>
                      <a:pt x="23" y="0"/>
                      <a:pt x="0" y="0"/>
                    </a:cubicBezTo>
                    <a:cubicBezTo>
                      <a:pt x="0" y="24"/>
                      <a:pt x="0" y="24"/>
                      <a:pt x="0" y="24"/>
                    </a:cubicBezTo>
                    <a:cubicBezTo>
                      <a:pt x="15" y="30"/>
                      <a:pt x="31" y="38"/>
                      <a:pt x="45" y="49"/>
                    </a:cubicBezTo>
                    <a:cubicBezTo>
                      <a:pt x="45" y="22"/>
                      <a:pt x="45" y="22"/>
                      <a:pt x="45" y="22"/>
                    </a:cubicBezTo>
                    <a:cubicBezTo>
                      <a:pt x="45" y="9"/>
                      <a:pt x="35" y="0"/>
                      <a:pt x="23" y="0"/>
                    </a:cubicBezTo>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73" name="Freeform 512"/>
              <p:cNvSpPr>
                <a:spLocks/>
              </p:cNvSpPr>
              <p:nvPr/>
            </p:nvSpPr>
            <p:spPr bwMode="auto">
              <a:xfrm>
                <a:off x="2905" y="2668"/>
                <a:ext cx="90" cy="1093"/>
              </a:xfrm>
              <a:custGeom>
                <a:avLst/>
                <a:gdLst>
                  <a:gd name="T0" fmla="*/ 23 w 45"/>
                  <a:gd name="T1" fmla="*/ 0 h 547"/>
                  <a:gd name="T2" fmla="*/ 0 w 45"/>
                  <a:gd name="T3" fmla="*/ 0 h 547"/>
                  <a:gd name="T4" fmla="*/ 0 w 45"/>
                  <a:gd name="T5" fmla="*/ 547 h 547"/>
                  <a:gd name="T6" fmla="*/ 45 w 45"/>
                  <a:gd name="T7" fmla="*/ 547 h 547"/>
                  <a:gd name="T8" fmla="*/ 45 w 45"/>
                  <a:gd name="T9" fmla="*/ 22 h 547"/>
                  <a:gd name="T10" fmla="*/ 23 w 45"/>
                  <a:gd name="T11" fmla="*/ 0 h 547"/>
                </a:gdLst>
                <a:ahLst/>
                <a:cxnLst>
                  <a:cxn ang="0">
                    <a:pos x="T0" y="T1"/>
                  </a:cxn>
                  <a:cxn ang="0">
                    <a:pos x="T2" y="T3"/>
                  </a:cxn>
                  <a:cxn ang="0">
                    <a:pos x="T4" y="T5"/>
                  </a:cxn>
                  <a:cxn ang="0">
                    <a:pos x="T6" y="T7"/>
                  </a:cxn>
                  <a:cxn ang="0">
                    <a:pos x="T8" y="T9"/>
                  </a:cxn>
                  <a:cxn ang="0">
                    <a:pos x="T10" y="T11"/>
                  </a:cxn>
                </a:cxnLst>
                <a:rect l="0" t="0" r="r" b="b"/>
                <a:pathLst>
                  <a:path w="45" h="547">
                    <a:moveTo>
                      <a:pt x="23" y="0"/>
                    </a:moveTo>
                    <a:cubicBezTo>
                      <a:pt x="23" y="0"/>
                      <a:pt x="23" y="0"/>
                      <a:pt x="0" y="0"/>
                    </a:cubicBezTo>
                    <a:cubicBezTo>
                      <a:pt x="0" y="547"/>
                      <a:pt x="0" y="547"/>
                      <a:pt x="0" y="547"/>
                    </a:cubicBezTo>
                    <a:cubicBezTo>
                      <a:pt x="45" y="547"/>
                      <a:pt x="45" y="547"/>
                      <a:pt x="45" y="547"/>
                    </a:cubicBezTo>
                    <a:cubicBezTo>
                      <a:pt x="45" y="22"/>
                      <a:pt x="45" y="22"/>
                      <a:pt x="45" y="22"/>
                    </a:cubicBezTo>
                    <a:cubicBezTo>
                      <a:pt x="45" y="9"/>
                      <a:pt x="35" y="0"/>
                      <a:pt x="23" y="0"/>
                    </a:cubicBezTo>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74" name="Rectangle 513"/>
              <p:cNvSpPr>
                <a:spLocks noChangeArrowheads="1"/>
              </p:cNvSpPr>
              <p:nvPr/>
            </p:nvSpPr>
            <p:spPr bwMode="auto">
              <a:xfrm>
                <a:off x="1536" y="3761"/>
                <a:ext cx="1537" cy="232"/>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75" name="Rectangle 514"/>
              <p:cNvSpPr>
                <a:spLocks noChangeArrowheads="1"/>
              </p:cNvSpPr>
              <p:nvPr/>
            </p:nvSpPr>
            <p:spPr bwMode="auto">
              <a:xfrm>
                <a:off x="1536" y="3761"/>
                <a:ext cx="1537"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76" name="Freeform 515"/>
              <p:cNvSpPr>
                <a:spLocks noEditPoints="1"/>
              </p:cNvSpPr>
              <p:nvPr/>
            </p:nvSpPr>
            <p:spPr bwMode="auto">
              <a:xfrm>
                <a:off x="1720" y="3763"/>
                <a:ext cx="1279" cy="118"/>
              </a:xfrm>
              <a:custGeom>
                <a:avLst/>
                <a:gdLst>
                  <a:gd name="T0" fmla="*/ 0 w 639"/>
                  <a:gd name="T1" fmla="*/ 54 h 59"/>
                  <a:gd name="T2" fmla="*/ 13 w 639"/>
                  <a:gd name="T3" fmla="*/ 59 h 59"/>
                  <a:gd name="T4" fmla="*/ 241 w 639"/>
                  <a:gd name="T5" fmla="*/ 59 h 59"/>
                  <a:gd name="T6" fmla="*/ 241 w 639"/>
                  <a:gd name="T7" fmla="*/ 59 h 59"/>
                  <a:gd name="T8" fmla="*/ 14 w 639"/>
                  <a:gd name="T9" fmla="*/ 59 h 59"/>
                  <a:gd name="T10" fmla="*/ 0 w 639"/>
                  <a:gd name="T11" fmla="*/ 54 h 59"/>
                  <a:gd name="T12" fmla="*/ 328 w 639"/>
                  <a:gd name="T13" fmla="*/ 54 h 59"/>
                  <a:gd name="T14" fmla="*/ 341 w 639"/>
                  <a:gd name="T15" fmla="*/ 59 h 59"/>
                  <a:gd name="T16" fmla="*/ 569 w 639"/>
                  <a:gd name="T17" fmla="*/ 59 h 59"/>
                  <a:gd name="T18" fmla="*/ 569 w 639"/>
                  <a:gd name="T19" fmla="*/ 59 h 59"/>
                  <a:gd name="T20" fmla="*/ 342 w 639"/>
                  <a:gd name="T21" fmla="*/ 59 h 59"/>
                  <a:gd name="T22" fmla="*/ 328 w 639"/>
                  <a:gd name="T23" fmla="*/ 54 h 59"/>
                  <a:gd name="T24" fmla="*/ 311 w 639"/>
                  <a:gd name="T25" fmla="*/ 0 h 59"/>
                  <a:gd name="T26" fmla="*/ 264 w 639"/>
                  <a:gd name="T27" fmla="*/ 0 h 59"/>
                  <a:gd name="T28" fmla="*/ 264 w 639"/>
                  <a:gd name="T29" fmla="*/ 37 h 59"/>
                  <a:gd name="T30" fmla="*/ 246 w 639"/>
                  <a:gd name="T31" fmla="*/ 59 h 59"/>
                  <a:gd name="T32" fmla="*/ 274 w 639"/>
                  <a:gd name="T33" fmla="*/ 45 h 59"/>
                  <a:gd name="T34" fmla="*/ 311 w 639"/>
                  <a:gd name="T35" fmla="*/ 0 h 59"/>
                  <a:gd name="T36" fmla="*/ 639 w 639"/>
                  <a:gd name="T37" fmla="*/ 0 h 59"/>
                  <a:gd name="T38" fmla="*/ 592 w 639"/>
                  <a:gd name="T39" fmla="*/ 0 h 59"/>
                  <a:gd name="T40" fmla="*/ 592 w 639"/>
                  <a:gd name="T41" fmla="*/ 37 h 59"/>
                  <a:gd name="T42" fmla="*/ 574 w 639"/>
                  <a:gd name="T43" fmla="*/ 59 h 59"/>
                  <a:gd name="T44" fmla="*/ 602 w 639"/>
                  <a:gd name="T45" fmla="*/ 45 h 59"/>
                  <a:gd name="T46" fmla="*/ 639 w 639"/>
                  <a:gd name="T47" fmla="*/ 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39" h="59">
                    <a:moveTo>
                      <a:pt x="0" y="54"/>
                    </a:moveTo>
                    <a:cubicBezTo>
                      <a:pt x="2" y="57"/>
                      <a:pt x="6" y="59"/>
                      <a:pt x="13" y="59"/>
                    </a:cubicBezTo>
                    <a:cubicBezTo>
                      <a:pt x="13" y="59"/>
                      <a:pt x="13" y="59"/>
                      <a:pt x="241" y="59"/>
                    </a:cubicBezTo>
                    <a:cubicBezTo>
                      <a:pt x="241" y="59"/>
                      <a:pt x="241" y="59"/>
                      <a:pt x="241" y="59"/>
                    </a:cubicBezTo>
                    <a:cubicBezTo>
                      <a:pt x="14" y="59"/>
                      <a:pt x="14" y="59"/>
                      <a:pt x="14" y="59"/>
                    </a:cubicBezTo>
                    <a:cubicBezTo>
                      <a:pt x="9" y="59"/>
                      <a:pt x="4" y="57"/>
                      <a:pt x="0" y="54"/>
                    </a:cubicBezTo>
                    <a:moveTo>
                      <a:pt x="328" y="54"/>
                    </a:moveTo>
                    <a:cubicBezTo>
                      <a:pt x="330" y="57"/>
                      <a:pt x="334" y="59"/>
                      <a:pt x="341" y="59"/>
                    </a:cubicBezTo>
                    <a:cubicBezTo>
                      <a:pt x="341" y="59"/>
                      <a:pt x="341" y="59"/>
                      <a:pt x="569" y="59"/>
                    </a:cubicBezTo>
                    <a:cubicBezTo>
                      <a:pt x="569" y="59"/>
                      <a:pt x="569" y="59"/>
                      <a:pt x="569" y="59"/>
                    </a:cubicBezTo>
                    <a:cubicBezTo>
                      <a:pt x="342" y="59"/>
                      <a:pt x="342" y="59"/>
                      <a:pt x="342" y="59"/>
                    </a:cubicBezTo>
                    <a:cubicBezTo>
                      <a:pt x="337" y="59"/>
                      <a:pt x="332" y="57"/>
                      <a:pt x="328" y="54"/>
                    </a:cubicBezTo>
                    <a:moveTo>
                      <a:pt x="311" y="0"/>
                    </a:moveTo>
                    <a:cubicBezTo>
                      <a:pt x="264" y="0"/>
                      <a:pt x="264" y="0"/>
                      <a:pt x="264" y="0"/>
                    </a:cubicBezTo>
                    <a:cubicBezTo>
                      <a:pt x="264" y="37"/>
                      <a:pt x="264" y="37"/>
                      <a:pt x="264" y="37"/>
                    </a:cubicBezTo>
                    <a:cubicBezTo>
                      <a:pt x="264" y="48"/>
                      <a:pt x="256" y="57"/>
                      <a:pt x="246" y="59"/>
                    </a:cubicBezTo>
                    <a:cubicBezTo>
                      <a:pt x="256" y="57"/>
                      <a:pt x="268" y="52"/>
                      <a:pt x="274" y="45"/>
                    </a:cubicBezTo>
                    <a:cubicBezTo>
                      <a:pt x="311" y="0"/>
                      <a:pt x="311" y="0"/>
                      <a:pt x="311" y="0"/>
                    </a:cubicBezTo>
                    <a:moveTo>
                      <a:pt x="639" y="0"/>
                    </a:moveTo>
                    <a:cubicBezTo>
                      <a:pt x="592" y="0"/>
                      <a:pt x="592" y="0"/>
                      <a:pt x="592" y="0"/>
                    </a:cubicBezTo>
                    <a:cubicBezTo>
                      <a:pt x="592" y="37"/>
                      <a:pt x="592" y="37"/>
                      <a:pt x="592" y="37"/>
                    </a:cubicBezTo>
                    <a:cubicBezTo>
                      <a:pt x="592" y="48"/>
                      <a:pt x="584" y="57"/>
                      <a:pt x="574" y="59"/>
                    </a:cubicBezTo>
                    <a:cubicBezTo>
                      <a:pt x="585" y="57"/>
                      <a:pt x="597" y="52"/>
                      <a:pt x="602" y="45"/>
                    </a:cubicBezTo>
                    <a:cubicBezTo>
                      <a:pt x="639" y="0"/>
                      <a:pt x="639" y="0"/>
                      <a:pt x="639" y="0"/>
                    </a:cubicBezTo>
                  </a:path>
                </a:pathLst>
              </a:custGeom>
              <a:solidFill>
                <a:srgbClr val="39B8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77" name="Freeform 516"/>
              <p:cNvSpPr>
                <a:spLocks/>
              </p:cNvSpPr>
              <p:nvPr/>
            </p:nvSpPr>
            <p:spPr bwMode="auto">
              <a:xfrm>
                <a:off x="1704" y="2602"/>
                <a:ext cx="544" cy="1279"/>
              </a:xfrm>
              <a:custGeom>
                <a:avLst/>
                <a:gdLst>
                  <a:gd name="T0" fmla="*/ 272 w 272"/>
                  <a:gd name="T1" fmla="*/ 618 h 640"/>
                  <a:gd name="T2" fmla="*/ 250 w 272"/>
                  <a:gd name="T3" fmla="*/ 640 h 640"/>
                  <a:gd name="T4" fmla="*/ 22 w 272"/>
                  <a:gd name="T5" fmla="*/ 640 h 640"/>
                  <a:gd name="T6" fmla="*/ 0 w 272"/>
                  <a:gd name="T7" fmla="*/ 618 h 640"/>
                  <a:gd name="T8" fmla="*/ 0 w 272"/>
                  <a:gd name="T9" fmla="*/ 22 h 640"/>
                  <a:gd name="T10" fmla="*/ 22 w 272"/>
                  <a:gd name="T11" fmla="*/ 0 h 640"/>
                  <a:gd name="T12" fmla="*/ 250 w 272"/>
                  <a:gd name="T13" fmla="*/ 0 h 640"/>
                  <a:gd name="T14" fmla="*/ 272 w 272"/>
                  <a:gd name="T15" fmla="*/ 22 h 640"/>
                  <a:gd name="T16" fmla="*/ 272 w 272"/>
                  <a:gd name="T17" fmla="*/ 618 h 6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2" h="640">
                    <a:moveTo>
                      <a:pt x="272" y="618"/>
                    </a:moveTo>
                    <a:cubicBezTo>
                      <a:pt x="272" y="630"/>
                      <a:pt x="262" y="640"/>
                      <a:pt x="250" y="640"/>
                    </a:cubicBezTo>
                    <a:cubicBezTo>
                      <a:pt x="22" y="640"/>
                      <a:pt x="22" y="640"/>
                      <a:pt x="22" y="640"/>
                    </a:cubicBezTo>
                    <a:cubicBezTo>
                      <a:pt x="10" y="640"/>
                      <a:pt x="0" y="630"/>
                      <a:pt x="0" y="618"/>
                    </a:cubicBezTo>
                    <a:cubicBezTo>
                      <a:pt x="0" y="22"/>
                      <a:pt x="0" y="22"/>
                      <a:pt x="0" y="22"/>
                    </a:cubicBezTo>
                    <a:cubicBezTo>
                      <a:pt x="0" y="9"/>
                      <a:pt x="10" y="0"/>
                      <a:pt x="22" y="0"/>
                    </a:cubicBezTo>
                    <a:cubicBezTo>
                      <a:pt x="250" y="0"/>
                      <a:pt x="250" y="0"/>
                      <a:pt x="250" y="0"/>
                    </a:cubicBezTo>
                    <a:cubicBezTo>
                      <a:pt x="262" y="0"/>
                      <a:pt x="272" y="9"/>
                      <a:pt x="272" y="22"/>
                    </a:cubicBezTo>
                    <a:cubicBezTo>
                      <a:pt x="272" y="618"/>
                      <a:pt x="272" y="618"/>
                      <a:pt x="272" y="618"/>
                    </a:cubicBezTo>
                  </a:path>
                </a:pathLst>
              </a:custGeom>
              <a:solidFill>
                <a:srgbClr val="034B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78" name="Freeform 517"/>
              <p:cNvSpPr>
                <a:spLocks/>
              </p:cNvSpPr>
              <p:nvPr/>
            </p:nvSpPr>
            <p:spPr bwMode="auto">
              <a:xfrm>
                <a:off x="1754" y="2672"/>
                <a:ext cx="432" cy="102"/>
              </a:xfrm>
              <a:custGeom>
                <a:avLst/>
                <a:gdLst>
                  <a:gd name="T0" fmla="*/ 216 w 216"/>
                  <a:gd name="T1" fmla="*/ 45 h 51"/>
                  <a:gd name="T2" fmla="*/ 210 w 216"/>
                  <a:gd name="T3" fmla="*/ 51 h 51"/>
                  <a:gd name="T4" fmla="*/ 6 w 216"/>
                  <a:gd name="T5" fmla="*/ 51 h 51"/>
                  <a:gd name="T6" fmla="*/ 0 w 216"/>
                  <a:gd name="T7" fmla="*/ 45 h 51"/>
                  <a:gd name="T8" fmla="*/ 0 w 216"/>
                  <a:gd name="T9" fmla="*/ 6 h 51"/>
                  <a:gd name="T10" fmla="*/ 6 w 216"/>
                  <a:gd name="T11" fmla="*/ 0 h 51"/>
                  <a:gd name="T12" fmla="*/ 210 w 216"/>
                  <a:gd name="T13" fmla="*/ 0 h 51"/>
                  <a:gd name="T14" fmla="*/ 216 w 216"/>
                  <a:gd name="T15" fmla="*/ 6 h 51"/>
                  <a:gd name="T16" fmla="*/ 216 w 216"/>
                  <a:gd name="T17" fmla="*/ 45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6" h="51">
                    <a:moveTo>
                      <a:pt x="216" y="45"/>
                    </a:moveTo>
                    <a:cubicBezTo>
                      <a:pt x="216" y="48"/>
                      <a:pt x="213" y="51"/>
                      <a:pt x="210" y="51"/>
                    </a:cubicBezTo>
                    <a:cubicBezTo>
                      <a:pt x="6" y="51"/>
                      <a:pt x="6" y="51"/>
                      <a:pt x="6" y="51"/>
                    </a:cubicBezTo>
                    <a:cubicBezTo>
                      <a:pt x="3" y="51"/>
                      <a:pt x="0" y="48"/>
                      <a:pt x="0" y="45"/>
                    </a:cubicBezTo>
                    <a:cubicBezTo>
                      <a:pt x="0" y="6"/>
                      <a:pt x="0" y="6"/>
                      <a:pt x="0" y="6"/>
                    </a:cubicBezTo>
                    <a:cubicBezTo>
                      <a:pt x="0" y="3"/>
                      <a:pt x="3" y="0"/>
                      <a:pt x="6" y="0"/>
                    </a:cubicBezTo>
                    <a:cubicBezTo>
                      <a:pt x="210" y="0"/>
                      <a:pt x="210" y="0"/>
                      <a:pt x="210" y="0"/>
                    </a:cubicBezTo>
                    <a:cubicBezTo>
                      <a:pt x="213" y="0"/>
                      <a:pt x="216" y="3"/>
                      <a:pt x="216" y="6"/>
                    </a:cubicBezTo>
                    <a:lnTo>
                      <a:pt x="216" y="45"/>
                    </a:lnTo>
                    <a:close/>
                  </a:path>
                </a:pathLst>
              </a:custGeom>
              <a:solidFill>
                <a:srgbClr val="0081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79" name="Oval 518"/>
              <p:cNvSpPr>
                <a:spLocks noChangeArrowheads="1"/>
              </p:cNvSpPr>
              <p:nvPr/>
            </p:nvSpPr>
            <p:spPr bwMode="auto">
              <a:xfrm>
                <a:off x="2062" y="2706"/>
                <a:ext cx="32" cy="32"/>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80" name="Freeform 519"/>
              <p:cNvSpPr>
                <a:spLocks/>
              </p:cNvSpPr>
              <p:nvPr/>
            </p:nvSpPr>
            <p:spPr bwMode="auto">
              <a:xfrm>
                <a:off x="1754" y="2820"/>
                <a:ext cx="432" cy="102"/>
              </a:xfrm>
              <a:custGeom>
                <a:avLst/>
                <a:gdLst>
                  <a:gd name="T0" fmla="*/ 216 w 216"/>
                  <a:gd name="T1" fmla="*/ 45 h 51"/>
                  <a:gd name="T2" fmla="*/ 210 w 216"/>
                  <a:gd name="T3" fmla="*/ 51 h 51"/>
                  <a:gd name="T4" fmla="*/ 6 w 216"/>
                  <a:gd name="T5" fmla="*/ 51 h 51"/>
                  <a:gd name="T6" fmla="*/ 0 w 216"/>
                  <a:gd name="T7" fmla="*/ 45 h 51"/>
                  <a:gd name="T8" fmla="*/ 0 w 216"/>
                  <a:gd name="T9" fmla="*/ 6 h 51"/>
                  <a:gd name="T10" fmla="*/ 6 w 216"/>
                  <a:gd name="T11" fmla="*/ 0 h 51"/>
                  <a:gd name="T12" fmla="*/ 210 w 216"/>
                  <a:gd name="T13" fmla="*/ 0 h 51"/>
                  <a:gd name="T14" fmla="*/ 216 w 216"/>
                  <a:gd name="T15" fmla="*/ 6 h 51"/>
                  <a:gd name="T16" fmla="*/ 216 w 216"/>
                  <a:gd name="T17" fmla="*/ 45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6" h="51">
                    <a:moveTo>
                      <a:pt x="216" y="45"/>
                    </a:moveTo>
                    <a:cubicBezTo>
                      <a:pt x="216" y="48"/>
                      <a:pt x="213" y="51"/>
                      <a:pt x="210" y="51"/>
                    </a:cubicBezTo>
                    <a:cubicBezTo>
                      <a:pt x="6" y="51"/>
                      <a:pt x="6" y="51"/>
                      <a:pt x="6" y="51"/>
                    </a:cubicBezTo>
                    <a:cubicBezTo>
                      <a:pt x="3" y="51"/>
                      <a:pt x="0" y="48"/>
                      <a:pt x="0" y="45"/>
                    </a:cubicBezTo>
                    <a:cubicBezTo>
                      <a:pt x="0" y="6"/>
                      <a:pt x="0" y="6"/>
                      <a:pt x="0" y="6"/>
                    </a:cubicBezTo>
                    <a:cubicBezTo>
                      <a:pt x="0" y="3"/>
                      <a:pt x="3" y="0"/>
                      <a:pt x="6" y="0"/>
                    </a:cubicBezTo>
                    <a:cubicBezTo>
                      <a:pt x="210" y="0"/>
                      <a:pt x="210" y="0"/>
                      <a:pt x="210" y="0"/>
                    </a:cubicBezTo>
                    <a:cubicBezTo>
                      <a:pt x="213" y="0"/>
                      <a:pt x="216" y="3"/>
                      <a:pt x="216" y="6"/>
                    </a:cubicBezTo>
                    <a:cubicBezTo>
                      <a:pt x="216" y="45"/>
                      <a:pt x="216" y="45"/>
                      <a:pt x="216" y="45"/>
                    </a:cubicBezTo>
                  </a:path>
                </a:pathLst>
              </a:custGeom>
              <a:solidFill>
                <a:srgbClr val="0081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81" name="Oval 520"/>
              <p:cNvSpPr>
                <a:spLocks noChangeArrowheads="1"/>
              </p:cNvSpPr>
              <p:nvPr/>
            </p:nvSpPr>
            <p:spPr bwMode="auto">
              <a:xfrm>
                <a:off x="2062" y="2854"/>
                <a:ext cx="32" cy="34"/>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82" name="Freeform 521"/>
              <p:cNvSpPr>
                <a:spLocks/>
              </p:cNvSpPr>
              <p:nvPr/>
            </p:nvSpPr>
            <p:spPr bwMode="auto">
              <a:xfrm>
                <a:off x="1754" y="2968"/>
                <a:ext cx="432" cy="102"/>
              </a:xfrm>
              <a:custGeom>
                <a:avLst/>
                <a:gdLst>
                  <a:gd name="T0" fmla="*/ 216 w 216"/>
                  <a:gd name="T1" fmla="*/ 45 h 51"/>
                  <a:gd name="T2" fmla="*/ 210 w 216"/>
                  <a:gd name="T3" fmla="*/ 51 h 51"/>
                  <a:gd name="T4" fmla="*/ 6 w 216"/>
                  <a:gd name="T5" fmla="*/ 51 h 51"/>
                  <a:gd name="T6" fmla="*/ 0 w 216"/>
                  <a:gd name="T7" fmla="*/ 45 h 51"/>
                  <a:gd name="T8" fmla="*/ 0 w 216"/>
                  <a:gd name="T9" fmla="*/ 7 h 51"/>
                  <a:gd name="T10" fmla="*/ 6 w 216"/>
                  <a:gd name="T11" fmla="*/ 0 h 51"/>
                  <a:gd name="T12" fmla="*/ 210 w 216"/>
                  <a:gd name="T13" fmla="*/ 0 h 51"/>
                  <a:gd name="T14" fmla="*/ 216 w 216"/>
                  <a:gd name="T15" fmla="*/ 7 h 51"/>
                  <a:gd name="T16" fmla="*/ 216 w 216"/>
                  <a:gd name="T17" fmla="*/ 45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6" h="51">
                    <a:moveTo>
                      <a:pt x="216" y="45"/>
                    </a:moveTo>
                    <a:cubicBezTo>
                      <a:pt x="216" y="48"/>
                      <a:pt x="213" y="51"/>
                      <a:pt x="210" y="51"/>
                    </a:cubicBezTo>
                    <a:cubicBezTo>
                      <a:pt x="6" y="51"/>
                      <a:pt x="6" y="51"/>
                      <a:pt x="6" y="51"/>
                    </a:cubicBezTo>
                    <a:cubicBezTo>
                      <a:pt x="3" y="51"/>
                      <a:pt x="0" y="48"/>
                      <a:pt x="0" y="45"/>
                    </a:cubicBezTo>
                    <a:cubicBezTo>
                      <a:pt x="0" y="7"/>
                      <a:pt x="0" y="7"/>
                      <a:pt x="0" y="7"/>
                    </a:cubicBezTo>
                    <a:cubicBezTo>
                      <a:pt x="0" y="3"/>
                      <a:pt x="3" y="0"/>
                      <a:pt x="6" y="0"/>
                    </a:cubicBezTo>
                    <a:cubicBezTo>
                      <a:pt x="210" y="0"/>
                      <a:pt x="210" y="0"/>
                      <a:pt x="210" y="0"/>
                    </a:cubicBezTo>
                    <a:cubicBezTo>
                      <a:pt x="213" y="0"/>
                      <a:pt x="216" y="3"/>
                      <a:pt x="216" y="7"/>
                    </a:cubicBezTo>
                    <a:cubicBezTo>
                      <a:pt x="216" y="45"/>
                      <a:pt x="216" y="45"/>
                      <a:pt x="216" y="45"/>
                    </a:cubicBezTo>
                  </a:path>
                </a:pathLst>
              </a:custGeom>
              <a:solidFill>
                <a:srgbClr val="0081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83" name="Oval 522"/>
              <p:cNvSpPr>
                <a:spLocks noChangeArrowheads="1"/>
              </p:cNvSpPr>
              <p:nvPr/>
            </p:nvSpPr>
            <p:spPr bwMode="auto">
              <a:xfrm>
                <a:off x="2062" y="3002"/>
                <a:ext cx="32" cy="34"/>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84" name="Freeform 523"/>
              <p:cNvSpPr>
                <a:spLocks/>
              </p:cNvSpPr>
              <p:nvPr/>
            </p:nvSpPr>
            <p:spPr bwMode="auto">
              <a:xfrm>
                <a:off x="1754" y="3115"/>
                <a:ext cx="432" cy="102"/>
              </a:xfrm>
              <a:custGeom>
                <a:avLst/>
                <a:gdLst>
                  <a:gd name="T0" fmla="*/ 216 w 216"/>
                  <a:gd name="T1" fmla="*/ 45 h 51"/>
                  <a:gd name="T2" fmla="*/ 210 w 216"/>
                  <a:gd name="T3" fmla="*/ 51 h 51"/>
                  <a:gd name="T4" fmla="*/ 6 w 216"/>
                  <a:gd name="T5" fmla="*/ 51 h 51"/>
                  <a:gd name="T6" fmla="*/ 0 w 216"/>
                  <a:gd name="T7" fmla="*/ 45 h 51"/>
                  <a:gd name="T8" fmla="*/ 0 w 216"/>
                  <a:gd name="T9" fmla="*/ 7 h 51"/>
                  <a:gd name="T10" fmla="*/ 6 w 216"/>
                  <a:gd name="T11" fmla="*/ 0 h 51"/>
                  <a:gd name="T12" fmla="*/ 210 w 216"/>
                  <a:gd name="T13" fmla="*/ 0 h 51"/>
                  <a:gd name="T14" fmla="*/ 216 w 216"/>
                  <a:gd name="T15" fmla="*/ 7 h 51"/>
                  <a:gd name="T16" fmla="*/ 216 w 216"/>
                  <a:gd name="T17" fmla="*/ 45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6" h="51">
                    <a:moveTo>
                      <a:pt x="216" y="45"/>
                    </a:moveTo>
                    <a:cubicBezTo>
                      <a:pt x="216" y="48"/>
                      <a:pt x="213" y="51"/>
                      <a:pt x="210" y="51"/>
                    </a:cubicBezTo>
                    <a:cubicBezTo>
                      <a:pt x="6" y="51"/>
                      <a:pt x="6" y="51"/>
                      <a:pt x="6" y="51"/>
                    </a:cubicBezTo>
                    <a:cubicBezTo>
                      <a:pt x="3" y="51"/>
                      <a:pt x="0" y="48"/>
                      <a:pt x="0" y="45"/>
                    </a:cubicBezTo>
                    <a:cubicBezTo>
                      <a:pt x="0" y="7"/>
                      <a:pt x="0" y="7"/>
                      <a:pt x="0" y="7"/>
                    </a:cubicBezTo>
                    <a:cubicBezTo>
                      <a:pt x="0" y="3"/>
                      <a:pt x="3" y="0"/>
                      <a:pt x="6" y="0"/>
                    </a:cubicBezTo>
                    <a:cubicBezTo>
                      <a:pt x="210" y="0"/>
                      <a:pt x="210" y="0"/>
                      <a:pt x="210" y="0"/>
                    </a:cubicBezTo>
                    <a:cubicBezTo>
                      <a:pt x="213" y="0"/>
                      <a:pt x="216" y="3"/>
                      <a:pt x="216" y="7"/>
                    </a:cubicBezTo>
                    <a:cubicBezTo>
                      <a:pt x="216" y="45"/>
                      <a:pt x="216" y="45"/>
                      <a:pt x="216" y="45"/>
                    </a:cubicBezTo>
                  </a:path>
                </a:pathLst>
              </a:custGeom>
              <a:solidFill>
                <a:srgbClr val="0081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85" name="Oval 524"/>
              <p:cNvSpPr>
                <a:spLocks noChangeArrowheads="1"/>
              </p:cNvSpPr>
              <p:nvPr/>
            </p:nvSpPr>
            <p:spPr bwMode="auto">
              <a:xfrm>
                <a:off x="2062" y="3149"/>
                <a:ext cx="32" cy="34"/>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86" name="Freeform 525"/>
              <p:cNvSpPr>
                <a:spLocks/>
              </p:cNvSpPr>
              <p:nvPr/>
            </p:nvSpPr>
            <p:spPr bwMode="auto">
              <a:xfrm>
                <a:off x="1754" y="3263"/>
                <a:ext cx="432" cy="102"/>
              </a:xfrm>
              <a:custGeom>
                <a:avLst/>
                <a:gdLst>
                  <a:gd name="T0" fmla="*/ 216 w 216"/>
                  <a:gd name="T1" fmla="*/ 45 h 51"/>
                  <a:gd name="T2" fmla="*/ 210 w 216"/>
                  <a:gd name="T3" fmla="*/ 51 h 51"/>
                  <a:gd name="T4" fmla="*/ 6 w 216"/>
                  <a:gd name="T5" fmla="*/ 51 h 51"/>
                  <a:gd name="T6" fmla="*/ 0 w 216"/>
                  <a:gd name="T7" fmla="*/ 45 h 51"/>
                  <a:gd name="T8" fmla="*/ 0 w 216"/>
                  <a:gd name="T9" fmla="*/ 6 h 51"/>
                  <a:gd name="T10" fmla="*/ 6 w 216"/>
                  <a:gd name="T11" fmla="*/ 0 h 51"/>
                  <a:gd name="T12" fmla="*/ 210 w 216"/>
                  <a:gd name="T13" fmla="*/ 0 h 51"/>
                  <a:gd name="T14" fmla="*/ 216 w 216"/>
                  <a:gd name="T15" fmla="*/ 6 h 51"/>
                  <a:gd name="T16" fmla="*/ 216 w 216"/>
                  <a:gd name="T17" fmla="*/ 45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6" h="51">
                    <a:moveTo>
                      <a:pt x="216" y="45"/>
                    </a:moveTo>
                    <a:cubicBezTo>
                      <a:pt x="216" y="48"/>
                      <a:pt x="213" y="51"/>
                      <a:pt x="210" y="51"/>
                    </a:cubicBezTo>
                    <a:cubicBezTo>
                      <a:pt x="6" y="51"/>
                      <a:pt x="6" y="51"/>
                      <a:pt x="6" y="51"/>
                    </a:cubicBezTo>
                    <a:cubicBezTo>
                      <a:pt x="3" y="51"/>
                      <a:pt x="0" y="48"/>
                      <a:pt x="0" y="45"/>
                    </a:cubicBezTo>
                    <a:cubicBezTo>
                      <a:pt x="0" y="6"/>
                      <a:pt x="0" y="6"/>
                      <a:pt x="0" y="6"/>
                    </a:cubicBezTo>
                    <a:cubicBezTo>
                      <a:pt x="0" y="3"/>
                      <a:pt x="3" y="0"/>
                      <a:pt x="6" y="0"/>
                    </a:cubicBezTo>
                    <a:cubicBezTo>
                      <a:pt x="210" y="0"/>
                      <a:pt x="210" y="0"/>
                      <a:pt x="210" y="0"/>
                    </a:cubicBezTo>
                    <a:cubicBezTo>
                      <a:pt x="213" y="0"/>
                      <a:pt x="216" y="3"/>
                      <a:pt x="216" y="6"/>
                    </a:cubicBezTo>
                    <a:cubicBezTo>
                      <a:pt x="216" y="45"/>
                      <a:pt x="216" y="45"/>
                      <a:pt x="216" y="45"/>
                    </a:cubicBezTo>
                  </a:path>
                </a:pathLst>
              </a:custGeom>
              <a:solidFill>
                <a:srgbClr val="0081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87" name="Oval 526"/>
              <p:cNvSpPr>
                <a:spLocks noChangeArrowheads="1"/>
              </p:cNvSpPr>
              <p:nvPr/>
            </p:nvSpPr>
            <p:spPr bwMode="auto">
              <a:xfrm>
                <a:off x="2062" y="3299"/>
                <a:ext cx="32" cy="32"/>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88" name="Freeform 527"/>
              <p:cNvSpPr>
                <a:spLocks/>
              </p:cNvSpPr>
              <p:nvPr/>
            </p:nvSpPr>
            <p:spPr bwMode="auto">
              <a:xfrm>
                <a:off x="1754" y="3411"/>
                <a:ext cx="432" cy="102"/>
              </a:xfrm>
              <a:custGeom>
                <a:avLst/>
                <a:gdLst>
                  <a:gd name="T0" fmla="*/ 216 w 216"/>
                  <a:gd name="T1" fmla="*/ 45 h 51"/>
                  <a:gd name="T2" fmla="*/ 210 w 216"/>
                  <a:gd name="T3" fmla="*/ 51 h 51"/>
                  <a:gd name="T4" fmla="*/ 6 w 216"/>
                  <a:gd name="T5" fmla="*/ 51 h 51"/>
                  <a:gd name="T6" fmla="*/ 0 w 216"/>
                  <a:gd name="T7" fmla="*/ 45 h 51"/>
                  <a:gd name="T8" fmla="*/ 0 w 216"/>
                  <a:gd name="T9" fmla="*/ 6 h 51"/>
                  <a:gd name="T10" fmla="*/ 6 w 216"/>
                  <a:gd name="T11" fmla="*/ 0 h 51"/>
                  <a:gd name="T12" fmla="*/ 210 w 216"/>
                  <a:gd name="T13" fmla="*/ 0 h 51"/>
                  <a:gd name="T14" fmla="*/ 216 w 216"/>
                  <a:gd name="T15" fmla="*/ 6 h 51"/>
                  <a:gd name="T16" fmla="*/ 216 w 216"/>
                  <a:gd name="T17" fmla="*/ 45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6" h="51">
                    <a:moveTo>
                      <a:pt x="216" y="45"/>
                    </a:moveTo>
                    <a:cubicBezTo>
                      <a:pt x="216" y="48"/>
                      <a:pt x="213" y="51"/>
                      <a:pt x="210" y="51"/>
                    </a:cubicBezTo>
                    <a:cubicBezTo>
                      <a:pt x="6" y="51"/>
                      <a:pt x="6" y="51"/>
                      <a:pt x="6" y="51"/>
                    </a:cubicBezTo>
                    <a:cubicBezTo>
                      <a:pt x="3" y="51"/>
                      <a:pt x="0" y="48"/>
                      <a:pt x="0" y="45"/>
                    </a:cubicBezTo>
                    <a:cubicBezTo>
                      <a:pt x="0" y="6"/>
                      <a:pt x="0" y="6"/>
                      <a:pt x="0" y="6"/>
                    </a:cubicBezTo>
                    <a:cubicBezTo>
                      <a:pt x="0" y="3"/>
                      <a:pt x="3" y="0"/>
                      <a:pt x="6" y="0"/>
                    </a:cubicBezTo>
                    <a:cubicBezTo>
                      <a:pt x="210" y="0"/>
                      <a:pt x="210" y="0"/>
                      <a:pt x="210" y="0"/>
                    </a:cubicBezTo>
                    <a:cubicBezTo>
                      <a:pt x="213" y="0"/>
                      <a:pt x="216" y="3"/>
                      <a:pt x="216" y="6"/>
                    </a:cubicBezTo>
                    <a:cubicBezTo>
                      <a:pt x="216" y="45"/>
                      <a:pt x="216" y="45"/>
                      <a:pt x="216" y="45"/>
                    </a:cubicBezTo>
                  </a:path>
                </a:pathLst>
              </a:custGeom>
              <a:solidFill>
                <a:srgbClr val="0081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89" name="Oval 528"/>
              <p:cNvSpPr>
                <a:spLocks noChangeArrowheads="1"/>
              </p:cNvSpPr>
              <p:nvPr/>
            </p:nvSpPr>
            <p:spPr bwMode="auto">
              <a:xfrm>
                <a:off x="2062" y="3447"/>
                <a:ext cx="32" cy="32"/>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90" name="Freeform 529"/>
              <p:cNvSpPr>
                <a:spLocks/>
              </p:cNvSpPr>
              <p:nvPr/>
            </p:nvSpPr>
            <p:spPr bwMode="auto">
              <a:xfrm>
                <a:off x="1754" y="3559"/>
                <a:ext cx="432" cy="102"/>
              </a:xfrm>
              <a:custGeom>
                <a:avLst/>
                <a:gdLst>
                  <a:gd name="T0" fmla="*/ 216 w 216"/>
                  <a:gd name="T1" fmla="*/ 45 h 51"/>
                  <a:gd name="T2" fmla="*/ 210 w 216"/>
                  <a:gd name="T3" fmla="*/ 51 h 51"/>
                  <a:gd name="T4" fmla="*/ 6 w 216"/>
                  <a:gd name="T5" fmla="*/ 51 h 51"/>
                  <a:gd name="T6" fmla="*/ 0 w 216"/>
                  <a:gd name="T7" fmla="*/ 45 h 51"/>
                  <a:gd name="T8" fmla="*/ 0 w 216"/>
                  <a:gd name="T9" fmla="*/ 6 h 51"/>
                  <a:gd name="T10" fmla="*/ 6 w 216"/>
                  <a:gd name="T11" fmla="*/ 0 h 51"/>
                  <a:gd name="T12" fmla="*/ 210 w 216"/>
                  <a:gd name="T13" fmla="*/ 0 h 51"/>
                  <a:gd name="T14" fmla="*/ 216 w 216"/>
                  <a:gd name="T15" fmla="*/ 6 h 51"/>
                  <a:gd name="T16" fmla="*/ 216 w 216"/>
                  <a:gd name="T17" fmla="*/ 45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6" h="51">
                    <a:moveTo>
                      <a:pt x="216" y="45"/>
                    </a:moveTo>
                    <a:cubicBezTo>
                      <a:pt x="216" y="49"/>
                      <a:pt x="213" y="51"/>
                      <a:pt x="210" y="51"/>
                    </a:cubicBezTo>
                    <a:cubicBezTo>
                      <a:pt x="6" y="51"/>
                      <a:pt x="6" y="51"/>
                      <a:pt x="6" y="51"/>
                    </a:cubicBezTo>
                    <a:cubicBezTo>
                      <a:pt x="3" y="51"/>
                      <a:pt x="0" y="49"/>
                      <a:pt x="0" y="45"/>
                    </a:cubicBezTo>
                    <a:cubicBezTo>
                      <a:pt x="0" y="6"/>
                      <a:pt x="0" y="6"/>
                      <a:pt x="0" y="6"/>
                    </a:cubicBezTo>
                    <a:cubicBezTo>
                      <a:pt x="0" y="3"/>
                      <a:pt x="3" y="0"/>
                      <a:pt x="6" y="0"/>
                    </a:cubicBezTo>
                    <a:cubicBezTo>
                      <a:pt x="210" y="0"/>
                      <a:pt x="210" y="0"/>
                      <a:pt x="210" y="0"/>
                    </a:cubicBezTo>
                    <a:cubicBezTo>
                      <a:pt x="213" y="0"/>
                      <a:pt x="216" y="3"/>
                      <a:pt x="216" y="6"/>
                    </a:cubicBezTo>
                    <a:lnTo>
                      <a:pt x="216" y="45"/>
                    </a:lnTo>
                    <a:close/>
                  </a:path>
                </a:pathLst>
              </a:custGeom>
              <a:solidFill>
                <a:srgbClr val="0081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91" name="Oval 530"/>
              <p:cNvSpPr>
                <a:spLocks noChangeArrowheads="1"/>
              </p:cNvSpPr>
              <p:nvPr/>
            </p:nvSpPr>
            <p:spPr bwMode="auto">
              <a:xfrm>
                <a:off x="2062" y="3595"/>
                <a:ext cx="32" cy="32"/>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92" name="Freeform 531"/>
              <p:cNvSpPr>
                <a:spLocks/>
              </p:cNvSpPr>
              <p:nvPr/>
            </p:nvSpPr>
            <p:spPr bwMode="auto">
              <a:xfrm>
                <a:off x="1754" y="3709"/>
                <a:ext cx="432" cy="100"/>
              </a:xfrm>
              <a:custGeom>
                <a:avLst/>
                <a:gdLst>
                  <a:gd name="T0" fmla="*/ 216 w 216"/>
                  <a:gd name="T1" fmla="*/ 44 h 50"/>
                  <a:gd name="T2" fmla="*/ 210 w 216"/>
                  <a:gd name="T3" fmla="*/ 50 h 50"/>
                  <a:gd name="T4" fmla="*/ 6 w 216"/>
                  <a:gd name="T5" fmla="*/ 50 h 50"/>
                  <a:gd name="T6" fmla="*/ 0 w 216"/>
                  <a:gd name="T7" fmla="*/ 44 h 50"/>
                  <a:gd name="T8" fmla="*/ 0 w 216"/>
                  <a:gd name="T9" fmla="*/ 5 h 50"/>
                  <a:gd name="T10" fmla="*/ 6 w 216"/>
                  <a:gd name="T11" fmla="*/ 0 h 50"/>
                  <a:gd name="T12" fmla="*/ 210 w 216"/>
                  <a:gd name="T13" fmla="*/ 0 h 50"/>
                  <a:gd name="T14" fmla="*/ 216 w 216"/>
                  <a:gd name="T15" fmla="*/ 5 h 50"/>
                  <a:gd name="T16" fmla="*/ 216 w 216"/>
                  <a:gd name="T17" fmla="*/ 44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6" h="50">
                    <a:moveTo>
                      <a:pt x="216" y="44"/>
                    </a:moveTo>
                    <a:cubicBezTo>
                      <a:pt x="216" y="48"/>
                      <a:pt x="213" y="50"/>
                      <a:pt x="210" y="50"/>
                    </a:cubicBezTo>
                    <a:cubicBezTo>
                      <a:pt x="6" y="50"/>
                      <a:pt x="6" y="50"/>
                      <a:pt x="6" y="50"/>
                    </a:cubicBezTo>
                    <a:cubicBezTo>
                      <a:pt x="3" y="50"/>
                      <a:pt x="0" y="48"/>
                      <a:pt x="0" y="44"/>
                    </a:cubicBezTo>
                    <a:cubicBezTo>
                      <a:pt x="0" y="5"/>
                      <a:pt x="0" y="5"/>
                      <a:pt x="0" y="5"/>
                    </a:cubicBezTo>
                    <a:cubicBezTo>
                      <a:pt x="0" y="2"/>
                      <a:pt x="3" y="0"/>
                      <a:pt x="6" y="0"/>
                    </a:cubicBezTo>
                    <a:cubicBezTo>
                      <a:pt x="210" y="0"/>
                      <a:pt x="210" y="0"/>
                      <a:pt x="210" y="0"/>
                    </a:cubicBezTo>
                    <a:cubicBezTo>
                      <a:pt x="213" y="0"/>
                      <a:pt x="216" y="2"/>
                      <a:pt x="216" y="5"/>
                    </a:cubicBezTo>
                    <a:lnTo>
                      <a:pt x="216" y="44"/>
                    </a:lnTo>
                    <a:close/>
                  </a:path>
                </a:pathLst>
              </a:custGeom>
              <a:solidFill>
                <a:srgbClr val="0081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93" name="Rectangle 532"/>
              <p:cNvSpPr>
                <a:spLocks noChangeArrowheads="1"/>
              </p:cNvSpPr>
              <p:nvPr/>
            </p:nvSpPr>
            <p:spPr bwMode="auto">
              <a:xfrm>
                <a:off x="1784" y="2694"/>
                <a:ext cx="22" cy="58"/>
              </a:xfrm>
              <a:prstGeom prst="rect">
                <a:avLst/>
              </a:prstGeom>
              <a:solidFill>
                <a:srgbClr val="00746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94" name="Rectangle 533"/>
              <p:cNvSpPr>
                <a:spLocks noChangeArrowheads="1"/>
              </p:cNvSpPr>
              <p:nvPr/>
            </p:nvSpPr>
            <p:spPr bwMode="auto">
              <a:xfrm>
                <a:off x="1816" y="2694"/>
                <a:ext cx="20" cy="58"/>
              </a:xfrm>
              <a:prstGeom prst="rect">
                <a:avLst/>
              </a:prstGeom>
              <a:solidFill>
                <a:srgbClr val="00746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95" name="Rectangle 534"/>
              <p:cNvSpPr>
                <a:spLocks noChangeArrowheads="1"/>
              </p:cNvSpPr>
              <p:nvPr/>
            </p:nvSpPr>
            <p:spPr bwMode="auto">
              <a:xfrm>
                <a:off x="1848" y="2694"/>
                <a:ext cx="20" cy="58"/>
              </a:xfrm>
              <a:prstGeom prst="rect">
                <a:avLst/>
              </a:prstGeom>
              <a:solidFill>
                <a:srgbClr val="00746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96" name="Rectangle 535"/>
              <p:cNvSpPr>
                <a:spLocks noChangeArrowheads="1"/>
              </p:cNvSpPr>
              <p:nvPr/>
            </p:nvSpPr>
            <p:spPr bwMode="auto">
              <a:xfrm>
                <a:off x="1880" y="2694"/>
                <a:ext cx="20" cy="58"/>
              </a:xfrm>
              <a:prstGeom prst="rect">
                <a:avLst/>
              </a:prstGeom>
              <a:solidFill>
                <a:srgbClr val="00746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97" name="Rectangle 536"/>
              <p:cNvSpPr>
                <a:spLocks noChangeArrowheads="1"/>
              </p:cNvSpPr>
              <p:nvPr/>
            </p:nvSpPr>
            <p:spPr bwMode="auto">
              <a:xfrm>
                <a:off x="1912" y="2694"/>
                <a:ext cx="20" cy="58"/>
              </a:xfrm>
              <a:prstGeom prst="rect">
                <a:avLst/>
              </a:prstGeom>
              <a:solidFill>
                <a:srgbClr val="00746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98" name="Rectangle 537"/>
              <p:cNvSpPr>
                <a:spLocks noChangeArrowheads="1"/>
              </p:cNvSpPr>
              <p:nvPr/>
            </p:nvSpPr>
            <p:spPr bwMode="auto">
              <a:xfrm>
                <a:off x="1784" y="2842"/>
                <a:ext cx="22" cy="60"/>
              </a:xfrm>
              <a:prstGeom prst="rect">
                <a:avLst/>
              </a:prstGeom>
              <a:solidFill>
                <a:srgbClr val="00746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99" name="Rectangle 538"/>
              <p:cNvSpPr>
                <a:spLocks noChangeArrowheads="1"/>
              </p:cNvSpPr>
              <p:nvPr/>
            </p:nvSpPr>
            <p:spPr bwMode="auto">
              <a:xfrm>
                <a:off x="1816" y="2842"/>
                <a:ext cx="20" cy="60"/>
              </a:xfrm>
              <a:prstGeom prst="rect">
                <a:avLst/>
              </a:prstGeom>
              <a:solidFill>
                <a:srgbClr val="00746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00" name="Rectangle 539"/>
              <p:cNvSpPr>
                <a:spLocks noChangeArrowheads="1"/>
              </p:cNvSpPr>
              <p:nvPr/>
            </p:nvSpPr>
            <p:spPr bwMode="auto">
              <a:xfrm>
                <a:off x="1848" y="2842"/>
                <a:ext cx="20" cy="60"/>
              </a:xfrm>
              <a:prstGeom prst="rect">
                <a:avLst/>
              </a:prstGeom>
              <a:solidFill>
                <a:srgbClr val="00746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01" name="Rectangle 540"/>
              <p:cNvSpPr>
                <a:spLocks noChangeArrowheads="1"/>
              </p:cNvSpPr>
              <p:nvPr/>
            </p:nvSpPr>
            <p:spPr bwMode="auto">
              <a:xfrm>
                <a:off x="1880" y="2842"/>
                <a:ext cx="20" cy="60"/>
              </a:xfrm>
              <a:prstGeom prst="rect">
                <a:avLst/>
              </a:prstGeom>
              <a:solidFill>
                <a:srgbClr val="00746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02" name="Rectangle 541"/>
              <p:cNvSpPr>
                <a:spLocks noChangeArrowheads="1"/>
              </p:cNvSpPr>
              <p:nvPr/>
            </p:nvSpPr>
            <p:spPr bwMode="auto">
              <a:xfrm>
                <a:off x="1880" y="2842"/>
                <a:ext cx="20" cy="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03" name="Rectangle 542"/>
              <p:cNvSpPr>
                <a:spLocks noChangeArrowheads="1"/>
              </p:cNvSpPr>
              <p:nvPr/>
            </p:nvSpPr>
            <p:spPr bwMode="auto">
              <a:xfrm>
                <a:off x="1912" y="2842"/>
                <a:ext cx="20" cy="60"/>
              </a:xfrm>
              <a:prstGeom prst="rect">
                <a:avLst/>
              </a:prstGeom>
              <a:solidFill>
                <a:srgbClr val="00746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04" name="Rectangle 543"/>
              <p:cNvSpPr>
                <a:spLocks noChangeArrowheads="1"/>
              </p:cNvSpPr>
              <p:nvPr/>
            </p:nvSpPr>
            <p:spPr bwMode="auto">
              <a:xfrm>
                <a:off x="1912" y="2842"/>
                <a:ext cx="20" cy="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05" name="Rectangle 544"/>
              <p:cNvSpPr>
                <a:spLocks noChangeArrowheads="1"/>
              </p:cNvSpPr>
              <p:nvPr/>
            </p:nvSpPr>
            <p:spPr bwMode="auto">
              <a:xfrm>
                <a:off x="1784" y="2990"/>
                <a:ext cx="22" cy="60"/>
              </a:xfrm>
              <a:prstGeom prst="rect">
                <a:avLst/>
              </a:prstGeom>
              <a:solidFill>
                <a:srgbClr val="00746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06" name="Rectangle 545"/>
              <p:cNvSpPr>
                <a:spLocks noChangeArrowheads="1"/>
              </p:cNvSpPr>
              <p:nvPr/>
            </p:nvSpPr>
            <p:spPr bwMode="auto">
              <a:xfrm>
                <a:off x="1816" y="2990"/>
                <a:ext cx="20" cy="60"/>
              </a:xfrm>
              <a:prstGeom prst="rect">
                <a:avLst/>
              </a:prstGeom>
              <a:solidFill>
                <a:srgbClr val="00746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07" name="Rectangle 546"/>
              <p:cNvSpPr>
                <a:spLocks noChangeArrowheads="1"/>
              </p:cNvSpPr>
              <p:nvPr/>
            </p:nvSpPr>
            <p:spPr bwMode="auto">
              <a:xfrm>
                <a:off x="1816" y="2990"/>
                <a:ext cx="20" cy="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08" name="Rectangle 547"/>
              <p:cNvSpPr>
                <a:spLocks noChangeArrowheads="1"/>
              </p:cNvSpPr>
              <p:nvPr/>
            </p:nvSpPr>
            <p:spPr bwMode="auto">
              <a:xfrm>
                <a:off x="1848" y="2990"/>
                <a:ext cx="20" cy="60"/>
              </a:xfrm>
              <a:prstGeom prst="rect">
                <a:avLst/>
              </a:prstGeom>
              <a:solidFill>
                <a:srgbClr val="00746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09" name="Rectangle 548"/>
              <p:cNvSpPr>
                <a:spLocks noChangeArrowheads="1"/>
              </p:cNvSpPr>
              <p:nvPr/>
            </p:nvSpPr>
            <p:spPr bwMode="auto">
              <a:xfrm>
                <a:off x="1848" y="2990"/>
                <a:ext cx="20" cy="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10" name="Rectangle 549"/>
              <p:cNvSpPr>
                <a:spLocks noChangeArrowheads="1"/>
              </p:cNvSpPr>
              <p:nvPr/>
            </p:nvSpPr>
            <p:spPr bwMode="auto">
              <a:xfrm>
                <a:off x="1880" y="2990"/>
                <a:ext cx="20" cy="60"/>
              </a:xfrm>
              <a:prstGeom prst="rect">
                <a:avLst/>
              </a:prstGeom>
              <a:solidFill>
                <a:srgbClr val="00746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11" name="Rectangle 550"/>
              <p:cNvSpPr>
                <a:spLocks noChangeArrowheads="1"/>
              </p:cNvSpPr>
              <p:nvPr/>
            </p:nvSpPr>
            <p:spPr bwMode="auto">
              <a:xfrm>
                <a:off x="1880" y="2990"/>
                <a:ext cx="20" cy="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12" name="Rectangle 551"/>
              <p:cNvSpPr>
                <a:spLocks noChangeArrowheads="1"/>
              </p:cNvSpPr>
              <p:nvPr/>
            </p:nvSpPr>
            <p:spPr bwMode="auto">
              <a:xfrm>
                <a:off x="1912" y="2990"/>
                <a:ext cx="20" cy="60"/>
              </a:xfrm>
              <a:prstGeom prst="rect">
                <a:avLst/>
              </a:prstGeom>
              <a:solidFill>
                <a:srgbClr val="00746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13" name="Rectangle 552"/>
              <p:cNvSpPr>
                <a:spLocks noChangeArrowheads="1"/>
              </p:cNvSpPr>
              <p:nvPr/>
            </p:nvSpPr>
            <p:spPr bwMode="auto">
              <a:xfrm>
                <a:off x="1784" y="3137"/>
                <a:ext cx="22" cy="58"/>
              </a:xfrm>
              <a:prstGeom prst="rect">
                <a:avLst/>
              </a:prstGeom>
              <a:solidFill>
                <a:srgbClr val="00746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14" name="Rectangle 553"/>
              <p:cNvSpPr>
                <a:spLocks noChangeArrowheads="1"/>
              </p:cNvSpPr>
              <p:nvPr/>
            </p:nvSpPr>
            <p:spPr bwMode="auto">
              <a:xfrm>
                <a:off x="1816" y="3137"/>
                <a:ext cx="20" cy="58"/>
              </a:xfrm>
              <a:prstGeom prst="rect">
                <a:avLst/>
              </a:prstGeom>
              <a:solidFill>
                <a:srgbClr val="00746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15" name="Rectangle 554"/>
              <p:cNvSpPr>
                <a:spLocks noChangeArrowheads="1"/>
              </p:cNvSpPr>
              <p:nvPr/>
            </p:nvSpPr>
            <p:spPr bwMode="auto">
              <a:xfrm>
                <a:off x="1848" y="3137"/>
                <a:ext cx="20" cy="58"/>
              </a:xfrm>
              <a:prstGeom prst="rect">
                <a:avLst/>
              </a:prstGeom>
              <a:solidFill>
                <a:srgbClr val="00746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16" name="Rectangle 555"/>
              <p:cNvSpPr>
                <a:spLocks noChangeArrowheads="1"/>
              </p:cNvSpPr>
              <p:nvPr/>
            </p:nvSpPr>
            <p:spPr bwMode="auto">
              <a:xfrm>
                <a:off x="1848" y="3137"/>
                <a:ext cx="20" cy="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17" name="Rectangle 556"/>
              <p:cNvSpPr>
                <a:spLocks noChangeArrowheads="1"/>
              </p:cNvSpPr>
              <p:nvPr/>
            </p:nvSpPr>
            <p:spPr bwMode="auto">
              <a:xfrm>
                <a:off x="1880" y="3137"/>
                <a:ext cx="20" cy="58"/>
              </a:xfrm>
              <a:prstGeom prst="rect">
                <a:avLst/>
              </a:prstGeom>
              <a:solidFill>
                <a:srgbClr val="00746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18" name="Rectangle 557"/>
              <p:cNvSpPr>
                <a:spLocks noChangeArrowheads="1"/>
              </p:cNvSpPr>
              <p:nvPr/>
            </p:nvSpPr>
            <p:spPr bwMode="auto">
              <a:xfrm>
                <a:off x="1880" y="3137"/>
                <a:ext cx="20" cy="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19" name="Rectangle 558"/>
              <p:cNvSpPr>
                <a:spLocks noChangeArrowheads="1"/>
              </p:cNvSpPr>
              <p:nvPr/>
            </p:nvSpPr>
            <p:spPr bwMode="auto">
              <a:xfrm>
                <a:off x="1912" y="3137"/>
                <a:ext cx="20" cy="58"/>
              </a:xfrm>
              <a:prstGeom prst="rect">
                <a:avLst/>
              </a:prstGeom>
              <a:solidFill>
                <a:srgbClr val="00746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20" name="Rectangle 559"/>
              <p:cNvSpPr>
                <a:spLocks noChangeArrowheads="1"/>
              </p:cNvSpPr>
              <p:nvPr/>
            </p:nvSpPr>
            <p:spPr bwMode="auto">
              <a:xfrm>
                <a:off x="1784" y="3285"/>
                <a:ext cx="22" cy="58"/>
              </a:xfrm>
              <a:prstGeom prst="rect">
                <a:avLst/>
              </a:prstGeom>
              <a:solidFill>
                <a:srgbClr val="00746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21" name="Rectangle 560"/>
              <p:cNvSpPr>
                <a:spLocks noChangeArrowheads="1"/>
              </p:cNvSpPr>
              <p:nvPr/>
            </p:nvSpPr>
            <p:spPr bwMode="auto">
              <a:xfrm>
                <a:off x="1816" y="3285"/>
                <a:ext cx="20" cy="58"/>
              </a:xfrm>
              <a:prstGeom prst="rect">
                <a:avLst/>
              </a:prstGeom>
              <a:solidFill>
                <a:srgbClr val="00746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22" name="Rectangle 561"/>
              <p:cNvSpPr>
                <a:spLocks noChangeArrowheads="1"/>
              </p:cNvSpPr>
              <p:nvPr/>
            </p:nvSpPr>
            <p:spPr bwMode="auto">
              <a:xfrm>
                <a:off x="1848" y="3285"/>
                <a:ext cx="20" cy="58"/>
              </a:xfrm>
              <a:prstGeom prst="rect">
                <a:avLst/>
              </a:prstGeom>
              <a:solidFill>
                <a:srgbClr val="00746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23" name="Rectangle 562"/>
              <p:cNvSpPr>
                <a:spLocks noChangeArrowheads="1"/>
              </p:cNvSpPr>
              <p:nvPr/>
            </p:nvSpPr>
            <p:spPr bwMode="auto">
              <a:xfrm>
                <a:off x="1848" y="3285"/>
                <a:ext cx="20" cy="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24" name="Rectangle 563"/>
              <p:cNvSpPr>
                <a:spLocks noChangeArrowheads="1"/>
              </p:cNvSpPr>
              <p:nvPr/>
            </p:nvSpPr>
            <p:spPr bwMode="auto">
              <a:xfrm>
                <a:off x="1880" y="3285"/>
                <a:ext cx="20" cy="58"/>
              </a:xfrm>
              <a:prstGeom prst="rect">
                <a:avLst/>
              </a:prstGeom>
              <a:solidFill>
                <a:srgbClr val="00746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25" name="Rectangle 564"/>
              <p:cNvSpPr>
                <a:spLocks noChangeArrowheads="1"/>
              </p:cNvSpPr>
              <p:nvPr/>
            </p:nvSpPr>
            <p:spPr bwMode="auto">
              <a:xfrm>
                <a:off x="1880" y="3285"/>
                <a:ext cx="20" cy="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26" name="Rectangle 565"/>
              <p:cNvSpPr>
                <a:spLocks noChangeArrowheads="1"/>
              </p:cNvSpPr>
              <p:nvPr/>
            </p:nvSpPr>
            <p:spPr bwMode="auto">
              <a:xfrm>
                <a:off x="1912" y="3285"/>
                <a:ext cx="20" cy="58"/>
              </a:xfrm>
              <a:prstGeom prst="rect">
                <a:avLst/>
              </a:prstGeom>
              <a:solidFill>
                <a:srgbClr val="00746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27" name="Rectangle 566"/>
              <p:cNvSpPr>
                <a:spLocks noChangeArrowheads="1"/>
              </p:cNvSpPr>
              <p:nvPr/>
            </p:nvSpPr>
            <p:spPr bwMode="auto">
              <a:xfrm>
                <a:off x="1912" y="3285"/>
                <a:ext cx="20" cy="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28" name="Rectangle 567"/>
              <p:cNvSpPr>
                <a:spLocks noChangeArrowheads="1"/>
              </p:cNvSpPr>
              <p:nvPr/>
            </p:nvSpPr>
            <p:spPr bwMode="auto">
              <a:xfrm>
                <a:off x="1784" y="3433"/>
                <a:ext cx="22" cy="58"/>
              </a:xfrm>
              <a:prstGeom prst="rect">
                <a:avLst/>
              </a:prstGeom>
              <a:solidFill>
                <a:srgbClr val="00746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29" name="Rectangle 568"/>
              <p:cNvSpPr>
                <a:spLocks noChangeArrowheads="1"/>
              </p:cNvSpPr>
              <p:nvPr/>
            </p:nvSpPr>
            <p:spPr bwMode="auto">
              <a:xfrm>
                <a:off x="1816" y="3433"/>
                <a:ext cx="20" cy="58"/>
              </a:xfrm>
              <a:prstGeom prst="rect">
                <a:avLst/>
              </a:prstGeom>
              <a:solidFill>
                <a:srgbClr val="00746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30" name="Rectangle 569"/>
              <p:cNvSpPr>
                <a:spLocks noChangeArrowheads="1"/>
              </p:cNvSpPr>
              <p:nvPr/>
            </p:nvSpPr>
            <p:spPr bwMode="auto">
              <a:xfrm>
                <a:off x="1848" y="3433"/>
                <a:ext cx="20" cy="58"/>
              </a:xfrm>
              <a:prstGeom prst="rect">
                <a:avLst/>
              </a:prstGeom>
              <a:solidFill>
                <a:srgbClr val="00746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31" name="Rectangle 570"/>
              <p:cNvSpPr>
                <a:spLocks noChangeArrowheads="1"/>
              </p:cNvSpPr>
              <p:nvPr/>
            </p:nvSpPr>
            <p:spPr bwMode="auto">
              <a:xfrm>
                <a:off x="1880" y="3433"/>
                <a:ext cx="20" cy="58"/>
              </a:xfrm>
              <a:prstGeom prst="rect">
                <a:avLst/>
              </a:prstGeom>
              <a:solidFill>
                <a:srgbClr val="00746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32" name="Rectangle 571"/>
              <p:cNvSpPr>
                <a:spLocks noChangeArrowheads="1"/>
              </p:cNvSpPr>
              <p:nvPr/>
            </p:nvSpPr>
            <p:spPr bwMode="auto">
              <a:xfrm>
                <a:off x="1912" y="3433"/>
                <a:ext cx="20" cy="58"/>
              </a:xfrm>
              <a:prstGeom prst="rect">
                <a:avLst/>
              </a:prstGeom>
              <a:solidFill>
                <a:srgbClr val="00746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33" name="Rectangle 572"/>
              <p:cNvSpPr>
                <a:spLocks noChangeArrowheads="1"/>
              </p:cNvSpPr>
              <p:nvPr/>
            </p:nvSpPr>
            <p:spPr bwMode="auto">
              <a:xfrm>
                <a:off x="1784" y="3581"/>
                <a:ext cx="22" cy="58"/>
              </a:xfrm>
              <a:prstGeom prst="rect">
                <a:avLst/>
              </a:prstGeom>
              <a:solidFill>
                <a:srgbClr val="00746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34" name="Rectangle 573"/>
              <p:cNvSpPr>
                <a:spLocks noChangeArrowheads="1"/>
              </p:cNvSpPr>
              <p:nvPr/>
            </p:nvSpPr>
            <p:spPr bwMode="auto">
              <a:xfrm>
                <a:off x="1816" y="3581"/>
                <a:ext cx="20" cy="58"/>
              </a:xfrm>
              <a:prstGeom prst="rect">
                <a:avLst/>
              </a:prstGeom>
              <a:solidFill>
                <a:srgbClr val="00746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35" name="Rectangle 574"/>
              <p:cNvSpPr>
                <a:spLocks noChangeArrowheads="1"/>
              </p:cNvSpPr>
              <p:nvPr/>
            </p:nvSpPr>
            <p:spPr bwMode="auto">
              <a:xfrm>
                <a:off x="1848" y="3581"/>
                <a:ext cx="20" cy="58"/>
              </a:xfrm>
              <a:prstGeom prst="rect">
                <a:avLst/>
              </a:prstGeom>
              <a:solidFill>
                <a:srgbClr val="00746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36" name="Rectangle 575"/>
              <p:cNvSpPr>
                <a:spLocks noChangeArrowheads="1"/>
              </p:cNvSpPr>
              <p:nvPr/>
            </p:nvSpPr>
            <p:spPr bwMode="auto">
              <a:xfrm>
                <a:off x="1880" y="3581"/>
                <a:ext cx="20" cy="58"/>
              </a:xfrm>
              <a:prstGeom prst="rect">
                <a:avLst/>
              </a:prstGeom>
              <a:solidFill>
                <a:srgbClr val="00746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37" name="Rectangle 576"/>
              <p:cNvSpPr>
                <a:spLocks noChangeArrowheads="1"/>
              </p:cNvSpPr>
              <p:nvPr/>
            </p:nvSpPr>
            <p:spPr bwMode="auto">
              <a:xfrm>
                <a:off x="1912" y="3581"/>
                <a:ext cx="20" cy="58"/>
              </a:xfrm>
              <a:prstGeom prst="rect">
                <a:avLst/>
              </a:prstGeom>
              <a:solidFill>
                <a:srgbClr val="00746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38" name="Rectangle 577"/>
              <p:cNvSpPr>
                <a:spLocks noChangeArrowheads="1"/>
              </p:cNvSpPr>
              <p:nvPr/>
            </p:nvSpPr>
            <p:spPr bwMode="auto">
              <a:xfrm>
                <a:off x="1784" y="3729"/>
                <a:ext cx="22" cy="60"/>
              </a:xfrm>
              <a:prstGeom prst="rect">
                <a:avLst/>
              </a:prstGeom>
              <a:solidFill>
                <a:srgbClr val="00746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39" name="Rectangle 578"/>
              <p:cNvSpPr>
                <a:spLocks noChangeArrowheads="1"/>
              </p:cNvSpPr>
              <p:nvPr/>
            </p:nvSpPr>
            <p:spPr bwMode="auto">
              <a:xfrm>
                <a:off x="1816" y="3729"/>
                <a:ext cx="20" cy="60"/>
              </a:xfrm>
              <a:prstGeom prst="rect">
                <a:avLst/>
              </a:prstGeom>
              <a:solidFill>
                <a:srgbClr val="00746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40" name="Rectangle 579"/>
              <p:cNvSpPr>
                <a:spLocks noChangeArrowheads="1"/>
              </p:cNvSpPr>
              <p:nvPr/>
            </p:nvSpPr>
            <p:spPr bwMode="auto">
              <a:xfrm>
                <a:off x="1848" y="3729"/>
                <a:ext cx="20" cy="60"/>
              </a:xfrm>
              <a:prstGeom prst="rect">
                <a:avLst/>
              </a:prstGeom>
              <a:solidFill>
                <a:srgbClr val="00746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41" name="Rectangle 580"/>
              <p:cNvSpPr>
                <a:spLocks noChangeArrowheads="1"/>
              </p:cNvSpPr>
              <p:nvPr/>
            </p:nvSpPr>
            <p:spPr bwMode="auto">
              <a:xfrm>
                <a:off x="1880" y="3729"/>
                <a:ext cx="20" cy="60"/>
              </a:xfrm>
              <a:prstGeom prst="rect">
                <a:avLst/>
              </a:prstGeom>
              <a:solidFill>
                <a:srgbClr val="00746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42" name="Rectangle 581"/>
              <p:cNvSpPr>
                <a:spLocks noChangeArrowheads="1"/>
              </p:cNvSpPr>
              <p:nvPr/>
            </p:nvSpPr>
            <p:spPr bwMode="auto">
              <a:xfrm>
                <a:off x="1912" y="3729"/>
                <a:ext cx="20" cy="60"/>
              </a:xfrm>
              <a:prstGeom prst="rect">
                <a:avLst/>
              </a:prstGeom>
              <a:solidFill>
                <a:srgbClr val="00746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43" name="Oval 582"/>
              <p:cNvSpPr>
                <a:spLocks noChangeArrowheads="1"/>
              </p:cNvSpPr>
              <p:nvPr/>
            </p:nvSpPr>
            <p:spPr bwMode="auto">
              <a:xfrm>
                <a:off x="2062" y="3743"/>
                <a:ext cx="32" cy="32"/>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44" name="Oval 583"/>
              <p:cNvSpPr>
                <a:spLocks noChangeArrowheads="1"/>
              </p:cNvSpPr>
              <p:nvPr/>
            </p:nvSpPr>
            <p:spPr bwMode="auto">
              <a:xfrm>
                <a:off x="2122" y="2706"/>
                <a:ext cx="34" cy="32"/>
              </a:xfrm>
              <a:prstGeom prst="ellipse">
                <a:avLst/>
              </a:prstGeom>
              <a:solidFill>
                <a:srgbClr val="FCB7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45" name="Oval 584"/>
              <p:cNvSpPr>
                <a:spLocks noChangeArrowheads="1"/>
              </p:cNvSpPr>
              <p:nvPr/>
            </p:nvSpPr>
            <p:spPr bwMode="auto">
              <a:xfrm>
                <a:off x="2122" y="2854"/>
                <a:ext cx="34" cy="34"/>
              </a:xfrm>
              <a:prstGeom prst="ellipse">
                <a:avLst/>
              </a:prstGeom>
              <a:solidFill>
                <a:srgbClr val="FCB7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46" name="Oval 585"/>
              <p:cNvSpPr>
                <a:spLocks noChangeArrowheads="1"/>
              </p:cNvSpPr>
              <p:nvPr/>
            </p:nvSpPr>
            <p:spPr bwMode="auto">
              <a:xfrm>
                <a:off x="2122" y="3002"/>
                <a:ext cx="34" cy="34"/>
              </a:xfrm>
              <a:prstGeom prst="ellipse">
                <a:avLst/>
              </a:prstGeom>
              <a:solidFill>
                <a:srgbClr val="FCB7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47" name="Oval 586"/>
              <p:cNvSpPr>
                <a:spLocks noChangeArrowheads="1"/>
              </p:cNvSpPr>
              <p:nvPr/>
            </p:nvSpPr>
            <p:spPr bwMode="auto">
              <a:xfrm>
                <a:off x="2122" y="3149"/>
                <a:ext cx="34" cy="34"/>
              </a:xfrm>
              <a:prstGeom prst="ellipse">
                <a:avLst/>
              </a:prstGeom>
              <a:solidFill>
                <a:srgbClr val="FCB7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48" name="Oval 587"/>
              <p:cNvSpPr>
                <a:spLocks noChangeArrowheads="1"/>
              </p:cNvSpPr>
              <p:nvPr/>
            </p:nvSpPr>
            <p:spPr bwMode="auto">
              <a:xfrm>
                <a:off x="2122" y="3299"/>
                <a:ext cx="34" cy="32"/>
              </a:xfrm>
              <a:prstGeom prst="ellipse">
                <a:avLst/>
              </a:prstGeom>
              <a:solidFill>
                <a:srgbClr val="FCB7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49" name="Oval 588"/>
              <p:cNvSpPr>
                <a:spLocks noChangeArrowheads="1"/>
              </p:cNvSpPr>
              <p:nvPr/>
            </p:nvSpPr>
            <p:spPr bwMode="auto">
              <a:xfrm>
                <a:off x="2122" y="3447"/>
                <a:ext cx="34" cy="32"/>
              </a:xfrm>
              <a:prstGeom prst="ellipse">
                <a:avLst/>
              </a:prstGeom>
              <a:solidFill>
                <a:srgbClr val="FCB7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50" name="Oval 589"/>
              <p:cNvSpPr>
                <a:spLocks noChangeArrowheads="1"/>
              </p:cNvSpPr>
              <p:nvPr/>
            </p:nvSpPr>
            <p:spPr bwMode="auto">
              <a:xfrm>
                <a:off x="2122" y="3595"/>
                <a:ext cx="34" cy="32"/>
              </a:xfrm>
              <a:prstGeom prst="ellipse">
                <a:avLst/>
              </a:prstGeom>
              <a:solidFill>
                <a:srgbClr val="FCB7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51" name="Oval 590"/>
              <p:cNvSpPr>
                <a:spLocks noChangeArrowheads="1"/>
              </p:cNvSpPr>
              <p:nvPr/>
            </p:nvSpPr>
            <p:spPr bwMode="auto">
              <a:xfrm>
                <a:off x="2122" y="3743"/>
                <a:ext cx="34" cy="32"/>
              </a:xfrm>
              <a:prstGeom prst="ellipse">
                <a:avLst/>
              </a:prstGeom>
              <a:solidFill>
                <a:srgbClr val="FCB7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52" name="Freeform 591"/>
              <p:cNvSpPr>
                <a:spLocks/>
              </p:cNvSpPr>
              <p:nvPr/>
            </p:nvSpPr>
            <p:spPr bwMode="auto">
              <a:xfrm>
                <a:off x="2360" y="2602"/>
                <a:ext cx="545" cy="1279"/>
              </a:xfrm>
              <a:custGeom>
                <a:avLst/>
                <a:gdLst>
                  <a:gd name="T0" fmla="*/ 272 w 272"/>
                  <a:gd name="T1" fmla="*/ 618 h 640"/>
                  <a:gd name="T2" fmla="*/ 250 w 272"/>
                  <a:gd name="T3" fmla="*/ 640 h 640"/>
                  <a:gd name="T4" fmla="*/ 22 w 272"/>
                  <a:gd name="T5" fmla="*/ 640 h 640"/>
                  <a:gd name="T6" fmla="*/ 0 w 272"/>
                  <a:gd name="T7" fmla="*/ 618 h 640"/>
                  <a:gd name="T8" fmla="*/ 0 w 272"/>
                  <a:gd name="T9" fmla="*/ 22 h 640"/>
                  <a:gd name="T10" fmla="*/ 22 w 272"/>
                  <a:gd name="T11" fmla="*/ 0 h 640"/>
                  <a:gd name="T12" fmla="*/ 250 w 272"/>
                  <a:gd name="T13" fmla="*/ 0 h 640"/>
                  <a:gd name="T14" fmla="*/ 272 w 272"/>
                  <a:gd name="T15" fmla="*/ 22 h 640"/>
                  <a:gd name="T16" fmla="*/ 272 w 272"/>
                  <a:gd name="T17" fmla="*/ 618 h 6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2" h="640">
                    <a:moveTo>
                      <a:pt x="272" y="618"/>
                    </a:moveTo>
                    <a:cubicBezTo>
                      <a:pt x="272" y="630"/>
                      <a:pt x="262" y="640"/>
                      <a:pt x="250" y="640"/>
                    </a:cubicBezTo>
                    <a:cubicBezTo>
                      <a:pt x="22" y="640"/>
                      <a:pt x="22" y="640"/>
                      <a:pt x="22" y="640"/>
                    </a:cubicBezTo>
                    <a:cubicBezTo>
                      <a:pt x="10" y="640"/>
                      <a:pt x="0" y="630"/>
                      <a:pt x="0" y="618"/>
                    </a:cubicBezTo>
                    <a:cubicBezTo>
                      <a:pt x="0" y="22"/>
                      <a:pt x="0" y="22"/>
                      <a:pt x="0" y="22"/>
                    </a:cubicBezTo>
                    <a:cubicBezTo>
                      <a:pt x="0" y="9"/>
                      <a:pt x="10" y="0"/>
                      <a:pt x="22" y="0"/>
                    </a:cubicBezTo>
                    <a:cubicBezTo>
                      <a:pt x="250" y="0"/>
                      <a:pt x="250" y="0"/>
                      <a:pt x="250" y="0"/>
                    </a:cubicBezTo>
                    <a:cubicBezTo>
                      <a:pt x="262" y="0"/>
                      <a:pt x="272" y="9"/>
                      <a:pt x="272" y="22"/>
                    </a:cubicBezTo>
                    <a:cubicBezTo>
                      <a:pt x="272" y="618"/>
                      <a:pt x="272" y="618"/>
                      <a:pt x="272" y="618"/>
                    </a:cubicBezTo>
                  </a:path>
                </a:pathLst>
              </a:custGeom>
              <a:solidFill>
                <a:srgbClr val="034B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53" name="Freeform 592"/>
              <p:cNvSpPr>
                <a:spLocks/>
              </p:cNvSpPr>
              <p:nvPr/>
            </p:nvSpPr>
            <p:spPr bwMode="auto">
              <a:xfrm>
                <a:off x="2410" y="2672"/>
                <a:ext cx="432" cy="102"/>
              </a:xfrm>
              <a:custGeom>
                <a:avLst/>
                <a:gdLst>
                  <a:gd name="T0" fmla="*/ 216 w 216"/>
                  <a:gd name="T1" fmla="*/ 45 h 51"/>
                  <a:gd name="T2" fmla="*/ 210 w 216"/>
                  <a:gd name="T3" fmla="*/ 51 h 51"/>
                  <a:gd name="T4" fmla="*/ 7 w 216"/>
                  <a:gd name="T5" fmla="*/ 51 h 51"/>
                  <a:gd name="T6" fmla="*/ 0 w 216"/>
                  <a:gd name="T7" fmla="*/ 45 h 51"/>
                  <a:gd name="T8" fmla="*/ 0 w 216"/>
                  <a:gd name="T9" fmla="*/ 6 h 51"/>
                  <a:gd name="T10" fmla="*/ 7 w 216"/>
                  <a:gd name="T11" fmla="*/ 0 h 51"/>
                  <a:gd name="T12" fmla="*/ 210 w 216"/>
                  <a:gd name="T13" fmla="*/ 0 h 51"/>
                  <a:gd name="T14" fmla="*/ 216 w 216"/>
                  <a:gd name="T15" fmla="*/ 6 h 51"/>
                  <a:gd name="T16" fmla="*/ 216 w 216"/>
                  <a:gd name="T17" fmla="*/ 45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6" h="51">
                    <a:moveTo>
                      <a:pt x="216" y="45"/>
                    </a:moveTo>
                    <a:cubicBezTo>
                      <a:pt x="216" y="48"/>
                      <a:pt x="213" y="51"/>
                      <a:pt x="210" y="51"/>
                    </a:cubicBezTo>
                    <a:cubicBezTo>
                      <a:pt x="7" y="51"/>
                      <a:pt x="7" y="51"/>
                      <a:pt x="7" y="51"/>
                    </a:cubicBezTo>
                    <a:cubicBezTo>
                      <a:pt x="3" y="51"/>
                      <a:pt x="0" y="48"/>
                      <a:pt x="0" y="45"/>
                    </a:cubicBezTo>
                    <a:cubicBezTo>
                      <a:pt x="0" y="6"/>
                      <a:pt x="0" y="6"/>
                      <a:pt x="0" y="6"/>
                    </a:cubicBezTo>
                    <a:cubicBezTo>
                      <a:pt x="0" y="3"/>
                      <a:pt x="3" y="0"/>
                      <a:pt x="7" y="0"/>
                    </a:cubicBezTo>
                    <a:cubicBezTo>
                      <a:pt x="210" y="0"/>
                      <a:pt x="210" y="0"/>
                      <a:pt x="210" y="0"/>
                    </a:cubicBezTo>
                    <a:cubicBezTo>
                      <a:pt x="213" y="0"/>
                      <a:pt x="216" y="3"/>
                      <a:pt x="216" y="6"/>
                    </a:cubicBezTo>
                    <a:lnTo>
                      <a:pt x="216" y="45"/>
                    </a:lnTo>
                    <a:close/>
                  </a:path>
                </a:pathLst>
              </a:custGeom>
              <a:solidFill>
                <a:srgbClr val="0081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54" name="Oval 593"/>
              <p:cNvSpPr>
                <a:spLocks noChangeArrowheads="1"/>
              </p:cNvSpPr>
              <p:nvPr/>
            </p:nvSpPr>
            <p:spPr bwMode="auto">
              <a:xfrm>
                <a:off x="2718" y="2706"/>
                <a:ext cx="32" cy="32"/>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55" name="Freeform 594"/>
              <p:cNvSpPr>
                <a:spLocks/>
              </p:cNvSpPr>
              <p:nvPr/>
            </p:nvSpPr>
            <p:spPr bwMode="auto">
              <a:xfrm>
                <a:off x="2410" y="2820"/>
                <a:ext cx="432" cy="102"/>
              </a:xfrm>
              <a:custGeom>
                <a:avLst/>
                <a:gdLst>
                  <a:gd name="T0" fmla="*/ 216 w 216"/>
                  <a:gd name="T1" fmla="*/ 45 h 51"/>
                  <a:gd name="T2" fmla="*/ 210 w 216"/>
                  <a:gd name="T3" fmla="*/ 51 h 51"/>
                  <a:gd name="T4" fmla="*/ 7 w 216"/>
                  <a:gd name="T5" fmla="*/ 51 h 51"/>
                  <a:gd name="T6" fmla="*/ 0 w 216"/>
                  <a:gd name="T7" fmla="*/ 45 h 51"/>
                  <a:gd name="T8" fmla="*/ 0 w 216"/>
                  <a:gd name="T9" fmla="*/ 6 h 51"/>
                  <a:gd name="T10" fmla="*/ 7 w 216"/>
                  <a:gd name="T11" fmla="*/ 0 h 51"/>
                  <a:gd name="T12" fmla="*/ 210 w 216"/>
                  <a:gd name="T13" fmla="*/ 0 h 51"/>
                  <a:gd name="T14" fmla="*/ 216 w 216"/>
                  <a:gd name="T15" fmla="*/ 6 h 51"/>
                  <a:gd name="T16" fmla="*/ 216 w 216"/>
                  <a:gd name="T17" fmla="*/ 45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6" h="51">
                    <a:moveTo>
                      <a:pt x="216" y="45"/>
                    </a:moveTo>
                    <a:cubicBezTo>
                      <a:pt x="216" y="48"/>
                      <a:pt x="213" y="51"/>
                      <a:pt x="210" y="51"/>
                    </a:cubicBezTo>
                    <a:cubicBezTo>
                      <a:pt x="7" y="51"/>
                      <a:pt x="7" y="51"/>
                      <a:pt x="7" y="51"/>
                    </a:cubicBezTo>
                    <a:cubicBezTo>
                      <a:pt x="3" y="51"/>
                      <a:pt x="0" y="48"/>
                      <a:pt x="0" y="45"/>
                    </a:cubicBezTo>
                    <a:cubicBezTo>
                      <a:pt x="0" y="6"/>
                      <a:pt x="0" y="6"/>
                      <a:pt x="0" y="6"/>
                    </a:cubicBezTo>
                    <a:cubicBezTo>
                      <a:pt x="0" y="3"/>
                      <a:pt x="3" y="0"/>
                      <a:pt x="7" y="0"/>
                    </a:cubicBezTo>
                    <a:cubicBezTo>
                      <a:pt x="210" y="0"/>
                      <a:pt x="210" y="0"/>
                      <a:pt x="210" y="0"/>
                    </a:cubicBezTo>
                    <a:cubicBezTo>
                      <a:pt x="213" y="0"/>
                      <a:pt x="216" y="3"/>
                      <a:pt x="216" y="6"/>
                    </a:cubicBezTo>
                    <a:cubicBezTo>
                      <a:pt x="216" y="45"/>
                      <a:pt x="216" y="45"/>
                      <a:pt x="216" y="45"/>
                    </a:cubicBezTo>
                  </a:path>
                </a:pathLst>
              </a:custGeom>
              <a:solidFill>
                <a:srgbClr val="0081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56" name="Oval 595"/>
              <p:cNvSpPr>
                <a:spLocks noChangeArrowheads="1"/>
              </p:cNvSpPr>
              <p:nvPr/>
            </p:nvSpPr>
            <p:spPr bwMode="auto">
              <a:xfrm>
                <a:off x="2718" y="2854"/>
                <a:ext cx="32" cy="34"/>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57" name="Freeform 596"/>
              <p:cNvSpPr>
                <a:spLocks/>
              </p:cNvSpPr>
              <p:nvPr/>
            </p:nvSpPr>
            <p:spPr bwMode="auto">
              <a:xfrm>
                <a:off x="2410" y="2968"/>
                <a:ext cx="432" cy="102"/>
              </a:xfrm>
              <a:custGeom>
                <a:avLst/>
                <a:gdLst>
                  <a:gd name="T0" fmla="*/ 216 w 216"/>
                  <a:gd name="T1" fmla="*/ 45 h 51"/>
                  <a:gd name="T2" fmla="*/ 210 w 216"/>
                  <a:gd name="T3" fmla="*/ 51 h 51"/>
                  <a:gd name="T4" fmla="*/ 7 w 216"/>
                  <a:gd name="T5" fmla="*/ 51 h 51"/>
                  <a:gd name="T6" fmla="*/ 0 w 216"/>
                  <a:gd name="T7" fmla="*/ 45 h 51"/>
                  <a:gd name="T8" fmla="*/ 0 w 216"/>
                  <a:gd name="T9" fmla="*/ 7 h 51"/>
                  <a:gd name="T10" fmla="*/ 7 w 216"/>
                  <a:gd name="T11" fmla="*/ 0 h 51"/>
                  <a:gd name="T12" fmla="*/ 210 w 216"/>
                  <a:gd name="T13" fmla="*/ 0 h 51"/>
                  <a:gd name="T14" fmla="*/ 216 w 216"/>
                  <a:gd name="T15" fmla="*/ 7 h 51"/>
                  <a:gd name="T16" fmla="*/ 216 w 216"/>
                  <a:gd name="T17" fmla="*/ 45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6" h="51">
                    <a:moveTo>
                      <a:pt x="216" y="45"/>
                    </a:moveTo>
                    <a:cubicBezTo>
                      <a:pt x="216" y="48"/>
                      <a:pt x="213" y="51"/>
                      <a:pt x="210" y="51"/>
                    </a:cubicBezTo>
                    <a:cubicBezTo>
                      <a:pt x="7" y="51"/>
                      <a:pt x="7" y="51"/>
                      <a:pt x="7" y="51"/>
                    </a:cubicBezTo>
                    <a:cubicBezTo>
                      <a:pt x="3" y="51"/>
                      <a:pt x="0" y="48"/>
                      <a:pt x="0" y="45"/>
                    </a:cubicBezTo>
                    <a:cubicBezTo>
                      <a:pt x="0" y="7"/>
                      <a:pt x="0" y="7"/>
                      <a:pt x="0" y="7"/>
                    </a:cubicBezTo>
                    <a:cubicBezTo>
                      <a:pt x="0" y="3"/>
                      <a:pt x="3" y="0"/>
                      <a:pt x="7" y="0"/>
                    </a:cubicBezTo>
                    <a:cubicBezTo>
                      <a:pt x="210" y="0"/>
                      <a:pt x="210" y="0"/>
                      <a:pt x="210" y="0"/>
                    </a:cubicBezTo>
                    <a:cubicBezTo>
                      <a:pt x="213" y="0"/>
                      <a:pt x="216" y="3"/>
                      <a:pt x="216" y="7"/>
                    </a:cubicBezTo>
                    <a:cubicBezTo>
                      <a:pt x="216" y="45"/>
                      <a:pt x="216" y="45"/>
                      <a:pt x="216" y="45"/>
                    </a:cubicBezTo>
                  </a:path>
                </a:pathLst>
              </a:custGeom>
              <a:solidFill>
                <a:srgbClr val="0081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58" name="Oval 597"/>
              <p:cNvSpPr>
                <a:spLocks noChangeArrowheads="1"/>
              </p:cNvSpPr>
              <p:nvPr/>
            </p:nvSpPr>
            <p:spPr bwMode="auto">
              <a:xfrm>
                <a:off x="2718" y="3002"/>
                <a:ext cx="32" cy="34"/>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59" name="Freeform 598"/>
              <p:cNvSpPr>
                <a:spLocks/>
              </p:cNvSpPr>
              <p:nvPr/>
            </p:nvSpPr>
            <p:spPr bwMode="auto">
              <a:xfrm>
                <a:off x="2410" y="3115"/>
                <a:ext cx="432" cy="102"/>
              </a:xfrm>
              <a:custGeom>
                <a:avLst/>
                <a:gdLst>
                  <a:gd name="T0" fmla="*/ 216 w 216"/>
                  <a:gd name="T1" fmla="*/ 45 h 51"/>
                  <a:gd name="T2" fmla="*/ 210 w 216"/>
                  <a:gd name="T3" fmla="*/ 51 h 51"/>
                  <a:gd name="T4" fmla="*/ 7 w 216"/>
                  <a:gd name="T5" fmla="*/ 51 h 51"/>
                  <a:gd name="T6" fmla="*/ 0 w 216"/>
                  <a:gd name="T7" fmla="*/ 45 h 51"/>
                  <a:gd name="T8" fmla="*/ 0 w 216"/>
                  <a:gd name="T9" fmla="*/ 7 h 51"/>
                  <a:gd name="T10" fmla="*/ 7 w 216"/>
                  <a:gd name="T11" fmla="*/ 0 h 51"/>
                  <a:gd name="T12" fmla="*/ 210 w 216"/>
                  <a:gd name="T13" fmla="*/ 0 h 51"/>
                  <a:gd name="T14" fmla="*/ 216 w 216"/>
                  <a:gd name="T15" fmla="*/ 7 h 51"/>
                  <a:gd name="T16" fmla="*/ 216 w 216"/>
                  <a:gd name="T17" fmla="*/ 45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6" h="51">
                    <a:moveTo>
                      <a:pt x="216" y="45"/>
                    </a:moveTo>
                    <a:cubicBezTo>
                      <a:pt x="216" y="48"/>
                      <a:pt x="213" y="51"/>
                      <a:pt x="210" y="51"/>
                    </a:cubicBezTo>
                    <a:cubicBezTo>
                      <a:pt x="7" y="51"/>
                      <a:pt x="7" y="51"/>
                      <a:pt x="7" y="51"/>
                    </a:cubicBezTo>
                    <a:cubicBezTo>
                      <a:pt x="3" y="51"/>
                      <a:pt x="0" y="48"/>
                      <a:pt x="0" y="45"/>
                    </a:cubicBezTo>
                    <a:cubicBezTo>
                      <a:pt x="0" y="7"/>
                      <a:pt x="0" y="7"/>
                      <a:pt x="0" y="7"/>
                    </a:cubicBezTo>
                    <a:cubicBezTo>
                      <a:pt x="0" y="3"/>
                      <a:pt x="3" y="0"/>
                      <a:pt x="7" y="0"/>
                    </a:cubicBezTo>
                    <a:cubicBezTo>
                      <a:pt x="210" y="0"/>
                      <a:pt x="210" y="0"/>
                      <a:pt x="210" y="0"/>
                    </a:cubicBezTo>
                    <a:cubicBezTo>
                      <a:pt x="213" y="0"/>
                      <a:pt x="216" y="3"/>
                      <a:pt x="216" y="7"/>
                    </a:cubicBezTo>
                    <a:cubicBezTo>
                      <a:pt x="216" y="45"/>
                      <a:pt x="216" y="45"/>
                      <a:pt x="216" y="45"/>
                    </a:cubicBezTo>
                  </a:path>
                </a:pathLst>
              </a:custGeom>
              <a:solidFill>
                <a:srgbClr val="0081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60" name="Oval 599"/>
              <p:cNvSpPr>
                <a:spLocks noChangeArrowheads="1"/>
              </p:cNvSpPr>
              <p:nvPr/>
            </p:nvSpPr>
            <p:spPr bwMode="auto">
              <a:xfrm>
                <a:off x="2718" y="3149"/>
                <a:ext cx="32" cy="34"/>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61" name="Freeform 600"/>
              <p:cNvSpPr>
                <a:spLocks/>
              </p:cNvSpPr>
              <p:nvPr/>
            </p:nvSpPr>
            <p:spPr bwMode="auto">
              <a:xfrm>
                <a:off x="2410" y="3263"/>
                <a:ext cx="432" cy="102"/>
              </a:xfrm>
              <a:custGeom>
                <a:avLst/>
                <a:gdLst>
                  <a:gd name="T0" fmla="*/ 216 w 216"/>
                  <a:gd name="T1" fmla="*/ 45 h 51"/>
                  <a:gd name="T2" fmla="*/ 210 w 216"/>
                  <a:gd name="T3" fmla="*/ 51 h 51"/>
                  <a:gd name="T4" fmla="*/ 7 w 216"/>
                  <a:gd name="T5" fmla="*/ 51 h 51"/>
                  <a:gd name="T6" fmla="*/ 0 w 216"/>
                  <a:gd name="T7" fmla="*/ 45 h 51"/>
                  <a:gd name="T8" fmla="*/ 0 w 216"/>
                  <a:gd name="T9" fmla="*/ 6 h 51"/>
                  <a:gd name="T10" fmla="*/ 7 w 216"/>
                  <a:gd name="T11" fmla="*/ 0 h 51"/>
                  <a:gd name="T12" fmla="*/ 210 w 216"/>
                  <a:gd name="T13" fmla="*/ 0 h 51"/>
                  <a:gd name="T14" fmla="*/ 216 w 216"/>
                  <a:gd name="T15" fmla="*/ 6 h 51"/>
                  <a:gd name="T16" fmla="*/ 216 w 216"/>
                  <a:gd name="T17" fmla="*/ 45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6" h="51">
                    <a:moveTo>
                      <a:pt x="216" y="45"/>
                    </a:moveTo>
                    <a:cubicBezTo>
                      <a:pt x="216" y="48"/>
                      <a:pt x="213" y="51"/>
                      <a:pt x="210" y="51"/>
                    </a:cubicBezTo>
                    <a:cubicBezTo>
                      <a:pt x="7" y="51"/>
                      <a:pt x="7" y="51"/>
                      <a:pt x="7" y="51"/>
                    </a:cubicBezTo>
                    <a:cubicBezTo>
                      <a:pt x="3" y="51"/>
                      <a:pt x="0" y="48"/>
                      <a:pt x="0" y="45"/>
                    </a:cubicBezTo>
                    <a:cubicBezTo>
                      <a:pt x="0" y="6"/>
                      <a:pt x="0" y="6"/>
                      <a:pt x="0" y="6"/>
                    </a:cubicBezTo>
                    <a:cubicBezTo>
                      <a:pt x="0" y="3"/>
                      <a:pt x="3" y="0"/>
                      <a:pt x="7" y="0"/>
                    </a:cubicBezTo>
                    <a:cubicBezTo>
                      <a:pt x="210" y="0"/>
                      <a:pt x="210" y="0"/>
                      <a:pt x="210" y="0"/>
                    </a:cubicBezTo>
                    <a:cubicBezTo>
                      <a:pt x="213" y="0"/>
                      <a:pt x="216" y="3"/>
                      <a:pt x="216" y="6"/>
                    </a:cubicBezTo>
                    <a:cubicBezTo>
                      <a:pt x="216" y="45"/>
                      <a:pt x="216" y="45"/>
                      <a:pt x="216" y="45"/>
                    </a:cubicBezTo>
                  </a:path>
                </a:pathLst>
              </a:custGeom>
              <a:solidFill>
                <a:srgbClr val="0081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62" name="Oval 601"/>
              <p:cNvSpPr>
                <a:spLocks noChangeArrowheads="1"/>
              </p:cNvSpPr>
              <p:nvPr/>
            </p:nvSpPr>
            <p:spPr bwMode="auto">
              <a:xfrm>
                <a:off x="2718" y="3299"/>
                <a:ext cx="32" cy="32"/>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63" name="Freeform 602"/>
              <p:cNvSpPr>
                <a:spLocks/>
              </p:cNvSpPr>
              <p:nvPr/>
            </p:nvSpPr>
            <p:spPr bwMode="auto">
              <a:xfrm>
                <a:off x="2410" y="3411"/>
                <a:ext cx="432" cy="102"/>
              </a:xfrm>
              <a:custGeom>
                <a:avLst/>
                <a:gdLst>
                  <a:gd name="T0" fmla="*/ 216 w 216"/>
                  <a:gd name="T1" fmla="*/ 45 h 51"/>
                  <a:gd name="T2" fmla="*/ 210 w 216"/>
                  <a:gd name="T3" fmla="*/ 51 h 51"/>
                  <a:gd name="T4" fmla="*/ 7 w 216"/>
                  <a:gd name="T5" fmla="*/ 51 h 51"/>
                  <a:gd name="T6" fmla="*/ 0 w 216"/>
                  <a:gd name="T7" fmla="*/ 45 h 51"/>
                  <a:gd name="T8" fmla="*/ 0 w 216"/>
                  <a:gd name="T9" fmla="*/ 6 h 51"/>
                  <a:gd name="T10" fmla="*/ 7 w 216"/>
                  <a:gd name="T11" fmla="*/ 0 h 51"/>
                  <a:gd name="T12" fmla="*/ 210 w 216"/>
                  <a:gd name="T13" fmla="*/ 0 h 51"/>
                  <a:gd name="T14" fmla="*/ 216 w 216"/>
                  <a:gd name="T15" fmla="*/ 6 h 51"/>
                  <a:gd name="T16" fmla="*/ 216 w 216"/>
                  <a:gd name="T17" fmla="*/ 45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6" h="51">
                    <a:moveTo>
                      <a:pt x="216" y="45"/>
                    </a:moveTo>
                    <a:cubicBezTo>
                      <a:pt x="216" y="48"/>
                      <a:pt x="213" y="51"/>
                      <a:pt x="210" y="51"/>
                    </a:cubicBezTo>
                    <a:cubicBezTo>
                      <a:pt x="7" y="51"/>
                      <a:pt x="7" y="51"/>
                      <a:pt x="7" y="51"/>
                    </a:cubicBezTo>
                    <a:cubicBezTo>
                      <a:pt x="3" y="51"/>
                      <a:pt x="0" y="48"/>
                      <a:pt x="0" y="45"/>
                    </a:cubicBezTo>
                    <a:cubicBezTo>
                      <a:pt x="0" y="6"/>
                      <a:pt x="0" y="6"/>
                      <a:pt x="0" y="6"/>
                    </a:cubicBezTo>
                    <a:cubicBezTo>
                      <a:pt x="0" y="3"/>
                      <a:pt x="3" y="0"/>
                      <a:pt x="7" y="0"/>
                    </a:cubicBezTo>
                    <a:cubicBezTo>
                      <a:pt x="210" y="0"/>
                      <a:pt x="210" y="0"/>
                      <a:pt x="210" y="0"/>
                    </a:cubicBezTo>
                    <a:cubicBezTo>
                      <a:pt x="213" y="0"/>
                      <a:pt x="216" y="3"/>
                      <a:pt x="216" y="6"/>
                    </a:cubicBezTo>
                    <a:cubicBezTo>
                      <a:pt x="216" y="45"/>
                      <a:pt x="216" y="45"/>
                      <a:pt x="216" y="45"/>
                    </a:cubicBezTo>
                  </a:path>
                </a:pathLst>
              </a:custGeom>
              <a:solidFill>
                <a:srgbClr val="0081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64" name="Oval 603"/>
              <p:cNvSpPr>
                <a:spLocks noChangeArrowheads="1"/>
              </p:cNvSpPr>
              <p:nvPr/>
            </p:nvSpPr>
            <p:spPr bwMode="auto">
              <a:xfrm>
                <a:off x="2718" y="3447"/>
                <a:ext cx="32" cy="32"/>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65" name="Freeform 604"/>
              <p:cNvSpPr>
                <a:spLocks/>
              </p:cNvSpPr>
              <p:nvPr/>
            </p:nvSpPr>
            <p:spPr bwMode="auto">
              <a:xfrm>
                <a:off x="2410" y="3559"/>
                <a:ext cx="432" cy="102"/>
              </a:xfrm>
              <a:custGeom>
                <a:avLst/>
                <a:gdLst>
                  <a:gd name="T0" fmla="*/ 216 w 216"/>
                  <a:gd name="T1" fmla="*/ 45 h 51"/>
                  <a:gd name="T2" fmla="*/ 210 w 216"/>
                  <a:gd name="T3" fmla="*/ 51 h 51"/>
                  <a:gd name="T4" fmla="*/ 7 w 216"/>
                  <a:gd name="T5" fmla="*/ 51 h 51"/>
                  <a:gd name="T6" fmla="*/ 0 w 216"/>
                  <a:gd name="T7" fmla="*/ 45 h 51"/>
                  <a:gd name="T8" fmla="*/ 0 w 216"/>
                  <a:gd name="T9" fmla="*/ 6 h 51"/>
                  <a:gd name="T10" fmla="*/ 7 w 216"/>
                  <a:gd name="T11" fmla="*/ 0 h 51"/>
                  <a:gd name="T12" fmla="*/ 210 w 216"/>
                  <a:gd name="T13" fmla="*/ 0 h 51"/>
                  <a:gd name="T14" fmla="*/ 216 w 216"/>
                  <a:gd name="T15" fmla="*/ 6 h 51"/>
                  <a:gd name="T16" fmla="*/ 216 w 216"/>
                  <a:gd name="T17" fmla="*/ 45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6" h="51">
                    <a:moveTo>
                      <a:pt x="216" y="45"/>
                    </a:moveTo>
                    <a:cubicBezTo>
                      <a:pt x="216" y="49"/>
                      <a:pt x="213" y="51"/>
                      <a:pt x="210" y="51"/>
                    </a:cubicBezTo>
                    <a:cubicBezTo>
                      <a:pt x="7" y="51"/>
                      <a:pt x="7" y="51"/>
                      <a:pt x="7" y="51"/>
                    </a:cubicBezTo>
                    <a:cubicBezTo>
                      <a:pt x="3" y="51"/>
                      <a:pt x="0" y="49"/>
                      <a:pt x="0" y="45"/>
                    </a:cubicBezTo>
                    <a:cubicBezTo>
                      <a:pt x="0" y="6"/>
                      <a:pt x="0" y="6"/>
                      <a:pt x="0" y="6"/>
                    </a:cubicBezTo>
                    <a:cubicBezTo>
                      <a:pt x="0" y="3"/>
                      <a:pt x="3" y="0"/>
                      <a:pt x="7" y="0"/>
                    </a:cubicBezTo>
                    <a:cubicBezTo>
                      <a:pt x="210" y="0"/>
                      <a:pt x="210" y="0"/>
                      <a:pt x="210" y="0"/>
                    </a:cubicBezTo>
                    <a:cubicBezTo>
                      <a:pt x="213" y="0"/>
                      <a:pt x="216" y="3"/>
                      <a:pt x="216" y="6"/>
                    </a:cubicBezTo>
                    <a:cubicBezTo>
                      <a:pt x="216" y="45"/>
                      <a:pt x="216" y="45"/>
                      <a:pt x="216" y="45"/>
                    </a:cubicBezTo>
                  </a:path>
                </a:pathLst>
              </a:custGeom>
              <a:solidFill>
                <a:srgbClr val="0081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66" name="Oval 605"/>
              <p:cNvSpPr>
                <a:spLocks noChangeArrowheads="1"/>
              </p:cNvSpPr>
              <p:nvPr/>
            </p:nvSpPr>
            <p:spPr bwMode="auto">
              <a:xfrm>
                <a:off x="2718" y="3595"/>
                <a:ext cx="32" cy="32"/>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67" name="Freeform 606"/>
              <p:cNvSpPr>
                <a:spLocks/>
              </p:cNvSpPr>
              <p:nvPr/>
            </p:nvSpPr>
            <p:spPr bwMode="auto">
              <a:xfrm>
                <a:off x="2410" y="3709"/>
                <a:ext cx="432" cy="100"/>
              </a:xfrm>
              <a:custGeom>
                <a:avLst/>
                <a:gdLst>
                  <a:gd name="T0" fmla="*/ 216 w 216"/>
                  <a:gd name="T1" fmla="*/ 44 h 50"/>
                  <a:gd name="T2" fmla="*/ 210 w 216"/>
                  <a:gd name="T3" fmla="*/ 50 h 50"/>
                  <a:gd name="T4" fmla="*/ 7 w 216"/>
                  <a:gd name="T5" fmla="*/ 50 h 50"/>
                  <a:gd name="T6" fmla="*/ 0 w 216"/>
                  <a:gd name="T7" fmla="*/ 44 h 50"/>
                  <a:gd name="T8" fmla="*/ 0 w 216"/>
                  <a:gd name="T9" fmla="*/ 5 h 50"/>
                  <a:gd name="T10" fmla="*/ 7 w 216"/>
                  <a:gd name="T11" fmla="*/ 0 h 50"/>
                  <a:gd name="T12" fmla="*/ 210 w 216"/>
                  <a:gd name="T13" fmla="*/ 0 h 50"/>
                  <a:gd name="T14" fmla="*/ 216 w 216"/>
                  <a:gd name="T15" fmla="*/ 5 h 50"/>
                  <a:gd name="T16" fmla="*/ 216 w 216"/>
                  <a:gd name="T17" fmla="*/ 44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6" h="50">
                    <a:moveTo>
                      <a:pt x="216" y="44"/>
                    </a:moveTo>
                    <a:cubicBezTo>
                      <a:pt x="216" y="48"/>
                      <a:pt x="213" y="50"/>
                      <a:pt x="210" y="50"/>
                    </a:cubicBezTo>
                    <a:cubicBezTo>
                      <a:pt x="7" y="50"/>
                      <a:pt x="7" y="50"/>
                      <a:pt x="7" y="50"/>
                    </a:cubicBezTo>
                    <a:cubicBezTo>
                      <a:pt x="3" y="50"/>
                      <a:pt x="0" y="48"/>
                      <a:pt x="0" y="44"/>
                    </a:cubicBezTo>
                    <a:cubicBezTo>
                      <a:pt x="0" y="5"/>
                      <a:pt x="0" y="5"/>
                      <a:pt x="0" y="5"/>
                    </a:cubicBezTo>
                    <a:cubicBezTo>
                      <a:pt x="0" y="2"/>
                      <a:pt x="3" y="0"/>
                      <a:pt x="7" y="0"/>
                    </a:cubicBezTo>
                    <a:cubicBezTo>
                      <a:pt x="210" y="0"/>
                      <a:pt x="210" y="0"/>
                      <a:pt x="210" y="0"/>
                    </a:cubicBezTo>
                    <a:cubicBezTo>
                      <a:pt x="213" y="0"/>
                      <a:pt x="216" y="2"/>
                      <a:pt x="216" y="5"/>
                    </a:cubicBezTo>
                    <a:cubicBezTo>
                      <a:pt x="216" y="44"/>
                      <a:pt x="216" y="44"/>
                      <a:pt x="216" y="44"/>
                    </a:cubicBezTo>
                  </a:path>
                </a:pathLst>
              </a:custGeom>
              <a:solidFill>
                <a:srgbClr val="0081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68" name="Rectangle 607"/>
              <p:cNvSpPr>
                <a:spLocks noChangeArrowheads="1"/>
              </p:cNvSpPr>
              <p:nvPr/>
            </p:nvSpPr>
            <p:spPr bwMode="auto">
              <a:xfrm>
                <a:off x="2440" y="2694"/>
                <a:ext cx="22" cy="58"/>
              </a:xfrm>
              <a:prstGeom prst="rect">
                <a:avLst/>
              </a:prstGeom>
              <a:solidFill>
                <a:srgbClr val="00746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69" name="Rectangle 608"/>
              <p:cNvSpPr>
                <a:spLocks noChangeArrowheads="1"/>
              </p:cNvSpPr>
              <p:nvPr/>
            </p:nvSpPr>
            <p:spPr bwMode="auto">
              <a:xfrm>
                <a:off x="2472" y="2694"/>
                <a:ext cx="20" cy="58"/>
              </a:xfrm>
              <a:prstGeom prst="rect">
                <a:avLst/>
              </a:prstGeom>
              <a:solidFill>
                <a:srgbClr val="00746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70" name="Rectangle 609"/>
              <p:cNvSpPr>
                <a:spLocks noChangeArrowheads="1"/>
              </p:cNvSpPr>
              <p:nvPr/>
            </p:nvSpPr>
            <p:spPr bwMode="auto">
              <a:xfrm>
                <a:off x="2504" y="2694"/>
                <a:ext cx="20" cy="58"/>
              </a:xfrm>
              <a:prstGeom prst="rect">
                <a:avLst/>
              </a:prstGeom>
              <a:solidFill>
                <a:srgbClr val="00746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71" name="Rectangle 610"/>
              <p:cNvSpPr>
                <a:spLocks noChangeArrowheads="1"/>
              </p:cNvSpPr>
              <p:nvPr/>
            </p:nvSpPr>
            <p:spPr bwMode="auto">
              <a:xfrm>
                <a:off x="2536" y="2694"/>
                <a:ext cx="20" cy="58"/>
              </a:xfrm>
              <a:prstGeom prst="rect">
                <a:avLst/>
              </a:prstGeom>
              <a:solidFill>
                <a:srgbClr val="00746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72" name="Rectangle 611"/>
              <p:cNvSpPr>
                <a:spLocks noChangeArrowheads="1"/>
              </p:cNvSpPr>
              <p:nvPr/>
            </p:nvSpPr>
            <p:spPr bwMode="auto">
              <a:xfrm>
                <a:off x="2568" y="2694"/>
                <a:ext cx="20" cy="58"/>
              </a:xfrm>
              <a:prstGeom prst="rect">
                <a:avLst/>
              </a:prstGeom>
              <a:solidFill>
                <a:srgbClr val="00746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73" name="Rectangle 612"/>
              <p:cNvSpPr>
                <a:spLocks noChangeArrowheads="1"/>
              </p:cNvSpPr>
              <p:nvPr/>
            </p:nvSpPr>
            <p:spPr bwMode="auto">
              <a:xfrm>
                <a:off x="2440" y="2842"/>
                <a:ext cx="22" cy="60"/>
              </a:xfrm>
              <a:prstGeom prst="rect">
                <a:avLst/>
              </a:prstGeom>
              <a:solidFill>
                <a:srgbClr val="00746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74" name="Rectangle 613"/>
              <p:cNvSpPr>
                <a:spLocks noChangeArrowheads="1"/>
              </p:cNvSpPr>
              <p:nvPr/>
            </p:nvSpPr>
            <p:spPr bwMode="auto">
              <a:xfrm>
                <a:off x="2440" y="2842"/>
                <a:ext cx="22" cy="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75" name="Rectangle 614"/>
              <p:cNvSpPr>
                <a:spLocks noChangeArrowheads="1"/>
              </p:cNvSpPr>
              <p:nvPr/>
            </p:nvSpPr>
            <p:spPr bwMode="auto">
              <a:xfrm>
                <a:off x="2472" y="2842"/>
                <a:ext cx="20" cy="60"/>
              </a:xfrm>
              <a:prstGeom prst="rect">
                <a:avLst/>
              </a:prstGeom>
              <a:solidFill>
                <a:srgbClr val="00746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76" name="Rectangle 615"/>
              <p:cNvSpPr>
                <a:spLocks noChangeArrowheads="1"/>
              </p:cNvSpPr>
              <p:nvPr/>
            </p:nvSpPr>
            <p:spPr bwMode="auto">
              <a:xfrm>
                <a:off x="2504" y="2842"/>
                <a:ext cx="20" cy="60"/>
              </a:xfrm>
              <a:prstGeom prst="rect">
                <a:avLst/>
              </a:prstGeom>
              <a:solidFill>
                <a:srgbClr val="00746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77" name="Rectangle 616"/>
              <p:cNvSpPr>
                <a:spLocks noChangeArrowheads="1"/>
              </p:cNvSpPr>
              <p:nvPr/>
            </p:nvSpPr>
            <p:spPr bwMode="auto">
              <a:xfrm>
                <a:off x="2536" y="2842"/>
                <a:ext cx="20" cy="60"/>
              </a:xfrm>
              <a:prstGeom prst="rect">
                <a:avLst/>
              </a:prstGeom>
              <a:solidFill>
                <a:srgbClr val="00746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78" name="Rectangle 617"/>
              <p:cNvSpPr>
                <a:spLocks noChangeArrowheads="1"/>
              </p:cNvSpPr>
              <p:nvPr/>
            </p:nvSpPr>
            <p:spPr bwMode="auto">
              <a:xfrm>
                <a:off x="2568" y="2842"/>
                <a:ext cx="20" cy="60"/>
              </a:xfrm>
              <a:prstGeom prst="rect">
                <a:avLst/>
              </a:prstGeom>
              <a:solidFill>
                <a:srgbClr val="00746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79" name="Rectangle 618"/>
              <p:cNvSpPr>
                <a:spLocks noChangeArrowheads="1"/>
              </p:cNvSpPr>
              <p:nvPr/>
            </p:nvSpPr>
            <p:spPr bwMode="auto">
              <a:xfrm>
                <a:off x="2440" y="2990"/>
                <a:ext cx="22" cy="60"/>
              </a:xfrm>
              <a:prstGeom prst="rect">
                <a:avLst/>
              </a:prstGeom>
              <a:solidFill>
                <a:srgbClr val="00746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80" name="Rectangle 619"/>
              <p:cNvSpPr>
                <a:spLocks noChangeArrowheads="1"/>
              </p:cNvSpPr>
              <p:nvPr/>
            </p:nvSpPr>
            <p:spPr bwMode="auto">
              <a:xfrm>
                <a:off x="2440" y="2990"/>
                <a:ext cx="22" cy="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81" name="Rectangle 620"/>
              <p:cNvSpPr>
                <a:spLocks noChangeArrowheads="1"/>
              </p:cNvSpPr>
              <p:nvPr/>
            </p:nvSpPr>
            <p:spPr bwMode="auto">
              <a:xfrm>
                <a:off x="2472" y="2990"/>
                <a:ext cx="20" cy="60"/>
              </a:xfrm>
              <a:prstGeom prst="rect">
                <a:avLst/>
              </a:prstGeom>
              <a:solidFill>
                <a:srgbClr val="00746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82" name="Rectangle 621"/>
              <p:cNvSpPr>
                <a:spLocks noChangeArrowheads="1"/>
              </p:cNvSpPr>
              <p:nvPr/>
            </p:nvSpPr>
            <p:spPr bwMode="auto">
              <a:xfrm>
                <a:off x="2472" y="2990"/>
                <a:ext cx="20" cy="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83" name="Rectangle 622"/>
              <p:cNvSpPr>
                <a:spLocks noChangeArrowheads="1"/>
              </p:cNvSpPr>
              <p:nvPr/>
            </p:nvSpPr>
            <p:spPr bwMode="auto">
              <a:xfrm>
                <a:off x="2504" y="2990"/>
                <a:ext cx="20" cy="60"/>
              </a:xfrm>
              <a:prstGeom prst="rect">
                <a:avLst/>
              </a:prstGeom>
              <a:solidFill>
                <a:srgbClr val="00746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84" name="Rectangle 623"/>
              <p:cNvSpPr>
                <a:spLocks noChangeArrowheads="1"/>
              </p:cNvSpPr>
              <p:nvPr/>
            </p:nvSpPr>
            <p:spPr bwMode="auto">
              <a:xfrm>
                <a:off x="2536" y="2990"/>
                <a:ext cx="20" cy="60"/>
              </a:xfrm>
              <a:prstGeom prst="rect">
                <a:avLst/>
              </a:prstGeom>
              <a:solidFill>
                <a:srgbClr val="00746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85" name="Rectangle 624"/>
              <p:cNvSpPr>
                <a:spLocks noChangeArrowheads="1"/>
              </p:cNvSpPr>
              <p:nvPr/>
            </p:nvSpPr>
            <p:spPr bwMode="auto">
              <a:xfrm>
                <a:off x="2568" y="2990"/>
                <a:ext cx="20" cy="60"/>
              </a:xfrm>
              <a:prstGeom prst="rect">
                <a:avLst/>
              </a:prstGeom>
              <a:solidFill>
                <a:srgbClr val="00746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86" name="Rectangle 625"/>
              <p:cNvSpPr>
                <a:spLocks noChangeArrowheads="1"/>
              </p:cNvSpPr>
              <p:nvPr/>
            </p:nvSpPr>
            <p:spPr bwMode="auto">
              <a:xfrm>
                <a:off x="2440" y="3137"/>
                <a:ext cx="22" cy="58"/>
              </a:xfrm>
              <a:prstGeom prst="rect">
                <a:avLst/>
              </a:prstGeom>
              <a:solidFill>
                <a:srgbClr val="00746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87" name="Rectangle 626"/>
              <p:cNvSpPr>
                <a:spLocks noChangeArrowheads="1"/>
              </p:cNvSpPr>
              <p:nvPr/>
            </p:nvSpPr>
            <p:spPr bwMode="auto">
              <a:xfrm>
                <a:off x="2440" y="3137"/>
                <a:ext cx="22" cy="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88" name="Rectangle 627"/>
              <p:cNvSpPr>
                <a:spLocks noChangeArrowheads="1"/>
              </p:cNvSpPr>
              <p:nvPr/>
            </p:nvSpPr>
            <p:spPr bwMode="auto">
              <a:xfrm>
                <a:off x="2472" y="3137"/>
                <a:ext cx="20" cy="58"/>
              </a:xfrm>
              <a:prstGeom prst="rect">
                <a:avLst/>
              </a:prstGeom>
              <a:solidFill>
                <a:srgbClr val="00746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89" name="Rectangle 628"/>
              <p:cNvSpPr>
                <a:spLocks noChangeArrowheads="1"/>
              </p:cNvSpPr>
              <p:nvPr/>
            </p:nvSpPr>
            <p:spPr bwMode="auto">
              <a:xfrm>
                <a:off x="2472" y="3137"/>
                <a:ext cx="20" cy="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90" name="Rectangle 629"/>
              <p:cNvSpPr>
                <a:spLocks noChangeArrowheads="1"/>
              </p:cNvSpPr>
              <p:nvPr/>
            </p:nvSpPr>
            <p:spPr bwMode="auto">
              <a:xfrm>
                <a:off x="2504" y="3137"/>
                <a:ext cx="20" cy="58"/>
              </a:xfrm>
              <a:prstGeom prst="rect">
                <a:avLst/>
              </a:prstGeom>
              <a:solidFill>
                <a:srgbClr val="00746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91" name="Rectangle 630"/>
              <p:cNvSpPr>
                <a:spLocks noChangeArrowheads="1"/>
              </p:cNvSpPr>
              <p:nvPr/>
            </p:nvSpPr>
            <p:spPr bwMode="auto">
              <a:xfrm>
                <a:off x="2536" y="3137"/>
                <a:ext cx="20" cy="58"/>
              </a:xfrm>
              <a:prstGeom prst="rect">
                <a:avLst/>
              </a:prstGeom>
              <a:solidFill>
                <a:srgbClr val="00746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92" name="Rectangle 631"/>
              <p:cNvSpPr>
                <a:spLocks noChangeArrowheads="1"/>
              </p:cNvSpPr>
              <p:nvPr/>
            </p:nvSpPr>
            <p:spPr bwMode="auto">
              <a:xfrm>
                <a:off x="2568" y="3137"/>
                <a:ext cx="20" cy="58"/>
              </a:xfrm>
              <a:prstGeom prst="rect">
                <a:avLst/>
              </a:prstGeom>
              <a:solidFill>
                <a:srgbClr val="00746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93" name="Rectangle 632"/>
              <p:cNvSpPr>
                <a:spLocks noChangeArrowheads="1"/>
              </p:cNvSpPr>
              <p:nvPr/>
            </p:nvSpPr>
            <p:spPr bwMode="auto">
              <a:xfrm>
                <a:off x="2440" y="3285"/>
                <a:ext cx="22" cy="58"/>
              </a:xfrm>
              <a:prstGeom prst="rect">
                <a:avLst/>
              </a:prstGeom>
              <a:solidFill>
                <a:srgbClr val="00746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94" name="Rectangle 633"/>
              <p:cNvSpPr>
                <a:spLocks noChangeArrowheads="1"/>
              </p:cNvSpPr>
              <p:nvPr/>
            </p:nvSpPr>
            <p:spPr bwMode="auto">
              <a:xfrm>
                <a:off x="2472" y="3285"/>
                <a:ext cx="20" cy="58"/>
              </a:xfrm>
              <a:prstGeom prst="rect">
                <a:avLst/>
              </a:prstGeom>
              <a:solidFill>
                <a:srgbClr val="00746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95" name="Rectangle 634"/>
              <p:cNvSpPr>
                <a:spLocks noChangeArrowheads="1"/>
              </p:cNvSpPr>
              <p:nvPr/>
            </p:nvSpPr>
            <p:spPr bwMode="auto">
              <a:xfrm>
                <a:off x="2504" y="3285"/>
                <a:ext cx="20" cy="58"/>
              </a:xfrm>
              <a:prstGeom prst="rect">
                <a:avLst/>
              </a:prstGeom>
              <a:solidFill>
                <a:srgbClr val="00746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96" name="Rectangle 635"/>
              <p:cNvSpPr>
                <a:spLocks noChangeArrowheads="1"/>
              </p:cNvSpPr>
              <p:nvPr/>
            </p:nvSpPr>
            <p:spPr bwMode="auto">
              <a:xfrm>
                <a:off x="2536" y="3285"/>
                <a:ext cx="20" cy="58"/>
              </a:xfrm>
              <a:prstGeom prst="rect">
                <a:avLst/>
              </a:prstGeom>
              <a:solidFill>
                <a:srgbClr val="00746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97" name="Rectangle 636"/>
              <p:cNvSpPr>
                <a:spLocks noChangeArrowheads="1"/>
              </p:cNvSpPr>
              <p:nvPr/>
            </p:nvSpPr>
            <p:spPr bwMode="auto">
              <a:xfrm>
                <a:off x="2568" y="3285"/>
                <a:ext cx="20" cy="58"/>
              </a:xfrm>
              <a:prstGeom prst="rect">
                <a:avLst/>
              </a:prstGeom>
              <a:solidFill>
                <a:srgbClr val="00746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98" name="Rectangle 637"/>
              <p:cNvSpPr>
                <a:spLocks noChangeArrowheads="1"/>
              </p:cNvSpPr>
              <p:nvPr/>
            </p:nvSpPr>
            <p:spPr bwMode="auto">
              <a:xfrm>
                <a:off x="2440" y="3433"/>
                <a:ext cx="22" cy="58"/>
              </a:xfrm>
              <a:prstGeom prst="rect">
                <a:avLst/>
              </a:prstGeom>
              <a:solidFill>
                <a:srgbClr val="00746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99" name="Rectangle 638"/>
              <p:cNvSpPr>
                <a:spLocks noChangeArrowheads="1"/>
              </p:cNvSpPr>
              <p:nvPr/>
            </p:nvSpPr>
            <p:spPr bwMode="auto">
              <a:xfrm>
                <a:off x="2440" y="3433"/>
                <a:ext cx="22" cy="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00" name="Rectangle 639"/>
              <p:cNvSpPr>
                <a:spLocks noChangeArrowheads="1"/>
              </p:cNvSpPr>
              <p:nvPr/>
            </p:nvSpPr>
            <p:spPr bwMode="auto">
              <a:xfrm>
                <a:off x="2472" y="3433"/>
                <a:ext cx="20" cy="58"/>
              </a:xfrm>
              <a:prstGeom prst="rect">
                <a:avLst/>
              </a:prstGeom>
              <a:solidFill>
                <a:srgbClr val="00746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01" name="Rectangle 640"/>
              <p:cNvSpPr>
                <a:spLocks noChangeArrowheads="1"/>
              </p:cNvSpPr>
              <p:nvPr/>
            </p:nvSpPr>
            <p:spPr bwMode="auto">
              <a:xfrm>
                <a:off x="2472" y="3433"/>
                <a:ext cx="20" cy="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02" name="Rectangle 641"/>
              <p:cNvSpPr>
                <a:spLocks noChangeArrowheads="1"/>
              </p:cNvSpPr>
              <p:nvPr/>
            </p:nvSpPr>
            <p:spPr bwMode="auto">
              <a:xfrm>
                <a:off x="2504" y="3433"/>
                <a:ext cx="20" cy="58"/>
              </a:xfrm>
              <a:prstGeom prst="rect">
                <a:avLst/>
              </a:prstGeom>
              <a:solidFill>
                <a:srgbClr val="00746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03" name="Rectangle 642"/>
              <p:cNvSpPr>
                <a:spLocks noChangeArrowheads="1"/>
              </p:cNvSpPr>
              <p:nvPr/>
            </p:nvSpPr>
            <p:spPr bwMode="auto">
              <a:xfrm>
                <a:off x="2504" y="3433"/>
                <a:ext cx="20" cy="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04" name="Rectangle 643"/>
              <p:cNvSpPr>
                <a:spLocks noChangeArrowheads="1"/>
              </p:cNvSpPr>
              <p:nvPr/>
            </p:nvSpPr>
            <p:spPr bwMode="auto">
              <a:xfrm>
                <a:off x="2536" y="3433"/>
                <a:ext cx="20" cy="58"/>
              </a:xfrm>
              <a:prstGeom prst="rect">
                <a:avLst/>
              </a:prstGeom>
              <a:solidFill>
                <a:srgbClr val="00746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05" name="Rectangle 644"/>
              <p:cNvSpPr>
                <a:spLocks noChangeArrowheads="1"/>
              </p:cNvSpPr>
              <p:nvPr/>
            </p:nvSpPr>
            <p:spPr bwMode="auto">
              <a:xfrm>
                <a:off x="2536" y="3433"/>
                <a:ext cx="20" cy="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06" name="Rectangle 645"/>
              <p:cNvSpPr>
                <a:spLocks noChangeArrowheads="1"/>
              </p:cNvSpPr>
              <p:nvPr/>
            </p:nvSpPr>
            <p:spPr bwMode="auto">
              <a:xfrm>
                <a:off x="2568" y="3433"/>
                <a:ext cx="20" cy="58"/>
              </a:xfrm>
              <a:prstGeom prst="rect">
                <a:avLst/>
              </a:prstGeom>
              <a:solidFill>
                <a:srgbClr val="00746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07" name="Rectangle 646"/>
              <p:cNvSpPr>
                <a:spLocks noChangeArrowheads="1"/>
              </p:cNvSpPr>
              <p:nvPr/>
            </p:nvSpPr>
            <p:spPr bwMode="auto">
              <a:xfrm>
                <a:off x="2440" y="3581"/>
                <a:ext cx="22" cy="58"/>
              </a:xfrm>
              <a:prstGeom prst="rect">
                <a:avLst/>
              </a:prstGeom>
              <a:solidFill>
                <a:srgbClr val="00746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08" name="Rectangle 647"/>
              <p:cNvSpPr>
                <a:spLocks noChangeArrowheads="1"/>
              </p:cNvSpPr>
              <p:nvPr/>
            </p:nvSpPr>
            <p:spPr bwMode="auto">
              <a:xfrm>
                <a:off x="2472" y="3581"/>
                <a:ext cx="20" cy="58"/>
              </a:xfrm>
              <a:prstGeom prst="rect">
                <a:avLst/>
              </a:prstGeom>
              <a:solidFill>
                <a:srgbClr val="00746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09" name="Rectangle 648"/>
              <p:cNvSpPr>
                <a:spLocks noChangeArrowheads="1"/>
              </p:cNvSpPr>
              <p:nvPr/>
            </p:nvSpPr>
            <p:spPr bwMode="auto">
              <a:xfrm>
                <a:off x="2504" y="3581"/>
                <a:ext cx="20" cy="58"/>
              </a:xfrm>
              <a:prstGeom prst="rect">
                <a:avLst/>
              </a:prstGeom>
              <a:solidFill>
                <a:srgbClr val="00746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10" name="Rectangle 649"/>
              <p:cNvSpPr>
                <a:spLocks noChangeArrowheads="1"/>
              </p:cNvSpPr>
              <p:nvPr/>
            </p:nvSpPr>
            <p:spPr bwMode="auto">
              <a:xfrm>
                <a:off x="2504" y="3581"/>
                <a:ext cx="20" cy="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11" name="Rectangle 650"/>
              <p:cNvSpPr>
                <a:spLocks noChangeArrowheads="1"/>
              </p:cNvSpPr>
              <p:nvPr/>
            </p:nvSpPr>
            <p:spPr bwMode="auto">
              <a:xfrm>
                <a:off x="2536" y="3581"/>
                <a:ext cx="20" cy="58"/>
              </a:xfrm>
              <a:prstGeom prst="rect">
                <a:avLst/>
              </a:prstGeom>
              <a:solidFill>
                <a:srgbClr val="00746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12" name="Rectangle 651"/>
              <p:cNvSpPr>
                <a:spLocks noChangeArrowheads="1"/>
              </p:cNvSpPr>
              <p:nvPr/>
            </p:nvSpPr>
            <p:spPr bwMode="auto">
              <a:xfrm>
                <a:off x="2536" y="3581"/>
                <a:ext cx="20" cy="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13" name="Rectangle 652"/>
              <p:cNvSpPr>
                <a:spLocks noChangeArrowheads="1"/>
              </p:cNvSpPr>
              <p:nvPr/>
            </p:nvSpPr>
            <p:spPr bwMode="auto">
              <a:xfrm>
                <a:off x="2568" y="3581"/>
                <a:ext cx="20" cy="58"/>
              </a:xfrm>
              <a:prstGeom prst="rect">
                <a:avLst/>
              </a:prstGeom>
              <a:solidFill>
                <a:srgbClr val="00746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14" name="Rectangle 653"/>
              <p:cNvSpPr>
                <a:spLocks noChangeArrowheads="1"/>
              </p:cNvSpPr>
              <p:nvPr/>
            </p:nvSpPr>
            <p:spPr bwMode="auto">
              <a:xfrm>
                <a:off x="2568" y="3581"/>
                <a:ext cx="20" cy="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15" name="Rectangle 654"/>
              <p:cNvSpPr>
                <a:spLocks noChangeArrowheads="1"/>
              </p:cNvSpPr>
              <p:nvPr/>
            </p:nvSpPr>
            <p:spPr bwMode="auto">
              <a:xfrm>
                <a:off x="2440" y="3729"/>
                <a:ext cx="22" cy="60"/>
              </a:xfrm>
              <a:prstGeom prst="rect">
                <a:avLst/>
              </a:prstGeom>
              <a:solidFill>
                <a:srgbClr val="00746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16" name="Rectangle 655"/>
              <p:cNvSpPr>
                <a:spLocks noChangeArrowheads="1"/>
              </p:cNvSpPr>
              <p:nvPr/>
            </p:nvSpPr>
            <p:spPr bwMode="auto">
              <a:xfrm>
                <a:off x="2472" y="3729"/>
                <a:ext cx="20" cy="60"/>
              </a:xfrm>
              <a:prstGeom prst="rect">
                <a:avLst/>
              </a:prstGeom>
              <a:solidFill>
                <a:srgbClr val="00746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17" name="Rectangle 656"/>
              <p:cNvSpPr>
                <a:spLocks noChangeArrowheads="1"/>
              </p:cNvSpPr>
              <p:nvPr/>
            </p:nvSpPr>
            <p:spPr bwMode="auto">
              <a:xfrm>
                <a:off x="2504" y="3729"/>
                <a:ext cx="20" cy="60"/>
              </a:xfrm>
              <a:prstGeom prst="rect">
                <a:avLst/>
              </a:prstGeom>
              <a:solidFill>
                <a:srgbClr val="00746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18" name="Rectangle 657"/>
              <p:cNvSpPr>
                <a:spLocks noChangeArrowheads="1"/>
              </p:cNvSpPr>
              <p:nvPr/>
            </p:nvSpPr>
            <p:spPr bwMode="auto">
              <a:xfrm>
                <a:off x="2536" y="3729"/>
                <a:ext cx="20" cy="60"/>
              </a:xfrm>
              <a:prstGeom prst="rect">
                <a:avLst/>
              </a:prstGeom>
              <a:solidFill>
                <a:srgbClr val="00746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19" name="Rectangle 658"/>
              <p:cNvSpPr>
                <a:spLocks noChangeArrowheads="1"/>
              </p:cNvSpPr>
              <p:nvPr/>
            </p:nvSpPr>
            <p:spPr bwMode="auto">
              <a:xfrm>
                <a:off x="2568" y="3729"/>
                <a:ext cx="20" cy="60"/>
              </a:xfrm>
              <a:prstGeom prst="rect">
                <a:avLst/>
              </a:prstGeom>
              <a:solidFill>
                <a:srgbClr val="00746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20" name="Oval 659"/>
              <p:cNvSpPr>
                <a:spLocks noChangeArrowheads="1"/>
              </p:cNvSpPr>
              <p:nvPr/>
            </p:nvSpPr>
            <p:spPr bwMode="auto">
              <a:xfrm>
                <a:off x="2718" y="3743"/>
                <a:ext cx="32" cy="32"/>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012" name="Oval 661"/>
            <p:cNvSpPr>
              <a:spLocks noChangeArrowheads="1"/>
            </p:cNvSpPr>
            <p:nvPr/>
          </p:nvSpPr>
          <p:spPr bwMode="auto">
            <a:xfrm>
              <a:off x="2778" y="2706"/>
              <a:ext cx="34" cy="32"/>
            </a:xfrm>
            <a:prstGeom prst="ellipse">
              <a:avLst/>
            </a:prstGeom>
            <a:solidFill>
              <a:srgbClr val="FCB7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13" name="Oval 662"/>
            <p:cNvSpPr>
              <a:spLocks noChangeArrowheads="1"/>
            </p:cNvSpPr>
            <p:nvPr/>
          </p:nvSpPr>
          <p:spPr bwMode="auto">
            <a:xfrm>
              <a:off x="2778" y="2854"/>
              <a:ext cx="34" cy="34"/>
            </a:xfrm>
            <a:prstGeom prst="ellipse">
              <a:avLst/>
            </a:prstGeom>
            <a:solidFill>
              <a:srgbClr val="FCB7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14" name="Oval 663"/>
            <p:cNvSpPr>
              <a:spLocks noChangeArrowheads="1"/>
            </p:cNvSpPr>
            <p:nvPr/>
          </p:nvSpPr>
          <p:spPr bwMode="auto">
            <a:xfrm>
              <a:off x="2778" y="3002"/>
              <a:ext cx="34" cy="34"/>
            </a:xfrm>
            <a:prstGeom prst="ellipse">
              <a:avLst/>
            </a:prstGeom>
            <a:solidFill>
              <a:srgbClr val="FCB7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15" name="Oval 664"/>
            <p:cNvSpPr>
              <a:spLocks noChangeArrowheads="1"/>
            </p:cNvSpPr>
            <p:nvPr/>
          </p:nvSpPr>
          <p:spPr bwMode="auto">
            <a:xfrm>
              <a:off x="2778" y="3149"/>
              <a:ext cx="34" cy="34"/>
            </a:xfrm>
            <a:prstGeom prst="ellipse">
              <a:avLst/>
            </a:prstGeom>
            <a:solidFill>
              <a:srgbClr val="FCB7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16" name="Oval 665"/>
            <p:cNvSpPr>
              <a:spLocks noChangeArrowheads="1"/>
            </p:cNvSpPr>
            <p:nvPr/>
          </p:nvSpPr>
          <p:spPr bwMode="auto">
            <a:xfrm>
              <a:off x="2778" y="3299"/>
              <a:ext cx="34" cy="32"/>
            </a:xfrm>
            <a:prstGeom prst="ellipse">
              <a:avLst/>
            </a:prstGeom>
            <a:solidFill>
              <a:srgbClr val="FCB7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17" name="Oval 666"/>
            <p:cNvSpPr>
              <a:spLocks noChangeArrowheads="1"/>
            </p:cNvSpPr>
            <p:nvPr/>
          </p:nvSpPr>
          <p:spPr bwMode="auto">
            <a:xfrm>
              <a:off x="2778" y="3447"/>
              <a:ext cx="34" cy="32"/>
            </a:xfrm>
            <a:prstGeom prst="ellipse">
              <a:avLst/>
            </a:prstGeom>
            <a:solidFill>
              <a:srgbClr val="FCB7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18" name="Oval 667"/>
            <p:cNvSpPr>
              <a:spLocks noChangeArrowheads="1"/>
            </p:cNvSpPr>
            <p:nvPr/>
          </p:nvSpPr>
          <p:spPr bwMode="auto">
            <a:xfrm>
              <a:off x="2778" y="3595"/>
              <a:ext cx="34" cy="32"/>
            </a:xfrm>
            <a:prstGeom prst="ellipse">
              <a:avLst/>
            </a:prstGeom>
            <a:solidFill>
              <a:srgbClr val="FCB7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19" name="Oval 668"/>
            <p:cNvSpPr>
              <a:spLocks noChangeArrowheads="1"/>
            </p:cNvSpPr>
            <p:nvPr/>
          </p:nvSpPr>
          <p:spPr bwMode="auto">
            <a:xfrm>
              <a:off x="2778" y="3743"/>
              <a:ext cx="34" cy="32"/>
            </a:xfrm>
            <a:prstGeom prst="ellipse">
              <a:avLst/>
            </a:prstGeom>
            <a:solidFill>
              <a:srgbClr val="FCB7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20" name="Oval 669"/>
            <p:cNvSpPr>
              <a:spLocks noChangeArrowheads="1"/>
            </p:cNvSpPr>
            <p:nvPr/>
          </p:nvSpPr>
          <p:spPr bwMode="auto">
            <a:xfrm>
              <a:off x="1762" y="2716"/>
              <a:ext cx="700" cy="699"/>
            </a:xfrm>
            <a:prstGeom prst="ellipse">
              <a:avLst/>
            </a:prstGeom>
            <a:solidFill>
              <a:srgbClr val="2F75B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21" name="Freeform 670"/>
            <p:cNvSpPr>
              <a:spLocks noEditPoints="1"/>
            </p:cNvSpPr>
            <p:nvPr/>
          </p:nvSpPr>
          <p:spPr bwMode="auto">
            <a:xfrm>
              <a:off x="1770" y="2718"/>
              <a:ext cx="682" cy="633"/>
            </a:xfrm>
            <a:custGeom>
              <a:avLst/>
              <a:gdLst>
                <a:gd name="T0" fmla="*/ 157 w 341"/>
                <a:gd name="T1" fmla="*/ 8 h 317"/>
                <a:gd name="T2" fmla="*/ 183 w 341"/>
                <a:gd name="T3" fmla="*/ 0 h 317"/>
                <a:gd name="T4" fmla="*/ 85 w 341"/>
                <a:gd name="T5" fmla="*/ 63 h 317"/>
                <a:gd name="T6" fmla="*/ 97 w 341"/>
                <a:gd name="T7" fmla="*/ 74 h 317"/>
                <a:gd name="T8" fmla="*/ 132 w 341"/>
                <a:gd name="T9" fmla="*/ 63 h 317"/>
                <a:gd name="T10" fmla="*/ 156 w 341"/>
                <a:gd name="T11" fmla="*/ 52 h 317"/>
                <a:gd name="T12" fmla="*/ 202 w 341"/>
                <a:gd name="T13" fmla="*/ 77 h 317"/>
                <a:gd name="T14" fmla="*/ 215 w 341"/>
                <a:gd name="T15" fmla="*/ 56 h 317"/>
                <a:gd name="T16" fmla="*/ 245 w 341"/>
                <a:gd name="T17" fmla="*/ 63 h 317"/>
                <a:gd name="T18" fmla="*/ 272 w 341"/>
                <a:gd name="T19" fmla="*/ 55 h 317"/>
                <a:gd name="T20" fmla="*/ 25 w 341"/>
                <a:gd name="T21" fmla="*/ 122 h 317"/>
                <a:gd name="T22" fmla="*/ 56 w 341"/>
                <a:gd name="T23" fmla="*/ 100 h 317"/>
                <a:gd name="T24" fmla="*/ 80 w 341"/>
                <a:gd name="T25" fmla="*/ 99 h 317"/>
                <a:gd name="T26" fmla="*/ 124 w 341"/>
                <a:gd name="T27" fmla="*/ 125 h 317"/>
                <a:gd name="T28" fmla="*/ 139 w 341"/>
                <a:gd name="T29" fmla="*/ 125 h 317"/>
                <a:gd name="T30" fmla="*/ 162 w 341"/>
                <a:gd name="T31" fmla="*/ 100 h 317"/>
                <a:gd name="T32" fmla="*/ 206 w 341"/>
                <a:gd name="T33" fmla="*/ 96 h 317"/>
                <a:gd name="T34" fmla="*/ 225 w 341"/>
                <a:gd name="T35" fmla="*/ 97 h 317"/>
                <a:gd name="T36" fmla="*/ 257 w 341"/>
                <a:gd name="T37" fmla="*/ 111 h 317"/>
                <a:gd name="T38" fmla="*/ 281 w 341"/>
                <a:gd name="T39" fmla="*/ 100 h 317"/>
                <a:gd name="T40" fmla="*/ 10 w 341"/>
                <a:gd name="T41" fmla="*/ 144 h 317"/>
                <a:gd name="T42" fmla="*/ 33 w 341"/>
                <a:gd name="T43" fmla="*/ 169 h 317"/>
                <a:gd name="T44" fmla="*/ 49 w 341"/>
                <a:gd name="T45" fmla="*/ 144 h 317"/>
                <a:gd name="T46" fmla="*/ 70 w 341"/>
                <a:gd name="T47" fmla="*/ 152 h 317"/>
                <a:gd name="T48" fmla="*/ 101 w 341"/>
                <a:gd name="T49" fmla="*/ 159 h 317"/>
                <a:gd name="T50" fmla="*/ 137 w 341"/>
                <a:gd name="T51" fmla="*/ 150 h 317"/>
                <a:gd name="T52" fmla="*/ 153 w 341"/>
                <a:gd name="T53" fmla="*/ 145 h 317"/>
                <a:gd name="T54" fmla="*/ 185 w 341"/>
                <a:gd name="T55" fmla="*/ 159 h 317"/>
                <a:gd name="T56" fmla="*/ 217 w 341"/>
                <a:gd name="T57" fmla="*/ 173 h 317"/>
                <a:gd name="T58" fmla="*/ 255 w 341"/>
                <a:gd name="T59" fmla="*/ 173 h 317"/>
                <a:gd name="T60" fmla="*/ 268 w 341"/>
                <a:gd name="T61" fmla="*/ 152 h 317"/>
                <a:gd name="T62" fmla="*/ 299 w 341"/>
                <a:gd name="T63" fmla="*/ 159 h 317"/>
                <a:gd name="T64" fmla="*/ 332 w 341"/>
                <a:gd name="T65" fmla="*/ 144 h 317"/>
                <a:gd name="T66" fmla="*/ 8 w 341"/>
                <a:gd name="T67" fmla="*/ 207 h 317"/>
                <a:gd name="T68" fmla="*/ 51 w 341"/>
                <a:gd name="T69" fmla="*/ 218 h 317"/>
                <a:gd name="T70" fmla="*/ 87 w 341"/>
                <a:gd name="T71" fmla="*/ 217 h 317"/>
                <a:gd name="T72" fmla="*/ 103 w 341"/>
                <a:gd name="T73" fmla="*/ 192 h 317"/>
                <a:gd name="T74" fmla="*/ 134 w 341"/>
                <a:gd name="T75" fmla="*/ 199 h 317"/>
                <a:gd name="T76" fmla="*/ 156 w 341"/>
                <a:gd name="T77" fmla="*/ 192 h 317"/>
                <a:gd name="T78" fmla="*/ 183 w 341"/>
                <a:gd name="T79" fmla="*/ 199 h 317"/>
                <a:gd name="T80" fmla="*/ 204 w 341"/>
                <a:gd name="T81" fmla="*/ 192 h 317"/>
                <a:gd name="T82" fmla="*/ 236 w 341"/>
                <a:gd name="T83" fmla="*/ 196 h 317"/>
                <a:gd name="T84" fmla="*/ 260 w 341"/>
                <a:gd name="T85" fmla="*/ 195 h 317"/>
                <a:gd name="T86" fmla="*/ 305 w 341"/>
                <a:gd name="T87" fmla="*/ 221 h 317"/>
                <a:gd name="T88" fmla="*/ 319 w 341"/>
                <a:gd name="T89" fmla="*/ 221 h 317"/>
                <a:gd name="T90" fmla="*/ 51 w 341"/>
                <a:gd name="T91" fmla="*/ 269 h 317"/>
                <a:gd name="T92" fmla="*/ 83 w 341"/>
                <a:gd name="T93" fmla="*/ 254 h 317"/>
                <a:gd name="T94" fmla="*/ 94 w 341"/>
                <a:gd name="T95" fmla="*/ 240 h 317"/>
                <a:gd name="T96" fmla="*/ 121 w 341"/>
                <a:gd name="T97" fmla="*/ 247 h 317"/>
                <a:gd name="T98" fmla="*/ 143 w 341"/>
                <a:gd name="T99" fmla="*/ 240 h 317"/>
                <a:gd name="T100" fmla="*/ 176 w 341"/>
                <a:gd name="T101" fmla="*/ 240 h 317"/>
                <a:gd name="T102" fmla="*/ 193 w 341"/>
                <a:gd name="T103" fmla="*/ 255 h 317"/>
                <a:gd name="T104" fmla="*/ 235 w 341"/>
                <a:gd name="T105" fmla="*/ 266 h 317"/>
                <a:gd name="T106" fmla="*/ 272 w 341"/>
                <a:gd name="T107" fmla="*/ 265 h 317"/>
                <a:gd name="T108" fmla="*/ 288 w 341"/>
                <a:gd name="T109" fmla="*/ 240 h 317"/>
                <a:gd name="T110" fmla="*/ 81 w 341"/>
                <a:gd name="T111" fmla="*/ 288 h 317"/>
                <a:gd name="T112" fmla="*/ 100 w 341"/>
                <a:gd name="T113" fmla="*/ 289 h 317"/>
                <a:gd name="T114" fmla="*/ 137 w 341"/>
                <a:gd name="T115" fmla="*/ 317 h 317"/>
                <a:gd name="T116" fmla="*/ 157 w 341"/>
                <a:gd name="T117" fmla="*/ 292 h 317"/>
                <a:gd name="T118" fmla="*/ 188 w 341"/>
                <a:gd name="T119" fmla="*/ 314 h 317"/>
                <a:gd name="T120" fmla="*/ 208 w 341"/>
                <a:gd name="T121" fmla="*/ 292 h 317"/>
                <a:gd name="T122" fmla="*/ 234 w 341"/>
                <a:gd name="T123" fmla="*/ 292 h 3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41" h="317">
                  <a:moveTo>
                    <a:pt x="151" y="0"/>
                  </a:moveTo>
                  <a:cubicBezTo>
                    <a:pt x="151" y="29"/>
                    <a:pt x="151" y="29"/>
                    <a:pt x="151" y="29"/>
                  </a:cubicBezTo>
                  <a:cubicBezTo>
                    <a:pt x="147" y="29"/>
                    <a:pt x="147" y="29"/>
                    <a:pt x="147" y="29"/>
                  </a:cubicBezTo>
                  <a:cubicBezTo>
                    <a:pt x="147" y="6"/>
                    <a:pt x="147" y="6"/>
                    <a:pt x="147" y="6"/>
                  </a:cubicBezTo>
                  <a:cubicBezTo>
                    <a:pt x="146" y="6"/>
                    <a:pt x="145" y="7"/>
                    <a:pt x="144" y="7"/>
                  </a:cubicBezTo>
                  <a:cubicBezTo>
                    <a:pt x="143" y="7"/>
                    <a:pt x="142" y="8"/>
                    <a:pt x="141" y="8"/>
                  </a:cubicBezTo>
                  <a:cubicBezTo>
                    <a:pt x="141" y="4"/>
                    <a:pt x="141" y="4"/>
                    <a:pt x="141" y="4"/>
                  </a:cubicBezTo>
                  <a:cubicBezTo>
                    <a:pt x="141" y="4"/>
                    <a:pt x="142" y="4"/>
                    <a:pt x="143" y="4"/>
                  </a:cubicBezTo>
                  <a:cubicBezTo>
                    <a:pt x="144" y="3"/>
                    <a:pt x="144" y="3"/>
                    <a:pt x="145" y="3"/>
                  </a:cubicBezTo>
                  <a:cubicBezTo>
                    <a:pt x="146" y="2"/>
                    <a:pt x="146" y="2"/>
                    <a:pt x="147" y="1"/>
                  </a:cubicBezTo>
                  <a:cubicBezTo>
                    <a:pt x="148" y="1"/>
                    <a:pt x="148" y="1"/>
                    <a:pt x="149" y="0"/>
                  </a:cubicBezTo>
                  <a:cubicBezTo>
                    <a:pt x="151" y="0"/>
                    <a:pt x="151" y="0"/>
                    <a:pt x="151" y="0"/>
                  </a:cubicBezTo>
                  <a:moveTo>
                    <a:pt x="167" y="0"/>
                  </a:moveTo>
                  <a:cubicBezTo>
                    <a:pt x="167" y="29"/>
                    <a:pt x="167" y="29"/>
                    <a:pt x="167" y="29"/>
                  </a:cubicBezTo>
                  <a:cubicBezTo>
                    <a:pt x="163" y="29"/>
                    <a:pt x="163" y="29"/>
                    <a:pt x="163" y="29"/>
                  </a:cubicBezTo>
                  <a:cubicBezTo>
                    <a:pt x="163" y="6"/>
                    <a:pt x="163" y="6"/>
                    <a:pt x="163" y="6"/>
                  </a:cubicBezTo>
                  <a:cubicBezTo>
                    <a:pt x="162" y="6"/>
                    <a:pt x="161" y="7"/>
                    <a:pt x="160" y="7"/>
                  </a:cubicBezTo>
                  <a:cubicBezTo>
                    <a:pt x="159" y="7"/>
                    <a:pt x="158" y="8"/>
                    <a:pt x="157" y="8"/>
                  </a:cubicBezTo>
                  <a:cubicBezTo>
                    <a:pt x="157" y="4"/>
                    <a:pt x="157" y="4"/>
                    <a:pt x="157" y="4"/>
                  </a:cubicBezTo>
                  <a:cubicBezTo>
                    <a:pt x="157" y="4"/>
                    <a:pt x="158" y="4"/>
                    <a:pt x="159" y="4"/>
                  </a:cubicBezTo>
                  <a:cubicBezTo>
                    <a:pt x="160" y="3"/>
                    <a:pt x="160" y="3"/>
                    <a:pt x="161" y="3"/>
                  </a:cubicBezTo>
                  <a:cubicBezTo>
                    <a:pt x="162" y="2"/>
                    <a:pt x="162" y="2"/>
                    <a:pt x="163" y="1"/>
                  </a:cubicBezTo>
                  <a:cubicBezTo>
                    <a:pt x="164" y="1"/>
                    <a:pt x="164" y="1"/>
                    <a:pt x="165" y="0"/>
                  </a:cubicBezTo>
                  <a:cubicBezTo>
                    <a:pt x="167" y="0"/>
                    <a:pt x="167" y="0"/>
                    <a:pt x="167" y="0"/>
                  </a:cubicBezTo>
                  <a:moveTo>
                    <a:pt x="183" y="0"/>
                  </a:moveTo>
                  <a:cubicBezTo>
                    <a:pt x="183" y="29"/>
                    <a:pt x="183" y="29"/>
                    <a:pt x="183" y="29"/>
                  </a:cubicBezTo>
                  <a:cubicBezTo>
                    <a:pt x="179" y="29"/>
                    <a:pt x="179" y="29"/>
                    <a:pt x="179" y="29"/>
                  </a:cubicBezTo>
                  <a:cubicBezTo>
                    <a:pt x="179" y="6"/>
                    <a:pt x="179" y="6"/>
                    <a:pt x="179" y="6"/>
                  </a:cubicBezTo>
                  <a:cubicBezTo>
                    <a:pt x="178" y="6"/>
                    <a:pt x="177" y="7"/>
                    <a:pt x="176" y="7"/>
                  </a:cubicBezTo>
                  <a:cubicBezTo>
                    <a:pt x="175" y="7"/>
                    <a:pt x="174" y="8"/>
                    <a:pt x="173" y="8"/>
                  </a:cubicBezTo>
                  <a:cubicBezTo>
                    <a:pt x="173" y="4"/>
                    <a:pt x="173" y="4"/>
                    <a:pt x="173" y="4"/>
                  </a:cubicBezTo>
                  <a:cubicBezTo>
                    <a:pt x="174" y="4"/>
                    <a:pt x="174" y="4"/>
                    <a:pt x="175" y="4"/>
                  </a:cubicBezTo>
                  <a:cubicBezTo>
                    <a:pt x="176" y="3"/>
                    <a:pt x="176" y="3"/>
                    <a:pt x="177" y="3"/>
                  </a:cubicBezTo>
                  <a:cubicBezTo>
                    <a:pt x="178" y="2"/>
                    <a:pt x="178" y="2"/>
                    <a:pt x="179" y="1"/>
                  </a:cubicBezTo>
                  <a:cubicBezTo>
                    <a:pt x="180" y="1"/>
                    <a:pt x="181" y="1"/>
                    <a:pt x="181" y="0"/>
                  </a:cubicBezTo>
                  <a:cubicBezTo>
                    <a:pt x="183" y="0"/>
                    <a:pt x="183" y="0"/>
                    <a:pt x="183" y="0"/>
                  </a:cubicBezTo>
                  <a:moveTo>
                    <a:pt x="60" y="48"/>
                  </a:moveTo>
                  <a:cubicBezTo>
                    <a:pt x="60" y="77"/>
                    <a:pt x="60" y="77"/>
                    <a:pt x="60" y="77"/>
                  </a:cubicBezTo>
                  <a:cubicBezTo>
                    <a:pt x="55" y="77"/>
                    <a:pt x="55" y="77"/>
                    <a:pt x="55" y="77"/>
                  </a:cubicBezTo>
                  <a:cubicBezTo>
                    <a:pt x="55" y="54"/>
                    <a:pt x="55" y="54"/>
                    <a:pt x="55" y="54"/>
                  </a:cubicBezTo>
                  <a:cubicBezTo>
                    <a:pt x="54" y="54"/>
                    <a:pt x="54" y="55"/>
                    <a:pt x="53" y="55"/>
                  </a:cubicBezTo>
                  <a:cubicBezTo>
                    <a:pt x="52" y="55"/>
                    <a:pt x="51" y="56"/>
                    <a:pt x="49" y="56"/>
                  </a:cubicBezTo>
                  <a:cubicBezTo>
                    <a:pt x="49" y="52"/>
                    <a:pt x="49" y="52"/>
                    <a:pt x="49" y="52"/>
                  </a:cubicBezTo>
                  <a:cubicBezTo>
                    <a:pt x="50" y="52"/>
                    <a:pt x="51" y="52"/>
                    <a:pt x="52" y="52"/>
                  </a:cubicBezTo>
                  <a:cubicBezTo>
                    <a:pt x="52" y="51"/>
                    <a:pt x="53" y="51"/>
                    <a:pt x="54" y="51"/>
                  </a:cubicBezTo>
                  <a:cubicBezTo>
                    <a:pt x="54" y="50"/>
                    <a:pt x="55" y="50"/>
                    <a:pt x="56" y="49"/>
                  </a:cubicBezTo>
                  <a:cubicBezTo>
                    <a:pt x="56" y="49"/>
                    <a:pt x="57" y="49"/>
                    <a:pt x="58" y="48"/>
                  </a:cubicBezTo>
                  <a:cubicBezTo>
                    <a:pt x="60" y="48"/>
                    <a:pt x="60" y="48"/>
                    <a:pt x="60" y="48"/>
                  </a:cubicBezTo>
                  <a:moveTo>
                    <a:pt x="75" y="77"/>
                  </a:moveTo>
                  <a:cubicBezTo>
                    <a:pt x="72" y="77"/>
                    <a:pt x="69" y="76"/>
                    <a:pt x="68" y="74"/>
                  </a:cubicBezTo>
                  <a:cubicBezTo>
                    <a:pt x="66" y="71"/>
                    <a:pt x="65" y="68"/>
                    <a:pt x="65" y="63"/>
                  </a:cubicBezTo>
                  <a:cubicBezTo>
                    <a:pt x="65" y="58"/>
                    <a:pt x="66" y="55"/>
                    <a:pt x="68" y="52"/>
                  </a:cubicBezTo>
                  <a:cubicBezTo>
                    <a:pt x="70" y="49"/>
                    <a:pt x="72" y="48"/>
                    <a:pt x="75" y="48"/>
                  </a:cubicBezTo>
                  <a:cubicBezTo>
                    <a:pt x="81" y="48"/>
                    <a:pt x="85" y="53"/>
                    <a:pt x="85" y="63"/>
                  </a:cubicBezTo>
                  <a:cubicBezTo>
                    <a:pt x="85" y="67"/>
                    <a:pt x="84" y="71"/>
                    <a:pt x="82" y="73"/>
                  </a:cubicBezTo>
                  <a:cubicBezTo>
                    <a:pt x="80" y="76"/>
                    <a:pt x="78" y="77"/>
                    <a:pt x="75" y="77"/>
                  </a:cubicBezTo>
                  <a:moveTo>
                    <a:pt x="75" y="52"/>
                  </a:moveTo>
                  <a:cubicBezTo>
                    <a:pt x="72" y="52"/>
                    <a:pt x="70" y="56"/>
                    <a:pt x="70" y="63"/>
                  </a:cubicBezTo>
                  <a:cubicBezTo>
                    <a:pt x="70" y="70"/>
                    <a:pt x="72" y="74"/>
                    <a:pt x="75" y="74"/>
                  </a:cubicBezTo>
                  <a:cubicBezTo>
                    <a:pt x="78" y="74"/>
                    <a:pt x="80" y="70"/>
                    <a:pt x="80" y="63"/>
                  </a:cubicBezTo>
                  <a:cubicBezTo>
                    <a:pt x="80" y="55"/>
                    <a:pt x="78" y="52"/>
                    <a:pt x="75" y="52"/>
                  </a:cubicBezTo>
                  <a:moveTo>
                    <a:pt x="97" y="77"/>
                  </a:moveTo>
                  <a:cubicBezTo>
                    <a:pt x="94" y="77"/>
                    <a:pt x="92" y="76"/>
                    <a:pt x="90" y="74"/>
                  </a:cubicBezTo>
                  <a:cubicBezTo>
                    <a:pt x="88" y="71"/>
                    <a:pt x="88" y="68"/>
                    <a:pt x="88" y="63"/>
                  </a:cubicBezTo>
                  <a:cubicBezTo>
                    <a:pt x="88" y="58"/>
                    <a:pt x="88" y="55"/>
                    <a:pt x="90" y="52"/>
                  </a:cubicBezTo>
                  <a:cubicBezTo>
                    <a:pt x="92" y="49"/>
                    <a:pt x="94" y="48"/>
                    <a:pt x="97" y="48"/>
                  </a:cubicBezTo>
                  <a:cubicBezTo>
                    <a:pt x="104" y="48"/>
                    <a:pt x="107" y="53"/>
                    <a:pt x="107" y="63"/>
                  </a:cubicBezTo>
                  <a:cubicBezTo>
                    <a:pt x="107" y="67"/>
                    <a:pt x="106" y="71"/>
                    <a:pt x="104" y="73"/>
                  </a:cubicBezTo>
                  <a:cubicBezTo>
                    <a:pt x="102" y="76"/>
                    <a:pt x="100" y="77"/>
                    <a:pt x="97" y="77"/>
                  </a:cubicBezTo>
                  <a:moveTo>
                    <a:pt x="97" y="52"/>
                  </a:moveTo>
                  <a:cubicBezTo>
                    <a:pt x="94" y="52"/>
                    <a:pt x="92" y="56"/>
                    <a:pt x="92" y="63"/>
                  </a:cubicBezTo>
                  <a:cubicBezTo>
                    <a:pt x="92" y="70"/>
                    <a:pt x="94" y="74"/>
                    <a:pt x="97" y="74"/>
                  </a:cubicBezTo>
                  <a:cubicBezTo>
                    <a:pt x="100" y="74"/>
                    <a:pt x="102" y="70"/>
                    <a:pt x="102" y="63"/>
                  </a:cubicBezTo>
                  <a:cubicBezTo>
                    <a:pt x="102" y="55"/>
                    <a:pt x="100" y="52"/>
                    <a:pt x="97" y="52"/>
                  </a:cubicBezTo>
                  <a:moveTo>
                    <a:pt x="119" y="77"/>
                  </a:moveTo>
                  <a:cubicBezTo>
                    <a:pt x="116" y="77"/>
                    <a:pt x="114" y="76"/>
                    <a:pt x="112" y="74"/>
                  </a:cubicBezTo>
                  <a:cubicBezTo>
                    <a:pt x="111" y="71"/>
                    <a:pt x="110" y="68"/>
                    <a:pt x="110" y="63"/>
                  </a:cubicBezTo>
                  <a:cubicBezTo>
                    <a:pt x="110" y="58"/>
                    <a:pt x="111" y="55"/>
                    <a:pt x="112" y="52"/>
                  </a:cubicBezTo>
                  <a:cubicBezTo>
                    <a:pt x="114" y="49"/>
                    <a:pt x="116" y="48"/>
                    <a:pt x="120" y="48"/>
                  </a:cubicBezTo>
                  <a:cubicBezTo>
                    <a:pt x="126" y="48"/>
                    <a:pt x="129" y="53"/>
                    <a:pt x="129" y="63"/>
                  </a:cubicBezTo>
                  <a:cubicBezTo>
                    <a:pt x="129" y="67"/>
                    <a:pt x="128" y="71"/>
                    <a:pt x="126" y="73"/>
                  </a:cubicBezTo>
                  <a:cubicBezTo>
                    <a:pt x="125" y="76"/>
                    <a:pt x="122" y="77"/>
                    <a:pt x="119" y="77"/>
                  </a:cubicBezTo>
                  <a:moveTo>
                    <a:pt x="119" y="52"/>
                  </a:moveTo>
                  <a:cubicBezTo>
                    <a:pt x="116" y="52"/>
                    <a:pt x="114" y="56"/>
                    <a:pt x="114" y="63"/>
                  </a:cubicBezTo>
                  <a:cubicBezTo>
                    <a:pt x="114" y="70"/>
                    <a:pt x="116" y="74"/>
                    <a:pt x="119" y="74"/>
                  </a:cubicBezTo>
                  <a:cubicBezTo>
                    <a:pt x="123" y="74"/>
                    <a:pt x="124" y="70"/>
                    <a:pt x="124" y="63"/>
                  </a:cubicBezTo>
                  <a:cubicBezTo>
                    <a:pt x="124" y="55"/>
                    <a:pt x="123" y="52"/>
                    <a:pt x="119" y="52"/>
                  </a:cubicBezTo>
                  <a:moveTo>
                    <a:pt x="141" y="77"/>
                  </a:moveTo>
                  <a:cubicBezTo>
                    <a:pt x="138" y="77"/>
                    <a:pt x="136" y="76"/>
                    <a:pt x="134" y="74"/>
                  </a:cubicBezTo>
                  <a:cubicBezTo>
                    <a:pt x="133" y="71"/>
                    <a:pt x="132" y="68"/>
                    <a:pt x="132" y="63"/>
                  </a:cubicBezTo>
                  <a:cubicBezTo>
                    <a:pt x="132" y="58"/>
                    <a:pt x="133" y="55"/>
                    <a:pt x="135" y="52"/>
                  </a:cubicBezTo>
                  <a:cubicBezTo>
                    <a:pt x="136" y="49"/>
                    <a:pt x="139" y="48"/>
                    <a:pt x="142" y="48"/>
                  </a:cubicBezTo>
                  <a:cubicBezTo>
                    <a:pt x="148" y="48"/>
                    <a:pt x="151" y="53"/>
                    <a:pt x="151" y="63"/>
                  </a:cubicBezTo>
                  <a:cubicBezTo>
                    <a:pt x="151" y="67"/>
                    <a:pt x="150" y="71"/>
                    <a:pt x="149" y="73"/>
                  </a:cubicBezTo>
                  <a:cubicBezTo>
                    <a:pt x="147" y="76"/>
                    <a:pt x="144" y="77"/>
                    <a:pt x="141" y="77"/>
                  </a:cubicBezTo>
                  <a:moveTo>
                    <a:pt x="142" y="52"/>
                  </a:moveTo>
                  <a:cubicBezTo>
                    <a:pt x="138" y="52"/>
                    <a:pt x="137" y="56"/>
                    <a:pt x="137" y="63"/>
                  </a:cubicBezTo>
                  <a:cubicBezTo>
                    <a:pt x="137" y="70"/>
                    <a:pt x="138" y="74"/>
                    <a:pt x="142" y="74"/>
                  </a:cubicBezTo>
                  <a:cubicBezTo>
                    <a:pt x="145" y="74"/>
                    <a:pt x="146" y="70"/>
                    <a:pt x="146" y="63"/>
                  </a:cubicBezTo>
                  <a:cubicBezTo>
                    <a:pt x="146" y="55"/>
                    <a:pt x="145" y="52"/>
                    <a:pt x="142" y="52"/>
                  </a:cubicBezTo>
                  <a:moveTo>
                    <a:pt x="165" y="48"/>
                  </a:moveTo>
                  <a:cubicBezTo>
                    <a:pt x="165" y="77"/>
                    <a:pt x="165" y="77"/>
                    <a:pt x="165" y="77"/>
                  </a:cubicBezTo>
                  <a:cubicBezTo>
                    <a:pt x="160" y="77"/>
                    <a:pt x="160" y="77"/>
                    <a:pt x="160" y="77"/>
                  </a:cubicBezTo>
                  <a:cubicBezTo>
                    <a:pt x="160" y="54"/>
                    <a:pt x="160" y="54"/>
                    <a:pt x="160" y="54"/>
                  </a:cubicBezTo>
                  <a:cubicBezTo>
                    <a:pt x="159" y="54"/>
                    <a:pt x="158" y="55"/>
                    <a:pt x="157" y="55"/>
                  </a:cubicBezTo>
                  <a:cubicBezTo>
                    <a:pt x="157" y="55"/>
                    <a:pt x="155" y="56"/>
                    <a:pt x="154" y="56"/>
                  </a:cubicBezTo>
                  <a:cubicBezTo>
                    <a:pt x="154" y="52"/>
                    <a:pt x="154" y="52"/>
                    <a:pt x="154" y="52"/>
                  </a:cubicBezTo>
                  <a:cubicBezTo>
                    <a:pt x="155" y="52"/>
                    <a:pt x="156" y="52"/>
                    <a:pt x="156" y="52"/>
                  </a:cubicBezTo>
                  <a:cubicBezTo>
                    <a:pt x="157" y="51"/>
                    <a:pt x="158" y="51"/>
                    <a:pt x="158" y="51"/>
                  </a:cubicBezTo>
                  <a:cubicBezTo>
                    <a:pt x="159" y="50"/>
                    <a:pt x="160" y="50"/>
                    <a:pt x="161" y="49"/>
                  </a:cubicBezTo>
                  <a:cubicBezTo>
                    <a:pt x="161" y="49"/>
                    <a:pt x="162" y="49"/>
                    <a:pt x="163" y="48"/>
                  </a:cubicBezTo>
                  <a:cubicBezTo>
                    <a:pt x="165" y="48"/>
                    <a:pt x="165" y="48"/>
                    <a:pt x="165" y="48"/>
                  </a:cubicBezTo>
                  <a:moveTo>
                    <a:pt x="180" y="77"/>
                  </a:moveTo>
                  <a:cubicBezTo>
                    <a:pt x="177" y="77"/>
                    <a:pt x="174" y="76"/>
                    <a:pt x="173" y="74"/>
                  </a:cubicBezTo>
                  <a:cubicBezTo>
                    <a:pt x="171" y="71"/>
                    <a:pt x="170" y="68"/>
                    <a:pt x="170" y="63"/>
                  </a:cubicBezTo>
                  <a:cubicBezTo>
                    <a:pt x="170" y="58"/>
                    <a:pt x="171" y="55"/>
                    <a:pt x="173" y="52"/>
                  </a:cubicBezTo>
                  <a:cubicBezTo>
                    <a:pt x="175" y="49"/>
                    <a:pt x="177" y="48"/>
                    <a:pt x="180" y="48"/>
                  </a:cubicBezTo>
                  <a:cubicBezTo>
                    <a:pt x="186" y="48"/>
                    <a:pt x="189" y="53"/>
                    <a:pt x="189" y="63"/>
                  </a:cubicBezTo>
                  <a:cubicBezTo>
                    <a:pt x="189" y="67"/>
                    <a:pt x="189" y="71"/>
                    <a:pt x="187" y="73"/>
                  </a:cubicBezTo>
                  <a:cubicBezTo>
                    <a:pt x="185" y="76"/>
                    <a:pt x="183" y="77"/>
                    <a:pt x="180" y="77"/>
                  </a:cubicBezTo>
                  <a:moveTo>
                    <a:pt x="180" y="52"/>
                  </a:moveTo>
                  <a:cubicBezTo>
                    <a:pt x="177" y="52"/>
                    <a:pt x="175" y="56"/>
                    <a:pt x="175" y="63"/>
                  </a:cubicBezTo>
                  <a:cubicBezTo>
                    <a:pt x="175" y="70"/>
                    <a:pt x="177" y="74"/>
                    <a:pt x="180" y="74"/>
                  </a:cubicBezTo>
                  <a:cubicBezTo>
                    <a:pt x="183" y="74"/>
                    <a:pt x="185" y="70"/>
                    <a:pt x="185" y="63"/>
                  </a:cubicBezTo>
                  <a:cubicBezTo>
                    <a:pt x="185" y="55"/>
                    <a:pt x="183" y="52"/>
                    <a:pt x="180" y="52"/>
                  </a:cubicBezTo>
                  <a:moveTo>
                    <a:pt x="202" y="77"/>
                  </a:moveTo>
                  <a:cubicBezTo>
                    <a:pt x="199" y="77"/>
                    <a:pt x="197" y="76"/>
                    <a:pt x="195" y="74"/>
                  </a:cubicBezTo>
                  <a:cubicBezTo>
                    <a:pt x="193" y="71"/>
                    <a:pt x="192" y="68"/>
                    <a:pt x="192" y="63"/>
                  </a:cubicBezTo>
                  <a:cubicBezTo>
                    <a:pt x="192" y="58"/>
                    <a:pt x="193" y="55"/>
                    <a:pt x="195" y="52"/>
                  </a:cubicBezTo>
                  <a:cubicBezTo>
                    <a:pt x="197" y="49"/>
                    <a:pt x="199" y="48"/>
                    <a:pt x="202" y="48"/>
                  </a:cubicBezTo>
                  <a:cubicBezTo>
                    <a:pt x="209" y="48"/>
                    <a:pt x="212" y="53"/>
                    <a:pt x="212" y="63"/>
                  </a:cubicBezTo>
                  <a:cubicBezTo>
                    <a:pt x="212" y="67"/>
                    <a:pt x="211" y="71"/>
                    <a:pt x="209" y="73"/>
                  </a:cubicBezTo>
                  <a:cubicBezTo>
                    <a:pt x="207" y="76"/>
                    <a:pt x="205" y="77"/>
                    <a:pt x="202" y="77"/>
                  </a:cubicBezTo>
                  <a:moveTo>
                    <a:pt x="202" y="52"/>
                  </a:moveTo>
                  <a:cubicBezTo>
                    <a:pt x="199" y="52"/>
                    <a:pt x="197" y="56"/>
                    <a:pt x="197" y="63"/>
                  </a:cubicBezTo>
                  <a:cubicBezTo>
                    <a:pt x="197" y="70"/>
                    <a:pt x="199" y="74"/>
                    <a:pt x="202" y="74"/>
                  </a:cubicBezTo>
                  <a:cubicBezTo>
                    <a:pt x="205" y="74"/>
                    <a:pt x="207" y="70"/>
                    <a:pt x="207" y="63"/>
                  </a:cubicBezTo>
                  <a:cubicBezTo>
                    <a:pt x="207" y="55"/>
                    <a:pt x="205" y="52"/>
                    <a:pt x="202" y="52"/>
                  </a:cubicBezTo>
                  <a:moveTo>
                    <a:pt x="225" y="48"/>
                  </a:moveTo>
                  <a:cubicBezTo>
                    <a:pt x="225" y="77"/>
                    <a:pt x="225" y="77"/>
                    <a:pt x="225" y="77"/>
                  </a:cubicBezTo>
                  <a:cubicBezTo>
                    <a:pt x="221" y="77"/>
                    <a:pt x="221" y="77"/>
                    <a:pt x="221" y="77"/>
                  </a:cubicBezTo>
                  <a:cubicBezTo>
                    <a:pt x="221" y="54"/>
                    <a:pt x="221" y="54"/>
                    <a:pt x="221" y="54"/>
                  </a:cubicBezTo>
                  <a:cubicBezTo>
                    <a:pt x="220" y="54"/>
                    <a:pt x="219" y="55"/>
                    <a:pt x="218" y="55"/>
                  </a:cubicBezTo>
                  <a:cubicBezTo>
                    <a:pt x="217" y="55"/>
                    <a:pt x="216" y="56"/>
                    <a:pt x="215" y="56"/>
                  </a:cubicBezTo>
                  <a:cubicBezTo>
                    <a:pt x="215" y="52"/>
                    <a:pt x="215" y="52"/>
                    <a:pt x="215" y="52"/>
                  </a:cubicBezTo>
                  <a:cubicBezTo>
                    <a:pt x="215" y="52"/>
                    <a:pt x="216" y="52"/>
                    <a:pt x="217" y="52"/>
                  </a:cubicBezTo>
                  <a:cubicBezTo>
                    <a:pt x="218" y="51"/>
                    <a:pt x="218" y="51"/>
                    <a:pt x="219" y="51"/>
                  </a:cubicBezTo>
                  <a:cubicBezTo>
                    <a:pt x="220" y="50"/>
                    <a:pt x="220" y="50"/>
                    <a:pt x="221" y="49"/>
                  </a:cubicBezTo>
                  <a:cubicBezTo>
                    <a:pt x="222" y="49"/>
                    <a:pt x="222" y="49"/>
                    <a:pt x="223" y="48"/>
                  </a:cubicBezTo>
                  <a:cubicBezTo>
                    <a:pt x="225" y="48"/>
                    <a:pt x="225" y="48"/>
                    <a:pt x="225" y="48"/>
                  </a:cubicBezTo>
                  <a:moveTo>
                    <a:pt x="240" y="77"/>
                  </a:moveTo>
                  <a:cubicBezTo>
                    <a:pt x="237" y="77"/>
                    <a:pt x="235" y="76"/>
                    <a:pt x="233" y="74"/>
                  </a:cubicBezTo>
                  <a:cubicBezTo>
                    <a:pt x="232" y="71"/>
                    <a:pt x="231" y="68"/>
                    <a:pt x="231" y="63"/>
                  </a:cubicBezTo>
                  <a:cubicBezTo>
                    <a:pt x="231" y="58"/>
                    <a:pt x="232" y="55"/>
                    <a:pt x="233" y="52"/>
                  </a:cubicBezTo>
                  <a:cubicBezTo>
                    <a:pt x="235" y="49"/>
                    <a:pt x="237" y="48"/>
                    <a:pt x="241" y="48"/>
                  </a:cubicBezTo>
                  <a:cubicBezTo>
                    <a:pt x="247" y="48"/>
                    <a:pt x="250" y="53"/>
                    <a:pt x="250" y="63"/>
                  </a:cubicBezTo>
                  <a:cubicBezTo>
                    <a:pt x="250" y="67"/>
                    <a:pt x="249" y="71"/>
                    <a:pt x="247" y="73"/>
                  </a:cubicBezTo>
                  <a:cubicBezTo>
                    <a:pt x="246" y="76"/>
                    <a:pt x="243" y="77"/>
                    <a:pt x="240" y="77"/>
                  </a:cubicBezTo>
                  <a:moveTo>
                    <a:pt x="240" y="52"/>
                  </a:moveTo>
                  <a:cubicBezTo>
                    <a:pt x="237" y="52"/>
                    <a:pt x="235" y="56"/>
                    <a:pt x="235" y="63"/>
                  </a:cubicBezTo>
                  <a:cubicBezTo>
                    <a:pt x="235" y="70"/>
                    <a:pt x="237" y="74"/>
                    <a:pt x="240" y="74"/>
                  </a:cubicBezTo>
                  <a:cubicBezTo>
                    <a:pt x="244" y="74"/>
                    <a:pt x="245" y="70"/>
                    <a:pt x="245" y="63"/>
                  </a:cubicBezTo>
                  <a:cubicBezTo>
                    <a:pt x="245" y="55"/>
                    <a:pt x="244" y="52"/>
                    <a:pt x="240" y="52"/>
                  </a:cubicBezTo>
                  <a:moveTo>
                    <a:pt x="263" y="48"/>
                  </a:moveTo>
                  <a:cubicBezTo>
                    <a:pt x="263" y="77"/>
                    <a:pt x="263" y="77"/>
                    <a:pt x="263" y="77"/>
                  </a:cubicBezTo>
                  <a:cubicBezTo>
                    <a:pt x="259" y="77"/>
                    <a:pt x="259" y="77"/>
                    <a:pt x="259" y="77"/>
                  </a:cubicBezTo>
                  <a:cubicBezTo>
                    <a:pt x="259" y="54"/>
                    <a:pt x="259" y="54"/>
                    <a:pt x="259" y="54"/>
                  </a:cubicBezTo>
                  <a:cubicBezTo>
                    <a:pt x="258" y="54"/>
                    <a:pt x="257" y="55"/>
                    <a:pt x="256" y="55"/>
                  </a:cubicBezTo>
                  <a:cubicBezTo>
                    <a:pt x="255" y="55"/>
                    <a:pt x="254" y="56"/>
                    <a:pt x="253" y="56"/>
                  </a:cubicBezTo>
                  <a:cubicBezTo>
                    <a:pt x="253" y="52"/>
                    <a:pt x="253" y="52"/>
                    <a:pt x="253" y="52"/>
                  </a:cubicBezTo>
                  <a:cubicBezTo>
                    <a:pt x="254" y="52"/>
                    <a:pt x="254" y="52"/>
                    <a:pt x="255" y="52"/>
                  </a:cubicBezTo>
                  <a:cubicBezTo>
                    <a:pt x="256" y="51"/>
                    <a:pt x="257" y="51"/>
                    <a:pt x="257" y="51"/>
                  </a:cubicBezTo>
                  <a:cubicBezTo>
                    <a:pt x="258" y="50"/>
                    <a:pt x="259" y="50"/>
                    <a:pt x="259" y="49"/>
                  </a:cubicBezTo>
                  <a:cubicBezTo>
                    <a:pt x="260" y="49"/>
                    <a:pt x="261" y="49"/>
                    <a:pt x="262" y="48"/>
                  </a:cubicBezTo>
                  <a:cubicBezTo>
                    <a:pt x="263" y="48"/>
                    <a:pt x="263" y="48"/>
                    <a:pt x="263" y="48"/>
                  </a:cubicBezTo>
                  <a:moveTo>
                    <a:pt x="280" y="48"/>
                  </a:moveTo>
                  <a:cubicBezTo>
                    <a:pt x="280" y="77"/>
                    <a:pt x="280" y="77"/>
                    <a:pt x="280" y="77"/>
                  </a:cubicBezTo>
                  <a:cubicBezTo>
                    <a:pt x="275" y="77"/>
                    <a:pt x="275" y="77"/>
                    <a:pt x="275" y="77"/>
                  </a:cubicBezTo>
                  <a:cubicBezTo>
                    <a:pt x="275" y="54"/>
                    <a:pt x="275" y="54"/>
                    <a:pt x="275" y="54"/>
                  </a:cubicBezTo>
                  <a:cubicBezTo>
                    <a:pt x="274" y="54"/>
                    <a:pt x="273" y="55"/>
                    <a:pt x="272" y="55"/>
                  </a:cubicBezTo>
                  <a:cubicBezTo>
                    <a:pt x="271" y="55"/>
                    <a:pt x="270" y="56"/>
                    <a:pt x="269" y="56"/>
                  </a:cubicBezTo>
                  <a:cubicBezTo>
                    <a:pt x="269" y="52"/>
                    <a:pt x="269" y="52"/>
                    <a:pt x="269" y="52"/>
                  </a:cubicBezTo>
                  <a:cubicBezTo>
                    <a:pt x="270" y="52"/>
                    <a:pt x="271" y="52"/>
                    <a:pt x="271" y="52"/>
                  </a:cubicBezTo>
                  <a:cubicBezTo>
                    <a:pt x="272" y="51"/>
                    <a:pt x="273" y="51"/>
                    <a:pt x="273" y="51"/>
                  </a:cubicBezTo>
                  <a:cubicBezTo>
                    <a:pt x="274" y="50"/>
                    <a:pt x="275" y="50"/>
                    <a:pt x="275" y="49"/>
                  </a:cubicBezTo>
                  <a:cubicBezTo>
                    <a:pt x="276" y="49"/>
                    <a:pt x="277" y="49"/>
                    <a:pt x="278" y="48"/>
                  </a:cubicBezTo>
                  <a:cubicBezTo>
                    <a:pt x="280" y="48"/>
                    <a:pt x="280" y="48"/>
                    <a:pt x="280" y="48"/>
                  </a:cubicBezTo>
                  <a:moveTo>
                    <a:pt x="24" y="125"/>
                  </a:moveTo>
                  <a:cubicBezTo>
                    <a:pt x="21" y="125"/>
                    <a:pt x="19" y="124"/>
                    <a:pt x="17" y="122"/>
                  </a:cubicBezTo>
                  <a:cubicBezTo>
                    <a:pt x="16" y="119"/>
                    <a:pt x="15" y="116"/>
                    <a:pt x="15" y="111"/>
                  </a:cubicBezTo>
                  <a:cubicBezTo>
                    <a:pt x="15" y="106"/>
                    <a:pt x="16" y="103"/>
                    <a:pt x="18" y="100"/>
                  </a:cubicBezTo>
                  <a:cubicBezTo>
                    <a:pt x="19" y="97"/>
                    <a:pt x="22" y="96"/>
                    <a:pt x="25" y="96"/>
                  </a:cubicBezTo>
                  <a:cubicBezTo>
                    <a:pt x="31" y="96"/>
                    <a:pt x="34" y="101"/>
                    <a:pt x="34" y="111"/>
                  </a:cubicBezTo>
                  <a:cubicBezTo>
                    <a:pt x="34" y="115"/>
                    <a:pt x="33" y="119"/>
                    <a:pt x="32" y="121"/>
                  </a:cubicBezTo>
                  <a:cubicBezTo>
                    <a:pt x="30" y="124"/>
                    <a:pt x="27" y="125"/>
                    <a:pt x="24" y="125"/>
                  </a:cubicBezTo>
                  <a:moveTo>
                    <a:pt x="25" y="100"/>
                  </a:moveTo>
                  <a:cubicBezTo>
                    <a:pt x="21" y="100"/>
                    <a:pt x="20" y="104"/>
                    <a:pt x="20" y="111"/>
                  </a:cubicBezTo>
                  <a:cubicBezTo>
                    <a:pt x="20" y="118"/>
                    <a:pt x="21" y="122"/>
                    <a:pt x="25" y="122"/>
                  </a:cubicBezTo>
                  <a:cubicBezTo>
                    <a:pt x="28" y="122"/>
                    <a:pt x="30" y="118"/>
                    <a:pt x="30" y="111"/>
                  </a:cubicBezTo>
                  <a:cubicBezTo>
                    <a:pt x="30" y="103"/>
                    <a:pt x="28" y="100"/>
                    <a:pt x="25" y="100"/>
                  </a:cubicBezTo>
                  <a:moveTo>
                    <a:pt x="48" y="96"/>
                  </a:moveTo>
                  <a:cubicBezTo>
                    <a:pt x="48" y="125"/>
                    <a:pt x="48" y="125"/>
                    <a:pt x="48" y="125"/>
                  </a:cubicBezTo>
                  <a:cubicBezTo>
                    <a:pt x="43" y="125"/>
                    <a:pt x="43" y="125"/>
                    <a:pt x="43" y="125"/>
                  </a:cubicBezTo>
                  <a:cubicBezTo>
                    <a:pt x="43" y="102"/>
                    <a:pt x="43" y="102"/>
                    <a:pt x="43" y="102"/>
                  </a:cubicBezTo>
                  <a:cubicBezTo>
                    <a:pt x="42" y="102"/>
                    <a:pt x="41" y="103"/>
                    <a:pt x="41" y="103"/>
                  </a:cubicBezTo>
                  <a:cubicBezTo>
                    <a:pt x="40" y="103"/>
                    <a:pt x="39" y="104"/>
                    <a:pt x="37" y="104"/>
                  </a:cubicBezTo>
                  <a:cubicBezTo>
                    <a:pt x="37" y="100"/>
                    <a:pt x="37" y="100"/>
                    <a:pt x="37" y="100"/>
                  </a:cubicBezTo>
                  <a:cubicBezTo>
                    <a:pt x="38" y="100"/>
                    <a:pt x="39" y="100"/>
                    <a:pt x="39" y="100"/>
                  </a:cubicBezTo>
                  <a:cubicBezTo>
                    <a:pt x="40" y="99"/>
                    <a:pt x="41" y="99"/>
                    <a:pt x="42" y="99"/>
                  </a:cubicBezTo>
                  <a:cubicBezTo>
                    <a:pt x="42" y="98"/>
                    <a:pt x="43" y="98"/>
                    <a:pt x="44" y="97"/>
                  </a:cubicBezTo>
                  <a:cubicBezTo>
                    <a:pt x="44" y="97"/>
                    <a:pt x="45" y="97"/>
                    <a:pt x="46" y="96"/>
                  </a:cubicBezTo>
                  <a:cubicBezTo>
                    <a:pt x="48" y="96"/>
                    <a:pt x="48" y="96"/>
                    <a:pt x="48" y="96"/>
                  </a:cubicBezTo>
                  <a:moveTo>
                    <a:pt x="63" y="125"/>
                  </a:moveTo>
                  <a:cubicBezTo>
                    <a:pt x="60" y="125"/>
                    <a:pt x="57" y="124"/>
                    <a:pt x="56" y="122"/>
                  </a:cubicBezTo>
                  <a:cubicBezTo>
                    <a:pt x="54" y="119"/>
                    <a:pt x="53" y="116"/>
                    <a:pt x="53" y="111"/>
                  </a:cubicBezTo>
                  <a:cubicBezTo>
                    <a:pt x="53" y="106"/>
                    <a:pt x="54" y="103"/>
                    <a:pt x="56" y="100"/>
                  </a:cubicBezTo>
                  <a:cubicBezTo>
                    <a:pt x="58" y="97"/>
                    <a:pt x="60" y="96"/>
                    <a:pt x="63" y="96"/>
                  </a:cubicBezTo>
                  <a:cubicBezTo>
                    <a:pt x="69" y="96"/>
                    <a:pt x="72" y="101"/>
                    <a:pt x="72" y="111"/>
                  </a:cubicBezTo>
                  <a:cubicBezTo>
                    <a:pt x="72" y="115"/>
                    <a:pt x="72" y="119"/>
                    <a:pt x="70" y="121"/>
                  </a:cubicBezTo>
                  <a:cubicBezTo>
                    <a:pt x="68" y="124"/>
                    <a:pt x="66" y="125"/>
                    <a:pt x="63" y="125"/>
                  </a:cubicBezTo>
                  <a:moveTo>
                    <a:pt x="63" y="100"/>
                  </a:moveTo>
                  <a:cubicBezTo>
                    <a:pt x="60" y="100"/>
                    <a:pt x="58" y="104"/>
                    <a:pt x="58" y="111"/>
                  </a:cubicBezTo>
                  <a:cubicBezTo>
                    <a:pt x="58" y="118"/>
                    <a:pt x="60" y="122"/>
                    <a:pt x="63" y="122"/>
                  </a:cubicBezTo>
                  <a:cubicBezTo>
                    <a:pt x="66" y="122"/>
                    <a:pt x="68" y="118"/>
                    <a:pt x="68" y="111"/>
                  </a:cubicBezTo>
                  <a:cubicBezTo>
                    <a:pt x="68" y="103"/>
                    <a:pt x="66" y="100"/>
                    <a:pt x="63" y="100"/>
                  </a:cubicBezTo>
                  <a:moveTo>
                    <a:pt x="86" y="96"/>
                  </a:moveTo>
                  <a:cubicBezTo>
                    <a:pt x="86" y="125"/>
                    <a:pt x="86" y="125"/>
                    <a:pt x="86" y="125"/>
                  </a:cubicBezTo>
                  <a:cubicBezTo>
                    <a:pt x="81" y="125"/>
                    <a:pt x="81" y="125"/>
                    <a:pt x="81" y="125"/>
                  </a:cubicBezTo>
                  <a:cubicBezTo>
                    <a:pt x="81" y="102"/>
                    <a:pt x="81" y="102"/>
                    <a:pt x="81" y="102"/>
                  </a:cubicBezTo>
                  <a:cubicBezTo>
                    <a:pt x="81" y="102"/>
                    <a:pt x="80" y="103"/>
                    <a:pt x="79" y="103"/>
                  </a:cubicBezTo>
                  <a:cubicBezTo>
                    <a:pt x="78" y="103"/>
                    <a:pt x="77" y="104"/>
                    <a:pt x="76" y="104"/>
                  </a:cubicBezTo>
                  <a:cubicBezTo>
                    <a:pt x="76" y="100"/>
                    <a:pt x="76" y="100"/>
                    <a:pt x="76" y="100"/>
                  </a:cubicBezTo>
                  <a:cubicBezTo>
                    <a:pt x="76" y="100"/>
                    <a:pt x="77" y="100"/>
                    <a:pt x="78" y="100"/>
                  </a:cubicBezTo>
                  <a:cubicBezTo>
                    <a:pt x="78" y="99"/>
                    <a:pt x="79" y="99"/>
                    <a:pt x="80" y="99"/>
                  </a:cubicBezTo>
                  <a:cubicBezTo>
                    <a:pt x="81" y="98"/>
                    <a:pt x="81" y="98"/>
                    <a:pt x="82" y="97"/>
                  </a:cubicBezTo>
                  <a:cubicBezTo>
                    <a:pt x="83" y="97"/>
                    <a:pt x="83" y="97"/>
                    <a:pt x="84" y="96"/>
                  </a:cubicBezTo>
                  <a:cubicBezTo>
                    <a:pt x="86" y="96"/>
                    <a:pt x="86" y="96"/>
                    <a:pt x="86" y="96"/>
                  </a:cubicBezTo>
                  <a:moveTo>
                    <a:pt x="101" y="125"/>
                  </a:moveTo>
                  <a:cubicBezTo>
                    <a:pt x="98" y="125"/>
                    <a:pt x="96" y="124"/>
                    <a:pt x="94" y="122"/>
                  </a:cubicBezTo>
                  <a:cubicBezTo>
                    <a:pt x="92" y="119"/>
                    <a:pt x="92" y="116"/>
                    <a:pt x="92" y="111"/>
                  </a:cubicBezTo>
                  <a:cubicBezTo>
                    <a:pt x="92" y="106"/>
                    <a:pt x="92" y="103"/>
                    <a:pt x="94" y="100"/>
                  </a:cubicBezTo>
                  <a:cubicBezTo>
                    <a:pt x="96" y="97"/>
                    <a:pt x="98" y="96"/>
                    <a:pt x="102" y="96"/>
                  </a:cubicBezTo>
                  <a:cubicBezTo>
                    <a:pt x="108" y="96"/>
                    <a:pt x="111" y="101"/>
                    <a:pt x="111" y="111"/>
                  </a:cubicBezTo>
                  <a:cubicBezTo>
                    <a:pt x="111" y="115"/>
                    <a:pt x="110" y="119"/>
                    <a:pt x="108" y="121"/>
                  </a:cubicBezTo>
                  <a:cubicBezTo>
                    <a:pt x="106" y="124"/>
                    <a:pt x="104" y="125"/>
                    <a:pt x="101" y="125"/>
                  </a:cubicBezTo>
                  <a:moveTo>
                    <a:pt x="101" y="100"/>
                  </a:moveTo>
                  <a:cubicBezTo>
                    <a:pt x="98" y="100"/>
                    <a:pt x="96" y="104"/>
                    <a:pt x="96" y="111"/>
                  </a:cubicBezTo>
                  <a:cubicBezTo>
                    <a:pt x="96" y="118"/>
                    <a:pt x="98" y="122"/>
                    <a:pt x="101" y="122"/>
                  </a:cubicBezTo>
                  <a:cubicBezTo>
                    <a:pt x="105" y="122"/>
                    <a:pt x="106" y="118"/>
                    <a:pt x="106" y="111"/>
                  </a:cubicBezTo>
                  <a:cubicBezTo>
                    <a:pt x="106" y="103"/>
                    <a:pt x="105" y="100"/>
                    <a:pt x="101" y="100"/>
                  </a:cubicBezTo>
                  <a:moveTo>
                    <a:pt x="124" y="96"/>
                  </a:moveTo>
                  <a:cubicBezTo>
                    <a:pt x="124" y="125"/>
                    <a:pt x="124" y="125"/>
                    <a:pt x="124" y="125"/>
                  </a:cubicBezTo>
                  <a:cubicBezTo>
                    <a:pt x="120" y="125"/>
                    <a:pt x="120" y="125"/>
                    <a:pt x="120" y="125"/>
                  </a:cubicBezTo>
                  <a:cubicBezTo>
                    <a:pt x="120" y="102"/>
                    <a:pt x="120" y="102"/>
                    <a:pt x="120" y="102"/>
                  </a:cubicBezTo>
                  <a:cubicBezTo>
                    <a:pt x="119" y="102"/>
                    <a:pt x="118" y="103"/>
                    <a:pt x="117" y="103"/>
                  </a:cubicBezTo>
                  <a:cubicBezTo>
                    <a:pt x="116" y="103"/>
                    <a:pt x="115" y="104"/>
                    <a:pt x="114" y="104"/>
                  </a:cubicBezTo>
                  <a:cubicBezTo>
                    <a:pt x="114" y="100"/>
                    <a:pt x="114" y="100"/>
                    <a:pt x="114" y="100"/>
                  </a:cubicBezTo>
                  <a:cubicBezTo>
                    <a:pt x="115" y="100"/>
                    <a:pt x="115" y="100"/>
                    <a:pt x="116" y="100"/>
                  </a:cubicBezTo>
                  <a:cubicBezTo>
                    <a:pt x="117" y="99"/>
                    <a:pt x="117" y="99"/>
                    <a:pt x="118" y="99"/>
                  </a:cubicBezTo>
                  <a:cubicBezTo>
                    <a:pt x="119" y="98"/>
                    <a:pt x="120" y="98"/>
                    <a:pt x="120" y="97"/>
                  </a:cubicBezTo>
                  <a:cubicBezTo>
                    <a:pt x="121" y="97"/>
                    <a:pt x="122" y="97"/>
                    <a:pt x="122" y="96"/>
                  </a:cubicBezTo>
                  <a:cubicBezTo>
                    <a:pt x="124" y="96"/>
                    <a:pt x="124" y="96"/>
                    <a:pt x="124" y="96"/>
                  </a:cubicBezTo>
                  <a:moveTo>
                    <a:pt x="139" y="125"/>
                  </a:moveTo>
                  <a:cubicBezTo>
                    <a:pt x="136" y="125"/>
                    <a:pt x="134" y="124"/>
                    <a:pt x="132" y="122"/>
                  </a:cubicBezTo>
                  <a:cubicBezTo>
                    <a:pt x="131" y="119"/>
                    <a:pt x="130" y="116"/>
                    <a:pt x="130" y="111"/>
                  </a:cubicBezTo>
                  <a:cubicBezTo>
                    <a:pt x="130" y="106"/>
                    <a:pt x="131" y="103"/>
                    <a:pt x="132" y="100"/>
                  </a:cubicBezTo>
                  <a:cubicBezTo>
                    <a:pt x="134" y="97"/>
                    <a:pt x="137" y="96"/>
                    <a:pt x="140" y="96"/>
                  </a:cubicBezTo>
                  <a:cubicBezTo>
                    <a:pt x="146" y="96"/>
                    <a:pt x="149" y="101"/>
                    <a:pt x="149" y="111"/>
                  </a:cubicBezTo>
                  <a:cubicBezTo>
                    <a:pt x="149" y="115"/>
                    <a:pt x="148" y="119"/>
                    <a:pt x="146" y="121"/>
                  </a:cubicBezTo>
                  <a:cubicBezTo>
                    <a:pt x="145" y="124"/>
                    <a:pt x="142" y="125"/>
                    <a:pt x="139" y="125"/>
                  </a:cubicBezTo>
                  <a:moveTo>
                    <a:pt x="140" y="100"/>
                  </a:moveTo>
                  <a:cubicBezTo>
                    <a:pt x="136" y="100"/>
                    <a:pt x="135" y="104"/>
                    <a:pt x="135" y="111"/>
                  </a:cubicBezTo>
                  <a:cubicBezTo>
                    <a:pt x="135" y="118"/>
                    <a:pt x="136" y="122"/>
                    <a:pt x="140" y="122"/>
                  </a:cubicBezTo>
                  <a:cubicBezTo>
                    <a:pt x="143" y="122"/>
                    <a:pt x="144" y="118"/>
                    <a:pt x="144" y="111"/>
                  </a:cubicBezTo>
                  <a:cubicBezTo>
                    <a:pt x="144" y="103"/>
                    <a:pt x="143" y="100"/>
                    <a:pt x="140" y="100"/>
                  </a:cubicBezTo>
                  <a:moveTo>
                    <a:pt x="161" y="125"/>
                  </a:moveTo>
                  <a:cubicBezTo>
                    <a:pt x="158" y="125"/>
                    <a:pt x="156" y="124"/>
                    <a:pt x="155" y="122"/>
                  </a:cubicBezTo>
                  <a:cubicBezTo>
                    <a:pt x="153" y="119"/>
                    <a:pt x="152" y="116"/>
                    <a:pt x="152" y="111"/>
                  </a:cubicBezTo>
                  <a:cubicBezTo>
                    <a:pt x="152" y="106"/>
                    <a:pt x="153" y="103"/>
                    <a:pt x="155" y="100"/>
                  </a:cubicBezTo>
                  <a:cubicBezTo>
                    <a:pt x="156" y="97"/>
                    <a:pt x="159" y="96"/>
                    <a:pt x="162" y="96"/>
                  </a:cubicBezTo>
                  <a:cubicBezTo>
                    <a:pt x="168" y="96"/>
                    <a:pt x="171" y="101"/>
                    <a:pt x="171" y="111"/>
                  </a:cubicBezTo>
                  <a:cubicBezTo>
                    <a:pt x="171" y="115"/>
                    <a:pt x="170" y="119"/>
                    <a:pt x="169" y="121"/>
                  </a:cubicBezTo>
                  <a:cubicBezTo>
                    <a:pt x="167" y="124"/>
                    <a:pt x="164" y="125"/>
                    <a:pt x="161" y="125"/>
                  </a:cubicBezTo>
                  <a:moveTo>
                    <a:pt x="162" y="100"/>
                  </a:moveTo>
                  <a:cubicBezTo>
                    <a:pt x="158" y="100"/>
                    <a:pt x="157" y="104"/>
                    <a:pt x="157" y="111"/>
                  </a:cubicBezTo>
                  <a:cubicBezTo>
                    <a:pt x="157" y="118"/>
                    <a:pt x="158" y="122"/>
                    <a:pt x="162" y="122"/>
                  </a:cubicBezTo>
                  <a:cubicBezTo>
                    <a:pt x="165" y="122"/>
                    <a:pt x="167" y="118"/>
                    <a:pt x="167" y="111"/>
                  </a:cubicBezTo>
                  <a:cubicBezTo>
                    <a:pt x="167" y="103"/>
                    <a:pt x="165" y="100"/>
                    <a:pt x="162" y="100"/>
                  </a:cubicBezTo>
                  <a:moveTo>
                    <a:pt x="184" y="125"/>
                  </a:moveTo>
                  <a:cubicBezTo>
                    <a:pt x="181" y="125"/>
                    <a:pt x="178" y="124"/>
                    <a:pt x="177" y="122"/>
                  </a:cubicBezTo>
                  <a:cubicBezTo>
                    <a:pt x="175" y="119"/>
                    <a:pt x="174" y="116"/>
                    <a:pt x="174" y="111"/>
                  </a:cubicBezTo>
                  <a:cubicBezTo>
                    <a:pt x="174" y="106"/>
                    <a:pt x="175" y="103"/>
                    <a:pt x="177" y="100"/>
                  </a:cubicBezTo>
                  <a:cubicBezTo>
                    <a:pt x="179" y="97"/>
                    <a:pt x="181" y="96"/>
                    <a:pt x="184" y="96"/>
                  </a:cubicBezTo>
                  <a:cubicBezTo>
                    <a:pt x="190" y="96"/>
                    <a:pt x="193" y="101"/>
                    <a:pt x="193" y="111"/>
                  </a:cubicBezTo>
                  <a:cubicBezTo>
                    <a:pt x="193" y="115"/>
                    <a:pt x="193" y="119"/>
                    <a:pt x="191" y="121"/>
                  </a:cubicBezTo>
                  <a:cubicBezTo>
                    <a:pt x="189" y="124"/>
                    <a:pt x="187" y="125"/>
                    <a:pt x="184" y="125"/>
                  </a:cubicBezTo>
                  <a:moveTo>
                    <a:pt x="184" y="100"/>
                  </a:moveTo>
                  <a:cubicBezTo>
                    <a:pt x="181" y="100"/>
                    <a:pt x="179" y="104"/>
                    <a:pt x="179" y="111"/>
                  </a:cubicBezTo>
                  <a:cubicBezTo>
                    <a:pt x="179" y="118"/>
                    <a:pt x="181" y="122"/>
                    <a:pt x="184" y="122"/>
                  </a:cubicBezTo>
                  <a:cubicBezTo>
                    <a:pt x="187" y="122"/>
                    <a:pt x="189" y="118"/>
                    <a:pt x="189" y="111"/>
                  </a:cubicBezTo>
                  <a:cubicBezTo>
                    <a:pt x="189" y="103"/>
                    <a:pt x="187" y="100"/>
                    <a:pt x="184" y="100"/>
                  </a:cubicBezTo>
                  <a:moveTo>
                    <a:pt x="206" y="125"/>
                  </a:moveTo>
                  <a:cubicBezTo>
                    <a:pt x="203" y="125"/>
                    <a:pt x="201" y="124"/>
                    <a:pt x="199" y="122"/>
                  </a:cubicBezTo>
                  <a:cubicBezTo>
                    <a:pt x="197" y="119"/>
                    <a:pt x="196" y="116"/>
                    <a:pt x="196" y="111"/>
                  </a:cubicBezTo>
                  <a:cubicBezTo>
                    <a:pt x="196" y="106"/>
                    <a:pt x="197" y="103"/>
                    <a:pt x="199" y="100"/>
                  </a:cubicBezTo>
                  <a:cubicBezTo>
                    <a:pt x="201" y="97"/>
                    <a:pt x="203" y="96"/>
                    <a:pt x="206" y="96"/>
                  </a:cubicBezTo>
                  <a:cubicBezTo>
                    <a:pt x="213" y="96"/>
                    <a:pt x="216" y="101"/>
                    <a:pt x="216" y="111"/>
                  </a:cubicBezTo>
                  <a:cubicBezTo>
                    <a:pt x="216" y="115"/>
                    <a:pt x="215" y="119"/>
                    <a:pt x="213" y="121"/>
                  </a:cubicBezTo>
                  <a:cubicBezTo>
                    <a:pt x="211" y="124"/>
                    <a:pt x="209" y="125"/>
                    <a:pt x="206" y="125"/>
                  </a:cubicBezTo>
                  <a:moveTo>
                    <a:pt x="206" y="100"/>
                  </a:moveTo>
                  <a:cubicBezTo>
                    <a:pt x="203" y="100"/>
                    <a:pt x="201" y="104"/>
                    <a:pt x="201" y="111"/>
                  </a:cubicBezTo>
                  <a:cubicBezTo>
                    <a:pt x="201" y="118"/>
                    <a:pt x="203" y="122"/>
                    <a:pt x="206" y="122"/>
                  </a:cubicBezTo>
                  <a:cubicBezTo>
                    <a:pt x="209" y="122"/>
                    <a:pt x="211" y="118"/>
                    <a:pt x="211" y="111"/>
                  </a:cubicBezTo>
                  <a:cubicBezTo>
                    <a:pt x="211" y="103"/>
                    <a:pt x="209" y="100"/>
                    <a:pt x="206" y="100"/>
                  </a:cubicBezTo>
                  <a:moveTo>
                    <a:pt x="229" y="96"/>
                  </a:moveTo>
                  <a:cubicBezTo>
                    <a:pt x="229" y="125"/>
                    <a:pt x="229" y="125"/>
                    <a:pt x="229" y="125"/>
                  </a:cubicBezTo>
                  <a:cubicBezTo>
                    <a:pt x="225" y="125"/>
                    <a:pt x="225" y="125"/>
                    <a:pt x="225" y="125"/>
                  </a:cubicBezTo>
                  <a:cubicBezTo>
                    <a:pt x="225" y="102"/>
                    <a:pt x="225" y="102"/>
                    <a:pt x="225" y="102"/>
                  </a:cubicBezTo>
                  <a:cubicBezTo>
                    <a:pt x="224" y="102"/>
                    <a:pt x="223" y="103"/>
                    <a:pt x="222" y="103"/>
                  </a:cubicBezTo>
                  <a:cubicBezTo>
                    <a:pt x="221" y="103"/>
                    <a:pt x="220" y="104"/>
                    <a:pt x="219" y="104"/>
                  </a:cubicBezTo>
                  <a:cubicBezTo>
                    <a:pt x="219" y="100"/>
                    <a:pt x="219" y="100"/>
                    <a:pt x="219" y="100"/>
                  </a:cubicBezTo>
                  <a:cubicBezTo>
                    <a:pt x="220" y="100"/>
                    <a:pt x="220" y="100"/>
                    <a:pt x="221" y="100"/>
                  </a:cubicBezTo>
                  <a:cubicBezTo>
                    <a:pt x="222" y="99"/>
                    <a:pt x="222" y="99"/>
                    <a:pt x="223" y="99"/>
                  </a:cubicBezTo>
                  <a:cubicBezTo>
                    <a:pt x="224" y="98"/>
                    <a:pt x="224" y="98"/>
                    <a:pt x="225" y="97"/>
                  </a:cubicBezTo>
                  <a:cubicBezTo>
                    <a:pt x="226" y="97"/>
                    <a:pt x="227" y="97"/>
                    <a:pt x="227" y="96"/>
                  </a:cubicBezTo>
                  <a:cubicBezTo>
                    <a:pt x="229" y="96"/>
                    <a:pt x="229" y="96"/>
                    <a:pt x="229" y="96"/>
                  </a:cubicBezTo>
                  <a:moveTo>
                    <a:pt x="244" y="125"/>
                  </a:moveTo>
                  <a:cubicBezTo>
                    <a:pt x="241" y="125"/>
                    <a:pt x="239" y="124"/>
                    <a:pt x="237" y="122"/>
                  </a:cubicBezTo>
                  <a:cubicBezTo>
                    <a:pt x="236" y="119"/>
                    <a:pt x="235" y="116"/>
                    <a:pt x="235" y="111"/>
                  </a:cubicBezTo>
                  <a:cubicBezTo>
                    <a:pt x="235" y="106"/>
                    <a:pt x="236" y="103"/>
                    <a:pt x="237" y="100"/>
                  </a:cubicBezTo>
                  <a:cubicBezTo>
                    <a:pt x="239" y="97"/>
                    <a:pt x="242" y="96"/>
                    <a:pt x="245" y="96"/>
                  </a:cubicBezTo>
                  <a:cubicBezTo>
                    <a:pt x="251" y="96"/>
                    <a:pt x="254" y="101"/>
                    <a:pt x="254" y="111"/>
                  </a:cubicBezTo>
                  <a:cubicBezTo>
                    <a:pt x="254" y="115"/>
                    <a:pt x="253" y="119"/>
                    <a:pt x="251" y="121"/>
                  </a:cubicBezTo>
                  <a:cubicBezTo>
                    <a:pt x="250" y="124"/>
                    <a:pt x="247" y="125"/>
                    <a:pt x="244" y="125"/>
                  </a:cubicBezTo>
                  <a:moveTo>
                    <a:pt x="245" y="100"/>
                  </a:moveTo>
                  <a:cubicBezTo>
                    <a:pt x="241" y="100"/>
                    <a:pt x="239" y="104"/>
                    <a:pt x="239" y="111"/>
                  </a:cubicBezTo>
                  <a:cubicBezTo>
                    <a:pt x="239" y="118"/>
                    <a:pt x="241" y="122"/>
                    <a:pt x="244" y="122"/>
                  </a:cubicBezTo>
                  <a:cubicBezTo>
                    <a:pt x="248" y="122"/>
                    <a:pt x="249" y="118"/>
                    <a:pt x="249" y="111"/>
                  </a:cubicBezTo>
                  <a:cubicBezTo>
                    <a:pt x="249" y="103"/>
                    <a:pt x="248" y="100"/>
                    <a:pt x="245" y="100"/>
                  </a:cubicBezTo>
                  <a:moveTo>
                    <a:pt x="266" y="125"/>
                  </a:moveTo>
                  <a:cubicBezTo>
                    <a:pt x="263" y="125"/>
                    <a:pt x="261" y="124"/>
                    <a:pt x="259" y="122"/>
                  </a:cubicBezTo>
                  <a:cubicBezTo>
                    <a:pt x="258" y="119"/>
                    <a:pt x="257" y="116"/>
                    <a:pt x="257" y="111"/>
                  </a:cubicBezTo>
                  <a:cubicBezTo>
                    <a:pt x="257" y="106"/>
                    <a:pt x="258" y="103"/>
                    <a:pt x="260" y="100"/>
                  </a:cubicBezTo>
                  <a:cubicBezTo>
                    <a:pt x="261" y="97"/>
                    <a:pt x="264" y="96"/>
                    <a:pt x="267" y="96"/>
                  </a:cubicBezTo>
                  <a:cubicBezTo>
                    <a:pt x="273" y="96"/>
                    <a:pt x="276" y="101"/>
                    <a:pt x="276" y="111"/>
                  </a:cubicBezTo>
                  <a:cubicBezTo>
                    <a:pt x="276" y="115"/>
                    <a:pt x="275" y="119"/>
                    <a:pt x="274" y="121"/>
                  </a:cubicBezTo>
                  <a:cubicBezTo>
                    <a:pt x="272" y="124"/>
                    <a:pt x="269" y="125"/>
                    <a:pt x="266" y="125"/>
                  </a:cubicBezTo>
                  <a:moveTo>
                    <a:pt x="267" y="100"/>
                  </a:moveTo>
                  <a:cubicBezTo>
                    <a:pt x="263" y="100"/>
                    <a:pt x="262" y="104"/>
                    <a:pt x="262" y="111"/>
                  </a:cubicBezTo>
                  <a:cubicBezTo>
                    <a:pt x="262" y="118"/>
                    <a:pt x="263" y="122"/>
                    <a:pt x="267" y="122"/>
                  </a:cubicBezTo>
                  <a:cubicBezTo>
                    <a:pt x="270" y="122"/>
                    <a:pt x="272" y="118"/>
                    <a:pt x="272" y="111"/>
                  </a:cubicBezTo>
                  <a:cubicBezTo>
                    <a:pt x="272" y="103"/>
                    <a:pt x="270" y="100"/>
                    <a:pt x="267" y="100"/>
                  </a:cubicBezTo>
                  <a:moveTo>
                    <a:pt x="290" y="96"/>
                  </a:moveTo>
                  <a:cubicBezTo>
                    <a:pt x="290" y="125"/>
                    <a:pt x="290" y="125"/>
                    <a:pt x="290" y="125"/>
                  </a:cubicBezTo>
                  <a:cubicBezTo>
                    <a:pt x="285" y="125"/>
                    <a:pt x="285" y="125"/>
                    <a:pt x="285" y="125"/>
                  </a:cubicBezTo>
                  <a:cubicBezTo>
                    <a:pt x="285" y="102"/>
                    <a:pt x="285" y="102"/>
                    <a:pt x="285" y="102"/>
                  </a:cubicBezTo>
                  <a:cubicBezTo>
                    <a:pt x="284" y="102"/>
                    <a:pt x="283" y="103"/>
                    <a:pt x="282" y="103"/>
                  </a:cubicBezTo>
                  <a:cubicBezTo>
                    <a:pt x="282" y="103"/>
                    <a:pt x="280" y="104"/>
                    <a:pt x="279" y="104"/>
                  </a:cubicBezTo>
                  <a:cubicBezTo>
                    <a:pt x="279" y="100"/>
                    <a:pt x="279" y="100"/>
                    <a:pt x="279" y="100"/>
                  </a:cubicBezTo>
                  <a:cubicBezTo>
                    <a:pt x="280" y="100"/>
                    <a:pt x="281" y="100"/>
                    <a:pt x="281" y="100"/>
                  </a:cubicBezTo>
                  <a:cubicBezTo>
                    <a:pt x="282" y="99"/>
                    <a:pt x="283" y="99"/>
                    <a:pt x="284" y="99"/>
                  </a:cubicBezTo>
                  <a:cubicBezTo>
                    <a:pt x="284" y="98"/>
                    <a:pt x="285" y="98"/>
                    <a:pt x="286" y="97"/>
                  </a:cubicBezTo>
                  <a:cubicBezTo>
                    <a:pt x="286" y="97"/>
                    <a:pt x="287" y="97"/>
                    <a:pt x="288" y="96"/>
                  </a:cubicBezTo>
                  <a:cubicBezTo>
                    <a:pt x="290" y="96"/>
                    <a:pt x="290" y="96"/>
                    <a:pt x="290" y="96"/>
                  </a:cubicBezTo>
                  <a:moveTo>
                    <a:pt x="305" y="125"/>
                  </a:moveTo>
                  <a:cubicBezTo>
                    <a:pt x="302" y="125"/>
                    <a:pt x="299" y="124"/>
                    <a:pt x="298" y="122"/>
                  </a:cubicBezTo>
                  <a:cubicBezTo>
                    <a:pt x="296" y="119"/>
                    <a:pt x="295" y="116"/>
                    <a:pt x="295" y="111"/>
                  </a:cubicBezTo>
                  <a:cubicBezTo>
                    <a:pt x="295" y="106"/>
                    <a:pt x="296" y="103"/>
                    <a:pt x="298" y="100"/>
                  </a:cubicBezTo>
                  <a:cubicBezTo>
                    <a:pt x="300" y="97"/>
                    <a:pt x="302" y="96"/>
                    <a:pt x="305" y="96"/>
                  </a:cubicBezTo>
                  <a:cubicBezTo>
                    <a:pt x="311" y="96"/>
                    <a:pt x="314" y="101"/>
                    <a:pt x="314" y="111"/>
                  </a:cubicBezTo>
                  <a:cubicBezTo>
                    <a:pt x="314" y="115"/>
                    <a:pt x="314" y="119"/>
                    <a:pt x="312" y="121"/>
                  </a:cubicBezTo>
                  <a:cubicBezTo>
                    <a:pt x="310" y="124"/>
                    <a:pt x="308" y="125"/>
                    <a:pt x="305" y="125"/>
                  </a:cubicBezTo>
                  <a:moveTo>
                    <a:pt x="305" y="100"/>
                  </a:moveTo>
                  <a:cubicBezTo>
                    <a:pt x="302" y="100"/>
                    <a:pt x="300" y="104"/>
                    <a:pt x="300" y="111"/>
                  </a:cubicBezTo>
                  <a:cubicBezTo>
                    <a:pt x="300" y="118"/>
                    <a:pt x="302" y="122"/>
                    <a:pt x="305" y="122"/>
                  </a:cubicBezTo>
                  <a:cubicBezTo>
                    <a:pt x="308" y="122"/>
                    <a:pt x="310" y="118"/>
                    <a:pt x="310" y="111"/>
                  </a:cubicBezTo>
                  <a:cubicBezTo>
                    <a:pt x="310" y="103"/>
                    <a:pt x="308" y="100"/>
                    <a:pt x="305" y="100"/>
                  </a:cubicBezTo>
                  <a:moveTo>
                    <a:pt x="10" y="144"/>
                  </a:moveTo>
                  <a:cubicBezTo>
                    <a:pt x="10" y="173"/>
                    <a:pt x="10" y="173"/>
                    <a:pt x="10" y="173"/>
                  </a:cubicBezTo>
                  <a:cubicBezTo>
                    <a:pt x="6" y="173"/>
                    <a:pt x="6" y="173"/>
                    <a:pt x="6" y="173"/>
                  </a:cubicBezTo>
                  <a:cubicBezTo>
                    <a:pt x="6" y="150"/>
                    <a:pt x="6" y="150"/>
                    <a:pt x="6" y="150"/>
                  </a:cubicBezTo>
                  <a:cubicBezTo>
                    <a:pt x="5" y="150"/>
                    <a:pt x="4" y="151"/>
                    <a:pt x="3" y="151"/>
                  </a:cubicBezTo>
                  <a:cubicBezTo>
                    <a:pt x="2" y="151"/>
                    <a:pt x="1" y="152"/>
                    <a:pt x="0" y="152"/>
                  </a:cubicBezTo>
                  <a:cubicBezTo>
                    <a:pt x="0" y="148"/>
                    <a:pt x="0" y="148"/>
                    <a:pt x="0" y="148"/>
                  </a:cubicBezTo>
                  <a:cubicBezTo>
                    <a:pt x="1" y="148"/>
                    <a:pt x="1" y="148"/>
                    <a:pt x="2" y="147"/>
                  </a:cubicBezTo>
                  <a:cubicBezTo>
                    <a:pt x="3" y="147"/>
                    <a:pt x="4" y="147"/>
                    <a:pt x="4" y="147"/>
                  </a:cubicBezTo>
                  <a:cubicBezTo>
                    <a:pt x="5" y="146"/>
                    <a:pt x="6" y="146"/>
                    <a:pt x="6" y="145"/>
                  </a:cubicBezTo>
                  <a:cubicBezTo>
                    <a:pt x="7" y="145"/>
                    <a:pt x="8" y="145"/>
                    <a:pt x="8" y="144"/>
                  </a:cubicBezTo>
                  <a:cubicBezTo>
                    <a:pt x="10" y="144"/>
                    <a:pt x="10" y="144"/>
                    <a:pt x="10" y="144"/>
                  </a:cubicBezTo>
                  <a:moveTo>
                    <a:pt x="25" y="173"/>
                  </a:moveTo>
                  <a:cubicBezTo>
                    <a:pt x="22" y="173"/>
                    <a:pt x="20" y="172"/>
                    <a:pt x="18" y="170"/>
                  </a:cubicBezTo>
                  <a:cubicBezTo>
                    <a:pt x="17" y="167"/>
                    <a:pt x="16" y="164"/>
                    <a:pt x="16" y="159"/>
                  </a:cubicBezTo>
                  <a:cubicBezTo>
                    <a:pt x="16" y="154"/>
                    <a:pt x="17" y="151"/>
                    <a:pt x="19" y="148"/>
                  </a:cubicBezTo>
                  <a:cubicBezTo>
                    <a:pt x="20" y="145"/>
                    <a:pt x="23" y="144"/>
                    <a:pt x="26" y="144"/>
                  </a:cubicBezTo>
                  <a:cubicBezTo>
                    <a:pt x="32" y="144"/>
                    <a:pt x="35" y="149"/>
                    <a:pt x="35" y="159"/>
                  </a:cubicBezTo>
                  <a:cubicBezTo>
                    <a:pt x="35" y="163"/>
                    <a:pt x="34" y="167"/>
                    <a:pt x="33" y="169"/>
                  </a:cubicBezTo>
                  <a:cubicBezTo>
                    <a:pt x="31" y="172"/>
                    <a:pt x="28" y="173"/>
                    <a:pt x="25" y="173"/>
                  </a:cubicBezTo>
                  <a:moveTo>
                    <a:pt x="26" y="148"/>
                  </a:moveTo>
                  <a:cubicBezTo>
                    <a:pt x="22" y="148"/>
                    <a:pt x="21" y="152"/>
                    <a:pt x="21" y="159"/>
                  </a:cubicBezTo>
                  <a:cubicBezTo>
                    <a:pt x="21" y="166"/>
                    <a:pt x="22" y="170"/>
                    <a:pt x="26" y="170"/>
                  </a:cubicBezTo>
                  <a:cubicBezTo>
                    <a:pt x="29" y="170"/>
                    <a:pt x="31" y="166"/>
                    <a:pt x="31" y="159"/>
                  </a:cubicBezTo>
                  <a:cubicBezTo>
                    <a:pt x="31" y="151"/>
                    <a:pt x="29" y="148"/>
                    <a:pt x="26" y="148"/>
                  </a:cubicBezTo>
                  <a:moveTo>
                    <a:pt x="49" y="144"/>
                  </a:moveTo>
                  <a:cubicBezTo>
                    <a:pt x="49" y="173"/>
                    <a:pt x="49" y="173"/>
                    <a:pt x="49" y="173"/>
                  </a:cubicBezTo>
                  <a:cubicBezTo>
                    <a:pt x="44" y="173"/>
                    <a:pt x="44" y="173"/>
                    <a:pt x="44" y="173"/>
                  </a:cubicBezTo>
                  <a:cubicBezTo>
                    <a:pt x="44" y="150"/>
                    <a:pt x="44" y="150"/>
                    <a:pt x="44" y="150"/>
                  </a:cubicBezTo>
                  <a:cubicBezTo>
                    <a:pt x="43" y="150"/>
                    <a:pt x="42" y="151"/>
                    <a:pt x="41" y="151"/>
                  </a:cubicBezTo>
                  <a:cubicBezTo>
                    <a:pt x="41" y="151"/>
                    <a:pt x="39" y="152"/>
                    <a:pt x="38" y="152"/>
                  </a:cubicBezTo>
                  <a:cubicBezTo>
                    <a:pt x="38" y="148"/>
                    <a:pt x="38" y="148"/>
                    <a:pt x="38" y="148"/>
                  </a:cubicBezTo>
                  <a:cubicBezTo>
                    <a:pt x="39" y="148"/>
                    <a:pt x="40" y="148"/>
                    <a:pt x="40" y="147"/>
                  </a:cubicBezTo>
                  <a:cubicBezTo>
                    <a:pt x="41" y="147"/>
                    <a:pt x="42" y="147"/>
                    <a:pt x="43" y="147"/>
                  </a:cubicBezTo>
                  <a:cubicBezTo>
                    <a:pt x="43" y="146"/>
                    <a:pt x="44" y="146"/>
                    <a:pt x="45" y="145"/>
                  </a:cubicBezTo>
                  <a:cubicBezTo>
                    <a:pt x="45" y="145"/>
                    <a:pt x="46" y="145"/>
                    <a:pt x="47" y="144"/>
                  </a:cubicBezTo>
                  <a:cubicBezTo>
                    <a:pt x="49" y="144"/>
                    <a:pt x="49" y="144"/>
                    <a:pt x="49" y="144"/>
                  </a:cubicBezTo>
                  <a:moveTo>
                    <a:pt x="65" y="144"/>
                  </a:moveTo>
                  <a:cubicBezTo>
                    <a:pt x="65" y="173"/>
                    <a:pt x="65" y="173"/>
                    <a:pt x="65" y="173"/>
                  </a:cubicBezTo>
                  <a:cubicBezTo>
                    <a:pt x="60" y="173"/>
                    <a:pt x="60" y="173"/>
                    <a:pt x="60" y="173"/>
                  </a:cubicBezTo>
                  <a:cubicBezTo>
                    <a:pt x="60" y="150"/>
                    <a:pt x="60" y="150"/>
                    <a:pt x="60" y="150"/>
                  </a:cubicBezTo>
                  <a:cubicBezTo>
                    <a:pt x="59" y="150"/>
                    <a:pt x="59" y="151"/>
                    <a:pt x="58" y="151"/>
                  </a:cubicBezTo>
                  <a:cubicBezTo>
                    <a:pt x="57" y="151"/>
                    <a:pt x="56" y="152"/>
                    <a:pt x="54" y="152"/>
                  </a:cubicBezTo>
                  <a:cubicBezTo>
                    <a:pt x="54" y="148"/>
                    <a:pt x="54" y="148"/>
                    <a:pt x="54" y="148"/>
                  </a:cubicBezTo>
                  <a:cubicBezTo>
                    <a:pt x="55" y="148"/>
                    <a:pt x="56" y="148"/>
                    <a:pt x="57" y="147"/>
                  </a:cubicBezTo>
                  <a:cubicBezTo>
                    <a:pt x="57" y="147"/>
                    <a:pt x="58" y="147"/>
                    <a:pt x="59" y="147"/>
                  </a:cubicBezTo>
                  <a:cubicBezTo>
                    <a:pt x="59" y="146"/>
                    <a:pt x="60" y="146"/>
                    <a:pt x="61" y="145"/>
                  </a:cubicBezTo>
                  <a:cubicBezTo>
                    <a:pt x="61" y="145"/>
                    <a:pt x="62" y="145"/>
                    <a:pt x="63" y="144"/>
                  </a:cubicBezTo>
                  <a:cubicBezTo>
                    <a:pt x="65" y="144"/>
                    <a:pt x="65" y="144"/>
                    <a:pt x="65" y="144"/>
                  </a:cubicBezTo>
                  <a:moveTo>
                    <a:pt x="81" y="144"/>
                  </a:moveTo>
                  <a:cubicBezTo>
                    <a:pt x="81" y="173"/>
                    <a:pt x="81" y="173"/>
                    <a:pt x="81" y="173"/>
                  </a:cubicBezTo>
                  <a:cubicBezTo>
                    <a:pt x="76" y="173"/>
                    <a:pt x="76" y="173"/>
                    <a:pt x="76" y="173"/>
                  </a:cubicBezTo>
                  <a:cubicBezTo>
                    <a:pt x="76" y="150"/>
                    <a:pt x="76" y="150"/>
                    <a:pt x="76" y="150"/>
                  </a:cubicBezTo>
                  <a:cubicBezTo>
                    <a:pt x="75" y="150"/>
                    <a:pt x="75" y="151"/>
                    <a:pt x="74" y="151"/>
                  </a:cubicBezTo>
                  <a:cubicBezTo>
                    <a:pt x="73" y="151"/>
                    <a:pt x="72" y="152"/>
                    <a:pt x="70" y="152"/>
                  </a:cubicBezTo>
                  <a:cubicBezTo>
                    <a:pt x="70" y="148"/>
                    <a:pt x="70" y="148"/>
                    <a:pt x="70" y="148"/>
                  </a:cubicBezTo>
                  <a:cubicBezTo>
                    <a:pt x="71" y="148"/>
                    <a:pt x="72" y="148"/>
                    <a:pt x="73" y="147"/>
                  </a:cubicBezTo>
                  <a:cubicBezTo>
                    <a:pt x="73" y="147"/>
                    <a:pt x="74" y="147"/>
                    <a:pt x="75" y="147"/>
                  </a:cubicBezTo>
                  <a:cubicBezTo>
                    <a:pt x="75" y="146"/>
                    <a:pt x="76" y="146"/>
                    <a:pt x="77" y="145"/>
                  </a:cubicBezTo>
                  <a:cubicBezTo>
                    <a:pt x="77" y="145"/>
                    <a:pt x="78" y="145"/>
                    <a:pt x="79" y="144"/>
                  </a:cubicBezTo>
                  <a:cubicBezTo>
                    <a:pt x="81" y="144"/>
                    <a:pt x="81" y="144"/>
                    <a:pt x="81" y="144"/>
                  </a:cubicBezTo>
                  <a:moveTo>
                    <a:pt x="96" y="173"/>
                  </a:moveTo>
                  <a:cubicBezTo>
                    <a:pt x="93" y="173"/>
                    <a:pt x="91" y="172"/>
                    <a:pt x="89" y="170"/>
                  </a:cubicBezTo>
                  <a:cubicBezTo>
                    <a:pt x="87" y="167"/>
                    <a:pt x="86" y="164"/>
                    <a:pt x="86" y="159"/>
                  </a:cubicBezTo>
                  <a:cubicBezTo>
                    <a:pt x="86" y="154"/>
                    <a:pt x="87" y="151"/>
                    <a:pt x="89" y="148"/>
                  </a:cubicBezTo>
                  <a:cubicBezTo>
                    <a:pt x="91" y="145"/>
                    <a:pt x="93" y="144"/>
                    <a:pt x="96" y="144"/>
                  </a:cubicBezTo>
                  <a:cubicBezTo>
                    <a:pt x="103" y="144"/>
                    <a:pt x="106" y="149"/>
                    <a:pt x="106" y="159"/>
                  </a:cubicBezTo>
                  <a:cubicBezTo>
                    <a:pt x="106" y="163"/>
                    <a:pt x="105" y="167"/>
                    <a:pt x="103" y="169"/>
                  </a:cubicBezTo>
                  <a:cubicBezTo>
                    <a:pt x="101" y="172"/>
                    <a:pt x="99" y="173"/>
                    <a:pt x="96" y="173"/>
                  </a:cubicBezTo>
                  <a:moveTo>
                    <a:pt x="96" y="148"/>
                  </a:moveTo>
                  <a:cubicBezTo>
                    <a:pt x="93" y="148"/>
                    <a:pt x="91" y="152"/>
                    <a:pt x="91" y="159"/>
                  </a:cubicBezTo>
                  <a:cubicBezTo>
                    <a:pt x="91" y="166"/>
                    <a:pt x="93" y="170"/>
                    <a:pt x="96" y="170"/>
                  </a:cubicBezTo>
                  <a:cubicBezTo>
                    <a:pt x="99" y="170"/>
                    <a:pt x="101" y="166"/>
                    <a:pt x="101" y="159"/>
                  </a:cubicBezTo>
                  <a:cubicBezTo>
                    <a:pt x="101" y="151"/>
                    <a:pt x="99" y="148"/>
                    <a:pt x="96" y="148"/>
                  </a:cubicBezTo>
                  <a:moveTo>
                    <a:pt x="118" y="173"/>
                  </a:moveTo>
                  <a:cubicBezTo>
                    <a:pt x="115" y="173"/>
                    <a:pt x="113" y="172"/>
                    <a:pt x="111" y="170"/>
                  </a:cubicBezTo>
                  <a:cubicBezTo>
                    <a:pt x="109" y="167"/>
                    <a:pt x="109" y="164"/>
                    <a:pt x="109" y="159"/>
                  </a:cubicBezTo>
                  <a:cubicBezTo>
                    <a:pt x="109" y="154"/>
                    <a:pt x="109" y="151"/>
                    <a:pt x="111" y="148"/>
                  </a:cubicBezTo>
                  <a:cubicBezTo>
                    <a:pt x="113" y="145"/>
                    <a:pt x="115" y="144"/>
                    <a:pt x="119" y="144"/>
                  </a:cubicBezTo>
                  <a:cubicBezTo>
                    <a:pt x="125" y="144"/>
                    <a:pt x="128" y="149"/>
                    <a:pt x="128" y="159"/>
                  </a:cubicBezTo>
                  <a:cubicBezTo>
                    <a:pt x="128" y="163"/>
                    <a:pt x="127" y="167"/>
                    <a:pt x="125" y="169"/>
                  </a:cubicBezTo>
                  <a:cubicBezTo>
                    <a:pt x="123" y="172"/>
                    <a:pt x="121" y="173"/>
                    <a:pt x="118" y="173"/>
                  </a:cubicBezTo>
                  <a:moveTo>
                    <a:pt x="118" y="148"/>
                  </a:moveTo>
                  <a:cubicBezTo>
                    <a:pt x="115" y="148"/>
                    <a:pt x="113" y="152"/>
                    <a:pt x="113" y="159"/>
                  </a:cubicBezTo>
                  <a:cubicBezTo>
                    <a:pt x="113" y="166"/>
                    <a:pt x="115" y="170"/>
                    <a:pt x="118" y="170"/>
                  </a:cubicBezTo>
                  <a:cubicBezTo>
                    <a:pt x="122" y="170"/>
                    <a:pt x="123" y="166"/>
                    <a:pt x="123" y="159"/>
                  </a:cubicBezTo>
                  <a:cubicBezTo>
                    <a:pt x="123" y="151"/>
                    <a:pt x="122" y="148"/>
                    <a:pt x="118" y="148"/>
                  </a:cubicBezTo>
                  <a:moveTo>
                    <a:pt x="141" y="144"/>
                  </a:moveTo>
                  <a:cubicBezTo>
                    <a:pt x="141" y="173"/>
                    <a:pt x="141" y="173"/>
                    <a:pt x="141" y="173"/>
                  </a:cubicBezTo>
                  <a:cubicBezTo>
                    <a:pt x="137" y="173"/>
                    <a:pt x="137" y="173"/>
                    <a:pt x="137" y="173"/>
                  </a:cubicBezTo>
                  <a:cubicBezTo>
                    <a:pt x="137" y="150"/>
                    <a:pt x="137" y="150"/>
                    <a:pt x="137" y="150"/>
                  </a:cubicBezTo>
                  <a:cubicBezTo>
                    <a:pt x="136" y="150"/>
                    <a:pt x="135" y="151"/>
                    <a:pt x="134" y="151"/>
                  </a:cubicBezTo>
                  <a:cubicBezTo>
                    <a:pt x="133" y="151"/>
                    <a:pt x="132" y="152"/>
                    <a:pt x="131" y="152"/>
                  </a:cubicBezTo>
                  <a:cubicBezTo>
                    <a:pt x="131" y="148"/>
                    <a:pt x="131" y="148"/>
                    <a:pt x="131" y="148"/>
                  </a:cubicBezTo>
                  <a:cubicBezTo>
                    <a:pt x="132" y="148"/>
                    <a:pt x="132" y="148"/>
                    <a:pt x="133" y="147"/>
                  </a:cubicBezTo>
                  <a:cubicBezTo>
                    <a:pt x="134" y="147"/>
                    <a:pt x="135" y="147"/>
                    <a:pt x="135" y="147"/>
                  </a:cubicBezTo>
                  <a:cubicBezTo>
                    <a:pt x="136" y="146"/>
                    <a:pt x="137" y="146"/>
                    <a:pt x="137" y="145"/>
                  </a:cubicBezTo>
                  <a:cubicBezTo>
                    <a:pt x="138" y="145"/>
                    <a:pt x="139" y="145"/>
                    <a:pt x="139" y="144"/>
                  </a:cubicBezTo>
                  <a:cubicBezTo>
                    <a:pt x="141" y="144"/>
                    <a:pt x="141" y="144"/>
                    <a:pt x="141" y="144"/>
                  </a:cubicBezTo>
                  <a:moveTo>
                    <a:pt x="157" y="144"/>
                  </a:moveTo>
                  <a:cubicBezTo>
                    <a:pt x="157" y="173"/>
                    <a:pt x="157" y="173"/>
                    <a:pt x="157" y="173"/>
                  </a:cubicBezTo>
                  <a:cubicBezTo>
                    <a:pt x="153" y="173"/>
                    <a:pt x="153" y="173"/>
                    <a:pt x="153" y="173"/>
                  </a:cubicBezTo>
                  <a:cubicBezTo>
                    <a:pt x="153" y="150"/>
                    <a:pt x="153" y="150"/>
                    <a:pt x="153" y="150"/>
                  </a:cubicBezTo>
                  <a:cubicBezTo>
                    <a:pt x="152" y="150"/>
                    <a:pt x="151" y="151"/>
                    <a:pt x="150" y="151"/>
                  </a:cubicBezTo>
                  <a:cubicBezTo>
                    <a:pt x="149" y="151"/>
                    <a:pt x="148" y="152"/>
                    <a:pt x="147" y="152"/>
                  </a:cubicBezTo>
                  <a:cubicBezTo>
                    <a:pt x="147" y="148"/>
                    <a:pt x="147" y="148"/>
                    <a:pt x="147" y="148"/>
                  </a:cubicBezTo>
                  <a:cubicBezTo>
                    <a:pt x="148" y="148"/>
                    <a:pt x="148" y="148"/>
                    <a:pt x="149" y="147"/>
                  </a:cubicBezTo>
                  <a:cubicBezTo>
                    <a:pt x="150" y="147"/>
                    <a:pt x="151" y="147"/>
                    <a:pt x="151" y="147"/>
                  </a:cubicBezTo>
                  <a:cubicBezTo>
                    <a:pt x="152" y="146"/>
                    <a:pt x="153" y="146"/>
                    <a:pt x="153" y="145"/>
                  </a:cubicBezTo>
                  <a:cubicBezTo>
                    <a:pt x="154" y="145"/>
                    <a:pt x="155" y="145"/>
                    <a:pt x="156" y="144"/>
                  </a:cubicBezTo>
                  <a:cubicBezTo>
                    <a:pt x="157" y="144"/>
                    <a:pt x="157" y="144"/>
                    <a:pt x="157" y="144"/>
                  </a:cubicBezTo>
                  <a:moveTo>
                    <a:pt x="172" y="173"/>
                  </a:moveTo>
                  <a:cubicBezTo>
                    <a:pt x="169" y="173"/>
                    <a:pt x="167" y="172"/>
                    <a:pt x="165" y="170"/>
                  </a:cubicBezTo>
                  <a:cubicBezTo>
                    <a:pt x="164" y="167"/>
                    <a:pt x="163" y="164"/>
                    <a:pt x="163" y="159"/>
                  </a:cubicBezTo>
                  <a:cubicBezTo>
                    <a:pt x="163" y="154"/>
                    <a:pt x="164" y="151"/>
                    <a:pt x="166" y="148"/>
                  </a:cubicBezTo>
                  <a:cubicBezTo>
                    <a:pt x="167" y="145"/>
                    <a:pt x="170" y="144"/>
                    <a:pt x="173" y="144"/>
                  </a:cubicBezTo>
                  <a:cubicBezTo>
                    <a:pt x="179" y="144"/>
                    <a:pt x="182" y="149"/>
                    <a:pt x="182" y="159"/>
                  </a:cubicBezTo>
                  <a:cubicBezTo>
                    <a:pt x="182" y="163"/>
                    <a:pt x="181" y="167"/>
                    <a:pt x="180" y="169"/>
                  </a:cubicBezTo>
                  <a:cubicBezTo>
                    <a:pt x="178" y="172"/>
                    <a:pt x="175" y="173"/>
                    <a:pt x="172" y="173"/>
                  </a:cubicBezTo>
                  <a:moveTo>
                    <a:pt x="173" y="148"/>
                  </a:moveTo>
                  <a:cubicBezTo>
                    <a:pt x="169" y="148"/>
                    <a:pt x="168" y="152"/>
                    <a:pt x="168" y="159"/>
                  </a:cubicBezTo>
                  <a:cubicBezTo>
                    <a:pt x="168" y="166"/>
                    <a:pt x="169" y="170"/>
                    <a:pt x="173" y="170"/>
                  </a:cubicBezTo>
                  <a:cubicBezTo>
                    <a:pt x="176" y="170"/>
                    <a:pt x="178" y="166"/>
                    <a:pt x="178" y="159"/>
                  </a:cubicBezTo>
                  <a:cubicBezTo>
                    <a:pt x="178" y="151"/>
                    <a:pt x="176" y="148"/>
                    <a:pt x="173" y="148"/>
                  </a:cubicBezTo>
                  <a:moveTo>
                    <a:pt x="195" y="173"/>
                  </a:moveTo>
                  <a:cubicBezTo>
                    <a:pt x="192" y="173"/>
                    <a:pt x="189" y="172"/>
                    <a:pt x="188" y="170"/>
                  </a:cubicBezTo>
                  <a:cubicBezTo>
                    <a:pt x="186" y="167"/>
                    <a:pt x="185" y="164"/>
                    <a:pt x="185" y="159"/>
                  </a:cubicBezTo>
                  <a:cubicBezTo>
                    <a:pt x="185" y="154"/>
                    <a:pt x="186" y="151"/>
                    <a:pt x="188" y="148"/>
                  </a:cubicBezTo>
                  <a:cubicBezTo>
                    <a:pt x="189" y="145"/>
                    <a:pt x="192" y="144"/>
                    <a:pt x="195" y="144"/>
                  </a:cubicBezTo>
                  <a:cubicBezTo>
                    <a:pt x="201" y="144"/>
                    <a:pt x="204" y="149"/>
                    <a:pt x="204" y="159"/>
                  </a:cubicBezTo>
                  <a:cubicBezTo>
                    <a:pt x="204" y="163"/>
                    <a:pt x="204" y="167"/>
                    <a:pt x="202" y="169"/>
                  </a:cubicBezTo>
                  <a:cubicBezTo>
                    <a:pt x="200" y="172"/>
                    <a:pt x="198" y="173"/>
                    <a:pt x="195" y="173"/>
                  </a:cubicBezTo>
                  <a:moveTo>
                    <a:pt x="195" y="148"/>
                  </a:moveTo>
                  <a:cubicBezTo>
                    <a:pt x="192" y="148"/>
                    <a:pt x="190" y="152"/>
                    <a:pt x="190" y="159"/>
                  </a:cubicBezTo>
                  <a:cubicBezTo>
                    <a:pt x="190" y="166"/>
                    <a:pt x="192" y="170"/>
                    <a:pt x="195" y="170"/>
                  </a:cubicBezTo>
                  <a:cubicBezTo>
                    <a:pt x="198" y="170"/>
                    <a:pt x="200" y="166"/>
                    <a:pt x="200" y="159"/>
                  </a:cubicBezTo>
                  <a:cubicBezTo>
                    <a:pt x="200" y="151"/>
                    <a:pt x="198" y="148"/>
                    <a:pt x="195" y="148"/>
                  </a:cubicBezTo>
                  <a:moveTo>
                    <a:pt x="217" y="173"/>
                  </a:moveTo>
                  <a:cubicBezTo>
                    <a:pt x="214" y="173"/>
                    <a:pt x="212" y="172"/>
                    <a:pt x="210" y="170"/>
                  </a:cubicBezTo>
                  <a:cubicBezTo>
                    <a:pt x="208" y="167"/>
                    <a:pt x="207" y="164"/>
                    <a:pt x="207" y="159"/>
                  </a:cubicBezTo>
                  <a:cubicBezTo>
                    <a:pt x="207" y="154"/>
                    <a:pt x="208" y="151"/>
                    <a:pt x="210" y="148"/>
                  </a:cubicBezTo>
                  <a:cubicBezTo>
                    <a:pt x="212" y="145"/>
                    <a:pt x="214" y="144"/>
                    <a:pt x="217" y="144"/>
                  </a:cubicBezTo>
                  <a:cubicBezTo>
                    <a:pt x="224" y="144"/>
                    <a:pt x="227" y="149"/>
                    <a:pt x="227" y="159"/>
                  </a:cubicBezTo>
                  <a:cubicBezTo>
                    <a:pt x="227" y="163"/>
                    <a:pt x="226" y="167"/>
                    <a:pt x="224" y="169"/>
                  </a:cubicBezTo>
                  <a:cubicBezTo>
                    <a:pt x="222" y="172"/>
                    <a:pt x="220" y="173"/>
                    <a:pt x="217" y="173"/>
                  </a:cubicBezTo>
                  <a:moveTo>
                    <a:pt x="217" y="148"/>
                  </a:moveTo>
                  <a:cubicBezTo>
                    <a:pt x="214" y="148"/>
                    <a:pt x="212" y="152"/>
                    <a:pt x="212" y="159"/>
                  </a:cubicBezTo>
                  <a:cubicBezTo>
                    <a:pt x="212" y="166"/>
                    <a:pt x="214" y="170"/>
                    <a:pt x="217" y="170"/>
                  </a:cubicBezTo>
                  <a:cubicBezTo>
                    <a:pt x="220" y="170"/>
                    <a:pt x="222" y="166"/>
                    <a:pt x="222" y="159"/>
                  </a:cubicBezTo>
                  <a:cubicBezTo>
                    <a:pt x="222" y="151"/>
                    <a:pt x="220" y="148"/>
                    <a:pt x="217" y="148"/>
                  </a:cubicBezTo>
                  <a:moveTo>
                    <a:pt x="240" y="144"/>
                  </a:moveTo>
                  <a:cubicBezTo>
                    <a:pt x="240" y="173"/>
                    <a:pt x="240" y="173"/>
                    <a:pt x="240" y="173"/>
                  </a:cubicBezTo>
                  <a:cubicBezTo>
                    <a:pt x="236" y="173"/>
                    <a:pt x="236" y="173"/>
                    <a:pt x="236" y="173"/>
                  </a:cubicBezTo>
                  <a:cubicBezTo>
                    <a:pt x="236" y="150"/>
                    <a:pt x="236" y="150"/>
                    <a:pt x="236" y="150"/>
                  </a:cubicBezTo>
                  <a:cubicBezTo>
                    <a:pt x="235" y="150"/>
                    <a:pt x="234" y="151"/>
                    <a:pt x="233" y="151"/>
                  </a:cubicBezTo>
                  <a:cubicBezTo>
                    <a:pt x="232" y="151"/>
                    <a:pt x="231" y="152"/>
                    <a:pt x="230" y="152"/>
                  </a:cubicBezTo>
                  <a:cubicBezTo>
                    <a:pt x="230" y="148"/>
                    <a:pt x="230" y="148"/>
                    <a:pt x="230" y="148"/>
                  </a:cubicBezTo>
                  <a:cubicBezTo>
                    <a:pt x="230" y="148"/>
                    <a:pt x="231" y="148"/>
                    <a:pt x="232" y="147"/>
                  </a:cubicBezTo>
                  <a:cubicBezTo>
                    <a:pt x="233" y="147"/>
                    <a:pt x="233" y="147"/>
                    <a:pt x="234" y="147"/>
                  </a:cubicBezTo>
                  <a:cubicBezTo>
                    <a:pt x="235" y="146"/>
                    <a:pt x="235" y="146"/>
                    <a:pt x="236" y="145"/>
                  </a:cubicBezTo>
                  <a:cubicBezTo>
                    <a:pt x="237" y="145"/>
                    <a:pt x="237" y="145"/>
                    <a:pt x="238" y="144"/>
                  </a:cubicBezTo>
                  <a:cubicBezTo>
                    <a:pt x="240" y="144"/>
                    <a:pt x="240" y="144"/>
                    <a:pt x="240" y="144"/>
                  </a:cubicBezTo>
                  <a:moveTo>
                    <a:pt x="255" y="173"/>
                  </a:moveTo>
                  <a:cubicBezTo>
                    <a:pt x="252" y="173"/>
                    <a:pt x="250" y="172"/>
                    <a:pt x="248" y="170"/>
                  </a:cubicBezTo>
                  <a:cubicBezTo>
                    <a:pt x="247" y="167"/>
                    <a:pt x="246" y="164"/>
                    <a:pt x="246" y="159"/>
                  </a:cubicBezTo>
                  <a:cubicBezTo>
                    <a:pt x="246" y="154"/>
                    <a:pt x="247" y="151"/>
                    <a:pt x="248" y="148"/>
                  </a:cubicBezTo>
                  <a:cubicBezTo>
                    <a:pt x="250" y="145"/>
                    <a:pt x="252" y="144"/>
                    <a:pt x="256" y="144"/>
                  </a:cubicBezTo>
                  <a:cubicBezTo>
                    <a:pt x="262" y="144"/>
                    <a:pt x="265" y="149"/>
                    <a:pt x="265" y="159"/>
                  </a:cubicBezTo>
                  <a:cubicBezTo>
                    <a:pt x="265" y="163"/>
                    <a:pt x="264" y="167"/>
                    <a:pt x="262" y="169"/>
                  </a:cubicBezTo>
                  <a:cubicBezTo>
                    <a:pt x="261" y="172"/>
                    <a:pt x="258" y="173"/>
                    <a:pt x="255" y="173"/>
                  </a:cubicBezTo>
                  <a:moveTo>
                    <a:pt x="255" y="148"/>
                  </a:moveTo>
                  <a:cubicBezTo>
                    <a:pt x="252" y="148"/>
                    <a:pt x="250" y="152"/>
                    <a:pt x="250" y="159"/>
                  </a:cubicBezTo>
                  <a:cubicBezTo>
                    <a:pt x="250" y="166"/>
                    <a:pt x="252" y="170"/>
                    <a:pt x="255" y="170"/>
                  </a:cubicBezTo>
                  <a:cubicBezTo>
                    <a:pt x="259" y="170"/>
                    <a:pt x="260" y="166"/>
                    <a:pt x="260" y="159"/>
                  </a:cubicBezTo>
                  <a:cubicBezTo>
                    <a:pt x="260" y="151"/>
                    <a:pt x="259" y="148"/>
                    <a:pt x="255" y="148"/>
                  </a:cubicBezTo>
                  <a:moveTo>
                    <a:pt x="278" y="144"/>
                  </a:moveTo>
                  <a:cubicBezTo>
                    <a:pt x="278" y="173"/>
                    <a:pt x="278" y="173"/>
                    <a:pt x="278" y="173"/>
                  </a:cubicBezTo>
                  <a:cubicBezTo>
                    <a:pt x="274" y="173"/>
                    <a:pt x="274" y="173"/>
                    <a:pt x="274" y="173"/>
                  </a:cubicBezTo>
                  <a:cubicBezTo>
                    <a:pt x="274" y="150"/>
                    <a:pt x="274" y="150"/>
                    <a:pt x="274" y="150"/>
                  </a:cubicBezTo>
                  <a:cubicBezTo>
                    <a:pt x="273" y="150"/>
                    <a:pt x="272" y="151"/>
                    <a:pt x="271" y="151"/>
                  </a:cubicBezTo>
                  <a:cubicBezTo>
                    <a:pt x="270" y="151"/>
                    <a:pt x="269" y="152"/>
                    <a:pt x="268" y="152"/>
                  </a:cubicBezTo>
                  <a:cubicBezTo>
                    <a:pt x="268" y="148"/>
                    <a:pt x="268" y="148"/>
                    <a:pt x="268" y="148"/>
                  </a:cubicBezTo>
                  <a:cubicBezTo>
                    <a:pt x="269" y="148"/>
                    <a:pt x="269" y="148"/>
                    <a:pt x="270" y="147"/>
                  </a:cubicBezTo>
                  <a:cubicBezTo>
                    <a:pt x="271" y="147"/>
                    <a:pt x="272" y="147"/>
                    <a:pt x="272" y="147"/>
                  </a:cubicBezTo>
                  <a:cubicBezTo>
                    <a:pt x="273" y="146"/>
                    <a:pt x="274" y="146"/>
                    <a:pt x="274" y="145"/>
                  </a:cubicBezTo>
                  <a:cubicBezTo>
                    <a:pt x="275" y="145"/>
                    <a:pt x="276" y="145"/>
                    <a:pt x="276" y="144"/>
                  </a:cubicBezTo>
                  <a:cubicBezTo>
                    <a:pt x="278" y="144"/>
                    <a:pt x="278" y="144"/>
                    <a:pt x="278" y="144"/>
                  </a:cubicBezTo>
                  <a:moveTo>
                    <a:pt x="293" y="173"/>
                  </a:moveTo>
                  <a:cubicBezTo>
                    <a:pt x="290" y="173"/>
                    <a:pt x="288" y="172"/>
                    <a:pt x="286" y="170"/>
                  </a:cubicBezTo>
                  <a:cubicBezTo>
                    <a:pt x="285" y="167"/>
                    <a:pt x="284" y="164"/>
                    <a:pt x="284" y="159"/>
                  </a:cubicBezTo>
                  <a:cubicBezTo>
                    <a:pt x="284" y="154"/>
                    <a:pt x="285" y="151"/>
                    <a:pt x="287" y="148"/>
                  </a:cubicBezTo>
                  <a:cubicBezTo>
                    <a:pt x="288" y="145"/>
                    <a:pt x="291" y="144"/>
                    <a:pt x="294" y="144"/>
                  </a:cubicBezTo>
                  <a:cubicBezTo>
                    <a:pt x="300" y="144"/>
                    <a:pt x="303" y="149"/>
                    <a:pt x="303" y="159"/>
                  </a:cubicBezTo>
                  <a:cubicBezTo>
                    <a:pt x="303" y="163"/>
                    <a:pt x="302" y="167"/>
                    <a:pt x="301" y="169"/>
                  </a:cubicBezTo>
                  <a:cubicBezTo>
                    <a:pt x="299" y="172"/>
                    <a:pt x="296" y="173"/>
                    <a:pt x="293" y="173"/>
                  </a:cubicBezTo>
                  <a:moveTo>
                    <a:pt x="294" y="148"/>
                  </a:moveTo>
                  <a:cubicBezTo>
                    <a:pt x="290" y="148"/>
                    <a:pt x="289" y="152"/>
                    <a:pt x="289" y="159"/>
                  </a:cubicBezTo>
                  <a:cubicBezTo>
                    <a:pt x="289" y="166"/>
                    <a:pt x="290" y="170"/>
                    <a:pt x="294" y="170"/>
                  </a:cubicBezTo>
                  <a:cubicBezTo>
                    <a:pt x="297" y="170"/>
                    <a:pt x="299" y="166"/>
                    <a:pt x="299" y="159"/>
                  </a:cubicBezTo>
                  <a:cubicBezTo>
                    <a:pt x="299" y="151"/>
                    <a:pt x="297" y="148"/>
                    <a:pt x="294" y="148"/>
                  </a:cubicBezTo>
                  <a:moveTo>
                    <a:pt x="317" y="144"/>
                  </a:moveTo>
                  <a:cubicBezTo>
                    <a:pt x="317" y="173"/>
                    <a:pt x="317" y="173"/>
                    <a:pt x="317" y="173"/>
                  </a:cubicBezTo>
                  <a:cubicBezTo>
                    <a:pt x="312" y="173"/>
                    <a:pt x="312" y="173"/>
                    <a:pt x="312" y="173"/>
                  </a:cubicBezTo>
                  <a:cubicBezTo>
                    <a:pt x="312" y="150"/>
                    <a:pt x="312" y="150"/>
                    <a:pt x="312" y="150"/>
                  </a:cubicBezTo>
                  <a:cubicBezTo>
                    <a:pt x="311" y="150"/>
                    <a:pt x="310" y="151"/>
                    <a:pt x="310" y="151"/>
                  </a:cubicBezTo>
                  <a:cubicBezTo>
                    <a:pt x="309" y="151"/>
                    <a:pt x="308" y="152"/>
                    <a:pt x="306" y="152"/>
                  </a:cubicBezTo>
                  <a:cubicBezTo>
                    <a:pt x="306" y="148"/>
                    <a:pt x="306" y="148"/>
                    <a:pt x="306" y="148"/>
                  </a:cubicBezTo>
                  <a:cubicBezTo>
                    <a:pt x="307" y="148"/>
                    <a:pt x="308" y="148"/>
                    <a:pt x="308" y="147"/>
                  </a:cubicBezTo>
                  <a:cubicBezTo>
                    <a:pt x="309" y="147"/>
                    <a:pt x="310" y="147"/>
                    <a:pt x="311" y="147"/>
                  </a:cubicBezTo>
                  <a:cubicBezTo>
                    <a:pt x="311" y="146"/>
                    <a:pt x="312" y="146"/>
                    <a:pt x="313" y="145"/>
                  </a:cubicBezTo>
                  <a:cubicBezTo>
                    <a:pt x="313" y="145"/>
                    <a:pt x="314" y="145"/>
                    <a:pt x="315" y="144"/>
                  </a:cubicBezTo>
                  <a:cubicBezTo>
                    <a:pt x="317" y="144"/>
                    <a:pt x="317" y="144"/>
                    <a:pt x="317" y="144"/>
                  </a:cubicBezTo>
                  <a:moveTo>
                    <a:pt x="332" y="173"/>
                  </a:moveTo>
                  <a:cubicBezTo>
                    <a:pt x="329" y="173"/>
                    <a:pt x="326" y="172"/>
                    <a:pt x="325" y="170"/>
                  </a:cubicBezTo>
                  <a:cubicBezTo>
                    <a:pt x="323" y="167"/>
                    <a:pt x="322" y="164"/>
                    <a:pt x="322" y="159"/>
                  </a:cubicBezTo>
                  <a:cubicBezTo>
                    <a:pt x="322" y="154"/>
                    <a:pt x="323" y="151"/>
                    <a:pt x="325" y="148"/>
                  </a:cubicBezTo>
                  <a:cubicBezTo>
                    <a:pt x="327" y="145"/>
                    <a:pt x="329" y="144"/>
                    <a:pt x="332" y="144"/>
                  </a:cubicBezTo>
                  <a:cubicBezTo>
                    <a:pt x="338" y="144"/>
                    <a:pt x="341" y="149"/>
                    <a:pt x="341" y="159"/>
                  </a:cubicBezTo>
                  <a:cubicBezTo>
                    <a:pt x="341" y="163"/>
                    <a:pt x="341" y="167"/>
                    <a:pt x="339" y="169"/>
                  </a:cubicBezTo>
                  <a:cubicBezTo>
                    <a:pt x="337" y="172"/>
                    <a:pt x="335" y="173"/>
                    <a:pt x="332" y="173"/>
                  </a:cubicBezTo>
                  <a:moveTo>
                    <a:pt x="332" y="148"/>
                  </a:moveTo>
                  <a:cubicBezTo>
                    <a:pt x="329" y="148"/>
                    <a:pt x="327" y="152"/>
                    <a:pt x="327" y="159"/>
                  </a:cubicBezTo>
                  <a:cubicBezTo>
                    <a:pt x="327" y="166"/>
                    <a:pt x="329" y="170"/>
                    <a:pt x="332" y="170"/>
                  </a:cubicBezTo>
                  <a:cubicBezTo>
                    <a:pt x="335" y="170"/>
                    <a:pt x="337" y="166"/>
                    <a:pt x="337" y="159"/>
                  </a:cubicBezTo>
                  <a:cubicBezTo>
                    <a:pt x="337" y="151"/>
                    <a:pt x="335" y="148"/>
                    <a:pt x="332" y="148"/>
                  </a:cubicBezTo>
                  <a:moveTo>
                    <a:pt x="13" y="221"/>
                  </a:moveTo>
                  <a:cubicBezTo>
                    <a:pt x="10" y="221"/>
                    <a:pt x="8" y="220"/>
                    <a:pt x="6" y="218"/>
                  </a:cubicBezTo>
                  <a:cubicBezTo>
                    <a:pt x="5" y="215"/>
                    <a:pt x="4" y="212"/>
                    <a:pt x="4" y="207"/>
                  </a:cubicBezTo>
                  <a:cubicBezTo>
                    <a:pt x="4" y="202"/>
                    <a:pt x="5" y="199"/>
                    <a:pt x="6" y="196"/>
                  </a:cubicBezTo>
                  <a:cubicBezTo>
                    <a:pt x="8" y="193"/>
                    <a:pt x="11" y="192"/>
                    <a:pt x="14" y="192"/>
                  </a:cubicBezTo>
                  <a:cubicBezTo>
                    <a:pt x="20" y="192"/>
                    <a:pt x="23" y="197"/>
                    <a:pt x="23" y="207"/>
                  </a:cubicBezTo>
                  <a:cubicBezTo>
                    <a:pt x="23" y="211"/>
                    <a:pt x="22" y="215"/>
                    <a:pt x="20" y="217"/>
                  </a:cubicBezTo>
                  <a:cubicBezTo>
                    <a:pt x="19" y="220"/>
                    <a:pt x="16" y="221"/>
                    <a:pt x="13" y="221"/>
                  </a:cubicBezTo>
                  <a:moveTo>
                    <a:pt x="14" y="196"/>
                  </a:moveTo>
                  <a:cubicBezTo>
                    <a:pt x="10" y="196"/>
                    <a:pt x="8" y="200"/>
                    <a:pt x="8" y="207"/>
                  </a:cubicBezTo>
                  <a:cubicBezTo>
                    <a:pt x="8" y="214"/>
                    <a:pt x="10" y="218"/>
                    <a:pt x="13" y="218"/>
                  </a:cubicBezTo>
                  <a:cubicBezTo>
                    <a:pt x="17" y="218"/>
                    <a:pt x="18" y="214"/>
                    <a:pt x="18" y="207"/>
                  </a:cubicBezTo>
                  <a:cubicBezTo>
                    <a:pt x="18" y="199"/>
                    <a:pt x="17" y="196"/>
                    <a:pt x="14" y="196"/>
                  </a:cubicBezTo>
                  <a:moveTo>
                    <a:pt x="35" y="221"/>
                  </a:moveTo>
                  <a:cubicBezTo>
                    <a:pt x="32" y="221"/>
                    <a:pt x="30" y="220"/>
                    <a:pt x="29" y="218"/>
                  </a:cubicBezTo>
                  <a:cubicBezTo>
                    <a:pt x="27" y="215"/>
                    <a:pt x="26" y="212"/>
                    <a:pt x="26" y="207"/>
                  </a:cubicBezTo>
                  <a:cubicBezTo>
                    <a:pt x="26" y="202"/>
                    <a:pt x="27" y="199"/>
                    <a:pt x="29" y="196"/>
                  </a:cubicBezTo>
                  <a:cubicBezTo>
                    <a:pt x="30" y="193"/>
                    <a:pt x="33" y="192"/>
                    <a:pt x="36" y="192"/>
                  </a:cubicBezTo>
                  <a:cubicBezTo>
                    <a:pt x="42" y="192"/>
                    <a:pt x="45" y="197"/>
                    <a:pt x="45" y="207"/>
                  </a:cubicBezTo>
                  <a:cubicBezTo>
                    <a:pt x="45" y="211"/>
                    <a:pt x="44" y="215"/>
                    <a:pt x="43" y="217"/>
                  </a:cubicBezTo>
                  <a:cubicBezTo>
                    <a:pt x="41" y="220"/>
                    <a:pt x="38" y="221"/>
                    <a:pt x="35" y="221"/>
                  </a:cubicBezTo>
                  <a:moveTo>
                    <a:pt x="36" y="196"/>
                  </a:moveTo>
                  <a:cubicBezTo>
                    <a:pt x="32" y="196"/>
                    <a:pt x="31" y="200"/>
                    <a:pt x="31" y="207"/>
                  </a:cubicBezTo>
                  <a:cubicBezTo>
                    <a:pt x="31" y="214"/>
                    <a:pt x="32" y="218"/>
                    <a:pt x="36" y="218"/>
                  </a:cubicBezTo>
                  <a:cubicBezTo>
                    <a:pt x="39" y="218"/>
                    <a:pt x="41" y="214"/>
                    <a:pt x="41" y="207"/>
                  </a:cubicBezTo>
                  <a:cubicBezTo>
                    <a:pt x="41" y="199"/>
                    <a:pt x="39" y="196"/>
                    <a:pt x="36" y="196"/>
                  </a:cubicBezTo>
                  <a:moveTo>
                    <a:pt x="58" y="221"/>
                  </a:moveTo>
                  <a:cubicBezTo>
                    <a:pt x="55" y="221"/>
                    <a:pt x="52" y="220"/>
                    <a:pt x="51" y="218"/>
                  </a:cubicBezTo>
                  <a:cubicBezTo>
                    <a:pt x="49" y="215"/>
                    <a:pt x="48" y="212"/>
                    <a:pt x="48" y="207"/>
                  </a:cubicBezTo>
                  <a:cubicBezTo>
                    <a:pt x="48" y="202"/>
                    <a:pt x="49" y="199"/>
                    <a:pt x="51" y="196"/>
                  </a:cubicBezTo>
                  <a:cubicBezTo>
                    <a:pt x="53" y="193"/>
                    <a:pt x="55" y="192"/>
                    <a:pt x="58" y="192"/>
                  </a:cubicBezTo>
                  <a:cubicBezTo>
                    <a:pt x="64" y="192"/>
                    <a:pt x="67" y="197"/>
                    <a:pt x="67" y="207"/>
                  </a:cubicBezTo>
                  <a:cubicBezTo>
                    <a:pt x="67" y="211"/>
                    <a:pt x="67" y="215"/>
                    <a:pt x="65" y="217"/>
                  </a:cubicBezTo>
                  <a:cubicBezTo>
                    <a:pt x="63" y="220"/>
                    <a:pt x="61" y="221"/>
                    <a:pt x="58" y="221"/>
                  </a:cubicBezTo>
                  <a:moveTo>
                    <a:pt x="58" y="196"/>
                  </a:moveTo>
                  <a:cubicBezTo>
                    <a:pt x="55" y="196"/>
                    <a:pt x="53" y="200"/>
                    <a:pt x="53" y="207"/>
                  </a:cubicBezTo>
                  <a:cubicBezTo>
                    <a:pt x="53" y="214"/>
                    <a:pt x="55" y="218"/>
                    <a:pt x="58" y="218"/>
                  </a:cubicBezTo>
                  <a:cubicBezTo>
                    <a:pt x="61" y="218"/>
                    <a:pt x="63" y="214"/>
                    <a:pt x="63" y="207"/>
                  </a:cubicBezTo>
                  <a:cubicBezTo>
                    <a:pt x="63" y="199"/>
                    <a:pt x="61" y="196"/>
                    <a:pt x="58" y="196"/>
                  </a:cubicBezTo>
                  <a:moveTo>
                    <a:pt x="80" y="221"/>
                  </a:moveTo>
                  <a:cubicBezTo>
                    <a:pt x="77" y="221"/>
                    <a:pt x="75" y="220"/>
                    <a:pt x="73" y="218"/>
                  </a:cubicBezTo>
                  <a:cubicBezTo>
                    <a:pt x="71" y="215"/>
                    <a:pt x="70" y="212"/>
                    <a:pt x="70" y="207"/>
                  </a:cubicBezTo>
                  <a:cubicBezTo>
                    <a:pt x="70" y="202"/>
                    <a:pt x="71" y="199"/>
                    <a:pt x="73" y="196"/>
                  </a:cubicBezTo>
                  <a:cubicBezTo>
                    <a:pt x="75" y="193"/>
                    <a:pt x="77" y="192"/>
                    <a:pt x="80" y="192"/>
                  </a:cubicBezTo>
                  <a:cubicBezTo>
                    <a:pt x="87" y="192"/>
                    <a:pt x="90" y="197"/>
                    <a:pt x="90" y="207"/>
                  </a:cubicBezTo>
                  <a:cubicBezTo>
                    <a:pt x="90" y="211"/>
                    <a:pt x="89" y="215"/>
                    <a:pt x="87" y="217"/>
                  </a:cubicBezTo>
                  <a:cubicBezTo>
                    <a:pt x="85" y="220"/>
                    <a:pt x="83" y="221"/>
                    <a:pt x="80" y="221"/>
                  </a:cubicBezTo>
                  <a:moveTo>
                    <a:pt x="80" y="196"/>
                  </a:moveTo>
                  <a:cubicBezTo>
                    <a:pt x="77" y="196"/>
                    <a:pt x="75" y="200"/>
                    <a:pt x="75" y="207"/>
                  </a:cubicBezTo>
                  <a:cubicBezTo>
                    <a:pt x="75" y="214"/>
                    <a:pt x="77" y="218"/>
                    <a:pt x="80" y="218"/>
                  </a:cubicBezTo>
                  <a:cubicBezTo>
                    <a:pt x="83" y="218"/>
                    <a:pt x="85" y="214"/>
                    <a:pt x="85" y="207"/>
                  </a:cubicBezTo>
                  <a:cubicBezTo>
                    <a:pt x="85" y="199"/>
                    <a:pt x="83" y="196"/>
                    <a:pt x="80" y="196"/>
                  </a:cubicBezTo>
                  <a:moveTo>
                    <a:pt x="103" y="192"/>
                  </a:moveTo>
                  <a:cubicBezTo>
                    <a:pt x="103" y="221"/>
                    <a:pt x="103" y="221"/>
                    <a:pt x="103" y="221"/>
                  </a:cubicBezTo>
                  <a:cubicBezTo>
                    <a:pt x="99" y="221"/>
                    <a:pt x="99" y="221"/>
                    <a:pt x="99" y="221"/>
                  </a:cubicBezTo>
                  <a:cubicBezTo>
                    <a:pt x="99" y="198"/>
                    <a:pt x="99" y="198"/>
                    <a:pt x="99" y="198"/>
                  </a:cubicBezTo>
                  <a:cubicBezTo>
                    <a:pt x="98" y="198"/>
                    <a:pt x="97" y="199"/>
                    <a:pt x="96" y="199"/>
                  </a:cubicBezTo>
                  <a:cubicBezTo>
                    <a:pt x="95" y="199"/>
                    <a:pt x="94" y="200"/>
                    <a:pt x="93" y="200"/>
                  </a:cubicBezTo>
                  <a:cubicBezTo>
                    <a:pt x="93" y="196"/>
                    <a:pt x="93" y="196"/>
                    <a:pt x="93" y="196"/>
                  </a:cubicBezTo>
                  <a:cubicBezTo>
                    <a:pt x="94" y="196"/>
                    <a:pt x="94" y="196"/>
                    <a:pt x="95" y="195"/>
                  </a:cubicBezTo>
                  <a:cubicBezTo>
                    <a:pt x="96" y="195"/>
                    <a:pt x="96" y="195"/>
                    <a:pt x="97" y="195"/>
                  </a:cubicBezTo>
                  <a:cubicBezTo>
                    <a:pt x="98" y="194"/>
                    <a:pt x="98" y="194"/>
                    <a:pt x="99" y="193"/>
                  </a:cubicBezTo>
                  <a:cubicBezTo>
                    <a:pt x="100" y="193"/>
                    <a:pt x="101" y="193"/>
                    <a:pt x="101" y="192"/>
                  </a:cubicBezTo>
                  <a:cubicBezTo>
                    <a:pt x="103" y="192"/>
                    <a:pt x="103" y="192"/>
                    <a:pt x="103" y="192"/>
                  </a:cubicBezTo>
                  <a:moveTo>
                    <a:pt x="118" y="221"/>
                  </a:moveTo>
                  <a:cubicBezTo>
                    <a:pt x="115" y="221"/>
                    <a:pt x="113" y="220"/>
                    <a:pt x="111" y="218"/>
                  </a:cubicBezTo>
                  <a:cubicBezTo>
                    <a:pt x="110" y="215"/>
                    <a:pt x="109" y="212"/>
                    <a:pt x="109" y="207"/>
                  </a:cubicBezTo>
                  <a:cubicBezTo>
                    <a:pt x="109" y="202"/>
                    <a:pt x="110" y="199"/>
                    <a:pt x="111" y="196"/>
                  </a:cubicBezTo>
                  <a:cubicBezTo>
                    <a:pt x="113" y="193"/>
                    <a:pt x="115" y="192"/>
                    <a:pt x="119" y="192"/>
                  </a:cubicBezTo>
                  <a:cubicBezTo>
                    <a:pt x="125" y="192"/>
                    <a:pt x="128" y="197"/>
                    <a:pt x="128" y="207"/>
                  </a:cubicBezTo>
                  <a:cubicBezTo>
                    <a:pt x="128" y="211"/>
                    <a:pt x="127" y="215"/>
                    <a:pt x="125" y="217"/>
                  </a:cubicBezTo>
                  <a:cubicBezTo>
                    <a:pt x="124" y="220"/>
                    <a:pt x="121" y="221"/>
                    <a:pt x="118" y="221"/>
                  </a:cubicBezTo>
                  <a:moveTo>
                    <a:pt x="118" y="196"/>
                  </a:moveTo>
                  <a:cubicBezTo>
                    <a:pt x="115" y="196"/>
                    <a:pt x="113" y="200"/>
                    <a:pt x="113" y="207"/>
                  </a:cubicBezTo>
                  <a:cubicBezTo>
                    <a:pt x="113" y="214"/>
                    <a:pt x="115" y="218"/>
                    <a:pt x="118" y="218"/>
                  </a:cubicBezTo>
                  <a:cubicBezTo>
                    <a:pt x="122" y="218"/>
                    <a:pt x="123" y="214"/>
                    <a:pt x="123" y="207"/>
                  </a:cubicBezTo>
                  <a:cubicBezTo>
                    <a:pt x="123" y="199"/>
                    <a:pt x="122" y="196"/>
                    <a:pt x="118" y="196"/>
                  </a:cubicBezTo>
                  <a:moveTo>
                    <a:pt x="141" y="192"/>
                  </a:moveTo>
                  <a:cubicBezTo>
                    <a:pt x="141" y="221"/>
                    <a:pt x="141" y="221"/>
                    <a:pt x="141" y="221"/>
                  </a:cubicBezTo>
                  <a:cubicBezTo>
                    <a:pt x="137" y="221"/>
                    <a:pt x="137" y="221"/>
                    <a:pt x="137" y="221"/>
                  </a:cubicBezTo>
                  <a:cubicBezTo>
                    <a:pt x="137" y="198"/>
                    <a:pt x="137" y="198"/>
                    <a:pt x="137" y="198"/>
                  </a:cubicBezTo>
                  <a:cubicBezTo>
                    <a:pt x="136" y="198"/>
                    <a:pt x="135" y="199"/>
                    <a:pt x="134" y="199"/>
                  </a:cubicBezTo>
                  <a:cubicBezTo>
                    <a:pt x="133" y="199"/>
                    <a:pt x="132" y="200"/>
                    <a:pt x="131" y="200"/>
                  </a:cubicBezTo>
                  <a:cubicBezTo>
                    <a:pt x="131" y="196"/>
                    <a:pt x="131" y="196"/>
                    <a:pt x="131" y="196"/>
                  </a:cubicBezTo>
                  <a:cubicBezTo>
                    <a:pt x="132" y="196"/>
                    <a:pt x="133" y="196"/>
                    <a:pt x="133" y="195"/>
                  </a:cubicBezTo>
                  <a:cubicBezTo>
                    <a:pt x="134" y="195"/>
                    <a:pt x="135" y="195"/>
                    <a:pt x="135" y="195"/>
                  </a:cubicBezTo>
                  <a:cubicBezTo>
                    <a:pt x="136" y="194"/>
                    <a:pt x="137" y="194"/>
                    <a:pt x="137" y="193"/>
                  </a:cubicBezTo>
                  <a:cubicBezTo>
                    <a:pt x="138" y="193"/>
                    <a:pt x="139" y="193"/>
                    <a:pt x="140" y="192"/>
                  </a:cubicBezTo>
                  <a:cubicBezTo>
                    <a:pt x="141" y="192"/>
                    <a:pt x="141" y="192"/>
                    <a:pt x="141" y="192"/>
                  </a:cubicBezTo>
                  <a:moveTo>
                    <a:pt x="158" y="192"/>
                  </a:moveTo>
                  <a:cubicBezTo>
                    <a:pt x="158" y="221"/>
                    <a:pt x="158" y="221"/>
                    <a:pt x="158" y="221"/>
                  </a:cubicBezTo>
                  <a:cubicBezTo>
                    <a:pt x="153" y="221"/>
                    <a:pt x="153" y="221"/>
                    <a:pt x="153" y="221"/>
                  </a:cubicBezTo>
                  <a:cubicBezTo>
                    <a:pt x="153" y="198"/>
                    <a:pt x="153" y="198"/>
                    <a:pt x="153" y="198"/>
                  </a:cubicBezTo>
                  <a:cubicBezTo>
                    <a:pt x="152" y="198"/>
                    <a:pt x="151" y="199"/>
                    <a:pt x="150" y="199"/>
                  </a:cubicBezTo>
                  <a:cubicBezTo>
                    <a:pt x="149" y="199"/>
                    <a:pt x="148" y="200"/>
                    <a:pt x="147" y="200"/>
                  </a:cubicBezTo>
                  <a:cubicBezTo>
                    <a:pt x="147" y="196"/>
                    <a:pt x="147" y="196"/>
                    <a:pt x="147" y="196"/>
                  </a:cubicBezTo>
                  <a:cubicBezTo>
                    <a:pt x="148" y="196"/>
                    <a:pt x="149" y="196"/>
                    <a:pt x="149" y="195"/>
                  </a:cubicBezTo>
                  <a:cubicBezTo>
                    <a:pt x="150" y="195"/>
                    <a:pt x="151" y="195"/>
                    <a:pt x="151" y="195"/>
                  </a:cubicBezTo>
                  <a:cubicBezTo>
                    <a:pt x="152" y="194"/>
                    <a:pt x="153" y="194"/>
                    <a:pt x="153" y="193"/>
                  </a:cubicBezTo>
                  <a:cubicBezTo>
                    <a:pt x="154" y="193"/>
                    <a:pt x="155" y="193"/>
                    <a:pt x="156" y="192"/>
                  </a:cubicBezTo>
                  <a:cubicBezTo>
                    <a:pt x="158" y="192"/>
                    <a:pt x="158" y="192"/>
                    <a:pt x="158" y="192"/>
                  </a:cubicBezTo>
                  <a:moveTo>
                    <a:pt x="174" y="192"/>
                  </a:moveTo>
                  <a:cubicBezTo>
                    <a:pt x="174" y="221"/>
                    <a:pt x="174" y="221"/>
                    <a:pt x="174" y="221"/>
                  </a:cubicBezTo>
                  <a:cubicBezTo>
                    <a:pt x="169" y="221"/>
                    <a:pt x="169" y="221"/>
                    <a:pt x="169" y="221"/>
                  </a:cubicBezTo>
                  <a:cubicBezTo>
                    <a:pt x="169" y="198"/>
                    <a:pt x="169" y="198"/>
                    <a:pt x="169" y="198"/>
                  </a:cubicBezTo>
                  <a:cubicBezTo>
                    <a:pt x="168" y="198"/>
                    <a:pt x="167" y="199"/>
                    <a:pt x="166" y="199"/>
                  </a:cubicBezTo>
                  <a:cubicBezTo>
                    <a:pt x="166" y="199"/>
                    <a:pt x="164" y="200"/>
                    <a:pt x="163" y="200"/>
                  </a:cubicBezTo>
                  <a:cubicBezTo>
                    <a:pt x="163" y="196"/>
                    <a:pt x="163" y="196"/>
                    <a:pt x="163" y="196"/>
                  </a:cubicBezTo>
                  <a:cubicBezTo>
                    <a:pt x="164" y="196"/>
                    <a:pt x="165" y="196"/>
                    <a:pt x="165" y="195"/>
                  </a:cubicBezTo>
                  <a:cubicBezTo>
                    <a:pt x="166" y="195"/>
                    <a:pt x="167" y="195"/>
                    <a:pt x="167" y="195"/>
                  </a:cubicBezTo>
                  <a:cubicBezTo>
                    <a:pt x="168" y="194"/>
                    <a:pt x="169" y="194"/>
                    <a:pt x="170" y="193"/>
                  </a:cubicBezTo>
                  <a:cubicBezTo>
                    <a:pt x="170" y="193"/>
                    <a:pt x="171" y="193"/>
                    <a:pt x="172" y="192"/>
                  </a:cubicBezTo>
                  <a:cubicBezTo>
                    <a:pt x="174" y="192"/>
                    <a:pt x="174" y="192"/>
                    <a:pt x="174" y="192"/>
                  </a:cubicBezTo>
                  <a:moveTo>
                    <a:pt x="190" y="192"/>
                  </a:moveTo>
                  <a:cubicBezTo>
                    <a:pt x="190" y="221"/>
                    <a:pt x="190" y="221"/>
                    <a:pt x="190" y="221"/>
                  </a:cubicBezTo>
                  <a:cubicBezTo>
                    <a:pt x="185" y="221"/>
                    <a:pt x="185" y="221"/>
                    <a:pt x="185" y="221"/>
                  </a:cubicBezTo>
                  <a:cubicBezTo>
                    <a:pt x="185" y="198"/>
                    <a:pt x="185" y="198"/>
                    <a:pt x="185" y="198"/>
                  </a:cubicBezTo>
                  <a:cubicBezTo>
                    <a:pt x="184" y="198"/>
                    <a:pt x="183" y="199"/>
                    <a:pt x="183" y="199"/>
                  </a:cubicBezTo>
                  <a:cubicBezTo>
                    <a:pt x="182" y="199"/>
                    <a:pt x="181" y="200"/>
                    <a:pt x="179" y="200"/>
                  </a:cubicBezTo>
                  <a:cubicBezTo>
                    <a:pt x="179" y="196"/>
                    <a:pt x="179" y="196"/>
                    <a:pt x="179" y="196"/>
                  </a:cubicBezTo>
                  <a:cubicBezTo>
                    <a:pt x="180" y="196"/>
                    <a:pt x="181" y="196"/>
                    <a:pt x="181" y="195"/>
                  </a:cubicBezTo>
                  <a:cubicBezTo>
                    <a:pt x="182" y="195"/>
                    <a:pt x="183" y="195"/>
                    <a:pt x="184" y="195"/>
                  </a:cubicBezTo>
                  <a:cubicBezTo>
                    <a:pt x="184" y="194"/>
                    <a:pt x="185" y="194"/>
                    <a:pt x="186" y="193"/>
                  </a:cubicBezTo>
                  <a:cubicBezTo>
                    <a:pt x="186" y="193"/>
                    <a:pt x="187" y="193"/>
                    <a:pt x="188" y="192"/>
                  </a:cubicBezTo>
                  <a:cubicBezTo>
                    <a:pt x="190" y="192"/>
                    <a:pt x="190" y="192"/>
                    <a:pt x="190" y="192"/>
                  </a:cubicBezTo>
                  <a:moveTo>
                    <a:pt x="206" y="192"/>
                  </a:moveTo>
                  <a:cubicBezTo>
                    <a:pt x="206" y="221"/>
                    <a:pt x="206" y="221"/>
                    <a:pt x="206" y="221"/>
                  </a:cubicBezTo>
                  <a:cubicBezTo>
                    <a:pt x="201" y="221"/>
                    <a:pt x="201" y="221"/>
                    <a:pt x="201" y="221"/>
                  </a:cubicBezTo>
                  <a:cubicBezTo>
                    <a:pt x="201" y="198"/>
                    <a:pt x="201" y="198"/>
                    <a:pt x="201" y="198"/>
                  </a:cubicBezTo>
                  <a:cubicBezTo>
                    <a:pt x="200" y="198"/>
                    <a:pt x="200" y="199"/>
                    <a:pt x="199" y="199"/>
                  </a:cubicBezTo>
                  <a:cubicBezTo>
                    <a:pt x="198" y="199"/>
                    <a:pt x="197" y="200"/>
                    <a:pt x="195" y="200"/>
                  </a:cubicBezTo>
                  <a:cubicBezTo>
                    <a:pt x="195" y="196"/>
                    <a:pt x="195" y="196"/>
                    <a:pt x="195" y="196"/>
                  </a:cubicBezTo>
                  <a:cubicBezTo>
                    <a:pt x="196" y="196"/>
                    <a:pt x="197" y="196"/>
                    <a:pt x="198" y="195"/>
                  </a:cubicBezTo>
                  <a:cubicBezTo>
                    <a:pt x="198" y="195"/>
                    <a:pt x="199" y="195"/>
                    <a:pt x="200" y="195"/>
                  </a:cubicBezTo>
                  <a:cubicBezTo>
                    <a:pt x="200" y="194"/>
                    <a:pt x="201" y="194"/>
                    <a:pt x="202" y="193"/>
                  </a:cubicBezTo>
                  <a:cubicBezTo>
                    <a:pt x="202" y="193"/>
                    <a:pt x="203" y="193"/>
                    <a:pt x="204" y="192"/>
                  </a:cubicBezTo>
                  <a:cubicBezTo>
                    <a:pt x="206" y="192"/>
                    <a:pt x="206" y="192"/>
                    <a:pt x="206" y="192"/>
                  </a:cubicBezTo>
                  <a:moveTo>
                    <a:pt x="221" y="221"/>
                  </a:moveTo>
                  <a:cubicBezTo>
                    <a:pt x="218" y="221"/>
                    <a:pt x="215" y="220"/>
                    <a:pt x="214" y="218"/>
                  </a:cubicBezTo>
                  <a:cubicBezTo>
                    <a:pt x="212" y="215"/>
                    <a:pt x="211" y="212"/>
                    <a:pt x="211" y="207"/>
                  </a:cubicBezTo>
                  <a:cubicBezTo>
                    <a:pt x="211" y="202"/>
                    <a:pt x="212" y="199"/>
                    <a:pt x="214" y="196"/>
                  </a:cubicBezTo>
                  <a:cubicBezTo>
                    <a:pt x="216" y="193"/>
                    <a:pt x="218" y="192"/>
                    <a:pt x="221" y="192"/>
                  </a:cubicBezTo>
                  <a:cubicBezTo>
                    <a:pt x="228" y="192"/>
                    <a:pt x="231" y="197"/>
                    <a:pt x="231" y="207"/>
                  </a:cubicBezTo>
                  <a:cubicBezTo>
                    <a:pt x="231" y="211"/>
                    <a:pt x="230" y="215"/>
                    <a:pt x="228" y="217"/>
                  </a:cubicBezTo>
                  <a:cubicBezTo>
                    <a:pt x="226" y="220"/>
                    <a:pt x="224" y="221"/>
                    <a:pt x="221" y="221"/>
                  </a:cubicBezTo>
                  <a:moveTo>
                    <a:pt x="221" y="196"/>
                  </a:moveTo>
                  <a:cubicBezTo>
                    <a:pt x="218" y="196"/>
                    <a:pt x="216" y="200"/>
                    <a:pt x="216" y="207"/>
                  </a:cubicBezTo>
                  <a:cubicBezTo>
                    <a:pt x="216" y="214"/>
                    <a:pt x="218" y="218"/>
                    <a:pt x="221" y="218"/>
                  </a:cubicBezTo>
                  <a:cubicBezTo>
                    <a:pt x="224" y="218"/>
                    <a:pt x="226" y="214"/>
                    <a:pt x="226" y="207"/>
                  </a:cubicBezTo>
                  <a:cubicBezTo>
                    <a:pt x="226" y="199"/>
                    <a:pt x="224" y="196"/>
                    <a:pt x="221" y="196"/>
                  </a:cubicBezTo>
                  <a:moveTo>
                    <a:pt x="243" y="221"/>
                  </a:moveTo>
                  <a:cubicBezTo>
                    <a:pt x="240" y="221"/>
                    <a:pt x="238" y="220"/>
                    <a:pt x="236" y="218"/>
                  </a:cubicBezTo>
                  <a:cubicBezTo>
                    <a:pt x="234" y="215"/>
                    <a:pt x="234" y="212"/>
                    <a:pt x="234" y="207"/>
                  </a:cubicBezTo>
                  <a:cubicBezTo>
                    <a:pt x="234" y="202"/>
                    <a:pt x="234" y="199"/>
                    <a:pt x="236" y="196"/>
                  </a:cubicBezTo>
                  <a:cubicBezTo>
                    <a:pt x="238" y="193"/>
                    <a:pt x="240" y="192"/>
                    <a:pt x="244" y="192"/>
                  </a:cubicBezTo>
                  <a:cubicBezTo>
                    <a:pt x="250" y="192"/>
                    <a:pt x="253" y="197"/>
                    <a:pt x="253" y="207"/>
                  </a:cubicBezTo>
                  <a:cubicBezTo>
                    <a:pt x="253" y="211"/>
                    <a:pt x="252" y="215"/>
                    <a:pt x="250" y="217"/>
                  </a:cubicBezTo>
                  <a:cubicBezTo>
                    <a:pt x="248" y="220"/>
                    <a:pt x="246" y="221"/>
                    <a:pt x="243" y="221"/>
                  </a:cubicBezTo>
                  <a:moveTo>
                    <a:pt x="243" y="196"/>
                  </a:moveTo>
                  <a:cubicBezTo>
                    <a:pt x="240" y="196"/>
                    <a:pt x="238" y="200"/>
                    <a:pt x="238" y="207"/>
                  </a:cubicBezTo>
                  <a:cubicBezTo>
                    <a:pt x="238" y="214"/>
                    <a:pt x="240" y="218"/>
                    <a:pt x="243" y="218"/>
                  </a:cubicBezTo>
                  <a:cubicBezTo>
                    <a:pt x="247" y="218"/>
                    <a:pt x="248" y="214"/>
                    <a:pt x="248" y="207"/>
                  </a:cubicBezTo>
                  <a:cubicBezTo>
                    <a:pt x="248" y="199"/>
                    <a:pt x="247" y="196"/>
                    <a:pt x="243" y="196"/>
                  </a:cubicBezTo>
                  <a:moveTo>
                    <a:pt x="266" y="192"/>
                  </a:moveTo>
                  <a:cubicBezTo>
                    <a:pt x="266" y="221"/>
                    <a:pt x="266" y="221"/>
                    <a:pt x="266" y="221"/>
                  </a:cubicBezTo>
                  <a:cubicBezTo>
                    <a:pt x="262" y="221"/>
                    <a:pt x="262" y="221"/>
                    <a:pt x="262" y="221"/>
                  </a:cubicBezTo>
                  <a:cubicBezTo>
                    <a:pt x="262" y="198"/>
                    <a:pt x="262" y="198"/>
                    <a:pt x="262" y="198"/>
                  </a:cubicBezTo>
                  <a:cubicBezTo>
                    <a:pt x="261" y="198"/>
                    <a:pt x="260" y="199"/>
                    <a:pt x="259" y="199"/>
                  </a:cubicBezTo>
                  <a:cubicBezTo>
                    <a:pt x="258" y="199"/>
                    <a:pt x="257" y="200"/>
                    <a:pt x="256" y="200"/>
                  </a:cubicBezTo>
                  <a:cubicBezTo>
                    <a:pt x="256" y="196"/>
                    <a:pt x="256" y="196"/>
                    <a:pt x="256" y="196"/>
                  </a:cubicBezTo>
                  <a:cubicBezTo>
                    <a:pt x="257" y="196"/>
                    <a:pt x="257" y="196"/>
                    <a:pt x="258" y="195"/>
                  </a:cubicBezTo>
                  <a:cubicBezTo>
                    <a:pt x="259" y="195"/>
                    <a:pt x="259" y="195"/>
                    <a:pt x="260" y="195"/>
                  </a:cubicBezTo>
                  <a:cubicBezTo>
                    <a:pt x="261" y="194"/>
                    <a:pt x="262" y="194"/>
                    <a:pt x="262" y="193"/>
                  </a:cubicBezTo>
                  <a:cubicBezTo>
                    <a:pt x="263" y="193"/>
                    <a:pt x="264" y="193"/>
                    <a:pt x="264" y="192"/>
                  </a:cubicBezTo>
                  <a:cubicBezTo>
                    <a:pt x="266" y="192"/>
                    <a:pt x="266" y="192"/>
                    <a:pt x="266" y="192"/>
                  </a:cubicBezTo>
                  <a:moveTo>
                    <a:pt x="281" y="221"/>
                  </a:moveTo>
                  <a:cubicBezTo>
                    <a:pt x="278" y="221"/>
                    <a:pt x="276" y="220"/>
                    <a:pt x="274" y="218"/>
                  </a:cubicBezTo>
                  <a:cubicBezTo>
                    <a:pt x="273" y="215"/>
                    <a:pt x="272" y="212"/>
                    <a:pt x="272" y="207"/>
                  </a:cubicBezTo>
                  <a:cubicBezTo>
                    <a:pt x="272" y="202"/>
                    <a:pt x="273" y="199"/>
                    <a:pt x="274" y="196"/>
                  </a:cubicBezTo>
                  <a:cubicBezTo>
                    <a:pt x="276" y="193"/>
                    <a:pt x="279" y="192"/>
                    <a:pt x="282" y="192"/>
                  </a:cubicBezTo>
                  <a:cubicBezTo>
                    <a:pt x="288" y="192"/>
                    <a:pt x="291" y="197"/>
                    <a:pt x="291" y="207"/>
                  </a:cubicBezTo>
                  <a:cubicBezTo>
                    <a:pt x="291" y="211"/>
                    <a:pt x="290" y="215"/>
                    <a:pt x="288" y="217"/>
                  </a:cubicBezTo>
                  <a:cubicBezTo>
                    <a:pt x="287" y="220"/>
                    <a:pt x="284" y="221"/>
                    <a:pt x="281" y="221"/>
                  </a:cubicBezTo>
                  <a:moveTo>
                    <a:pt x="282" y="196"/>
                  </a:moveTo>
                  <a:cubicBezTo>
                    <a:pt x="278" y="196"/>
                    <a:pt x="277" y="200"/>
                    <a:pt x="277" y="207"/>
                  </a:cubicBezTo>
                  <a:cubicBezTo>
                    <a:pt x="277" y="214"/>
                    <a:pt x="278" y="218"/>
                    <a:pt x="282" y="218"/>
                  </a:cubicBezTo>
                  <a:cubicBezTo>
                    <a:pt x="285" y="218"/>
                    <a:pt x="286" y="214"/>
                    <a:pt x="286" y="207"/>
                  </a:cubicBezTo>
                  <a:cubicBezTo>
                    <a:pt x="286" y="199"/>
                    <a:pt x="285" y="196"/>
                    <a:pt x="282" y="196"/>
                  </a:cubicBezTo>
                  <a:moveTo>
                    <a:pt x="305" y="192"/>
                  </a:moveTo>
                  <a:cubicBezTo>
                    <a:pt x="305" y="221"/>
                    <a:pt x="305" y="221"/>
                    <a:pt x="305" y="221"/>
                  </a:cubicBezTo>
                  <a:cubicBezTo>
                    <a:pt x="300" y="221"/>
                    <a:pt x="300" y="221"/>
                    <a:pt x="300" y="221"/>
                  </a:cubicBezTo>
                  <a:cubicBezTo>
                    <a:pt x="300" y="198"/>
                    <a:pt x="300" y="198"/>
                    <a:pt x="300" y="198"/>
                  </a:cubicBezTo>
                  <a:cubicBezTo>
                    <a:pt x="299" y="198"/>
                    <a:pt x="298" y="199"/>
                    <a:pt x="297" y="199"/>
                  </a:cubicBezTo>
                  <a:cubicBezTo>
                    <a:pt x="296" y="199"/>
                    <a:pt x="295" y="200"/>
                    <a:pt x="294" y="200"/>
                  </a:cubicBezTo>
                  <a:cubicBezTo>
                    <a:pt x="294" y="196"/>
                    <a:pt x="294" y="196"/>
                    <a:pt x="294" y="196"/>
                  </a:cubicBezTo>
                  <a:cubicBezTo>
                    <a:pt x="295" y="196"/>
                    <a:pt x="296" y="196"/>
                    <a:pt x="296" y="195"/>
                  </a:cubicBezTo>
                  <a:cubicBezTo>
                    <a:pt x="297" y="195"/>
                    <a:pt x="298" y="195"/>
                    <a:pt x="298" y="195"/>
                  </a:cubicBezTo>
                  <a:cubicBezTo>
                    <a:pt x="299" y="194"/>
                    <a:pt x="300" y="194"/>
                    <a:pt x="301" y="193"/>
                  </a:cubicBezTo>
                  <a:cubicBezTo>
                    <a:pt x="301" y="193"/>
                    <a:pt x="302" y="193"/>
                    <a:pt x="303" y="192"/>
                  </a:cubicBezTo>
                  <a:cubicBezTo>
                    <a:pt x="305" y="192"/>
                    <a:pt x="305" y="192"/>
                    <a:pt x="305" y="192"/>
                  </a:cubicBezTo>
                  <a:moveTo>
                    <a:pt x="319" y="221"/>
                  </a:moveTo>
                  <a:cubicBezTo>
                    <a:pt x="317" y="221"/>
                    <a:pt x="314" y="220"/>
                    <a:pt x="313" y="218"/>
                  </a:cubicBezTo>
                  <a:cubicBezTo>
                    <a:pt x="311" y="215"/>
                    <a:pt x="310" y="212"/>
                    <a:pt x="310" y="207"/>
                  </a:cubicBezTo>
                  <a:cubicBezTo>
                    <a:pt x="310" y="202"/>
                    <a:pt x="311" y="199"/>
                    <a:pt x="313" y="196"/>
                  </a:cubicBezTo>
                  <a:cubicBezTo>
                    <a:pt x="314" y="193"/>
                    <a:pt x="317" y="192"/>
                    <a:pt x="320" y="192"/>
                  </a:cubicBezTo>
                  <a:cubicBezTo>
                    <a:pt x="326" y="192"/>
                    <a:pt x="329" y="197"/>
                    <a:pt x="329" y="207"/>
                  </a:cubicBezTo>
                  <a:cubicBezTo>
                    <a:pt x="329" y="211"/>
                    <a:pt x="328" y="215"/>
                    <a:pt x="327" y="217"/>
                  </a:cubicBezTo>
                  <a:cubicBezTo>
                    <a:pt x="325" y="220"/>
                    <a:pt x="323" y="221"/>
                    <a:pt x="319" y="221"/>
                  </a:cubicBezTo>
                  <a:moveTo>
                    <a:pt x="320" y="196"/>
                  </a:moveTo>
                  <a:cubicBezTo>
                    <a:pt x="317" y="196"/>
                    <a:pt x="315" y="200"/>
                    <a:pt x="315" y="207"/>
                  </a:cubicBezTo>
                  <a:cubicBezTo>
                    <a:pt x="315" y="214"/>
                    <a:pt x="316" y="218"/>
                    <a:pt x="320" y="218"/>
                  </a:cubicBezTo>
                  <a:cubicBezTo>
                    <a:pt x="323" y="218"/>
                    <a:pt x="325" y="214"/>
                    <a:pt x="325" y="207"/>
                  </a:cubicBezTo>
                  <a:cubicBezTo>
                    <a:pt x="325" y="199"/>
                    <a:pt x="323" y="196"/>
                    <a:pt x="320" y="196"/>
                  </a:cubicBezTo>
                  <a:moveTo>
                    <a:pt x="36" y="240"/>
                  </a:moveTo>
                  <a:cubicBezTo>
                    <a:pt x="36" y="269"/>
                    <a:pt x="36" y="269"/>
                    <a:pt x="36" y="269"/>
                  </a:cubicBezTo>
                  <a:cubicBezTo>
                    <a:pt x="31" y="269"/>
                    <a:pt x="31" y="269"/>
                    <a:pt x="31" y="269"/>
                  </a:cubicBezTo>
                  <a:cubicBezTo>
                    <a:pt x="31" y="246"/>
                    <a:pt x="31" y="246"/>
                    <a:pt x="31" y="246"/>
                  </a:cubicBezTo>
                  <a:cubicBezTo>
                    <a:pt x="30" y="246"/>
                    <a:pt x="30" y="247"/>
                    <a:pt x="29" y="247"/>
                  </a:cubicBezTo>
                  <a:cubicBezTo>
                    <a:pt x="28" y="247"/>
                    <a:pt x="27" y="248"/>
                    <a:pt x="25" y="248"/>
                  </a:cubicBezTo>
                  <a:cubicBezTo>
                    <a:pt x="25" y="244"/>
                    <a:pt x="25" y="244"/>
                    <a:pt x="25" y="244"/>
                  </a:cubicBezTo>
                  <a:cubicBezTo>
                    <a:pt x="26" y="244"/>
                    <a:pt x="27" y="244"/>
                    <a:pt x="28" y="243"/>
                  </a:cubicBezTo>
                  <a:cubicBezTo>
                    <a:pt x="28" y="243"/>
                    <a:pt x="29" y="243"/>
                    <a:pt x="30" y="243"/>
                  </a:cubicBezTo>
                  <a:cubicBezTo>
                    <a:pt x="30" y="242"/>
                    <a:pt x="31" y="242"/>
                    <a:pt x="32" y="241"/>
                  </a:cubicBezTo>
                  <a:cubicBezTo>
                    <a:pt x="32" y="241"/>
                    <a:pt x="33" y="241"/>
                    <a:pt x="34" y="240"/>
                  </a:cubicBezTo>
                  <a:cubicBezTo>
                    <a:pt x="36" y="240"/>
                    <a:pt x="36" y="240"/>
                    <a:pt x="36" y="240"/>
                  </a:cubicBezTo>
                  <a:moveTo>
                    <a:pt x="51" y="269"/>
                  </a:moveTo>
                  <a:cubicBezTo>
                    <a:pt x="48" y="269"/>
                    <a:pt x="45" y="268"/>
                    <a:pt x="44" y="266"/>
                  </a:cubicBezTo>
                  <a:cubicBezTo>
                    <a:pt x="42" y="263"/>
                    <a:pt x="41" y="260"/>
                    <a:pt x="41" y="255"/>
                  </a:cubicBezTo>
                  <a:cubicBezTo>
                    <a:pt x="41" y="250"/>
                    <a:pt x="42" y="246"/>
                    <a:pt x="44" y="244"/>
                  </a:cubicBezTo>
                  <a:cubicBezTo>
                    <a:pt x="46" y="241"/>
                    <a:pt x="48" y="240"/>
                    <a:pt x="51" y="240"/>
                  </a:cubicBezTo>
                  <a:cubicBezTo>
                    <a:pt x="57" y="240"/>
                    <a:pt x="61" y="245"/>
                    <a:pt x="61" y="254"/>
                  </a:cubicBezTo>
                  <a:cubicBezTo>
                    <a:pt x="61" y="259"/>
                    <a:pt x="60" y="263"/>
                    <a:pt x="58" y="265"/>
                  </a:cubicBezTo>
                  <a:cubicBezTo>
                    <a:pt x="56" y="268"/>
                    <a:pt x="54" y="269"/>
                    <a:pt x="51" y="269"/>
                  </a:cubicBezTo>
                  <a:moveTo>
                    <a:pt x="51" y="244"/>
                  </a:moveTo>
                  <a:cubicBezTo>
                    <a:pt x="48" y="244"/>
                    <a:pt x="46" y="248"/>
                    <a:pt x="46" y="255"/>
                  </a:cubicBezTo>
                  <a:cubicBezTo>
                    <a:pt x="46" y="262"/>
                    <a:pt x="48" y="265"/>
                    <a:pt x="51" y="265"/>
                  </a:cubicBezTo>
                  <a:cubicBezTo>
                    <a:pt x="54" y="265"/>
                    <a:pt x="56" y="262"/>
                    <a:pt x="56" y="255"/>
                  </a:cubicBezTo>
                  <a:cubicBezTo>
                    <a:pt x="56" y="247"/>
                    <a:pt x="54" y="244"/>
                    <a:pt x="51" y="244"/>
                  </a:cubicBezTo>
                  <a:moveTo>
                    <a:pt x="73" y="269"/>
                  </a:moveTo>
                  <a:cubicBezTo>
                    <a:pt x="70" y="269"/>
                    <a:pt x="68" y="268"/>
                    <a:pt x="66" y="266"/>
                  </a:cubicBezTo>
                  <a:cubicBezTo>
                    <a:pt x="64" y="263"/>
                    <a:pt x="64" y="260"/>
                    <a:pt x="64" y="255"/>
                  </a:cubicBezTo>
                  <a:cubicBezTo>
                    <a:pt x="64" y="250"/>
                    <a:pt x="64" y="246"/>
                    <a:pt x="66" y="244"/>
                  </a:cubicBezTo>
                  <a:cubicBezTo>
                    <a:pt x="68" y="241"/>
                    <a:pt x="70" y="240"/>
                    <a:pt x="74" y="240"/>
                  </a:cubicBezTo>
                  <a:cubicBezTo>
                    <a:pt x="80" y="240"/>
                    <a:pt x="83" y="245"/>
                    <a:pt x="83" y="254"/>
                  </a:cubicBezTo>
                  <a:cubicBezTo>
                    <a:pt x="83" y="259"/>
                    <a:pt x="82" y="263"/>
                    <a:pt x="80" y="265"/>
                  </a:cubicBezTo>
                  <a:cubicBezTo>
                    <a:pt x="78" y="268"/>
                    <a:pt x="76" y="269"/>
                    <a:pt x="73" y="269"/>
                  </a:cubicBezTo>
                  <a:moveTo>
                    <a:pt x="73" y="244"/>
                  </a:moveTo>
                  <a:cubicBezTo>
                    <a:pt x="70" y="244"/>
                    <a:pt x="68" y="248"/>
                    <a:pt x="68" y="255"/>
                  </a:cubicBezTo>
                  <a:cubicBezTo>
                    <a:pt x="68" y="262"/>
                    <a:pt x="70" y="265"/>
                    <a:pt x="73" y="265"/>
                  </a:cubicBezTo>
                  <a:cubicBezTo>
                    <a:pt x="76" y="265"/>
                    <a:pt x="78" y="262"/>
                    <a:pt x="78" y="255"/>
                  </a:cubicBezTo>
                  <a:cubicBezTo>
                    <a:pt x="78" y="247"/>
                    <a:pt x="77" y="244"/>
                    <a:pt x="73" y="244"/>
                  </a:cubicBezTo>
                  <a:moveTo>
                    <a:pt x="96" y="240"/>
                  </a:moveTo>
                  <a:cubicBezTo>
                    <a:pt x="96" y="269"/>
                    <a:pt x="96" y="269"/>
                    <a:pt x="96" y="269"/>
                  </a:cubicBezTo>
                  <a:cubicBezTo>
                    <a:pt x="92" y="269"/>
                    <a:pt x="92" y="269"/>
                    <a:pt x="92" y="269"/>
                  </a:cubicBezTo>
                  <a:cubicBezTo>
                    <a:pt x="92" y="246"/>
                    <a:pt x="92" y="246"/>
                    <a:pt x="92" y="246"/>
                  </a:cubicBezTo>
                  <a:cubicBezTo>
                    <a:pt x="91" y="246"/>
                    <a:pt x="90" y="247"/>
                    <a:pt x="89" y="247"/>
                  </a:cubicBezTo>
                  <a:cubicBezTo>
                    <a:pt x="88" y="247"/>
                    <a:pt x="87" y="248"/>
                    <a:pt x="86" y="248"/>
                  </a:cubicBezTo>
                  <a:cubicBezTo>
                    <a:pt x="86" y="244"/>
                    <a:pt x="86" y="244"/>
                    <a:pt x="86" y="244"/>
                  </a:cubicBezTo>
                  <a:cubicBezTo>
                    <a:pt x="87" y="244"/>
                    <a:pt x="87" y="244"/>
                    <a:pt x="88" y="243"/>
                  </a:cubicBezTo>
                  <a:cubicBezTo>
                    <a:pt x="89" y="243"/>
                    <a:pt x="89" y="243"/>
                    <a:pt x="90" y="243"/>
                  </a:cubicBezTo>
                  <a:cubicBezTo>
                    <a:pt x="91" y="242"/>
                    <a:pt x="91" y="242"/>
                    <a:pt x="92" y="241"/>
                  </a:cubicBezTo>
                  <a:cubicBezTo>
                    <a:pt x="93" y="241"/>
                    <a:pt x="94" y="241"/>
                    <a:pt x="94" y="240"/>
                  </a:cubicBezTo>
                  <a:cubicBezTo>
                    <a:pt x="96" y="240"/>
                    <a:pt x="96" y="240"/>
                    <a:pt x="96" y="240"/>
                  </a:cubicBezTo>
                  <a:moveTo>
                    <a:pt x="112" y="240"/>
                  </a:moveTo>
                  <a:cubicBezTo>
                    <a:pt x="112" y="269"/>
                    <a:pt x="112" y="269"/>
                    <a:pt x="112" y="269"/>
                  </a:cubicBezTo>
                  <a:cubicBezTo>
                    <a:pt x="108" y="269"/>
                    <a:pt x="108" y="269"/>
                    <a:pt x="108" y="269"/>
                  </a:cubicBezTo>
                  <a:cubicBezTo>
                    <a:pt x="108" y="246"/>
                    <a:pt x="108" y="246"/>
                    <a:pt x="108" y="246"/>
                  </a:cubicBezTo>
                  <a:cubicBezTo>
                    <a:pt x="107" y="246"/>
                    <a:pt x="106" y="247"/>
                    <a:pt x="105" y="247"/>
                  </a:cubicBezTo>
                  <a:cubicBezTo>
                    <a:pt x="104" y="247"/>
                    <a:pt x="103" y="248"/>
                    <a:pt x="102" y="248"/>
                  </a:cubicBezTo>
                  <a:cubicBezTo>
                    <a:pt x="102" y="244"/>
                    <a:pt x="102" y="244"/>
                    <a:pt x="102" y="244"/>
                  </a:cubicBezTo>
                  <a:cubicBezTo>
                    <a:pt x="103" y="244"/>
                    <a:pt x="103" y="244"/>
                    <a:pt x="104" y="243"/>
                  </a:cubicBezTo>
                  <a:cubicBezTo>
                    <a:pt x="105" y="243"/>
                    <a:pt x="106" y="243"/>
                    <a:pt x="106" y="243"/>
                  </a:cubicBezTo>
                  <a:cubicBezTo>
                    <a:pt x="107" y="242"/>
                    <a:pt x="108" y="242"/>
                    <a:pt x="108" y="241"/>
                  </a:cubicBezTo>
                  <a:cubicBezTo>
                    <a:pt x="109" y="241"/>
                    <a:pt x="110" y="241"/>
                    <a:pt x="110" y="240"/>
                  </a:cubicBezTo>
                  <a:cubicBezTo>
                    <a:pt x="112" y="240"/>
                    <a:pt x="112" y="240"/>
                    <a:pt x="112" y="240"/>
                  </a:cubicBezTo>
                  <a:moveTo>
                    <a:pt x="128" y="240"/>
                  </a:moveTo>
                  <a:cubicBezTo>
                    <a:pt x="128" y="269"/>
                    <a:pt x="128" y="269"/>
                    <a:pt x="128" y="269"/>
                  </a:cubicBezTo>
                  <a:cubicBezTo>
                    <a:pt x="124" y="269"/>
                    <a:pt x="124" y="269"/>
                    <a:pt x="124" y="269"/>
                  </a:cubicBezTo>
                  <a:cubicBezTo>
                    <a:pt x="124" y="246"/>
                    <a:pt x="124" y="246"/>
                    <a:pt x="124" y="246"/>
                  </a:cubicBezTo>
                  <a:cubicBezTo>
                    <a:pt x="123" y="246"/>
                    <a:pt x="122" y="247"/>
                    <a:pt x="121" y="247"/>
                  </a:cubicBezTo>
                  <a:cubicBezTo>
                    <a:pt x="120" y="247"/>
                    <a:pt x="119" y="248"/>
                    <a:pt x="118" y="248"/>
                  </a:cubicBezTo>
                  <a:cubicBezTo>
                    <a:pt x="118" y="244"/>
                    <a:pt x="118" y="244"/>
                    <a:pt x="118" y="244"/>
                  </a:cubicBezTo>
                  <a:cubicBezTo>
                    <a:pt x="119" y="244"/>
                    <a:pt x="120" y="244"/>
                    <a:pt x="120" y="243"/>
                  </a:cubicBezTo>
                  <a:cubicBezTo>
                    <a:pt x="121" y="243"/>
                    <a:pt x="122" y="243"/>
                    <a:pt x="122" y="243"/>
                  </a:cubicBezTo>
                  <a:cubicBezTo>
                    <a:pt x="123" y="242"/>
                    <a:pt x="124" y="242"/>
                    <a:pt x="124" y="241"/>
                  </a:cubicBezTo>
                  <a:cubicBezTo>
                    <a:pt x="125" y="241"/>
                    <a:pt x="126" y="241"/>
                    <a:pt x="127" y="240"/>
                  </a:cubicBezTo>
                  <a:cubicBezTo>
                    <a:pt x="128" y="240"/>
                    <a:pt x="128" y="240"/>
                    <a:pt x="128" y="240"/>
                  </a:cubicBezTo>
                  <a:moveTo>
                    <a:pt x="145" y="240"/>
                  </a:moveTo>
                  <a:cubicBezTo>
                    <a:pt x="145" y="269"/>
                    <a:pt x="145" y="269"/>
                    <a:pt x="145" y="269"/>
                  </a:cubicBezTo>
                  <a:cubicBezTo>
                    <a:pt x="140" y="269"/>
                    <a:pt x="140" y="269"/>
                    <a:pt x="140" y="269"/>
                  </a:cubicBezTo>
                  <a:cubicBezTo>
                    <a:pt x="140" y="246"/>
                    <a:pt x="140" y="246"/>
                    <a:pt x="140" y="246"/>
                  </a:cubicBezTo>
                  <a:cubicBezTo>
                    <a:pt x="139" y="246"/>
                    <a:pt x="138" y="247"/>
                    <a:pt x="137" y="247"/>
                  </a:cubicBezTo>
                  <a:cubicBezTo>
                    <a:pt x="136" y="247"/>
                    <a:pt x="135" y="248"/>
                    <a:pt x="134" y="248"/>
                  </a:cubicBezTo>
                  <a:cubicBezTo>
                    <a:pt x="134" y="244"/>
                    <a:pt x="134" y="244"/>
                    <a:pt x="134" y="244"/>
                  </a:cubicBezTo>
                  <a:cubicBezTo>
                    <a:pt x="135" y="244"/>
                    <a:pt x="136" y="244"/>
                    <a:pt x="136" y="243"/>
                  </a:cubicBezTo>
                  <a:cubicBezTo>
                    <a:pt x="137" y="243"/>
                    <a:pt x="138" y="243"/>
                    <a:pt x="138" y="243"/>
                  </a:cubicBezTo>
                  <a:cubicBezTo>
                    <a:pt x="139" y="242"/>
                    <a:pt x="140" y="242"/>
                    <a:pt x="140" y="241"/>
                  </a:cubicBezTo>
                  <a:cubicBezTo>
                    <a:pt x="141" y="241"/>
                    <a:pt x="142" y="241"/>
                    <a:pt x="143" y="240"/>
                  </a:cubicBezTo>
                  <a:cubicBezTo>
                    <a:pt x="145" y="240"/>
                    <a:pt x="145" y="240"/>
                    <a:pt x="145" y="240"/>
                  </a:cubicBezTo>
                  <a:moveTo>
                    <a:pt x="161" y="240"/>
                  </a:moveTo>
                  <a:cubicBezTo>
                    <a:pt x="161" y="269"/>
                    <a:pt x="161" y="269"/>
                    <a:pt x="161" y="269"/>
                  </a:cubicBezTo>
                  <a:cubicBezTo>
                    <a:pt x="156" y="269"/>
                    <a:pt x="156" y="269"/>
                    <a:pt x="156" y="269"/>
                  </a:cubicBezTo>
                  <a:cubicBezTo>
                    <a:pt x="156" y="246"/>
                    <a:pt x="156" y="246"/>
                    <a:pt x="156" y="246"/>
                  </a:cubicBezTo>
                  <a:cubicBezTo>
                    <a:pt x="155" y="246"/>
                    <a:pt x="154" y="247"/>
                    <a:pt x="153" y="247"/>
                  </a:cubicBezTo>
                  <a:cubicBezTo>
                    <a:pt x="152" y="247"/>
                    <a:pt x="151" y="248"/>
                    <a:pt x="150" y="248"/>
                  </a:cubicBezTo>
                  <a:cubicBezTo>
                    <a:pt x="150" y="244"/>
                    <a:pt x="150" y="244"/>
                    <a:pt x="150" y="244"/>
                  </a:cubicBezTo>
                  <a:cubicBezTo>
                    <a:pt x="151" y="244"/>
                    <a:pt x="152" y="244"/>
                    <a:pt x="152" y="243"/>
                  </a:cubicBezTo>
                  <a:cubicBezTo>
                    <a:pt x="153" y="243"/>
                    <a:pt x="154" y="243"/>
                    <a:pt x="154" y="243"/>
                  </a:cubicBezTo>
                  <a:cubicBezTo>
                    <a:pt x="155" y="242"/>
                    <a:pt x="156" y="242"/>
                    <a:pt x="157" y="241"/>
                  </a:cubicBezTo>
                  <a:cubicBezTo>
                    <a:pt x="157" y="241"/>
                    <a:pt x="158" y="241"/>
                    <a:pt x="159" y="240"/>
                  </a:cubicBezTo>
                  <a:cubicBezTo>
                    <a:pt x="161" y="240"/>
                    <a:pt x="161" y="240"/>
                    <a:pt x="161" y="240"/>
                  </a:cubicBezTo>
                  <a:moveTo>
                    <a:pt x="175" y="269"/>
                  </a:moveTo>
                  <a:cubicBezTo>
                    <a:pt x="173" y="269"/>
                    <a:pt x="170" y="268"/>
                    <a:pt x="169" y="266"/>
                  </a:cubicBezTo>
                  <a:cubicBezTo>
                    <a:pt x="167" y="263"/>
                    <a:pt x="166" y="260"/>
                    <a:pt x="166" y="255"/>
                  </a:cubicBezTo>
                  <a:cubicBezTo>
                    <a:pt x="166" y="250"/>
                    <a:pt x="167" y="246"/>
                    <a:pt x="169" y="244"/>
                  </a:cubicBezTo>
                  <a:cubicBezTo>
                    <a:pt x="170" y="241"/>
                    <a:pt x="173" y="240"/>
                    <a:pt x="176" y="240"/>
                  </a:cubicBezTo>
                  <a:cubicBezTo>
                    <a:pt x="182" y="240"/>
                    <a:pt x="185" y="245"/>
                    <a:pt x="185" y="254"/>
                  </a:cubicBezTo>
                  <a:cubicBezTo>
                    <a:pt x="185" y="259"/>
                    <a:pt x="185" y="263"/>
                    <a:pt x="183" y="265"/>
                  </a:cubicBezTo>
                  <a:cubicBezTo>
                    <a:pt x="181" y="268"/>
                    <a:pt x="179" y="269"/>
                    <a:pt x="175" y="269"/>
                  </a:cubicBezTo>
                  <a:moveTo>
                    <a:pt x="176" y="244"/>
                  </a:moveTo>
                  <a:cubicBezTo>
                    <a:pt x="173" y="244"/>
                    <a:pt x="171" y="248"/>
                    <a:pt x="171" y="255"/>
                  </a:cubicBezTo>
                  <a:cubicBezTo>
                    <a:pt x="171" y="262"/>
                    <a:pt x="173" y="265"/>
                    <a:pt x="176" y="265"/>
                  </a:cubicBezTo>
                  <a:cubicBezTo>
                    <a:pt x="179" y="265"/>
                    <a:pt x="181" y="262"/>
                    <a:pt x="181" y="255"/>
                  </a:cubicBezTo>
                  <a:cubicBezTo>
                    <a:pt x="181" y="247"/>
                    <a:pt x="179" y="244"/>
                    <a:pt x="176" y="244"/>
                  </a:cubicBezTo>
                  <a:moveTo>
                    <a:pt x="198" y="269"/>
                  </a:moveTo>
                  <a:cubicBezTo>
                    <a:pt x="195" y="269"/>
                    <a:pt x="193" y="268"/>
                    <a:pt x="191" y="266"/>
                  </a:cubicBezTo>
                  <a:cubicBezTo>
                    <a:pt x="189" y="263"/>
                    <a:pt x="188" y="260"/>
                    <a:pt x="188" y="255"/>
                  </a:cubicBezTo>
                  <a:cubicBezTo>
                    <a:pt x="188" y="250"/>
                    <a:pt x="189" y="246"/>
                    <a:pt x="191" y="244"/>
                  </a:cubicBezTo>
                  <a:cubicBezTo>
                    <a:pt x="193" y="241"/>
                    <a:pt x="195" y="240"/>
                    <a:pt x="198" y="240"/>
                  </a:cubicBezTo>
                  <a:cubicBezTo>
                    <a:pt x="205" y="240"/>
                    <a:pt x="208" y="245"/>
                    <a:pt x="208" y="254"/>
                  </a:cubicBezTo>
                  <a:cubicBezTo>
                    <a:pt x="208" y="259"/>
                    <a:pt x="207" y="263"/>
                    <a:pt x="205" y="265"/>
                  </a:cubicBezTo>
                  <a:cubicBezTo>
                    <a:pt x="203" y="268"/>
                    <a:pt x="201" y="269"/>
                    <a:pt x="198" y="269"/>
                  </a:cubicBezTo>
                  <a:moveTo>
                    <a:pt x="198" y="244"/>
                  </a:moveTo>
                  <a:cubicBezTo>
                    <a:pt x="195" y="244"/>
                    <a:pt x="193" y="248"/>
                    <a:pt x="193" y="255"/>
                  </a:cubicBezTo>
                  <a:cubicBezTo>
                    <a:pt x="193" y="262"/>
                    <a:pt x="195" y="265"/>
                    <a:pt x="198" y="265"/>
                  </a:cubicBezTo>
                  <a:cubicBezTo>
                    <a:pt x="201" y="265"/>
                    <a:pt x="203" y="262"/>
                    <a:pt x="203" y="255"/>
                  </a:cubicBezTo>
                  <a:cubicBezTo>
                    <a:pt x="203" y="247"/>
                    <a:pt x="201" y="244"/>
                    <a:pt x="198" y="244"/>
                  </a:cubicBezTo>
                  <a:moveTo>
                    <a:pt x="220" y="269"/>
                  </a:moveTo>
                  <a:cubicBezTo>
                    <a:pt x="217" y="269"/>
                    <a:pt x="215" y="268"/>
                    <a:pt x="213" y="266"/>
                  </a:cubicBezTo>
                  <a:cubicBezTo>
                    <a:pt x="211" y="263"/>
                    <a:pt x="211" y="260"/>
                    <a:pt x="211" y="255"/>
                  </a:cubicBezTo>
                  <a:cubicBezTo>
                    <a:pt x="211" y="250"/>
                    <a:pt x="211" y="246"/>
                    <a:pt x="213" y="244"/>
                  </a:cubicBezTo>
                  <a:cubicBezTo>
                    <a:pt x="215" y="241"/>
                    <a:pt x="217" y="240"/>
                    <a:pt x="221" y="240"/>
                  </a:cubicBezTo>
                  <a:cubicBezTo>
                    <a:pt x="227" y="240"/>
                    <a:pt x="230" y="245"/>
                    <a:pt x="230" y="254"/>
                  </a:cubicBezTo>
                  <a:cubicBezTo>
                    <a:pt x="230" y="259"/>
                    <a:pt x="229" y="263"/>
                    <a:pt x="227" y="265"/>
                  </a:cubicBezTo>
                  <a:cubicBezTo>
                    <a:pt x="225" y="268"/>
                    <a:pt x="223" y="269"/>
                    <a:pt x="220" y="269"/>
                  </a:cubicBezTo>
                  <a:moveTo>
                    <a:pt x="220" y="244"/>
                  </a:moveTo>
                  <a:cubicBezTo>
                    <a:pt x="217" y="244"/>
                    <a:pt x="215" y="248"/>
                    <a:pt x="215" y="255"/>
                  </a:cubicBezTo>
                  <a:cubicBezTo>
                    <a:pt x="215" y="262"/>
                    <a:pt x="217" y="265"/>
                    <a:pt x="220" y="265"/>
                  </a:cubicBezTo>
                  <a:cubicBezTo>
                    <a:pt x="224" y="265"/>
                    <a:pt x="225" y="262"/>
                    <a:pt x="225" y="255"/>
                  </a:cubicBezTo>
                  <a:cubicBezTo>
                    <a:pt x="225" y="247"/>
                    <a:pt x="224" y="244"/>
                    <a:pt x="220" y="244"/>
                  </a:cubicBezTo>
                  <a:moveTo>
                    <a:pt x="242" y="269"/>
                  </a:moveTo>
                  <a:cubicBezTo>
                    <a:pt x="239" y="269"/>
                    <a:pt x="237" y="268"/>
                    <a:pt x="235" y="266"/>
                  </a:cubicBezTo>
                  <a:cubicBezTo>
                    <a:pt x="234" y="263"/>
                    <a:pt x="233" y="260"/>
                    <a:pt x="233" y="255"/>
                  </a:cubicBezTo>
                  <a:cubicBezTo>
                    <a:pt x="233" y="250"/>
                    <a:pt x="234" y="246"/>
                    <a:pt x="235" y="244"/>
                  </a:cubicBezTo>
                  <a:cubicBezTo>
                    <a:pt x="237" y="241"/>
                    <a:pt x="240" y="240"/>
                    <a:pt x="243" y="240"/>
                  </a:cubicBezTo>
                  <a:cubicBezTo>
                    <a:pt x="249" y="240"/>
                    <a:pt x="252" y="245"/>
                    <a:pt x="252" y="254"/>
                  </a:cubicBezTo>
                  <a:cubicBezTo>
                    <a:pt x="252" y="259"/>
                    <a:pt x="251" y="263"/>
                    <a:pt x="249" y="265"/>
                  </a:cubicBezTo>
                  <a:cubicBezTo>
                    <a:pt x="248" y="268"/>
                    <a:pt x="245" y="269"/>
                    <a:pt x="242" y="269"/>
                  </a:cubicBezTo>
                  <a:moveTo>
                    <a:pt x="243" y="244"/>
                  </a:moveTo>
                  <a:cubicBezTo>
                    <a:pt x="239" y="244"/>
                    <a:pt x="237" y="248"/>
                    <a:pt x="237" y="255"/>
                  </a:cubicBezTo>
                  <a:cubicBezTo>
                    <a:pt x="237" y="262"/>
                    <a:pt x="239" y="265"/>
                    <a:pt x="242" y="265"/>
                  </a:cubicBezTo>
                  <a:cubicBezTo>
                    <a:pt x="246" y="265"/>
                    <a:pt x="247" y="262"/>
                    <a:pt x="247" y="255"/>
                  </a:cubicBezTo>
                  <a:cubicBezTo>
                    <a:pt x="247" y="247"/>
                    <a:pt x="246" y="244"/>
                    <a:pt x="243" y="244"/>
                  </a:cubicBezTo>
                  <a:moveTo>
                    <a:pt x="264" y="269"/>
                  </a:moveTo>
                  <a:cubicBezTo>
                    <a:pt x="261" y="269"/>
                    <a:pt x="259" y="268"/>
                    <a:pt x="257" y="266"/>
                  </a:cubicBezTo>
                  <a:cubicBezTo>
                    <a:pt x="256" y="263"/>
                    <a:pt x="255" y="260"/>
                    <a:pt x="255" y="255"/>
                  </a:cubicBezTo>
                  <a:cubicBezTo>
                    <a:pt x="255" y="250"/>
                    <a:pt x="256" y="246"/>
                    <a:pt x="258" y="244"/>
                  </a:cubicBezTo>
                  <a:cubicBezTo>
                    <a:pt x="259" y="241"/>
                    <a:pt x="262" y="240"/>
                    <a:pt x="265" y="240"/>
                  </a:cubicBezTo>
                  <a:cubicBezTo>
                    <a:pt x="271" y="240"/>
                    <a:pt x="274" y="245"/>
                    <a:pt x="274" y="254"/>
                  </a:cubicBezTo>
                  <a:cubicBezTo>
                    <a:pt x="274" y="259"/>
                    <a:pt x="273" y="263"/>
                    <a:pt x="272" y="265"/>
                  </a:cubicBezTo>
                  <a:cubicBezTo>
                    <a:pt x="270" y="268"/>
                    <a:pt x="267" y="269"/>
                    <a:pt x="264" y="269"/>
                  </a:cubicBezTo>
                  <a:moveTo>
                    <a:pt x="265" y="244"/>
                  </a:moveTo>
                  <a:cubicBezTo>
                    <a:pt x="261" y="244"/>
                    <a:pt x="260" y="248"/>
                    <a:pt x="260" y="255"/>
                  </a:cubicBezTo>
                  <a:cubicBezTo>
                    <a:pt x="260" y="262"/>
                    <a:pt x="261" y="265"/>
                    <a:pt x="265" y="265"/>
                  </a:cubicBezTo>
                  <a:cubicBezTo>
                    <a:pt x="268" y="265"/>
                    <a:pt x="270" y="262"/>
                    <a:pt x="270" y="255"/>
                  </a:cubicBezTo>
                  <a:cubicBezTo>
                    <a:pt x="270" y="247"/>
                    <a:pt x="268" y="244"/>
                    <a:pt x="265" y="244"/>
                  </a:cubicBezTo>
                  <a:moveTo>
                    <a:pt x="288" y="240"/>
                  </a:moveTo>
                  <a:cubicBezTo>
                    <a:pt x="288" y="269"/>
                    <a:pt x="288" y="269"/>
                    <a:pt x="288" y="269"/>
                  </a:cubicBezTo>
                  <a:cubicBezTo>
                    <a:pt x="283" y="269"/>
                    <a:pt x="283" y="269"/>
                    <a:pt x="283" y="269"/>
                  </a:cubicBezTo>
                  <a:cubicBezTo>
                    <a:pt x="283" y="246"/>
                    <a:pt x="283" y="246"/>
                    <a:pt x="283" y="246"/>
                  </a:cubicBezTo>
                  <a:cubicBezTo>
                    <a:pt x="282" y="246"/>
                    <a:pt x="281" y="247"/>
                    <a:pt x="281" y="247"/>
                  </a:cubicBezTo>
                  <a:cubicBezTo>
                    <a:pt x="280" y="247"/>
                    <a:pt x="279" y="248"/>
                    <a:pt x="277" y="248"/>
                  </a:cubicBezTo>
                  <a:cubicBezTo>
                    <a:pt x="277" y="244"/>
                    <a:pt x="277" y="244"/>
                    <a:pt x="277" y="244"/>
                  </a:cubicBezTo>
                  <a:cubicBezTo>
                    <a:pt x="278" y="244"/>
                    <a:pt x="279" y="244"/>
                    <a:pt x="279" y="243"/>
                  </a:cubicBezTo>
                  <a:cubicBezTo>
                    <a:pt x="280" y="243"/>
                    <a:pt x="281" y="243"/>
                    <a:pt x="282" y="243"/>
                  </a:cubicBezTo>
                  <a:cubicBezTo>
                    <a:pt x="282" y="242"/>
                    <a:pt x="283" y="242"/>
                    <a:pt x="284" y="241"/>
                  </a:cubicBezTo>
                  <a:cubicBezTo>
                    <a:pt x="284" y="241"/>
                    <a:pt x="285" y="241"/>
                    <a:pt x="286" y="240"/>
                  </a:cubicBezTo>
                  <a:cubicBezTo>
                    <a:pt x="288" y="240"/>
                    <a:pt x="288" y="240"/>
                    <a:pt x="288" y="240"/>
                  </a:cubicBezTo>
                  <a:moveTo>
                    <a:pt x="303" y="269"/>
                  </a:moveTo>
                  <a:cubicBezTo>
                    <a:pt x="300" y="269"/>
                    <a:pt x="297" y="268"/>
                    <a:pt x="296" y="266"/>
                  </a:cubicBezTo>
                  <a:cubicBezTo>
                    <a:pt x="294" y="263"/>
                    <a:pt x="293" y="260"/>
                    <a:pt x="293" y="255"/>
                  </a:cubicBezTo>
                  <a:cubicBezTo>
                    <a:pt x="293" y="250"/>
                    <a:pt x="294" y="246"/>
                    <a:pt x="296" y="244"/>
                  </a:cubicBezTo>
                  <a:cubicBezTo>
                    <a:pt x="298" y="241"/>
                    <a:pt x="300" y="240"/>
                    <a:pt x="303" y="240"/>
                  </a:cubicBezTo>
                  <a:cubicBezTo>
                    <a:pt x="309" y="240"/>
                    <a:pt x="312" y="245"/>
                    <a:pt x="312" y="254"/>
                  </a:cubicBezTo>
                  <a:cubicBezTo>
                    <a:pt x="312" y="259"/>
                    <a:pt x="312" y="263"/>
                    <a:pt x="310" y="265"/>
                  </a:cubicBezTo>
                  <a:cubicBezTo>
                    <a:pt x="308" y="268"/>
                    <a:pt x="306" y="269"/>
                    <a:pt x="303" y="269"/>
                  </a:cubicBezTo>
                  <a:moveTo>
                    <a:pt x="303" y="244"/>
                  </a:moveTo>
                  <a:cubicBezTo>
                    <a:pt x="300" y="244"/>
                    <a:pt x="298" y="248"/>
                    <a:pt x="298" y="255"/>
                  </a:cubicBezTo>
                  <a:cubicBezTo>
                    <a:pt x="298" y="262"/>
                    <a:pt x="300" y="265"/>
                    <a:pt x="303" y="265"/>
                  </a:cubicBezTo>
                  <a:cubicBezTo>
                    <a:pt x="306" y="265"/>
                    <a:pt x="308" y="262"/>
                    <a:pt x="308" y="255"/>
                  </a:cubicBezTo>
                  <a:cubicBezTo>
                    <a:pt x="308" y="247"/>
                    <a:pt x="306" y="244"/>
                    <a:pt x="303" y="244"/>
                  </a:cubicBezTo>
                  <a:moveTo>
                    <a:pt x="80" y="317"/>
                  </a:moveTo>
                  <a:cubicBezTo>
                    <a:pt x="77" y="317"/>
                    <a:pt x="75" y="316"/>
                    <a:pt x="73" y="314"/>
                  </a:cubicBezTo>
                  <a:cubicBezTo>
                    <a:pt x="72" y="311"/>
                    <a:pt x="71" y="308"/>
                    <a:pt x="71" y="303"/>
                  </a:cubicBezTo>
                  <a:cubicBezTo>
                    <a:pt x="71" y="298"/>
                    <a:pt x="72" y="294"/>
                    <a:pt x="73" y="292"/>
                  </a:cubicBezTo>
                  <a:cubicBezTo>
                    <a:pt x="75" y="289"/>
                    <a:pt x="78" y="288"/>
                    <a:pt x="81" y="288"/>
                  </a:cubicBezTo>
                  <a:cubicBezTo>
                    <a:pt x="87" y="288"/>
                    <a:pt x="90" y="293"/>
                    <a:pt x="90" y="302"/>
                  </a:cubicBezTo>
                  <a:cubicBezTo>
                    <a:pt x="90" y="307"/>
                    <a:pt x="89" y="311"/>
                    <a:pt x="87" y="313"/>
                  </a:cubicBezTo>
                  <a:cubicBezTo>
                    <a:pt x="86" y="316"/>
                    <a:pt x="83" y="317"/>
                    <a:pt x="80" y="317"/>
                  </a:cubicBezTo>
                  <a:moveTo>
                    <a:pt x="81" y="292"/>
                  </a:moveTo>
                  <a:cubicBezTo>
                    <a:pt x="77" y="292"/>
                    <a:pt x="76" y="295"/>
                    <a:pt x="76" y="303"/>
                  </a:cubicBezTo>
                  <a:cubicBezTo>
                    <a:pt x="76" y="310"/>
                    <a:pt x="77" y="313"/>
                    <a:pt x="81" y="313"/>
                  </a:cubicBezTo>
                  <a:cubicBezTo>
                    <a:pt x="84" y="313"/>
                    <a:pt x="85" y="310"/>
                    <a:pt x="85" y="303"/>
                  </a:cubicBezTo>
                  <a:cubicBezTo>
                    <a:pt x="85" y="295"/>
                    <a:pt x="84" y="292"/>
                    <a:pt x="81" y="292"/>
                  </a:cubicBezTo>
                  <a:moveTo>
                    <a:pt x="104" y="288"/>
                  </a:moveTo>
                  <a:cubicBezTo>
                    <a:pt x="104" y="317"/>
                    <a:pt x="104" y="317"/>
                    <a:pt x="104" y="317"/>
                  </a:cubicBezTo>
                  <a:cubicBezTo>
                    <a:pt x="99" y="317"/>
                    <a:pt x="99" y="317"/>
                    <a:pt x="99" y="317"/>
                  </a:cubicBezTo>
                  <a:cubicBezTo>
                    <a:pt x="99" y="294"/>
                    <a:pt x="99" y="294"/>
                    <a:pt x="99" y="294"/>
                  </a:cubicBezTo>
                  <a:cubicBezTo>
                    <a:pt x="98" y="294"/>
                    <a:pt x="97" y="295"/>
                    <a:pt x="96" y="295"/>
                  </a:cubicBezTo>
                  <a:cubicBezTo>
                    <a:pt x="95" y="295"/>
                    <a:pt x="94" y="296"/>
                    <a:pt x="93" y="296"/>
                  </a:cubicBezTo>
                  <a:cubicBezTo>
                    <a:pt x="93" y="292"/>
                    <a:pt x="93" y="292"/>
                    <a:pt x="93" y="292"/>
                  </a:cubicBezTo>
                  <a:cubicBezTo>
                    <a:pt x="94" y="292"/>
                    <a:pt x="95" y="292"/>
                    <a:pt x="95" y="291"/>
                  </a:cubicBezTo>
                  <a:cubicBezTo>
                    <a:pt x="96" y="291"/>
                    <a:pt x="97" y="291"/>
                    <a:pt x="97" y="291"/>
                  </a:cubicBezTo>
                  <a:cubicBezTo>
                    <a:pt x="98" y="290"/>
                    <a:pt x="99" y="290"/>
                    <a:pt x="100" y="289"/>
                  </a:cubicBezTo>
                  <a:cubicBezTo>
                    <a:pt x="100" y="289"/>
                    <a:pt x="101" y="289"/>
                    <a:pt x="102" y="288"/>
                  </a:cubicBezTo>
                  <a:cubicBezTo>
                    <a:pt x="104" y="288"/>
                    <a:pt x="104" y="288"/>
                    <a:pt x="104" y="288"/>
                  </a:cubicBezTo>
                  <a:moveTo>
                    <a:pt x="118" y="317"/>
                  </a:moveTo>
                  <a:cubicBezTo>
                    <a:pt x="116" y="317"/>
                    <a:pt x="113" y="316"/>
                    <a:pt x="112" y="314"/>
                  </a:cubicBezTo>
                  <a:cubicBezTo>
                    <a:pt x="110" y="311"/>
                    <a:pt x="109" y="308"/>
                    <a:pt x="109" y="303"/>
                  </a:cubicBezTo>
                  <a:cubicBezTo>
                    <a:pt x="109" y="298"/>
                    <a:pt x="110" y="294"/>
                    <a:pt x="112" y="292"/>
                  </a:cubicBezTo>
                  <a:cubicBezTo>
                    <a:pt x="113" y="289"/>
                    <a:pt x="116" y="288"/>
                    <a:pt x="119" y="288"/>
                  </a:cubicBezTo>
                  <a:cubicBezTo>
                    <a:pt x="125" y="288"/>
                    <a:pt x="128" y="293"/>
                    <a:pt x="128" y="302"/>
                  </a:cubicBezTo>
                  <a:cubicBezTo>
                    <a:pt x="128" y="307"/>
                    <a:pt x="128" y="311"/>
                    <a:pt x="126" y="313"/>
                  </a:cubicBezTo>
                  <a:cubicBezTo>
                    <a:pt x="124" y="316"/>
                    <a:pt x="122" y="317"/>
                    <a:pt x="118" y="317"/>
                  </a:cubicBezTo>
                  <a:moveTo>
                    <a:pt x="119" y="292"/>
                  </a:moveTo>
                  <a:cubicBezTo>
                    <a:pt x="116" y="292"/>
                    <a:pt x="114" y="295"/>
                    <a:pt x="114" y="303"/>
                  </a:cubicBezTo>
                  <a:cubicBezTo>
                    <a:pt x="114" y="310"/>
                    <a:pt x="115" y="313"/>
                    <a:pt x="119" y="313"/>
                  </a:cubicBezTo>
                  <a:cubicBezTo>
                    <a:pt x="122" y="313"/>
                    <a:pt x="124" y="310"/>
                    <a:pt x="124" y="303"/>
                  </a:cubicBezTo>
                  <a:cubicBezTo>
                    <a:pt x="124" y="295"/>
                    <a:pt x="122" y="292"/>
                    <a:pt x="119" y="292"/>
                  </a:cubicBezTo>
                  <a:moveTo>
                    <a:pt x="142" y="288"/>
                  </a:moveTo>
                  <a:cubicBezTo>
                    <a:pt x="142" y="317"/>
                    <a:pt x="142" y="317"/>
                    <a:pt x="142" y="317"/>
                  </a:cubicBezTo>
                  <a:cubicBezTo>
                    <a:pt x="137" y="317"/>
                    <a:pt x="137" y="317"/>
                    <a:pt x="137" y="317"/>
                  </a:cubicBezTo>
                  <a:cubicBezTo>
                    <a:pt x="137" y="294"/>
                    <a:pt x="137" y="294"/>
                    <a:pt x="137" y="294"/>
                  </a:cubicBezTo>
                  <a:cubicBezTo>
                    <a:pt x="137" y="294"/>
                    <a:pt x="136" y="295"/>
                    <a:pt x="135" y="295"/>
                  </a:cubicBezTo>
                  <a:cubicBezTo>
                    <a:pt x="134" y="295"/>
                    <a:pt x="133" y="296"/>
                    <a:pt x="131" y="296"/>
                  </a:cubicBezTo>
                  <a:cubicBezTo>
                    <a:pt x="131" y="292"/>
                    <a:pt x="131" y="292"/>
                    <a:pt x="131" y="292"/>
                  </a:cubicBezTo>
                  <a:cubicBezTo>
                    <a:pt x="132" y="292"/>
                    <a:pt x="133" y="292"/>
                    <a:pt x="134" y="291"/>
                  </a:cubicBezTo>
                  <a:cubicBezTo>
                    <a:pt x="134" y="291"/>
                    <a:pt x="135" y="291"/>
                    <a:pt x="136" y="291"/>
                  </a:cubicBezTo>
                  <a:cubicBezTo>
                    <a:pt x="136" y="290"/>
                    <a:pt x="137" y="290"/>
                    <a:pt x="138" y="289"/>
                  </a:cubicBezTo>
                  <a:cubicBezTo>
                    <a:pt x="139" y="289"/>
                    <a:pt x="139" y="289"/>
                    <a:pt x="140" y="288"/>
                  </a:cubicBezTo>
                  <a:cubicBezTo>
                    <a:pt x="142" y="288"/>
                    <a:pt x="142" y="288"/>
                    <a:pt x="142" y="288"/>
                  </a:cubicBezTo>
                  <a:moveTo>
                    <a:pt x="157" y="317"/>
                  </a:moveTo>
                  <a:cubicBezTo>
                    <a:pt x="154" y="317"/>
                    <a:pt x="152" y="316"/>
                    <a:pt x="150" y="314"/>
                  </a:cubicBezTo>
                  <a:cubicBezTo>
                    <a:pt x="148" y="311"/>
                    <a:pt x="147" y="308"/>
                    <a:pt x="147" y="303"/>
                  </a:cubicBezTo>
                  <a:cubicBezTo>
                    <a:pt x="147" y="298"/>
                    <a:pt x="148" y="294"/>
                    <a:pt x="150" y="292"/>
                  </a:cubicBezTo>
                  <a:cubicBezTo>
                    <a:pt x="152" y="289"/>
                    <a:pt x="154" y="288"/>
                    <a:pt x="157" y="288"/>
                  </a:cubicBezTo>
                  <a:cubicBezTo>
                    <a:pt x="164" y="288"/>
                    <a:pt x="167" y="293"/>
                    <a:pt x="167" y="302"/>
                  </a:cubicBezTo>
                  <a:cubicBezTo>
                    <a:pt x="167" y="307"/>
                    <a:pt x="166" y="311"/>
                    <a:pt x="164" y="313"/>
                  </a:cubicBezTo>
                  <a:cubicBezTo>
                    <a:pt x="162" y="316"/>
                    <a:pt x="160" y="317"/>
                    <a:pt x="157" y="317"/>
                  </a:cubicBezTo>
                  <a:moveTo>
                    <a:pt x="157" y="292"/>
                  </a:moveTo>
                  <a:cubicBezTo>
                    <a:pt x="154" y="292"/>
                    <a:pt x="152" y="295"/>
                    <a:pt x="152" y="303"/>
                  </a:cubicBezTo>
                  <a:cubicBezTo>
                    <a:pt x="152" y="310"/>
                    <a:pt x="154" y="313"/>
                    <a:pt x="157" y="313"/>
                  </a:cubicBezTo>
                  <a:cubicBezTo>
                    <a:pt x="160" y="313"/>
                    <a:pt x="162" y="310"/>
                    <a:pt x="162" y="303"/>
                  </a:cubicBezTo>
                  <a:cubicBezTo>
                    <a:pt x="162" y="295"/>
                    <a:pt x="160" y="292"/>
                    <a:pt x="157" y="292"/>
                  </a:cubicBezTo>
                  <a:moveTo>
                    <a:pt x="180" y="288"/>
                  </a:moveTo>
                  <a:cubicBezTo>
                    <a:pt x="180" y="317"/>
                    <a:pt x="180" y="317"/>
                    <a:pt x="180" y="317"/>
                  </a:cubicBezTo>
                  <a:cubicBezTo>
                    <a:pt x="176" y="317"/>
                    <a:pt x="176" y="317"/>
                    <a:pt x="176" y="317"/>
                  </a:cubicBezTo>
                  <a:cubicBezTo>
                    <a:pt x="176" y="294"/>
                    <a:pt x="176" y="294"/>
                    <a:pt x="176" y="294"/>
                  </a:cubicBezTo>
                  <a:cubicBezTo>
                    <a:pt x="175" y="294"/>
                    <a:pt x="174" y="295"/>
                    <a:pt x="173" y="295"/>
                  </a:cubicBezTo>
                  <a:cubicBezTo>
                    <a:pt x="172" y="295"/>
                    <a:pt x="171" y="296"/>
                    <a:pt x="170" y="296"/>
                  </a:cubicBezTo>
                  <a:cubicBezTo>
                    <a:pt x="170" y="292"/>
                    <a:pt x="170" y="292"/>
                    <a:pt x="170" y="292"/>
                  </a:cubicBezTo>
                  <a:cubicBezTo>
                    <a:pt x="171" y="292"/>
                    <a:pt x="171" y="292"/>
                    <a:pt x="172" y="291"/>
                  </a:cubicBezTo>
                  <a:cubicBezTo>
                    <a:pt x="173" y="291"/>
                    <a:pt x="173" y="291"/>
                    <a:pt x="174" y="291"/>
                  </a:cubicBezTo>
                  <a:cubicBezTo>
                    <a:pt x="175" y="290"/>
                    <a:pt x="175" y="290"/>
                    <a:pt x="176" y="289"/>
                  </a:cubicBezTo>
                  <a:cubicBezTo>
                    <a:pt x="177" y="289"/>
                    <a:pt x="178" y="289"/>
                    <a:pt x="178" y="288"/>
                  </a:cubicBezTo>
                  <a:cubicBezTo>
                    <a:pt x="180" y="288"/>
                    <a:pt x="180" y="288"/>
                    <a:pt x="180" y="288"/>
                  </a:cubicBezTo>
                  <a:moveTo>
                    <a:pt x="195" y="317"/>
                  </a:moveTo>
                  <a:cubicBezTo>
                    <a:pt x="192" y="317"/>
                    <a:pt x="190" y="316"/>
                    <a:pt x="188" y="314"/>
                  </a:cubicBezTo>
                  <a:cubicBezTo>
                    <a:pt x="187" y="311"/>
                    <a:pt x="186" y="308"/>
                    <a:pt x="186" y="303"/>
                  </a:cubicBezTo>
                  <a:cubicBezTo>
                    <a:pt x="186" y="298"/>
                    <a:pt x="187" y="294"/>
                    <a:pt x="188" y="292"/>
                  </a:cubicBezTo>
                  <a:cubicBezTo>
                    <a:pt x="190" y="289"/>
                    <a:pt x="193" y="288"/>
                    <a:pt x="196" y="288"/>
                  </a:cubicBezTo>
                  <a:cubicBezTo>
                    <a:pt x="202" y="288"/>
                    <a:pt x="205" y="293"/>
                    <a:pt x="205" y="302"/>
                  </a:cubicBezTo>
                  <a:cubicBezTo>
                    <a:pt x="205" y="307"/>
                    <a:pt x="204" y="311"/>
                    <a:pt x="202" y="313"/>
                  </a:cubicBezTo>
                  <a:cubicBezTo>
                    <a:pt x="201" y="316"/>
                    <a:pt x="198" y="317"/>
                    <a:pt x="195" y="317"/>
                  </a:cubicBezTo>
                  <a:moveTo>
                    <a:pt x="196" y="292"/>
                  </a:moveTo>
                  <a:cubicBezTo>
                    <a:pt x="192" y="292"/>
                    <a:pt x="190" y="295"/>
                    <a:pt x="190" y="303"/>
                  </a:cubicBezTo>
                  <a:cubicBezTo>
                    <a:pt x="190" y="310"/>
                    <a:pt x="192" y="313"/>
                    <a:pt x="195" y="313"/>
                  </a:cubicBezTo>
                  <a:cubicBezTo>
                    <a:pt x="199" y="313"/>
                    <a:pt x="200" y="310"/>
                    <a:pt x="200" y="303"/>
                  </a:cubicBezTo>
                  <a:cubicBezTo>
                    <a:pt x="200" y="295"/>
                    <a:pt x="199" y="292"/>
                    <a:pt x="196" y="292"/>
                  </a:cubicBezTo>
                  <a:moveTo>
                    <a:pt x="218" y="288"/>
                  </a:moveTo>
                  <a:cubicBezTo>
                    <a:pt x="218" y="317"/>
                    <a:pt x="218" y="317"/>
                    <a:pt x="218" y="317"/>
                  </a:cubicBezTo>
                  <a:cubicBezTo>
                    <a:pt x="214" y="317"/>
                    <a:pt x="214" y="317"/>
                    <a:pt x="214" y="317"/>
                  </a:cubicBezTo>
                  <a:cubicBezTo>
                    <a:pt x="214" y="294"/>
                    <a:pt x="214" y="294"/>
                    <a:pt x="214" y="294"/>
                  </a:cubicBezTo>
                  <a:cubicBezTo>
                    <a:pt x="213" y="294"/>
                    <a:pt x="212" y="295"/>
                    <a:pt x="211" y="295"/>
                  </a:cubicBezTo>
                  <a:cubicBezTo>
                    <a:pt x="210" y="295"/>
                    <a:pt x="209" y="296"/>
                    <a:pt x="208" y="296"/>
                  </a:cubicBezTo>
                  <a:cubicBezTo>
                    <a:pt x="208" y="292"/>
                    <a:pt x="208" y="292"/>
                    <a:pt x="208" y="292"/>
                  </a:cubicBezTo>
                  <a:cubicBezTo>
                    <a:pt x="209" y="292"/>
                    <a:pt x="210" y="292"/>
                    <a:pt x="210" y="291"/>
                  </a:cubicBezTo>
                  <a:cubicBezTo>
                    <a:pt x="211" y="291"/>
                    <a:pt x="212" y="291"/>
                    <a:pt x="212" y="291"/>
                  </a:cubicBezTo>
                  <a:cubicBezTo>
                    <a:pt x="213" y="290"/>
                    <a:pt x="214" y="290"/>
                    <a:pt x="214" y="289"/>
                  </a:cubicBezTo>
                  <a:cubicBezTo>
                    <a:pt x="215" y="289"/>
                    <a:pt x="216" y="289"/>
                    <a:pt x="217" y="288"/>
                  </a:cubicBezTo>
                  <a:cubicBezTo>
                    <a:pt x="218" y="288"/>
                    <a:pt x="218" y="288"/>
                    <a:pt x="218" y="288"/>
                  </a:cubicBezTo>
                  <a:moveTo>
                    <a:pt x="233" y="317"/>
                  </a:moveTo>
                  <a:cubicBezTo>
                    <a:pt x="230" y="317"/>
                    <a:pt x="228" y="316"/>
                    <a:pt x="227" y="314"/>
                  </a:cubicBezTo>
                  <a:cubicBezTo>
                    <a:pt x="225" y="311"/>
                    <a:pt x="224" y="308"/>
                    <a:pt x="224" y="303"/>
                  </a:cubicBezTo>
                  <a:cubicBezTo>
                    <a:pt x="224" y="298"/>
                    <a:pt x="225" y="294"/>
                    <a:pt x="227" y="292"/>
                  </a:cubicBezTo>
                  <a:cubicBezTo>
                    <a:pt x="228" y="289"/>
                    <a:pt x="231" y="288"/>
                    <a:pt x="234" y="288"/>
                  </a:cubicBezTo>
                  <a:cubicBezTo>
                    <a:pt x="240" y="288"/>
                    <a:pt x="243" y="293"/>
                    <a:pt x="243" y="302"/>
                  </a:cubicBezTo>
                  <a:cubicBezTo>
                    <a:pt x="243" y="307"/>
                    <a:pt x="242" y="311"/>
                    <a:pt x="241" y="313"/>
                  </a:cubicBezTo>
                  <a:cubicBezTo>
                    <a:pt x="239" y="316"/>
                    <a:pt x="236" y="317"/>
                    <a:pt x="233" y="317"/>
                  </a:cubicBezTo>
                  <a:moveTo>
                    <a:pt x="234" y="292"/>
                  </a:moveTo>
                  <a:cubicBezTo>
                    <a:pt x="230" y="292"/>
                    <a:pt x="229" y="295"/>
                    <a:pt x="229" y="303"/>
                  </a:cubicBezTo>
                  <a:cubicBezTo>
                    <a:pt x="229" y="310"/>
                    <a:pt x="230" y="313"/>
                    <a:pt x="234" y="313"/>
                  </a:cubicBezTo>
                  <a:cubicBezTo>
                    <a:pt x="237" y="313"/>
                    <a:pt x="239" y="310"/>
                    <a:pt x="239" y="303"/>
                  </a:cubicBezTo>
                  <a:cubicBezTo>
                    <a:pt x="239" y="295"/>
                    <a:pt x="237" y="292"/>
                    <a:pt x="234" y="292"/>
                  </a:cubicBezTo>
                  <a:moveTo>
                    <a:pt x="257" y="288"/>
                  </a:moveTo>
                  <a:cubicBezTo>
                    <a:pt x="257" y="317"/>
                    <a:pt x="257" y="317"/>
                    <a:pt x="257" y="317"/>
                  </a:cubicBezTo>
                  <a:cubicBezTo>
                    <a:pt x="252" y="317"/>
                    <a:pt x="252" y="317"/>
                    <a:pt x="252" y="317"/>
                  </a:cubicBezTo>
                  <a:cubicBezTo>
                    <a:pt x="252" y="294"/>
                    <a:pt x="252" y="294"/>
                    <a:pt x="252" y="294"/>
                  </a:cubicBezTo>
                  <a:cubicBezTo>
                    <a:pt x="251" y="294"/>
                    <a:pt x="251" y="295"/>
                    <a:pt x="250" y="295"/>
                  </a:cubicBezTo>
                  <a:cubicBezTo>
                    <a:pt x="249" y="295"/>
                    <a:pt x="248" y="296"/>
                    <a:pt x="246" y="296"/>
                  </a:cubicBezTo>
                  <a:cubicBezTo>
                    <a:pt x="246" y="292"/>
                    <a:pt x="246" y="292"/>
                    <a:pt x="246" y="292"/>
                  </a:cubicBezTo>
                  <a:cubicBezTo>
                    <a:pt x="247" y="292"/>
                    <a:pt x="248" y="292"/>
                    <a:pt x="249" y="291"/>
                  </a:cubicBezTo>
                  <a:cubicBezTo>
                    <a:pt x="249" y="291"/>
                    <a:pt x="250" y="291"/>
                    <a:pt x="251" y="291"/>
                  </a:cubicBezTo>
                  <a:cubicBezTo>
                    <a:pt x="251" y="290"/>
                    <a:pt x="252" y="290"/>
                    <a:pt x="253" y="289"/>
                  </a:cubicBezTo>
                  <a:cubicBezTo>
                    <a:pt x="253" y="289"/>
                    <a:pt x="254" y="289"/>
                    <a:pt x="255" y="288"/>
                  </a:cubicBezTo>
                  <a:cubicBezTo>
                    <a:pt x="257" y="288"/>
                    <a:pt x="257" y="288"/>
                    <a:pt x="257" y="288"/>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22" name="Freeform 671"/>
            <p:cNvSpPr>
              <a:spLocks/>
            </p:cNvSpPr>
            <p:nvPr/>
          </p:nvSpPr>
          <p:spPr bwMode="auto">
            <a:xfrm>
              <a:off x="2310" y="3263"/>
              <a:ext cx="166" cy="166"/>
            </a:xfrm>
            <a:custGeom>
              <a:avLst/>
              <a:gdLst>
                <a:gd name="T0" fmla="*/ 166 w 166"/>
                <a:gd name="T1" fmla="*/ 94 h 166"/>
                <a:gd name="T2" fmla="*/ 94 w 166"/>
                <a:gd name="T3" fmla="*/ 166 h 166"/>
                <a:gd name="T4" fmla="*/ 0 w 166"/>
                <a:gd name="T5" fmla="*/ 72 h 166"/>
                <a:gd name="T6" fmla="*/ 72 w 166"/>
                <a:gd name="T7" fmla="*/ 0 h 166"/>
                <a:gd name="T8" fmla="*/ 166 w 166"/>
                <a:gd name="T9" fmla="*/ 94 h 166"/>
              </a:gdLst>
              <a:ahLst/>
              <a:cxnLst>
                <a:cxn ang="0">
                  <a:pos x="T0" y="T1"/>
                </a:cxn>
                <a:cxn ang="0">
                  <a:pos x="T2" y="T3"/>
                </a:cxn>
                <a:cxn ang="0">
                  <a:pos x="T4" y="T5"/>
                </a:cxn>
                <a:cxn ang="0">
                  <a:pos x="T6" y="T7"/>
                </a:cxn>
                <a:cxn ang="0">
                  <a:pos x="T8" y="T9"/>
                </a:cxn>
              </a:cxnLst>
              <a:rect l="0" t="0" r="r" b="b"/>
              <a:pathLst>
                <a:path w="166" h="166">
                  <a:moveTo>
                    <a:pt x="166" y="94"/>
                  </a:moveTo>
                  <a:lnTo>
                    <a:pt x="94" y="166"/>
                  </a:lnTo>
                  <a:lnTo>
                    <a:pt x="0" y="72"/>
                  </a:lnTo>
                  <a:lnTo>
                    <a:pt x="72" y="0"/>
                  </a:lnTo>
                  <a:lnTo>
                    <a:pt x="166" y="94"/>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23" name="Freeform 672"/>
            <p:cNvSpPr>
              <a:spLocks/>
            </p:cNvSpPr>
            <p:nvPr/>
          </p:nvSpPr>
          <p:spPr bwMode="auto">
            <a:xfrm>
              <a:off x="2310" y="3263"/>
              <a:ext cx="166" cy="166"/>
            </a:xfrm>
            <a:custGeom>
              <a:avLst/>
              <a:gdLst>
                <a:gd name="T0" fmla="*/ 166 w 166"/>
                <a:gd name="T1" fmla="*/ 94 h 166"/>
                <a:gd name="T2" fmla="*/ 94 w 166"/>
                <a:gd name="T3" fmla="*/ 166 h 166"/>
                <a:gd name="T4" fmla="*/ 0 w 166"/>
                <a:gd name="T5" fmla="*/ 72 h 166"/>
                <a:gd name="T6" fmla="*/ 72 w 166"/>
                <a:gd name="T7" fmla="*/ 0 h 166"/>
                <a:gd name="T8" fmla="*/ 166 w 166"/>
                <a:gd name="T9" fmla="*/ 94 h 166"/>
              </a:gdLst>
              <a:ahLst/>
              <a:cxnLst>
                <a:cxn ang="0">
                  <a:pos x="T0" y="T1"/>
                </a:cxn>
                <a:cxn ang="0">
                  <a:pos x="T2" y="T3"/>
                </a:cxn>
                <a:cxn ang="0">
                  <a:pos x="T4" y="T5"/>
                </a:cxn>
                <a:cxn ang="0">
                  <a:pos x="T6" y="T7"/>
                </a:cxn>
                <a:cxn ang="0">
                  <a:pos x="T8" y="T9"/>
                </a:cxn>
              </a:cxnLst>
              <a:rect l="0" t="0" r="r" b="b"/>
              <a:pathLst>
                <a:path w="166" h="166">
                  <a:moveTo>
                    <a:pt x="166" y="94"/>
                  </a:moveTo>
                  <a:lnTo>
                    <a:pt x="94" y="166"/>
                  </a:lnTo>
                  <a:lnTo>
                    <a:pt x="0" y="72"/>
                  </a:lnTo>
                  <a:lnTo>
                    <a:pt x="72" y="0"/>
                  </a:lnTo>
                  <a:lnTo>
                    <a:pt x="166" y="9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24" name="Freeform 673"/>
            <p:cNvSpPr>
              <a:spLocks/>
            </p:cNvSpPr>
            <p:nvPr/>
          </p:nvSpPr>
          <p:spPr bwMode="auto">
            <a:xfrm>
              <a:off x="2356" y="3309"/>
              <a:ext cx="514" cy="514"/>
            </a:xfrm>
            <a:custGeom>
              <a:avLst/>
              <a:gdLst>
                <a:gd name="T0" fmla="*/ 253 w 257"/>
                <a:gd name="T1" fmla="*/ 206 h 257"/>
                <a:gd name="T2" fmla="*/ 206 w 257"/>
                <a:gd name="T3" fmla="*/ 253 h 257"/>
                <a:gd name="T4" fmla="*/ 192 w 257"/>
                <a:gd name="T5" fmla="*/ 253 h 257"/>
                <a:gd name="T6" fmla="*/ 3 w 257"/>
                <a:gd name="T7" fmla="*/ 64 h 257"/>
                <a:gd name="T8" fmla="*/ 3 w 257"/>
                <a:gd name="T9" fmla="*/ 50 h 257"/>
                <a:gd name="T10" fmla="*/ 50 w 257"/>
                <a:gd name="T11" fmla="*/ 3 h 257"/>
                <a:gd name="T12" fmla="*/ 64 w 257"/>
                <a:gd name="T13" fmla="*/ 3 h 257"/>
                <a:gd name="T14" fmla="*/ 253 w 257"/>
                <a:gd name="T15" fmla="*/ 192 h 257"/>
                <a:gd name="T16" fmla="*/ 253 w 257"/>
                <a:gd name="T17" fmla="*/ 206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7" h="257">
                  <a:moveTo>
                    <a:pt x="253" y="206"/>
                  </a:moveTo>
                  <a:cubicBezTo>
                    <a:pt x="206" y="253"/>
                    <a:pt x="206" y="253"/>
                    <a:pt x="206" y="253"/>
                  </a:cubicBezTo>
                  <a:cubicBezTo>
                    <a:pt x="202" y="257"/>
                    <a:pt x="196" y="257"/>
                    <a:pt x="192" y="253"/>
                  </a:cubicBezTo>
                  <a:cubicBezTo>
                    <a:pt x="3" y="64"/>
                    <a:pt x="3" y="64"/>
                    <a:pt x="3" y="64"/>
                  </a:cubicBezTo>
                  <a:cubicBezTo>
                    <a:pt x="0" y="60"/>
                    <a:pt x="0" y="54"/>
                    <a:pt x="3" y="50"/>
                  </a:cubicBezTo>
                  <a:cubicBezTo>
                    <a:pt x="50" y="3"/>
                    <a:pt x="50" y="3"/>
                    <a:pt x="50" y="3"/>
                  </a:cubicBezTo>
                  <a:cubicBezTo>
                    <a:pt x="54" y="0"/>
                    <a:pt x="60" y="0"/>
                    <a:pt x="64" y="3"/>
                  </a:cubicBezTo>
                  <a:cubicBezTo>
                    <a:pt x="253" y="192"/>
                    <a:pt x="253" y="192"/>
                    <a:pt x="253" y="192"/>
                  </a:cubicBezTo>
                  <a:cubicBezTo>
                    <a:pt x="257" y="196"/>
                    <a:pt x="257" y="202"/>
                    <a:pt x="253" y="206"/>
                  </a:cubicBezTo>
                </a:path>
              </a:pathLst>
            </a:custGeom>
            <a:solidFill>
              <a:srgbClr val="28282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25" name="Freeform 674"/>
            <p:cNvSpPr>
              <a:spLocks/>
            </p:cNvSpPr>
            <p:nvPr/>
          </p:nvSpPr>
          <p:spPr bwMode="auto">
            <a:xfrm>
              <a:off x="2340" y="3365"/>
              <a:ext cx="10" cy="10"/>
            </a:xfrm>
            <a:custGeom>
              <a:avLst/>
              <a:gdLst>
                <a:gd name="T0" fmla="*/ 0 w 10"/>
                <a:gd name="T1" fmla="*/ 0 h 10"/>
                <a:gd name="T2" fmla="*/ 0 w 10"/>
                <a:gd name="T3" fmla="*/ 0 h 10"/>
                <a:gd name="T4" fmla="*/ 10 w 10"/>
                <a:gd name="T5" fmla="*/ 10 h 10"/>
                <a:gd name="T6" fmla="*/ 10 w 10"/>
                <a:gd name="T7" fmla="*/ 10 h 10"/>
                <a:gd name="T8" fmla="*/ 0 w 10"/>
                <a:gd name="T9" fmla="*/ 0 h 10"/>
              </a:gdLst>
              <a:ahLst/>
              <a:cxnLst>
                <a:cxn ang="0">
                  <a:pos x="T0" y="T1"/>
                </a:cxn>
                <a:cxn ang="0">
                  <a:pos x="T2" y="T3"/>
                </a:cxn>
                <a:cxn ang="0">
                  <a:pos x="T4" y="T5"/>
                </a:cxn>
                <a:cxn ang="0">
                  <a:pos x="T6" y="T7"/>
                </a:cxn>
                <a:cxn ang="0">
                  <a:pos x="T8" y="T9"/>
                </a:cxn>
              </a:cxnLst>
              <a:rect l="0" t="0" r="r" b="b"/>
              <a:pathLst>
                <a:path w="10" h="10">
                  <a:moveTo>
                    <a:pt x="0" y="0"/>
                  </a:moveTo>
                  <a:lnTo>
                    <a:pt x="0" y="0"/>
                  </a:lnTo>
                  <a:lnTo>
                    <a:pt x="10" y="10"/>
                  </a:lnTo>
                  <a:lnTo>
                    <a:pt x="10" y="10"/>
                  </a:lnTo>
                  <a:lnTo>
                    <a:pt x="0" y="0"/>
                  </a:ln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26" name="Freeform 675"/>
            <p:cNvSpPr>
              <a:spLocks/>
            </p:cNvSpPr>
            <p:nvPr/>
          </p:nvSpPr>
          <p:spPr bwMode="auto">
            <a:xfrm>
              <a:off x="2340" y="3365"/>
              <a:ext cx="10" cy="10"/>
            </a:xfrm>
            <a:custGeom>
              <a:avLst/>
              <a:gdLst>
                <a:gd name="T0" fmla="*/ 0 w 10"/>
                <a:gd name="T1" fmla="*/ 0 h 10"/>
                <a:gd name="T2" fmla="*/ 0 w 10"/>
                <a:gd name="T3" fmla="*/ 0 h 10"/>
                <a:gd name="T4" fmla="*/ 10 w 10"/>
                <a:gd name="T5" fmla="*/ 10 h 10"/>
                <a:gd name="T6" fmla="*/ 10 w 10"/>
                <a:gd name="T7" fmla="*/ 10 h 10"/>
                <a:gd name="T8" fmla="*/ 0 w 10"/>
                <a:gd name="T9" fmla="*/ 0 h 10"/>
              </a:gdLst>
              <a:ahLst/>
              <a:cxnLst>
                <a:cxn ang="0">
                  <a:pos x="T0" y="T1"/>
                </a:cxn>
                <a:cxn ang="0">
                  <a:pos x="T2" y="T3"/>
                </a:cxn>
                <a:cxn ang="0">
                  <a:pos x="T4" y="T5"/>
                </a:cxn>
                <a:cxn ang="0">
                  <a:pos x="T6" y="T7"/>
                </a:cxn>
                <a:cxn ang="0">
                  <a:pos x="T8" y="T9"/>
                </a:cxn>
              </a:cxnLst>
              <a:rect l="0" t="0" r="r" b="b"/>
              <a:pathLst>
                <a:path w="10" h="10">
                  <a:moveTo>
                    <a:pt x="0" y="0"/>
                  </a:moveTo>
                  <a:lnTo>
                    <a:pt x="0" y="0"/>
                  </a:lnTo>
                  <a:lnTo>
                    <a:pt x="10" y="10"/>
                  </a:lnTo>
                  <a:lnTo>
                    <a:pt x="10" y="1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27" name="Freeform 676"/>
            <p:cNvSpPr>
              <a:spLocks/>
            </p:cNvSpPr>
            <p:nvPr/>
          </p:nvSpPr>
          <p:spPr bwMode="auto">
            <a:xfrm>
              <a:off x="2340" y="3293"/>
              <a:ext cx="82" cy="82"/>
            </a:xfrm>
            <a:custGeom>
              <a:avLst/>
              <a:gdLst>
                <a:gd name="T0" fmla="*/ 36 w 41"/>
                <a:gd name="T1" fmla="*/ 0 h 41"/>
                <a:gd name="T2" fmla="*/ 19 w 41"/>
                <a:gd name="T3" fmla="*/ 19 h 41"/>
                <a:gd name="T4" fmla="*/ 0 w 41"/>
                <a:gd name="T5" fmla="*/ 36 h 41"/>
                <a:gd name="T6" fmla="*/ 5 w 41"/>
                <a:gd name="T7" fmla="*/ 41 h 41"/>
                <a:gd name="T8" fmla="*/ 24 w 41"/>
                <a:gd name="T9" fmla="*/ 24 h 41"/>
                <a:gd name="T10" fmla="*/ 41 w 41"/>
                <a:gd name="T11" fmla="*/ 5 h 41"/>
                <a:gd name="T12" fmla="*/ 36 w 41"/>
                <a:gd name="T13" fmla="*/ 0 h 41"/>
              </a:gdLst>
              <a:ahLst/>
              <a:cxnLst>
                <a:cxn ang="0">
                  <a:pos x="T0" y="T1"/>
                </a:cxn>
                <a:cxn ang="0">
                  <a:pos x="T2" y="T3"/>
                </a:cxn>
                <a:cxn ang="0">
                  <a:pos x="T4" y="T5"/>
                </a:cxn>
                <a:cxn ang="0">
                  <a:pos x="T6" y="T7"/>
                </a:cxn>
                <a:cxn ang="0">
                  <a:pos x="T8" y="T9"/>
                </a:cxn>
                <a:cxn ang="0">
                  <a:pos x="T10" y="T11"/>
                </a:cxn>
                <a:cxn ang="0">
                  <a:pos x="T12" y="T13"/>
                </a:cxn>
              </a:cxnLst>
              <a:rect l="0" t="0" r="r" b="b"/>
              <a:pathLst>
                <a:path w="41" h="41">
                  <a:moveTo>
                    <a:pt x="36" y="0"/>
                  </a:moveTo>
                  <a:cubicBezTo>
                    <a:pt x="31" y="6"/>
                    <a:pt x="25" y="13"/>
                    <a:pt x="19" y="19"/>
                  </a:cubicBezTo>
                  <a:cubicBezTo>
                    <a:pt x="13" y="25"/>
                    <a:pt x="6" y="31"/>
                    <a:pt x="0" y="36"/>
                  </a:cubicBezTo>
                  <a:cubicBezTo>
                    <a:pt x="5" y="41"/>
                    <a:pt x="5" y="41"/>
                    <a:pt x="5" y="41"/>
                  </a:cubicBezTo>
                  <a:cubicBezTo>
                    <a:pt x="11" y="36"/>
                    <a:pt x="18" y="30"/>
                    <a:pt x="24" y="24"/>
                  </a:cubicBezTo>
                  <a:cubicBezTo>
                    <a:pt x="30" y="18"/>
                    <a:pt x="36" y="11"/>
                    <a:pt x="41" y="5"/>
                  </a:cubicBezTo>
                  <a:cubicBezTo>
                    <a:pt x="36" y="0"/>
                    <a:pt x="36" y="0"/>
                    <a:pt x="36" y="0"/>
                  </a:cubicBezTo>
                </a:path>
              </a:pathLst>
            </a:custGeom>
            <a:solidFill>
              <a:srgbClr val="4848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28" name="Freeform 677"/>
            <p:cNvSpPr>
              <a:spLocks/>
            </p:cNvSpPr>
            <p:nvPr/>
          </p:nvSpPr>
          <p:spPr bwMode="auto">
            <a:xfrm>
              <a:off x="2354" y="3413"/>
              <a:ext cx="6" cy="20"/>
            </a:xfrm>
            <a:custGeom>
              <a:avLst/>
              <a:gdLst>
                <a:gd name="T0" fmla="*/ 3 w 3"/>
                <a:gd name="T1" fmla="*/ 0 h 10"/>
                <a:gd name="T2" fmla="*/ 3 w 3"/>
                <a:gd name="T3" fmla="*/ 10 h 10"/>
                <a:gd name="T4" fmla="*/ 3 w 3"/>
                <a:gd name="T5" fmla="*/ 10 h 10"/>
                <a:gd name="T6" fmla="*/ 3 w 3"/>
                <a:gd name="T7" fmla="*/ 0 h 10"/>
                <a:gd name="T8" fmla="*/ 3 w 3"/>
                <a:gd name="T9" fmla="*/ 0 h 10"/>
              </a:gdLst>
              <a:ahLst/>
              <a:cxnLst>
                <a:cxn ang="0">
                  <a:pos x="T0" y="T1"/>
                </a:cxn>
                <a:cxn ang="0">
                  <a:pos x="T2" y="T3"/>
                </a:cxn>
                <a:cxn ang="0">
                  <a:pos x="T4" y="T5"/>
                </a:cxn>
                <a:cxn ang="0">
                  <a:pos x="T6" y="T7"/>
                </a:cxn>
                <a:cxn ang="0">
                  <a:pos x="T8" y="T9"/>
                </a:cxn>
              </a:cxnLst>
              <a:rect l="0" t="0" r="r" b="b"/>
              <a:pathLst>
                <a:path w="3" h="10">
                  <a:moveTo>
                    <a:pt x="3" y="0"/>
                  </a:moveTo>
                  <a:cubicBezTo>
                    <a:pt x="0" y="3"/>
                    <a:pt x="0" y="7"/>
                    <a:pt x="3" y="10"/>
                  </a:cubicBezTo>
                  <a:cubicBezTo>
                    <a:pt x="3" y="10"/>
                    <a:pt x="3" y="10"/>
                    <a:pt x="3" y="10"/>
                  </a:cubicBezTo>
                  <a:cubicBezTo>
                    <a:pt x="1" y="7"/>
                    <a:pt x="1" y="3"/>
                    <a:pt x="3" y="0"/>
                  </a:cubicBezTo>
                  <a:cubicBezTo>
                    <a:pt x="3" y="0"/>
                    <a:pt x="3" y="0"/>
                    <a:pt x="3" y="0"/>
                  </a:cubicBezTo>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29" name="Freeform 678"/>
            <p:cNvSpPr>
              <a:spLocks noEditPoints="1"/>
            </p:cNvSpPr>
            <p:nvPr/>
          </p:nvSpPr>
          <p:spPr bwMode="auto">
            <a:xfrm>
              <a:off x="2360" y="3409"/>
              <a:ext cx="126" cy="150"/>
            </a:xfrm>
            <a:custGeom>
              <a:avLst/>
              <a:gdLst>
                <a:gd name="T0" fmla="*/ 40 w 63"/>
                <a:gd name="T1" fmla="*/ 52 h 75"/>
                <a:gd name="T2" fmla="*/ 40 w 63"/>
                <a:gd name="T3" fmla="*/ 52 h 75"/>
                <a:gd name="T4" fmla="*/ 63 w 63"/>
                <a:gd name="T5" fmla="*/ 75 h 75"/>
                <a:gd name="T6" fmla="*/ 63 w 63"/>
                <a:gd name="T7" fmla="*/ 75 h 75"/>
                <a:gd name="T8" fmla="*/ 40 w 63"/>
                <a:gd name="T9" fmla="*/ 52 h 75"/>
                <a:gd name="T10" fmla="*/ 0 w 63"/>
                <a:gd name="T11" fmla="*/ 12 h 75"/>
                <a:gd name="T12" fmla="*/ 0 w 63"/>
                <a:gd name="T13" fmla="*/ 12 h 75"/>
                <a:gd name="T14" fmla="*/ 0 w 63"/>
                <a:gd name="T15" fmla="*/ 12 h 75"/>
                <a:gd name="T16" fmla="*/ 25 w 63"/>
                <a:gd name="T17" fmla="*/ 37 h 75"/>
                <a:gd name="T18" fmla="*/ 25 w 63"/>
                <a:gd name="T19" fmla="*/ 37 h 75"/>
                <a:gd name="T20" fmla="*/ 1 w 63"/>
                <a:gd name="T21" fmla="*/ 14 h 75"/>
                <a:gd name="T22" fmla="*/ 0 w 63"/>
                <a:gd name="T23" fmla="*/ 12 h 75"/>
                <a:gd name="T24" fmla="*/ 1 w 63"/>
                <a:gd name="T25" fmla="*/ 0 h 75"/>
                <a:gd name="T26" fmla="*/ 0 w 63"/>
                <a:gd name="T27" fmla="*/ 2 h 75"/>
                <a:gd name="T28" fmla="*/ 0 w 63"/>
                <a:gd name="T29" fmla="*/ 2 h 75"/>
                <a:gd name="T30" fmla="*/ 0 w 63"/>
                <a:gd name="T31" fmla="*/ 2 h 75"/>
                <a:gd name="T32" fmla="*/ 1 w 63"/>
                <a:gd name="T33"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3" h="75">
                  <a:moveTo>
                    <a:pt x="40" y="52"/>
                  </a:moveTo>
                  <a:cubicBezTo>
                    <a:pt x="40" y="52"/>
                    <a:pt x="40" y="52"/>
                    <a:pt x="40" y="52"/>
                  </a:cubicBezTo>
                  <a:cubicBezTo>
                    <a:pt x="63" y="75"/>
                    <a:pt x="63" y="75"/>
                    <a:pt x="63" y="75"/>
                  </a:cubicBezTo>
                  <a:cubicBezTo>
                    <a:pt x="63" y="75"/>
                    <a:pt x="63" y="75"/>
                    <a:pt x="63" y="75"/>
                  </a:cubicBezTo>
                  <a:cubicBezTo>
                    <a:pt x="40" y="52"/>
                    <a:pt x="40" y="52"/>
                    <a:pt x="40" y="52"/>
                  </a:cubicBezTo>
                  <a:moveTo>
                    <a:pt x="0" y="12"/>
                  </a:moveTo>
                  <a:cubicBezTo>
                    <a:pt x="0" y="12"/>
                    <a:pt x="0" y="12"/>
                    <a:pt x="0" y="12"/>
                  </a:cubicBezTo>
                  <a:cubicBezTo>
                    <a:pt x="0" y="12"/>
                    <a:pt x="0" y="12"/>
                    <a:pt x="0" y="12"/>
                  </a:cubicBezTo>
                  <a:cubicBezTo>
                    <a:pt x="25" y="37"/>
                    <a:pt x="25" y="37"/>
                    <a:pt x="25" y="37"/>
                  </a:cubicBezTo>
                  <a:cubicBezTo>
                    <a:pt x="25" y="37"/>
                    <a:pt x="25" y="37"/>
                    <a:pt x="25" y="37"/>
                  </a:cubicBezTo>
                  <a:cubicBezTo>
                    <a:pt x="1" y="14"/>
                    <a:pt x="1" y="14"/>
                    <a:pt x="1" y="14"/>
                  </a:cubicBezTo>
                  <a:cubicBezTo>
                    <a:pt x="1" y="13"/>
                    <a:pt x="0" y="13"/>
                    <a:pt x="0" y="12"/>
                  </a:cubicBezTo>
                  <a:moveTo>
                    <a:pt x="1" y="0"/>
                  </a:moveTo>
                  <a:cubicBezTo>
                    <a:pt x="0" y="2"/>
                    <a:pt x="0" y="2"/>
                    <a:pt x="0" y="2"/>
                  </a:cubicBezTo>
                  <a:cubicBezTo>
                    <a:pt x="0" y="2"/>
                    <a:pt x="0" y="2"/>
                    <a:pt x="0" y="2"/>
                  </a:cubicBezTo>
                  <a:cubicBezTo>
                    <a:pt x="0" y="2"/>
                    <a:pt x="0" y="2"/>
                    <a:pt x="0" y="2"/>
                  </a:cubicBezTo>
                  <a:cubicBezTo>
                    <a:pt x="0" y="1"/>
                    <a:pt x="1" y="1"/>
                    <a:pt x="1" y="0"/>
                  </a:cubicBezTo>
                </a:path>
              </a:pathLst>
            </a:custGeom>
            <a:solidFill>
              <a:srgbClr val="0343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30" name="Freeform 679"/>
            <p:cNvSpPr>
              <a:spLocks/>
            </p:cNvSpPr>
            <p:nvPr/>
          </p:nvSpPr>
          <p:spPr bwMode="auto">
            <a:xfrm>
              <a:off x="2410" y="3483"/>
              <a:ext cx="30" cy="30"/>
            </a:xfrm>
            <a:custGeom>
              <a:avLst/>
              <a:gdLst>
                <a:gd name="T0" fmla="*/ 0 w 30"/>
                <a:gd name="T1" fmla="*/ 0 h 30"/>
                <a:gd name="T2" fmla="*/ 0 w 30"/>
                <a:gd name="T3" fmla="*/ 0 h 30"/>
                <a:gd name="T4" fmla="*/ 30 w 30"/>
                <a:gd name="T5" fmla="*/ 30 h 30"/>
                <a:gd name="T6" fmla="*/ 30 w 30"/>
                <a:gd name="T7" fmla="*/ 30 h 30"/>
                <a:gd name="T8" fmla="*/ 0 w 30"/>
                <a:gd name="T9" fmla="*/ 0 h 30"/>
              </a:gdLst>
              <a:ahLst/>
              <a:cxnLst>
                <a:cxn ang="0">
                  <a:pos x="T0" y="T1"/>
                </a:cxn>
                <a:cxn ang="0">
                  <a:pos x="T2" y="T3"/>
                </a:cxn>
                <a:cxn ang="0">
                  <a:pos x="T4" y="T5"/>
                </a:cxn>
                <a:cxn ang="0">
                  <a:pos x="T6" y="T7"/>
                </a:cxn>
                <a:cxn ang="0">
                  <a:pos x="T8" y="T9"/>
                </a:cxn>
              </a:cxnLst>
              <a:rect l="0" t="0" r="r" b="b"/>
              <a:pathLst>
                <a:path w="30" h="30">
                  <a:moveTo>
                    <a:pt x="0" y="0"/>
                  </a:moveTo>
                  <a:lnTo>
                    <a:pt x="0" y="0"/>
                  </a:lnTo>
                  <a:lnTo>
                    <a:pt x="30" y="30"/>
                  </a:lnTo>
                  <a:lnTo>
                    <a:pt x="30" y="30"/>
                  </a:lnTo>
                  <a:lnTo>
                    <a:pt x="0" y="0"/>
                  </a:lnTo>
                  <a:close/>
                </a:path>
              </a:pathLst>
            </a:custGeom>
            <a:solidFill>
              <a:srgbClr val="0074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31" name="Freeform 680"/>
            <p:cNvSpPr>
              <a:spLocks/>
            </p:cNvSpPr>
            <p:nvPr/>
          </p:nvSpPr>
          <p:spPr bwMode="auto">
            <a:xfrm>
              <a:off x="2410" y="3483"/>
              <a:ext cx="30" cy="30"/>
            </a:xfrm>
            <a:custGeom>
              <a:avLst/>
              <a:gdLst>
                <a:gd name="T0" fmla="*/ 0 w 30"/>
                <a:gd name="T1" fmla="*/ 0 h 30"/>
                <a:gd name="T2" fmla="*/ 0 w 30"/>
                <a:gd name="T3" fmla="*/ 0 h 30"/>
                <a:gd name="T4" fmla="*/ 30 w 30"/>
                <a:gd name="T5" fmla="*/ 30 h 30"/>
                <a:gd name="T6" fmla="*/ 30 w 30"/>
                <a:gd name="T7" fmla="*/ 30 h 30"/>
                <a:gd name="T8" fmla="*/ 0 w 30"/>
                <a:gd name="T9" fmla="*/ 0 h 30"/>
              </a:gdLst>
              <a:ahLst/>
              <a:cxnLst>
                <a:cxn ang="0">
                  <a:pos x="T0" y="T1"/>
                </a:cxn>
                <a:cxn ang="0">
                  <a:pos x="T2" y="T3"/>
                </a:cxn>
                <a:cxn ang="0">
                  <a:pos x="T4" y="T5"/>
                </a:cxn>
                <a:cxn ang="0">
                  <a:pos x="T6" y="T7"/>
                </a:cxn>
                <a:cxn ang="0">
                  <a:pos x="T8" y="T9"/>
                </a:cxn>
              </a:cxnLst>
              <a:rect l="0" t="0" r="r" b="b"/>
              <a:pathLst>
                <a:path w="30" h="30">
                  <a:moveTo>
                    <a:pt x="0" y="0"/>
                  </a:moveTo>
                  <a:lnTo>
                    <a:pt x="0" y="0"/>
                  </a:lnTo>
                  <a:lnTo>
                    <a:pt x="30" y="30"/>
                  </a:lnTo>
                  <a:lnTo>
                    <a:pt x="30" y="3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32" name="Freeform 681"/>
            <p:cNvSpPr>
              <a:spLocks noEditPoints="1"/>
            </p:cNvSpPr>
            <p:nvPr/>
          </p:nvSpPr>
          <p:spPr bwMode="auto">
            <a:xfrm>
              <a:off x="2486" y="3559"/>
              <a:ext cx="50" cy="50"/>
            </a:xfrm>
            <a:custGeom>
              <a:avLst/>
              <a:gdLst>
                <a:gd name="T0" fmla="*/ 38 w 50"/>
                <a:gd name="T1" fmla="*/ 40 h 50"/>
                <a:gd name="T2" fmla="*/ 38 w 50"/>
                <a:gd name="T3" fmla="*/ 40 h 50"/>
                <a:gd name="T4" fmla="*/ 50 w 50"/>
                <a:gd name="T5" fmla="*/ 50 h 50"/>
                <a:gd name="T6" fmla="*/ 50 w 50"/>
                <a:gd name="T7" fmla="*/ 50 h 50"/>
                <a:gd name="T8" fmla="*/ 38 w 50"/>
                <a:gd name="T9" fmla="*/ 40 h 50"/>
                <a:gd name="T10" fmla="*/ 0 w 50"/>
                <a:gd name="T11" fmla="*/ 0 h 50"/>
                <a:gd name="T12" fmla="*/ 0 w 50"/>
                <a:gd name="T13" fmla="*/ 0 h 50"/>
                <a:gd name="T14" fmla="*/ 20 w 50"/>
                <a:gd name="T15" fmla="*/ 22 h 50"/>
                <a:gd name="T16" fmla="*/ 20 w 50"/>
                <a:gd name="T17" fmla="*/ 22 h 50"/>
                <a:gd name="T18" fmla="*/ 0 w 50"/>
                <a:gd name="T19"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 h="50">
                  <a:moveTo>
                    <a:pt x="38" y="40"/>
                  </a:moveTo>
                  <a:lnTo>
                    <a:pt x="38" y="40"/>
                  </a:lnTo>
                  <a:lnTo>
                    <a:pt x="50" y="50"/>
                  </a:lnTo>
                  <a:lnTo>
                    <a:pt x="50" y="50"/>
                  </a:lnTo>
                  <a:lnTo>
                    <a:pt x="38" y="40"/>
                  </a:lnTo>
                  <a:close/>
                  <a:moveTo>
                    <a:pt x="0" y="0"/>
                  </a:moveTo>
                  <a:lnTo>
                    <a:pt x="0" y="0"/>
                  </a:lnTo>
                  <a:lnTo>
                    <a:pt x="20" y="22"/>
                  </a:lnTo>
                  <a:lnTo>
                    <a:pt x="20" y="22"/>
                  </a:lnTo>
                  <a:lnTo>
                    <a:pt x="0" y="0"/>
                  </a:lnTo>
                  <a:close/>
                </a:path>
              </a:pathLst>
            </a:custGeom>
            <a:solidFill>
              <a:srgbClr val="0074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33" name="Freeform 682"/>
            <p:cNvSpPr>
              <a:spLocks noEditPoints="1"/>
            </p:cNvSpPr>
            <p:nvPr/>
          </p:nvSpPr>
          <p:spPr bwMode="auto">
            <a:xfrm>
              <a:off x="2486" y="3559"/>
              <a:ext cx="50" cy="50"/>
            </a:xfrm>
            <a:custGeom>
              <a:avLst/>
              <a:gdLst>
                <a:gd name="T0" fmla="*/ 38 w 50"/>
                <a:gd name="T1" fmla="*/ 40 h 50"/>
                <a:gd name="T2" fmla="*/ 38 w 50"/>
                <a:gd name="T3" fmla="*/ 40 h 50"/>
                <a:gd name="T4" fmla="*/ 50 w 50"/>
                <a:gd name="T5" fmla="*/ 50 h 50"/>
                <a:gd name="T6" fmla="*/ 50 w 50"/>
                <a:gd name="T7" fmla="*/ 50 h 50"/>
                <a:gd name="T8" fmla="*/ 38 w 50"/>
                <a:gd name="T9" fmla="*/ 40 h 50"/>
                <a:gd name="T10" fmla="*/ 0 w 50"/>
                <a:gd name="T11" fmla="*/ 0 h 50"/>
                <a:gd name="T12" fmla="*/ 0 w 50"/>
                <a:gd name="T13" fmla="*/ 0 h 50"/>
                <a:gd name="T14" fmla="*/ 20 w 50"/>
                <a:gd name="T15" fmla="*/ 22 h 50"/>
                <a:gd name="T16" fmla="*/ 20 w 50"/>
                <a:gd name="T17" fmla="*/ 22 h 50"/>
                <a:gd name="T18" fmla="*/ 0 w 50"/>
                <a:gd name="T19"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 h="50">
                  <a:moveTo>
                    <a:pt x="38" y="40"/>
                  </a:moveTo>
                  <a:lnTo>
                    <a:pt x="38" y="40"/>
                  </a:lnTo>
                  <a:lnTo>
                    <a:pt x="50" y="50"/>
                  </a:lnTo>
                  <a:lnTo>
                    <a:pt x="50" y="50"/>
                  </a:lnTo>
                  <a:lnTo>
                    <a:pt x="38" y="40"/>
                  </a:lnTo>
                  <a:moveTo>
                    <a:pt x="0" y="0"/>
                  </a:moveTo>
                  <a:lnTo>
                    <a:pt x="0" y="0"/>
                  </a:lnTo>
                  <a:lnTo>
                    <a:pt x="20" y="22"/>
                  </a:lnTo>
                  <a:lnTo>
                    <a:pt x="20" y="22"/>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34" name="Freeform 683"/>
            <p:cNvSpPr>
              <a:spLocks/>
            </p:cNvSpPr>
            <p:nvPr/>
          </p:nvSpPr>
          <p:spPr bwMode="auto">
            <a:xfrm>
              <a:off x="2506" y="3581"/>
              <a:ext cx="18" cy="18"/>
            </a:xfrm>
            <a:custGeom>
              <a:avLst/>
              <a:gdLst>
                <a:gd name="T0" fmla="*/ 0 w 18"/>
                <a:gd name="T1" fmla="*/ 0 h 18"/>
                <a:gd name="T2" fmla="*/ 0 w 18"/>
                <a:gd name="T3" fmla="*/ 0 h 18"/>
                <a:gd name="T4" fmla="*/ 18 w 18"/>
                <a:gd name="T5" fmla="*/ 18 h 18"/>
                <a:gd name="T6" fmla="*/ 18 w 18"/>
                <a:gd name="T7" fmla="*/ 18 h 18"/>
                <a:gd name="T8" fmla="*/ 0 w 18"/>
                <a:gd name="T9" fmla="*/ 0 h 18"/>
              </a:gdLst>
              <a:ahLst/>
              <a:cxnLst>
                <a:cxn ang="0">
                  <a:pos x="T0" y="T1"/>
                </a:cxn>
                <a:cxn ang="0">
                  <a:pos x="T2" y="T3"/>
                </a:cxn>
                <a:cxn ang="0">
                  <a:pos x="T4" y="T5"/>
                </a:cxn>
                <a:cxn ang="0">
                  <a:pos x="T6" y="T7"/>
                </a:cxn>
                <a:cxn ang="0">
                  <a:pos x="T8" y="T9"/>
                </a:cxn>
              </a:cxnLst>
              <a:rect l="0" t="0" r="r" b="b"/>
              <a:pathLst>
                <a:path w="18" h="18">
                  <a:moveTo>
                    <a:pt x="0" y="0"/>
                  </a:moveTo>
                  <a:lnTo>
                    <a:pt x="0" y="0"/>
                  </a:lnTo>
                  <a:lnTo>
                    <a:pt x="18" y="18"/>
                  </a:lnTo>
                  <a:lnTo>
                    <a:pt x="18" y="18"/>
                  </a:lnTo>
                  <a:lnTo>
                    <a:pt x="0" y="0"/>
                  </a:lnTo>
                  <a:close/>
                </a:path>
              </a:pathLst>
            </a:custGeom>
            <a:solidFill>
              <a:srgbClr val="0068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35" name="Freeform 684"/>
            <p:cNvSpPr>
              <a:spLocks/>
            </p:cNvSpPr>
            <p:nvPr/>
          </p:nvSpPr>
          <p:spPr bwMode="auto">
            <a:xfrm>
              <a:off x="2506" y="3581"/>
              <a:ext cx="18" cy="18"/>
            </a:xfrm>
            <a:custGeom>
              <a:avLst/>
              <a:gdLst>
                <a:gd name="T0" fmla="*/ 0 w 18"/>
                <a:gd name="T1" fmla="*/ 0 h 18"/>
                <a:gd name="T2" fmla="*/ 0 w 18"/>
                <a:gd name="T3" fmla="*/ 0 h 18"/>
                <a:gd name="T4" fmla="*/ 18 w 18"/>
                <a:gd name="T5" fmla="*/ 18 h 18"/>
                <a:gd name="T6" fmla="*/ 18 w 18"/>
                <a:gd name="T7" fmla="*/ 18 h 18"/>
                <a:gd name="T8" fmla="*/ 0 w 18"/>
                <a:gd name="T9" fmla="*/ 0 h 18"/>
              </a:gdLst>
              <a:ahLst/>
              <a:cxnLst>
                <a:cxn ang="0">
                  <a:pos x="T0" y="T1"/>
                </a:cxn>
                <a:cxn ang="0">
                  <a:pos x="T2" y="T3"/>
                </a:cxn>
                <a:cxn ang="0">
                  <a:pos x="T4" y="T5"/>
                </a:cxn>
                <a:cxn ang="0">
                  <a:pos x="T6" y="T7"/>
                </a:cxn>
                <a:cxn ang="0">
                  <a:pos x="T8" y="T9"/>
                </a:cxn>
              </a:cxnLst>
              <a:rect l="0" t="0" r="r" b="b"/>
              <a:pathLst>
                <a:path w="18" h="18">
                  <a:moveTo>
                    <a:pt x="0" y="0"/>
                  </a:moveTo>
                  <a:lnTo>
                    <a:pt x="0" y="0"/>
                  </a:lnTo>
                  <a:lnTo>
                    <a:pt x="18" y="18"/>
                  </a:lnTo>
                  <a:lnTo>
                    <a:pt x="18" y="18"/>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36" name="Freeform 685"/>
            <p:cNvSpPr>
              <a:spLocks/>
            </p:cNvSpPr>
            <p:nvPr/>
          </p:nvSpPr>
          <p:spPr bwMode="auto">
            <a:xfrm>
              <a:off x="2536" y="3609"/>
              <a:ext cx="16" cy="16"/>
            </a:xfrm>
            <a:custGeom>
              <a:avLst/>
              <a:gdLst>
                <a:gd name="T0" fmla="*/ 0 w 16"/>
                <a:gd name="T1" fmla="*/ 0 h 16"/>
                <a:gd name="T2" fmla="*/ 0 w 16"/>
                <a:gd name="T3" fmla="*/ 0 h 16"/>
                <a:gd name="T4" fmla="*/ 16 w 16"/>
                <a:gd name="T5" fmla="*/ 16 h 16"/>
                <a:gd name="T6" fmla="*/ 0 w 16"/>
                <a:gd name="T7" fmla="*/ 0 h 16"/>
              </a:gdLst>
              <a:ahLst/>
              <a:cxnLst>
                <a:cxn ang="0">
                  <a:pos x="T0" y="T1"/>
                </a:cxn>
                <a:cxn ang="0">
                  <a:pos x="T2" y="T3"/>
                </a:cxn>
                <a:cxn ang="0">
                  <a:pos x="T4" y="T5"/>
                </a:cxn>
                <a:cxn ang="0">
                  <a:pos x="T6" y="T7"/>
                </a:cxn>
              </a:cxnLst>
              <a:rect l="0" t="0" r="r" b="b"/>
              <a:pathLst>
                <a:path w="16" h="16">
                  <a:moveTo>
                    <a:pt x="0" y="0"/>
                  </a:moveTo>
                  <a:lnTo>
                    <a:pt x="0" y="0"/>
                  </a:lnTo>
                  <a:lnTo>
                    <a:pt x="16" y="16"/>
                  </a:lnTo>
                  <a:lnTo>
                    <a:pt x="0" y="0"/>
                  </a:lnTo>
                  <a:close/>
                </a:path>
              </a:pathLst>
            </a:custGeom>
            <a:solidFill>
              <a:srgbClr val="0068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37" name="Freeform 686"/>
            <p:cNvSpPr>
              <a:spLocks/>
            </p:cNvSpPr>
            <p:nvPr/>
          </p:nvSpPr>
          <p:spPr bwMode="auto">
            <a:xfrm>
              <a:off x="2536" y="3609"/>
              <a:ext cx="16" cy="16"/>
            </a:xfrm>
            <a:custGeom>
              <a:avLst/>
              <a:gdLst>
                <a:gd name="T0" fmla="*/ 0 w 16"/>
                <a:gd name="T1" fmla="*/ 0 h 16"/>
                <a:gd name="T2" fmla="*/ 0 w 16"/>
                <a:gd name="T3" fmla="*/ 0 h 16"/>
                <a:gd name="T4" fmla="*/ 16 w 16"/>
                <a:gd name="T5" fmla="*/ 16 h 16"/>
                <a:gd name="T6" fmla="*/ 0 w 16"/>
                <a:gd name="T7" fmla="*/ 0 h 16"/>
              </a:gdLst>
              <a:ahLst/>
              <a:cxnLst>
                <a:cxn ang="0">
                  <a:pos x="T0" y="T1"/>
                </a:cxn>
                <a:cxn ang="0">
                  <a:pos x="T2" y="T3"/>
                </a:cxn>
                <a:cxn ang="0">
                  <a:pos x="T4" y="T5"/>
                </a:cxn>
                <a:cxn ang="0">
                  <a:pos x="T6" y="T7"/>
                </a:cxn>
              </a:cxnLst>
              <a:rect l="0" t="0" r="r" b="b"/>
              <a:pathLst>
                <a:path w="16" h="16">
                  <a:moveTo>
                    <a:pt x="0" y="0"/>
                  </a:moveTo>
                  <a:lnTo>
                    <a:pt x="0" y="0"/>
                  </a:lnTo>
                  <a:lnTo>
                    <a:pt x="16" y="16"/>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38" name="Freeform 687"/>
            <p:cNvSpPr>
              <a:spLocks/>
            </p:cNvSpPr>
            <p:nvPr/>
          </p:nvSpPr>
          <p:spPr bwMode="auto">
            <a:xfrm>
              <a:off x="2804" y="3767"/>
              <a:ext cx="10" cy="10"/>
            </a:xfrm>
            <a:custGeom>
              <a:avLst/>
              <a:gdLst>
                <a:gd name="T0" fmla="*/ 10 w 10"/>
                <a:gd name="T1" fmla="*/ 0 h 10"/>
                <a:gd name="T2" fmla="*/ 0 w 10"/>
                <a:gd name="T3" fmla="*/ 10 h 10"/>
                <a:gd name="T4" fmla="*/ 10 w 10"/>
                <a:gd name="T5" fmla="*/ 0 h 10"/>
              </a:gdLst>
              <a:ahLst/>
              <a:cxnLst>
                <a:cxn ang="0">
                  <a:pos x="T0" y="T1"/>
                </a:cxn>
                <a:cxn ang="0">
                  <a:pos x="T2" y="T3"/>
                </a:cxn>
                <a:cxn ang="0">
                  <a:pos x="T4" y="T5"/>
                </a:cxn>
              </a:cxnLst>
              <a:rect l="0" t="0" r="r" b="b"/>
              <a:pathLst>
                <a:path w="10" h="10">
                  <a:moveTo>
                    <a:pt x="10" y="0"/>
                  </a:moveTo>
                  <a:lnTo>
                    <a:pt x="0" y="10"/>
                  </a:lnTo>
                  <a:lnTo>
                    <a:pt x="10" y="0"/>
                  </a:lnTo>
                  <a:close/>
                </a:path>
              </a:pathLst>
            </a:custGeom>
            <a:solidFill>
              <a:srgbClr val="0074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39" name="Freeform 688"/>
            <p:cNvSpPr>
              <a:spLocks/>
            </p:cNvSpPr>
            <p:nvPr/>
          </p:nvSpPr>
          <p:spPr bwMode="auto">
            <a:xfrm>
              <a:off x="2804" y="3767"/>
              <a:ext cx="10" cy="10"/>
            </a:xfrm>
            <a:custGeom>
              <a:avLst/>
              <a:gdLst>
                <a:gd name="T0" fmla="*/ 10 w 10"/>
                <a:gd name="T1" fmla="*/ 0 h 10"/>
                <a:gd name="T2" fmla="*/ 0 w 10"/>
                <a:gd name="T3" fmla="*/ 10 h 10"/>
                <a:gd name="T4" fmla="*/ 10 w 10"/>
                <a:gd name="T5" fmla="*/ 0 h 10"/>
              </a:gdLst>
              <a:ahLst/>
              <a:cxnLst>
                <a:cxn ang="0">
                  <a:pos x="T0" y="T1"/>
                </a:cxn>
                <a:cxn ang="0">
                  <a:pos x="T2" y="T3"/>
                </a:cxn>
                <a:cxn ang="0">
                  <a:pos x="T4" y="T5"/>
                </a:cxn>
              </a:cxnLst>
              <a:rect l="0" t="0" r="r" b="b"/>
              <a:pathLst>
                <a:path w="10" h="10">
                  <a:moveTo>
                    <a:pt x="10" y="0"/>
                  </a:moveTo>
                  <a:lnTo>
                    <a:pt x="0" y="10"/>
                  </a:lnTo>
                  <a:lnTo>
                    <a:pt x="1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40" name="Freeform 689"/>
            <p:cNvSpPr>
              <a:spLocks/>
            </p:cNvSpPr>
            <p:nvPr/>
          </p:nvSpPr>
          <p:spPr bwMode="auto">
            <a:xfrm>
              <a:off x="2742" y="3815"/>
              <a:ext cx="26" cy="6"/>
            </a:xfrm>
            <a:custGeom>
              <a:avLst/>
              <a:gdLst>
                <a:gd name="T0" fmla="*/ 13 w 13"/>
                <a:gd name="T1" fmla="*/ 0 h 3"/>
                <a:gd name="T2" fmla="*/ 6 w 13"/>
                <a:gd name="T3" fmla="*/ 3 h 3"/>
                <a:gd name="T4" fmla="*/ 0 w 13"/>
                <a:gd name="T5" fmla="*/ 0 h 3"/>
                <a:gd name="T6" fmla="*/ 1 w 13"/>
                <a:gd name="T7" fmla="*/ 1 h 3"/>
                <a:gd name="T8" fmla="*/ 6 w 13"/>
                <a:gd name="T9" fmla="*/ 3 h 3"/>
                <a:gd name="T10" fmla="*/ 11 w 13"/>
                <a:gd name="T11" fmla="*/ 1 h 3"/>
                <a:gd name="T12" fmla="*/ 13 w 13"/>
                <a:gd name="T13" fmla="*/ 0 h 3"/>
              </a:gdLst>
              <a:ahLst/>
              <a:cxnLst>
                <a:cxn ang="0">
                  <a:pos x="T0" y="T1"/>
                </a:cxn>
                <a:cxn ang="0">
                  <a:pos x="T2" y="T3"/>
                </a:cxn>
                <a:cxn ang="0">
                  <a:pos x="T4" y="T5"/>
                </a:cxn>
                <a:cxn ang="0">
                  <a:pos x="T6" y="T7"/>
                </a:cxn>
                <a:cxn ang="0">
                  <a:pos x="T8" y="T9"/>
                </a:cxn>
                <a:cxn ang="0">
                  <a:pos x="T10" y="T11"/>
                </a:cxn>
                <a:cxn ang="0">
                  <a:pos x="T12" y="T13"/>
                </a:cxn>
              </a:cxnLst>
              <a:rect l="0" t="0" r="r" b="b"/>
              <a:pathLst>
                <a:path w="13" h="3">
                  <a:moveTo>
                    <a:pt x="13" y="0"/>
                  </a:moveTo>
                  <a:cubicBezTo>
                    <a:pt x="11" y="2"/>
                    <a:pt x="8" y="3"/>
                    <a:pt x="6" y="3"/>
                  </a:cubicBezTo>
                  <a:cubicBezTo>
                    <a:pt x="4" y="3"/>
                    <a:pt x="1" y="2"/>
                    <a:pt x="0" y="0"/>
                  </a:cubicBezTo>
                  <a:cubicBezTo>
                    <a:pt x="1" y="1"/>
                    <a:pt x="1" y="1"/>
                    <a:pt x="1" y="1"/>
                  </a:cubicBezTo>
                  <a:cubicBezTo>
                    <a:pt x="2" y="3"/>
                    <a:pt x="4" y="3"/>
                    <a:pt x="6" y="3"/>
                  </a:cubicBezTo>
                  <a:cubicBezTo>
                    <a:pt x="8" y="3"/>
                    <a:pt x="10" y="3"/>
                    <a:pt x="11" y="1"/>
                  </a:cubicBezTo>
                  <a:cubicBezTo>
                    <a:pt x="13" y="0"/>
                    <a:pt x="13" y="0"/>
                    <a:pt x="13" y="0"/>
                  </a:cubicBezTo>
                </a:path>
              </a:pathLst>
            </a:custGeom>
            <a:solidFill>
              <a:srgbClr val="0343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41" name="Freeform 690"/>
            <p:cNvSpPr>
              <a:spLocks/>
            </p:cNvSpPr>
            <p:nvPr/>
          </p:nvSpPr>
          <p:spPr bwMode="auto">
            <a:xfrm>
              <a:off x="2356" y="3363"/>
              <a:ext cx="458" cy="458"/>
            </a:xfrm>
            <a:custGeom>
              <a:avLst/>
              <a:gdLst>
                <a:gd name="T0" fmla="*/ 27 w 229"/>
                <a:gd name="T1" fmla="*/ 0 h 229"/>
                <a:gd name="T2" fmla="*/ 3 w 229"/>
                <a:gd name="T3" fmla="*/ 23 h 229"/>
                <a:gd name="T4" fmla="*/ 2 w 229"/>
                <a:gd name="T5" fmla="*/ 25 h 229"/>
                <a:gd name="T6" fmla="*/ 2 w 229"/>
                <a:gd name="T7" fmla="*/ 35 h 229"/>
                <a:gd name="T8" fmla="*/ 3 w 229"/>
                <a:gd name="T9" fmla="*/ 37 h 229"/>
                <a:gd name="T10" fmla="*/ 27 w 229"/>
                <a:gd name="T11" fmla="*/ 60 h 229"/>
                <a:gd name="T12" fmla="*/ 42 w 229"/>
                <a:gd name="T13" fmla="*/ 75 h 229"/>
                <a:gd name="T14" fmla="*/ 65 w 229"/>
                <a:gd name="T15" fmla="*/ 98 h 229"/>
                <a:gd name="T16" fmla="*/ 75 w 229"/>
                <a:gd name="T17" fmla="*/ 109 h 229"/>
                <a:gd name="T18" fmla="*/ 84 w 229"/>
                <a:gd name="T19" fmla="*/ 118 h 229"/>
                <a:gd name="T20" fmla="*/ 90 w 229"/>
                <a:gd name="T21" fmla="*/ 123 h 229"/>
                <a:gd name="T22" fmla="*/ 98 w 229"/>
                <a:gd name="T23" fmla="*/ 131 h 229"/>
                <a:gd name="T24" fmla="*/ 193 w 229"/>
                <a:gd name="T25" fmla="*/ 226 h 229"/>
                <a:gd name="T26" fmla="*/ 199 w 229"/>
                <a:gd name="T27" fmla="*/ 229 h 229"/>
                <a:gd name="T28" fmla="*/ 206 w 229"/>
                <a:gd name="T29" fmla="*/ 226 h 229"/>
                <a:gd name="T30" fmla="*/ 224 w 229"/>
                <a:gd name="T31" fmla="*/ 207 h 229"/>
                <a:gd name="T32" fmla="*/ 229 w 229"/>
                <a:gd name="T33" fmla="*/ 202 h 229"/>
                <a:gd name="T34" fmla="*/ 27 w 229"/>
                <a:gd name="T35" fmla="*/ 0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29" h="229">
                  <a:moveTo>
                    <a:pt x="27" y="0"/>
                  </a:moveTo>
                  <a:cubicBezTo>
                    <a:pt x="3" y="23"/>
                    <a:pt x="3" y="23"/>
                    <a:pt x="3" y="23"/>
                  </a:cubicBezTo>
                  <a:cubicBezTo>
                    <a:pt x="3" y="24"/>
                    <a:pt x="2" y="24"/>
                    <a:pt x="2" y="25"/>
                  </a:cubicBezTo>
                  <a:cubicBezTo>
                    <a:pt x="0" y="28"/>
                    <a:pt x="0" y="32"/>
                    <a:pt x="2" y="35"/>
                  </a:cubicBezTo>
                  <a:cubicBezTo>
                    <a:pt x="2" y="36"/>
                    <a:pt x="3" y="36"/>
                    <a:pt x="3" y="37"/>
                  </a:cubicBezTo>
                  <a:cubicBezTo>
                    <a:pt x="27" y="60"/>
                    <a:pt x="27" y="60"/>
                    <a:pt x="27" y="60"/>
                  </a:cubicBezTo>
                  <a:cubicBezTo>
                    <a:pt x="42" y="75"/>
                    <a:pt x="42" y="75"/>
                    <a:pt x="42" y="75"/>
                  </a:cubicBezTo>
                  <a:cubicBezTo>
                    <a:pt x="65" y="98"/>
                    <a:pt x="65" y="98"/>
                    <a:pt x="65" y="98"/>
                  </a:cubicBezTo>
                  <a:cubicBezTo>
                    <a:pt x="75" y="109"/>
                    <a:pt x="75" y="109"/>
                    <a:pt x="75" y="109"/>
                  </a:cubicBezTo>
                  <a:cubicBezTo>
                    <a:pt x="84" y="118"/>
                    <a:pt x="84" y="118"/>
                    <a:pt x="84" y="118"/>
                  </a:cubicBezTo>
                  <a:cubicBezTo>
                    <a:pt x="90" y="123"/>
                    <a:pt x="90" y="123"/>
                    <a:pt x="90" y="123"/>
                  </a:cubicBezTo>
                  <a:cubicBezTo>
                    <a:pt x="98" y="131"/>
                    <a:pt x="98" y="131"/>
                    <a:pt x="98" y="131"/>
                  </a:cubicBezTo>
                  <a:cubicBezTo>
                    <a:pt x="193" y="226"/>
                    <a:pt x="193" y="226"/>
                    <a:pt x="193" y="226"/>
                  </a:cubicBezTo>
                  <a:cubicBezTo>
                    <a:pt x="194" y="228"/>
                    <a:pt x="197" y="229"/>
                    <a:pt x="199" y="229"/>
                  </a:cubicBezTo>
                  <a:cubicBezTo>
                    <a:pt x="201" y="229"/>
                    <a:pt x="204" y="228"/>
                    <a:pt x="206" y="226"/>
                  </a:cubicBezTo>
                  <a:cubicBezTo>
                    <a:pt x="224" y="207"/>
                    <a:pt x="224" y="207"/>
                    <a:pt x="224" y="207"/>
                  </a:cubicBezTo>
                  <a:cubicBezTo>
                    <a:pt x="229" y="202"/>
                    <a:pt x="229" y="202"/>
                    <a:pt x="229" y="202"/>
                  </a:cubicBezTo>
                  <a:cubicBezTo>
                    <a:pt x="27" y="0"/>
                    <a:pt x="27" y="0"/>
                    <a:pt x="27" y="0"/>
                  </a:cubicBezTo>
                </a:path>
              </a:pathLst>
            </a:custGeom>
            <a:solidFill>
              <a:srgbClr val="2424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42" name="Freeform 691"/>
            <p:cNvSpPr>
              <a:spLocks noEditPoints="1"/>
            </p:cNvSpPr>
            <p:nvPr/>
          </p:nvSpPr>
          <p:spPr bwMode="auto">
            <a:xfrm>
              <a:off x="1700" y="2654"/>
              <a:ext cx="824" cy="823"/>
            </a:xfrm>
            <a:custGeom>
              <a:avLst/>
              <a:gdLst>
                <a:gd name="T0" fmla="*/ 96 w 412"/>
                <a:gd name="T1" fmla="*/ 96 h 412"/>
                <a:gd name="T2" fmla="*/ 316 w 412"/>
                <a:gd name="T3" fmla="*/ 96 h 412"/>
                <a:gd name="T4" fmla="*/ 316 w 412"/>
                <a:gd name="T5" fmla="*/ 316 h 412"/>
                <a:gd name="T6" fmla="*/ 96 w 412"/>
                <a:gd name="T7" fmla="*/ 316 h 412"/>
                <a:gd name="T8" fmla="*/ 96 w 412"/>
                <a:gd name="T9" fmla="*/ 96 h 412"/>
                <a:gd name="T10" fmla="*/ 73 w 412"/>
                <a:gd name="T11" fmla="*/ 73 h 412"/>
                <a:gd name="T12" fmla="*/ 73 w 412"/>
                <a:gd name="T13" fmla="*/ 339 h 412"/>
                <a:gd name="T14" fmla="*/ 339 w 412"/>
                <a:gd name="T15" fmla="*/ 339 h 412"/>
                <a:gd name="T16" fmla="*/ 339 w 412"/>
                <a:gd name="T17" fmla="*/ 73 h 412"/>
                <a:gd name="T18" fmla="*/ 73 w 412"/>
                <a:gd name="T19" fmla="*/ 73 h 4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12" h="412">
                  <a:moveTo>
                    <a:pt x="96" y="96"/>
                  </a:moveTo>
                  <a:cubicBezTo>
                    <a:pt x="157" y="36"/>
                    <a:pt x="255" y="36"/>
                    <a:pt x="316" y="96"/>
                  </a:cubicBezTo>
                  <a:cubicBezTo>
                    <a:pt x="376" y="157"/>
                    <a:pt x="376" y="255"/>
                    <a:pt x="316" y="316"/>
                  </a:cubicBezTo>
                  <a:cubicBezTo>
                    <a:pt x="255" y="376"/>
                    <a:pt x="157" y="376"/>
                    <a:pt x="96" y="316"/>
                  </a:cubicBezTo>
                  <a:cubicBezTo>
                    <a:pt x="36" y="255"/>
                    <a:pt x="36" y="157"/>
                    <a:pt x="96" y="96"/>
                  </a:cubicBezTo>
                  <a:moveTo>
                    <a:pt x="73" y="73"/>
                  </a:moveTo>
                  <a:cubicBezTo>
                    <a:pt x="0" y="147"/>
                    <a:pt x="0" y="266"/>
                    <a:pt x="73" y="339"/>
                  </a:cubicBezTo>
                  <a:cubicBezTo>
                    <a:pt x="147" y="412"/>
                    <a:pt x="266" y="412"/>
                    <a:pt x="339" y="339"/>
                  </a:cubicBezTo>
                  <a:cubicBezTo>
                    <a:pt x="412" y="266"/>
                    <a:pt x="412" y="147"/>
                    <a:pt x="339" y="73"/>
                  </a:cubicBezTo>
                  <a:cubicBezTo>
                    <a:pt x="266" y="0"/>
                    <a:pt x="147" y="0"/>
                    <a:pt x="73" y="73"/>
                  </a:cubicBezTo>
                </a:path>
              </a:pathLst>
            </a:custGeom>
            <a:solidFill>
              <a:srgbClr val="93929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43" name="Freeform 692"/>
            <p:cNvSpPr>
              <a:spLocks noEditPoints="1"/>
            </p:cNvSpPr>
            <p:nvPr/>
          </p:nvSpPr>
          <p:spPr bwMode="auto">
            <a:xfrm>
              <a:off x="1892" y="3285"/>
              <a:ext cx="220" cy="90"/>
            </a:xfrm>
            <a:custGeom>
              <a:avLst/>
              <a:gdLst>
                <a:gd name="T0" fmla="*/ 43 w 110"/>
                <a:gd name="T1" fmla="*/ 30 h 45"/>
                <a:gd name="T2" fmla="*/ 43 w 110"/>
                <a:gd name="T3" fmla="*/ 30 h 45"/>
                <a:gd name="T4" fmla="*/ 110 w 110"/>
                <a:gd name="T5" fmla="*/ 45 h 45"/>
                <a:gd name="T6" fmla="*/ 110 w 110"/>
                <a:gd name="T7" fmla="*/ 45 h 45"/>
                <a:gd name="T8" fmla="*/ 43 w 110"/>
                <a:gd name="T9" fmla="*/ 30 h 45"/>
                <a:gd name="T10" fmla="*/ 29 w 110"/>
                <a:gd name="T11" fmla="*/ 22 h 45"/>
                <a:gd name="T12" fmla="*/ 29 w 110"/>
                <a:gd name="T13" fmla="*/ 22 h 45"/>
                <a:gd name="T14" fmla="*/ 38 w 110"/>
                <a:gd name="T15" fmla="*/ 27 h 45"/>
                <a:gd name="T16" fmla="*/ 38 w 110"/>
                <a:gd name="T17" fmla="*/ 27 h 45"/>
                <a:gd name="T18" fmla="*/ 29 w 110"/>
                <a:gd name="T19" fmla="*/ 22 h 45"/>
                <a:gd name="T20" fmla="*/ 15 w 110"/>
                <a:gd name="T21" fmla="*/ 13 h 45"/>
                <a:gd name="T22" fmla="*/ 15 w 110"/>
                <a:gd name="T23" fmla="*/ 13 h 45"/>
                <a:gd name="T24" fmla="*/ 24 w 110"/>
                <a:gd name="T25" fmla="*/ 19 h 45"/>
                <a:gd name="T26" fmla="*/ 24 w 110"/>
                <a:gd name="T27" fmla="*/ 19 h 45"/>
                <a:gd name="T28" fmla="*/ 15 w 110"/>
                <a:gd name="T29" fmla="*/ 13 h 45"/>
                <a:gd name="T30" fmla="*/ 0 w 110"/>
                <a:gd name="T31" fmla="*/ 0 h 45"/>
                <a:gd name="T32" fmla="*/ 0 w 110"/>
                <a:gd name="T33" fmla="*/ 0 h 45"/>
                <a:gd name="T34" fmla="*/ 11 w 110"/>
                <a:gd name="T35" fmla="*/ 10 h 45"/>
                <a:gd name="T36" fmla="*/ 11 w 110"/>
                <a:gd name="T37" fmla="*/ 10 h 45"/>
                <a:gd name="T38" fmla="*/ 0 w 110"/>
                <a:gd name="T39" fmla="*/ 0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0" h="45">
                  <a:moveTo>
                    <a:pt x="43" y="30"/>
                  </a:moveTo>
                  <a:cubicBezTo>
                    <a:pt x="43" y="30"/>
                    <a:pt x="43" y="30"/>
                    <a:pt x="43" y="30"/>
                  </a:cubicBezTo>
                  <a:cubicBezTo>
                    <a:pt x="64" y="40"/>
                    <a:pt x="87" y="45"/>
                    <a:pt x="110" y="45"/>
                  </a:cubicBezTo>
                  <a:cubicBezTo>
                    <a:pt x="110" y="45"/>
                    <a:pt x="110" y="45"/>
                    <a:pt x="110" y="45"/>
                  </a:cubicBezTo>
                  <a:cubicBezTo>
                    <a:pt x="87" y="45"/>
                    <a:pt x="64" y="40"/>
                    <a:pt x="43" y="30"/>
                  </a:cubicBezTo>
                  <a:moveTo>
                    <a:pt x="29" y="22"/>
                  </a:moveTo>
                  <a:cubicBezTo>
                    <a:pt x="29" y="22"/>
                    <a:pt x="29" y="22"/>
                    <a:pt x="29" y="22"/>
                  </a:cubicBezTo>
                  <a:cubicBezTo>
                    <a:pt x="32" y="24"/>
                    <a:pt x="35" y="26"/>
                    <a:pt x="38" y="27"/>
                  </a:cubicBezTo>
                  <a:cubicBezTo>
                    <a:pt x="38" y="27"/>
                    <a:pt x="38" y="27"/>
                    <a:pt x="38" y="27"/>
                  </a:cubicBezTo>
                  <a:cubicBezTo>
                    <a:pt x="35" y="26"/>
                    <a:pt x="32" y="24"/>
                    <a:pt x="29" y="22"/>
                  </a:cubicBezTo>
                  <a:moveTo>
                    <a:pt x="15" y="13"/>
                  </a:moveTo>
                  <a:cubicBezTo>
                    <a:pt x="15" y="13"/>
                    <a:pt x="15" y="13"/>
                    <a:pt x="15" y="13"/>
                  </a:cubicBezTo>
                  <a:cubicBezTo>
                    <a:pt x="18" y="15"/>
                    <a:pt x="21" y="17"/>
                    <a:pt x="24" y="19"/>
                  </a:cubicBezTo>
                  <a:cubicBezTo>
                    <a:pt x="24" y="19"/>
                    <a:pt x="24" y="19"/>
                    <a:pt x="24" y="19"/>
                  </a:cubicBezTo>
                  <a:cubicBezTo>
                    <a:pt x="21" y="17"/>
                    <a:pt x="18" y="15"/>
                    <a:pt x="15" y="13"/>
                  </a:cubicBezTo>
                  <a:moveTo>
                    <a:pt x="0" y="0"/>
                  </a:moveTo>
                  <a:cubicBezTo>
                    <a:pt x="0" y="0"/>
                    <a:pt x="0" y="0"/>
                    <a:pt x="0" y="0"/>
                  </a:cubicBezTo>
                  <a:cubicBezTo>
                    <a:pt x="4" y="3"/>
                    <a:pt x="8" y="7"/>
                    <a:pt x="11" y="10"/>
                  </a:cubicBezTo>
                  <a:cubicBezTo>
                    <a:pt x="11" y="10"/>
                    <a:pt x="11" y="10"/>
                    <a:pt x="11" y="10"/>
                  </a:cubicBezTo>
                  <a:cubicBezTo>
                    <a:pt x="8" y="7"/>
                    <a:pt x="4" y="3"/>
                    <a:pt x="0" y="0"/>
                  </a:cubicBezTo>
                </a:path>
              </a:pathLst>
            </a:custGeom>
            <a:solidFill>
              <a:srgbClr val="2B6C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44" name="Freeform 693"/>
            <p:cNvSpPr>
              <a:spLocks noEditPoints="1"/>
            </p:cNvSpPr>
            <p:nvPr/>
          </p:nvSpPr>
          <p:spPr bwMode="auto">
            <a:xfrm>
              <a:off x="1914" y="3305"/>
              <a:ext cx="64" cy="40"/>
            </a:xfrm>
            <a:custGeom>
              <a:avLst/>
              <a:gdLst>
                <a:gd name="T0" fmla="*/ 27 w 32"/>
                <a:gd name="T1" fmla="*/ 17 h 20"/>
                <a:gd name="T2" fmla="*/ 27 w 32"/>
                <a:gd name="T3" fmla="*/ 17 h 20"/>
                <a:gd name="T4" fmla="*/ 32 w 32"/>
                <a:gd name="T5" fmla="*/ 20 h 20"/>
                <a:gd name="T6" fmla="*/ 32 w 32"/>
                <a:gd name="T7" fmla="*/ 20 h 20"/>
                <a:gd name="T8" fmla="*/ 27 w 32"/>
                <a:gd name="T9" fmla="*/ 17 h 20"/>
                <a:gd name="T10" fmla="*/ 13 w 32"/>
                <a:gd name="T11" fmla="*/ 9 h 20"/>
                <a:gd name="T12" fmla="*/ 13 w 32"/>
                <a:gd name="T13" fmla="*/ 9 h 20"/>
                <a:gd name="T14" fmla="*/ 18 w 32"/>
                <a:gd name="T15" fmla="*/ 12 h 20"/>
                <a:gd name="T16" fmla="*/ 18 w 32"/>
                <a:gd name="T17" fmla="*/ 12 h 20"/>
                <a:gd name="T18" fmla="*/ 13 w 32"/>
                <a:gd name="T19" fmla="*/ 9 h 20"/>
                <a:gd name="T20" fmla="*/ 0 w 32"/>
                <a:gd name="T21" fmla="*/ 0 h 20"/>
                <a:gd name="T22" fmla="*/ 0 w 32"/>
                <a:gd name="T23" fmla="*/ 0 h 20"/>
                <a:gd name="T24" fmla="*/ 4 w 32"/>
                <a:gd name="T25" fmla="*/ 3 h 20"/>
                <a:gd name="T26" fmla="*/ 4 w 32"/>
                <a:gd name="T27" fmla="*/ 3 h 20"/>
                <a:gd name="T28" fmla="*/ 0 w 32"/>
                <a:gd name="T29"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 h="20">
                  <a:moveTo>
                    <a:pt x="27" y="17"/>
                  </a:moveTo>
                  <a:cubicBezTo>
                    <a:pt x="27" y="17"/>
                    <a:pt x="27" y="17"/>
                    <a:pt x="27" y="17"/>
                  </a:cubicBezTo>
                  <a:cubicBezTo>
                    <a:pt x="29" y="18"/>
                    <a:pt x="30" y="19"/>
                    <a:pt x="32" y="20"/>
                  </a:cubicBezTo>
                  <a:cubicBezTo>
                    <a:pt x="32" y="20"/>
                    <a:pt x="32" y="20"/>
                    <a:pt x="32" y="20"/>
                  </a:cubicBezTo>
                  <a:cubicBezTo>
                    <a:pt x="30" y="19"/>
                    <a:pt x="29" y="18"/>
                    <a:pt x="27" y="17"/>
                  </a:cubicBezTo>
                  <a:moveTo>
                    <a:pt x="13" y="9"/>
                  </a:moveTo>
                  <a:cubicBezTo>
                    <a:pt x="13" y="9"/>
                    <a:pt x="13" y="9"/>
                    <a:pt x="13" y="9"/>
                  </a:cubicBezTo>
                  <a:cubicBezTo>
                    <a:pt x="15" y="10"/>
                    <a:pt x="16" y="11"/>
                    <a:pt x="18" y="12"/>
                  </a:cubicBezTo>
                  <a:cubicBezTo>
                    <a:pt x="18" y="12"/>
                    <a:pt x="18" y="12"/>
                    <a:pt x="18" y="12"/>
                  </a:cubicBezTo>
                  <a:cubicBezTo>
                    <a:pt x="16" y="11"/>
                    <a:pt x="15" y="10"/>
                    <a:pt x="13" y="9"/>
                  </a:cubicBezTo>
                  <a:moveTo>
                    <a:pt x="0" y="0"/>
                  </a:moveTo>
                  <a:cubicBezTo>
                    <a:pt x="0" y="0"/>
                    <a:pt x="0" y="0"/>
                    <a:pt x="0" y="0"/>
                  </a:cubicBezTo>
                  <a:cubicBezTo>
                    <a:pt x="2" y="1"/>
                    <a:pt x="3" y="2"/>
                    <a:pt x="4" y="3"/>
                  </a:cubicBezTo>
                  <a:cubicBezTo>
                    <a:pt x="4" y="3"/>
                    <a:pt x="4" y="3"/>
                    <a:pt x="4" y="3"/>
                  </a:cubicBezTo>
                  <a:cubicBezTo>
                    <a:pt x="3" y="2"/>
                    <a:pt x="2" y="1"/>
                    <a:pt x="0" y="0"/>
                  </a:cubicBezTo>
                </a:path>
              </a:pathLst>
            </a:custGeom>
            <a:solidFill>
              <a:srgbClr val="EBEB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45" name="Freeform 694"/>
            <p:cNvSpPr>
              <a:spLocks/>
            </p:cNvSpPr>
            <p:nvPr/>
          </p:nvSpPr>
          <p:spPr bwMode="auto">
            <a:xfrm>
              <a:off x="1846" y="2800"/>
              <a:ext cx="642" cy="641"/>
            </a:xfrm>
            <a:custGeom>
              <a:avLst/>
              <a:gdLst>
                <a:gd name="T0" fmla="*/ 266 w 321"/>
                <a:gd name="T1" fmla="*/ 0 h 321"/>
                <a:gd name="T2" fmla="*/ 243 w 321"/>
                <a:gd name="T3" fmla="*/ 23 h 321"/>
                <a:gd name="T4" fmla="*/ 288 w 321"/>
                <a:gd name="T5" fmla="*/ 133 h 321"/>
                <a:gd name="T6" fmla="*/ 287 w 321"/>
                <a:gd name="T7" fmla="*/ 153 h 321"/>
                <a:gd name="T8" fmla="*/ 286 w 321"/>
                <a:gd name="T9" fmla="*/ 159 h 321"/>
                <a:gd name="T10" fmla="*/ 272 w 321"/>
                <a:gd name="T11" fmla="*/ 202 h 321"/>
                <a:gd name="T12" fmla="*/ 269 w 321"/>
                <a:gd name="T13" fmla="*/ 208 h 321"/>
                <a:gd name="T14" fmla="*/ 261 w 321"/>
                <a:gd name="T15" fmla="*/ 221 h 321"/>
                <a:gd name="T16" fmla="*/ 258 w 321"/>
                <a:gd name="T17" fmla="*/ 225 h 321"/>
                <a:gd name="T18" fmla="*/ 243 w 321"/>
                <a:gd name="T19" fmla="*/ 243 h 321"/>
                <a:gd name="T20" fmla="*/ 220 w 321"/>
                <a:gd name="T21" fmla="*/ 261 h 321"/>
                <a:gd name="T22" fmla="*/ 133 w 321"/>
                <a:gd name="T23" fmla="*/ 288 h 321"/>
                <a:gd name="T24" fmla="*/ 133 w 321"/>
                <a:gd name="T25" fmla="*/ 288 h 321"/>
                <a:gd name="T26" fmla="*/ 133 w 321"/>
                <a:gd name="T27" fmla="*/ 288 h 321"/>
                <a:gd name="T28" fmla="*/ 66 w 321"/>
                <a:gd name="T29" fmla="*/ 273 h 321"/>
                <a:gd name="T30" fmla="*/ 61 w 321"/>
                <a:gd name="T31" fmla="*/ 270 h 321"/>
                <a:gd name="T32" fmla="*/ 52 w 321"/>
                <a:gd name="T33" fmla="*/ 265 h 321"/>
                <a:gd name="T34" fmla="*/ 47 w 321"/>
                <a:gd name="T35" fmla="*/ 262 h 321"/>
                <a:gd name="T36" fmla="*/ 38 w 321"/>
                <a:gd name="T37" fmla="*/ 256 h 321"/>
                <a:gd name="T38" fmla="*/ 34 w 321"/>
                <a:gd name="T39" fmla="*/ 253 h 321"/>
                <a:gd name="T40" fmla="*/ 23 w 321"/>
                <a:gd name="T41" fmla="*/ 243 h 321"/>
                <a:gd name="T42" fmla="*/ 0 w 321"/>
                <a:gd name="T43" fmla="*/ 266 h 321"/>
                <a:gd name="T44" fmla="*/ 133 w 321"/>
                <a:gd name="T45" fmla="*/ 321 h 321"/>
                <a:gd name="T46" fmla="*/ 266 w 321"/>
                <a:gd name="T47" fmla="*/ 266 h 321"/>
                <a:gd name="T48" fmla="*/ 321 w 321"/>
                <a:gd name="T49" fmla="*/ 133 h 321"/>
                <a:gd name="T50" fmla="*/ 321 w 321"/>
                <a:gd name="T51" fmla="*/ 125 h 321"/>
                <a:gd name="T52" fmla="*/ 317 w 321"/>
                <a:gd name="T53" fmla="*/ 95 h 321"/>
                <a:gd name="T54" fmla="*/ 314 w 321"/>
                <a:gd name="T55" fmla="*/ 84 h 321"/>
                <a:gd name="T56" fmla="*/ 302 w 321"/>
                <a:gd name="T57" fmla="*/ 51 h 321"/>
                <a:gd name="T58" fmla="*/ 297 w 321"/>
                <a:gd name="T59" fmla="*/ 42 h 321"/>
                <a:gd name="T60" fmla="*/ 282 w 321"/>
                <a:gd name="T61" fmla="*/ 19 h 321"/>
                <a:gd name="T62" fmla="*/ 266 w 321"/>
                <a:gd name="T63" fmla="*/ 0 h 321"/>
                <a:gd name="T64" fmla="*/ 266 w 321"/>
                <a:gd name="T65" fmla="*/ 0 h 3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21" h="321">
                  <a:moveTo>
                    <a:pt x="266" y="0"/>
                  </a:moveTo>
                  <a:cubicBezTo>
                    <a:pt x="243" y="23"/>
                    <a:pt x="243" y="23"/>
                    <a:pt x="243" y="23"/>
                  </a:cubicBezTo>
                  <a:cubicBezTo>
                    <a:pt x="273" y="54"/>
                    <a:pt x="288" y="93"/>
                    <a:pt x="288" y="133"/>
                  </a:cubicBezTo>
                  <a:cubicBezTo>
                    <a:pt x="288" y="140"/>
                    <a:pt x="288" y="146"/>
                    <a:pt x="287" y="153"/>
                  </a:cubicBezTo>
                  <a:cubicBezTo>
                    <a:pt x="287" y="155"/>
                    <a:pt x="286" y="157"/>
                    <a:pt x="286" y="159"/>
                  </a:cubicBezTo>
                  <a:cubicBezTo>
                    <a:pt x="284" y="174"/>
                    <a:pt x="279" y="189"/>
                    <a:pt x="272" y="202"/>
                  </a:cubicBezTo>
                  <a:cubicBezTo>
                    <a:pt x="271" y="204"/>
                    <a:pt x="270" y="206"/>
                    <a:pt x="269" y="208"/>
                  </a:cubicBezTo>
                  <a:cubicBezTo>
                    <a:pt x="267" y="212"/>
                    <a:pt x="264" y="217"/>
                    <a:pt x="261" y="221"/>
                  </a:cubicBezTo>
                  <a:cubicBezTo>
                    <a:pt x="260" y="222"/>
                    <a:pt x="259" y="224"/>
                    <a:pt x="258" y="225"/>
                  </a:cubicBezTo>
                  <a:cubicBezTo>
                    <a:pt x="254" y="231"/>
                    <a:pt x="248" y="237"/>
                    <a:pt x="243" y="243"/>
                  </a:cubicBezTo>
                  <a:cubicBezTo>
                    <a:pt x="236" y="250"/>
                    <a:pt x="228" y="256"/>
                    <a:pt x="220" y="261"/>
                  </a:cubicBezTo>
                  <a:cubicBezTo>
                    <a:pt x="194" y="279"/>
                    <a:pt x="164" y="288"/>
                    <a:pt x="133" y="288"/>
                  </a:cubicBezTo>
                  <a:cubicBezTo>
                    <a:pt x="133" y="288"/>
                    <a:pt x="133" y="288"/>
                    <a:pt x="133" y="288"/>
                  </a:cubicBezTo>
                  <a:cubicBezTo>
                    <a:pt x="133" y="288"/>
                    <a:pt x="133" y="288"/>
                    <a:pt x="133" y="288"/>
                  </a:cubicBezTo>
                  <a:cubicBezTo>
                    <a:pt x="110" y="288"/>
                    <a:pt x="87" y="283"/>
                    <a:pt x="66" y="273"/>
                  </a:cubicBezTo>
                  <a:cubicBezTo>
                    <a:pt x="64" y="272"/>
                    <a:pt x="63" y="271"/>
                    <a:pt x="61" y="270"/>
                  </a:cubicBezTo>
                  <a:cubicBezTo>
                    <a:pt x="58" y="269"/>
                    <a:pt x="55" y="267"/>
                    <a:pt x="52" y="265"/>
                  </a:cubicBezTo>
                  <a:cubicBezTo>
                    <a:pt x="50" y="264"/>
                    <a:pt x="49" y="263"/>
                    <a:pt x="47" y="262"/>
                  </a:cubicBezTo>
                  <a:cubicBezTo>
                    <a:pt x="44" y="260"/>
                    <a:pt x="41" y="258"/>
                    <a:pt x="38" y="256"/>
                  </a:cubicBezTo>
                  <a:cubicBezTo>
                    <a:pt x="37" y="255"/>
                    <a:pt x="36" y="254"/>
                    <a:pt x="34" y="253"/>
                  </a:cubicBezTo>
                  <a:cubicBezTo>
                    <a:pt x="31" y="250"/>
                    <a:pt x="27" y="246"/>
                    <a:pt x="23" y="243"/>
                  </a:cubicBezTo>
                  <a:cubicBezTo>
                    <a:pt x="0" y="266"/>
                    <a:pt x="0" y="266"/>
                    <a:pt x="0" y="266"/>
                  </a:cubicBezTo>
                  <a:cubicBezTo>
                    <a:pt x="37" y="303"/>
                    <a:pt x="85" y="321"/>
                    <a:pt x="133" y="321"/>
                  </a:cubicBezTo>
                  <a:cubicBezTo>
                    <a:pt x="181" y="321"/>
                    <a:pt x="229" y="303"/>
                    <a:pt x="266" y="266"/>
                  </a:cubicBezTo>
                  <a:cubicBezTo>
                    <a:pt x="303" y="229"/>
                    <a:pt x="321" y="181"/>
                    <a:pt x="321" y="133"/>
                  </a:cubicBezTo>
                  <a:cubicBezTo>
                    <a:pt x="321" y="130"/>
                    <a:pt x="321" y="127"/>
                    <a:pt x="321" y="125"/>
                  </a:cubicBezTo>
                  <a:cubicBezTo>
                    <a:pt x="320" y="115"/>
                    <a:pt x="319" y="105"/>
                    <a:pt x="317" y="95"/>
                  </a:cubicBezTo>
                  <a:cubicBezTo>
                    <a:pt x="316" y="91"/>
                    <a:pt x="315" y="88"/>
                    <a:pt x="314" y="84"/>
                  </a:cubicBezTo>
                  <a:cubicBezTo>
                    <a:pt x="311" y="73"/>
                    <a:pt x="307" y="61"/>
                    <a:pt x="302" y="51"/>
                  </a:cubicBezTo>
                  <a:cubicBezTo>
                    <a:pt x="300" y="48"/>
                    <a:pt x="299" y="45"/>
                    <a:pt x="297" y="42"/>
                  </a:cubicBezTo>
                  <a:cubicBezTo>
                    <a:pt x="293" y="34"/>
                    <a:pt x="288" y="26"/>
                    <a:pt x="282" y="19"/>
                  </a:cubicBezTo>
                  <a:cubicBezTo>
                    <a:pt x="277" y="12"/>
                    <a:pt x="272" y="6"/>
                    <a:pt x="266" y="0"/>
                  </a:cubicBezTo>
                  <a:cubicBezTo>
                    <a:pt x="266" y="0"/>
                    <a:pt x="266" y="0"/>
                    <a:pt x="266" y="0"/>
                  </a:cubicBezTo>
                </a:path>
              </a:pathLst>
            </a:custGeom>
            <a:solidFill>
              <a:srgbClr val="87878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46" name="Freeform 695"/>
            <p:cNvSpPr>
              <a:spLocks noEditPoints="1"/>
            </p:cNvSpPr>
            <p:nvPr/>
          </p:nvSpPr>
          <p:spPr bwMode="auto">
            <a:xfrm>
              <a:off x="1832" y="2782"/>
              <a:ext cx="494" cy="491"/>
            </a:xfrm>
            <a:custGeom>
              <a:avLst/>
              <a:gdLst>
                <a:gd name="T0" fmla="*/ 43 w 247"/>
                <a:gd name="T1" fmla="*/ 237 h 246"/>
                <a:gd name="T2" fmla="*/ 38 w 247"/>
                <a:gd name="T3" fmla="*/ 230 h 246"/>
                <a:gd name="T4" fmla="*/ 21 w 247"/>
                <a:gd name="T5" fmla="*/ 212 h 246"/>
                <a:gd name="T6" fmla="*/ 5 w 247"/>
                <a:gd name="T7" fmla="*/ 164 h 246"/>
                <a:gd name="T8" fmla="*/ 10 w 247"/>
                <a:gd name="T9" fmla="*/ 175 h 246"/>
                <a:gd name="T10" fmla="*/ 27 w 247"/>
                <a:gd name="T11" fmla="*/ 79 h 246"/>
                <a:gd name="T12" fmla="*/ 37 w 247"/>
                <a:gd name="T13" fmla="*/ 83 h 246"/>
                <a:gd name="T14" fmla="*/ 232 w 247"/>
                <a:gd name="T15" fmla="*/ 35 h 246"/>
                <a:gd name="T16" fmla="*/ 232 w 247"/>
                <a:gd name="T17" fmla="*/ 35 h 246"/>
                <a:gd name="T18" fmla="*/ 44 w 247"/>
                <a:gd name="T19" fmla="*/ 42 h 246"/>
                <a:gd name="T20" fmla="*/ 219 w 247"/>
                <a:gd name="T21" fmla="*/ 31 h 246"/>
                <a:gd name="T22" fmla="*/ 228 w 247"/>
                <a:gd name="T23" fmla="*/ 31 h 246"/>
                <a:gd name="T24" fmla="*/ 62 w 247"/>
                <a:gd name="T25" fmla="*/ 24 h 246"/>
                <a:gd name="T26" fmla="*/ 71 w 247"/>
                <a:gd name="T27" fmla="*/ 31 h 246"/>
                <a:gd name="T28" fmla="*/ 83 w 247"/>
                <a:gd name="T29" fmla="*/ 31 h 246"/>
                <a:gd name="T30" fmla="*/ 88 w 247"/>
                <a:gd name="T31" fmla="*/ 20 h 246"/>
                <a:gd name="T32" fmla="*/ 114 w 247"/>
                <a:gd name="T33" fmla="*/ 22 h 246"/>
                <a:gd name="T34" fmla="*/ 205 w 247"/>
                <a:gd name="T35" fmla="*/ 25 h 246"/>
                <a:gd name="T36" fmla="*/ 140 w 247"/>
                <a:gd name="T37" fmla="*/ 0 h 246"/>
                <a:gd name="T38" fmla="*/ 73 w 247"/>
                <a:gd name="T39" fmla="*/ 41 h 246"/>
                <a:gd name="T40" fmla="*/ 57 w 247"/>
                <a:gd name="T41" fmla="*/ 31 h 246"/>
                <a:gd name="T42" fmla="*/ 54 w 247"/>
                <a:gd name="T43" fmla="*/ 31 h 246"/>
                <a:gd name="T44" fmla="*/ 39 w 247"/>
                <a:gd name="T45" fmla="*/ 44 h 246"/>
                <a:gd name="T46" fmla="*/ 12 w 247"/>
                <a:gd name="T47" fmla="*/ 93 h 246"/>
                <a:gd name="T48" fmla="*/ 4 w 247"/>
                <a:gd name="T49" fmla="*/ 127 h 246"/>
                <a:gd name="T50" fmla="*/ 0 w 247"/>
                <a:gd name="T51" fmla="*/ 139 h 246"/>
                <a:gd name="T52" fmla="*/ 14 w 247"/>
                <a:gd name="T53" fmla="*/ 175 h 246"/>
                <a:gd name="T54" fmla="*/ 19 w 247"/>
                <a:gd name="T55" fmla="*/ 208 h 246"/>
                <a:gd name="T56" fmla="*/ 29 w 247"/>
                <a:gd name="T57" fmla="*/ 225 h 246"/>
                <a:gd name="T58" fmla="*/ 33 w 247"/>
                <a:gd name="T59" fmla="*/ 221 h 246"/>
                <a:gd name="T60" fmla="*/ 17 w 247"/>
                <a:gd name="T61" fmla="*/ 172 h 246"/>
                <a:gd name="T62" fmla="*/ 13 w 247"/>
                <a:gd name="T63" fmla="*/ 141 h 246"/>
                <a:gd name="T64" fmla="*/ 7 w 247"/>
                <a:gd name="T65" fmla="*/ 120 h 246"/>
                <a:gd name="T66" fmla="*/ 12 w 247"/>
                <a:gd name="T67" fmla="*/ 115 h 246"/>
                <a:gd name="T68" fmla="*/ 18 w 247"/>
                <a:gd name="T69" fmla="*/ 112 h 246"/>
                <a:gd name="T70" fmla="*/ 25 w 247"/>
                <a:gd name="T71" fmla="*/ 90 h 246"/>
                <a:gd name="T72" fmla="*/ 32 w 247"/>
                <a:gd name="T73" fmla="*/ 64 h 246"/>
                <a:gd name="T74" fmla="*/ 45 w 247"/>
                <a:gd name="T75" fmla="*/ 68 h 246"/>
                <a:gd name="T76" fmla="*/ 80 w 247"/>
                <a:gd name="T77" fmla="*/ 39 h 246"/>
                <a:gd name="T78" fmla="*/ 89 w 247"/>
                <a:gd name="T79" fmla="*/ 16 h 246"/>
                <a:gd name="T80" fmla="*/ 104 w 247"/>
                <a:gd name="T81" fmla="*/ 20 h 246"/>
                <a:gd name="T82" fmla="*/ 127 w 247"/>
                <a:gd name="T83" fmla="*/ 19 h 246"/>
                <a:gd name="T84" fmla="*/ 132 w 247"/>
                <a:gd name="T85" fmla="*/ 16 h 246"/>
                <a:gd name="T86" fmla="*/ 156 w 247"/>
                <a:gd name="T87" fmla="*/ 16 h 246"/>
                <a:gd name="T88" fmla="*/ 175 w 247"/>
                <a:gd name="T89" fmla="*/ 17 h 246"/>
                <a:gd name="T90" fmla="*/ 190 w 247"/>
                <a:gd name="T91" fmla="*/ 17 h 246"/>
                <a:gd name="T92" fmla="*/ 194 w 247"/>
                <a:gd name="T93" fmla="*/ 21 h 246"/>
                <a:gd name="T94" fmla="*/ 207 w 247"/>
                <a:gd name="T95" fmla="*/ 17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47" h="246">
                  <a:moveTo>
                    <a:pt x="40" y="237"/>
                  </a:moveTo>
                  <a:cubicBezTo>
                    <a:pt x="43" y="240"/>
                    <a:pt x="46" y="243"/>
                    <a:pt x="50" y="246"/>
                  </a:cubicBezTo>
                  <a:cubicBezTo>
                    <a:pt x="47" y="243"/>
                    <a:pt x="45" y="240"/>
                    <a:pt x="43" y="237"/>
                  </a:cubicBezTo>
                  <a:cubicBezTo>
                    <a:pt x="42" y="237"/>
                    <a:pt x="42" y="237"/>
                    <a:pt x="42" y="237"/>
                  </a:cubicBezTo>
                  <a:cubicBezTo>
                    <a:pt x="41" y="237"/>
                    <a:pt x="41" y="237"/>
                    <a:pt x="40" y="237"/>
                  </a:cubicBezTo>
                  <a:moveTo>
                    <a:pt x="38" y="230"/>
                  </a:moveTo>
                  <a:cubicBezTo>
                    <a:pt x="39" y="231"/>
                    <a:pt x="39" y="232"/>
                    <a:pt x="40" y="233"/>
                  </a:cubicBezTo>
                  <a:cubicBezTo>
                    <a:pt x="39" y="232"/>
                    <a:pt x="39" y="231"/>
                    <a:pt x="38" y="230"/>
                  </a:cubicBezTo>
                  <a:moveTo>
                    <a:pt x="21" y="212"/>
                  </a:moveTo>
                  <a:cubicBezTo>
                    <a:pt x="22" y="214"/>
                    <a:pt x="23" y="216"/>
                    <a:pt x="25" y="218"/>
                  </a:cubicBezTo>
                  <a:cubicBezTo>
                    <a:pt x="24" y="214"/>
                    <a:pt x="23" y="212"/>
                    <a:pt x="21" y="212"/>
                  </a:cubicBezTo>
                  <a:moveTo>
                    <a:pt x="5" y="164"/>
                  </a:moveTo>
                  <a:cubicBezTo>
                    <a:pt x="4" y="164"/>
                    <a:pt x="3" y="164"/>
                    <a:pt x="3" y="164"/>
                  </a:cubicBezTo>
                  <a:cubicBezTo>
                    <a:pt x="4" y="171"/>
                    <a:pt x="6" y="178"/>
                    <a:pt x="8" y="184"/>
                  </a:cubicBezTo>
                  <a:cubicBezTo>
                    <a:pt x="9" y="182"/>
                    <a:pt x="10" y="179"/>
                    <a:pt x="10" y="175"/>
                  </a:cubicBezTo>
                  <a:cubicBezTo>
                    <a:pt x="10" y="167"/>
                    <a:pt x="8" y="164"/>
                    <a:pt x="5" y="164"/>
                  </a:cubicBezTo>
                  <a:moveTo>
                    <a:pt x="32" y="68"/>
                  </a:moveTo>
                  <a:cubicBezTo>
                    <a:pt x="29" y="68"/>
                    <a:pt x="27" y="72"/>
                    <a:pt x="27" y="79"/>
                  </a:cubicBezTo>
                  <a:cubicBezTo>
                    <a:pt x="27" y="86"/>
                    <a:pt x="29" y="90"/>
                    <a:pt x="32" y="90"/>
                  </a:cubicBezTo>
                  <a:cubicBezTo>
                    <a:pt x="32" y="90"/>
                    <a:pt x="33" y="89"/>
                    <a:pt x="33" y="89"/>
                  </a:cubicBezTo>
                  <a:cubicBezTo>
                    <a:pt x="34" y="87"/>
                    <a:pt x="35" y="85"/>
                    <a:pt x="37" y="83"/>
                  </a:cubicBezTo>
                  <a:cubicBezTo>
                    <a:pt x="37" y="82"/>
                    <a:pt x="37" y="80"/>
                    <a:pt x="37" y="79"/>
                  </a:cubicBezTo>
                  <a:cubicBezTo>
                    <a:pt x="37" y="71"/>
                    <a:pt x="35" y="68"/>
                    <a:pt x="32" y="68"/>
                  </a:cubicBezTo>
                  <a:moveTo>
                    <a:pt x="232" y="35"/>
                  </a:moveTo>
                  <a:cubicBezTo>
                    <a:pt x="232" y="38"/>
                    <a:pt x="232" y="38"/>
                    <a:pt x="232" y="38"/>
                  </a:cubicBezTo>
                  <a:cubicBezTo>
                    <a:pt x="237" y="42"/>
                    <a:pt x="242" y="45"/>
                    <a:pt x="247" y="49"/>
                  </a:cubicBezTo>
                  <a:cubicBezTo>
                    <a:pt x="242" y="44"/>
                    <a:pt x="237" y="39"/>
                    <a:pt x="232" y="35"/>
                  </a:cubicBezTo>
                  <a:moveTo>
                    <a:pt x="49" y="34"/>
                  </a:moveTo>
                  <a:cubicBezTo>
                    <a:pt x="46" y="36"/>
                    <a:pt x="44" y="38"/>
                    <a:pt x="41" y="41"/>
                  </a:cubicBezTo>
                  <a:cubicBezTo>
                    <a:pt x="42" y="41"/>
                    <a:pt x="43" y="42"/>
                    <a:pt x="44" y="42"/>
                  </a:cubicBezTo>
                  <a:cubicBezTo>
                    <a:pt x="47" y="42"/>
                    <a:pt x="48" y="39"/>
                    <a:pt x="49" y="34"/>
                  </a:cubicBezTo>
                  <a:moveTo>
                    <a:pt x="218" y="24"/>
                  </a:moveTo>
                  <a:cubicBezTo>
                    <a:pt x="219" y="26"/>
                    <a:pt x="219" y="28"/>
                    <a:pt x="219" y="31"/>
                  </a:cubicBezTo>
                  <a:cubicBezTo>
                    <a:pt x="219" y="31"/>
                    <a:pt x="219" y="31"/>
                    <a:pt x="219" y="31"/>
                  </a:cubicBezTo>
                  <a:cubicBezTo>
                    <a:pt x="222" y="32"/>
                    <a:pt x="225" y="34"/>
                    <a:pt x="228" y="36"/>
                  </a:cubicBezTo>
                  <a:cubicBezTo>
                    <a:pt x="228" y="31"/>
                    <a:pt x="228" y="31"/>
                    <a:pt x="228" y="31"/>
                  </a:cubicBezTo>
                  <a:cubicBezTo>
                    <a:pt x="225" y="28"/>
                    <a:pt x="222" y="26"/>
                    <a:pt x="218" y="24"/>
                  </a:cubicBezTo>
                  <a:moveTo>
                    <a:pt x="68" y="20"/>
                  </a:moveTo>
                  <a:cubicBezTo>
                    <a:pt x="66" y="21"/>
                    <a:pt x="64" y="22"/>
                    <a:pt x="62" y="24"/>
                  </a:cubicBezTo>
                  <a:cubicBezTo>
                    <a:pt x="61" y="25"/>
                    <a:pt x="61" y="28"/>
                    <a:pt x="61" y="31"/>
                  </a:cubicBezTo>
                  <a:cubicBezTo>
                    <a:pt x="61" y="38"/>
                    <a:pt x="63" y="42"/>
                    <a:pt x="66" y="42"/>
                  </a:cubicBezTo>
                  <a:cubicBezTo>
                    <a:pt x="69" y="42"/>
                    <a:pt x="71" y="38"/>
                    <a:pt x="71" y="31"/>
                  </a:cubicBezTo>
                  <a:cubicBezTo>
                    <a:pt x="71" y="25"/>
                    <a:pt x="70" y="21"/>
                    <a:pt x="68" y="20"/>
                  </a:cubicBezTo>
                  <a:moveTo>
                    <a:pt x="88" y="20"/>
                  </a:moveTo>
                  <a:cubicBezTo>
                    <a:pt x="85" y="20"/>
                    <a:pt x="83" y="24"/>
                    <a:pt x="83" y="31"/>
                  </a:cubicBezTo>
                  <a:cubicBezTo>
                    <a:pt x="83" y="33"/>
                    <a:pt x="83" y="35"/>
                    <a:pt x="84" y="36"/>
                  </a:cubicBezTo>
                  <a:cubicBezTo>
                    <a:pt x="87" y="34"/>
                    <a:pt x="90" y="32"/>
                    <a:pt x="93" y="31"/>
                  </a:cubicBezTo>
                  <a:cubicBezTo>
                    <a:pt x="93" y="23"/>
                    <a:pt x="92" y="20"/>
                    <a:pt x="88" y="20"/>
                  </a:cubicBezTo>
                  <a:moveTo>
                    <a:pt x="111" y="20"/>
                  </a:moveTo>
                  <a:cubicBezTo>
                    <a:pt x="108" y="20"/>
                    <a:pt x="107" y="22"/>
                    <a:pt x="106" y="25"/>
                  </a:cubicBezTo>
                  <a:cubicBezTo>
                    <a:pt x="109" y="24"/>
                    <a:pt x="111" y="23"/>
                    <a:pt x="114" y="22"/>
                  </a:cubicBezTo>
                  <a:cubicBezTo>
                    <a:pt x="113" y="21"/>
                    <a:pt x="112" y="20"/>
                    <a:pt x="111" y="20"/>
                  </a:cubicBezTo>
                  <a:moveTo>
                    <a:pt x="209" y="20"/>
                  </a:moveTo>
                  <a:cubicBezTo>
                    <a:pt x="207" y="20"/>
                    <a:pt x="206" y="21"/>
                    <a:pt x="205" y="25"/>
                  </a:cubicBezTo>
                  <a:cubicBezTo>
                    <a:pt x="208" y="26"/>
                    <a:pt x="211" y="27"/>
                    <a:pt x="214" y="28"/>
                  </a:cubicBezTo>
                  <a:cubicBezTo>
                    <a:pt x="214" y="23"/>
                    <a:pt x="212" y="20"/>
                    <a:pt x="209" y="20"/>
                  </a:cubicBezTo>
                  <a:moveTo>
                    <a:pt x="140" y="0"/>
                  </a:moveTo>
                  <a:cubicBezTo>
                    <a:pt x="115" y="0"/>
                    <a:pt x="92" y="6"/>
                    <a:pt x="72" y="18"/>
                  </a:cubicBezTo>
                  <a:cubicBezTo>
                    <a:pt x="74" y="20"/>
                    <a:pt x="76" y="24"/>
                    <a:pt x="76" y="31"/>
                  </a:cubicBezTo>
                  <a:cubicBezTo>
                    <a:pt x="76" y="35"/>
                    <a:pt x="75" y="39"/>
                    <a:pt x="73" y="41"/>
                  </a:cubicBezTo>
                  <a:cubicBezTo>
                    <a:pt x="71" y="44"/>
                    <a:pt x="69" y="45"/>
                    <a:pt x="66" y="45"/>
                  </a:cubicBezTo>
                  <a:cubicBezTo>
                    <a:pt x="63" y="45"/>
                    <a:pt x="61" y="44"/>
                    <a:pt x="59" y="42"/>
                  </a:cubicBezTo>
                  <a:cubicBezTo>
                    <a:pt x="57" y="39"/>
                    <a:pt x="57" y="36"/>
                    <a:pt x="57" y="31"/>
                  </a:cubicBezTo>
                  <a:cubicBezTo>
                    <a:pt x="57" y="30"/>
                    <a:pt x="57" y="29"/>
                    <a:pt x="57" y="27"/>
                  </a:cubicBezTo>
                  <a:cubicBezTo>
                    <a:pt x="56" y="28"/>
                    <a:pt x="55" y="29"/>
                    <a:pt x="54" y="30"/>
                  </a:cubicBezTo>
                  <a:cubicBezTo>
                    <a:pt x="54" y="30"/>
                    <a:pt x="54" y="30"/>
                    <a:pt x="54" y="31"/>
                  </a:cubicBezTo>
                  <a:cubicBezTo>
                    <a:pt x="54" y="35"/>
                    <a:pt x="53" y="39"/>
                    <a:pt x="51" y="41"/>
                  </a:cubicBezTo>
                  <a:cubicBezTo>
                    <a:pt x="49" y="44"/>
                    <a:pt x="47" y="45"/>
                    <a:pt x="44" y="45"/>
                  </a:cubicBezTo>
                  <a:cubicBezTo>
                    <a:pt x="42" y="45"/>
                    <a:pt x="40" y="45"/>
                    <a:pt x="39" y="44"/>
                  </a:cubicBezTo>
                  <a:cubicBezTo>
                    <a:pt x="30" y="53"/>
                    <a:pt x="23" y="63"/>
                    <a:pt x="17" y="74"/>
                  </a:cubicBezTo>
                  <a:cubicBezTo>
                    <a:pt x="17" y="93"/>
                    <a:pt x="17" y="93"/>
                    <a:pt x="17" y="93"/>
                  </a:cubicBezTo>
                  <a:cubicBezTo>
                    <a:pt x="12" y="93"/>
                    <a:pt x="12" y="93"/>
                    <a:pt x="12" y="93"/>
                  </a:cubicBezTo>
                  <a:cubicBezTo>
                    <a:pt x="12" y="83"/>
                    <a:pt x="12" y="83"/>
                    <a:pt x="12" y="83"/>
                  </a:cubicBezTo>
                  <a:cubicBezTo>
                    <a:pt x="8" y="94"/>
                    <a:pt x="4" y="105"/>
                    <a:pt x="2" y="117"/>
                  </a:cubicBezTo>
                  <a:cubicBezTo>
                    <a:pt x="4" y="119"/>
                    <a:pt x="4" y="122"/>
                    <a:pt x="4" y="127"/>
                  </a:cubicBezTo>
                  <a:cubicBezTo>
                    <a:pt x="4" y="131"/>
                    <a:pt x="3" y="135"/>
                    <a:pt x="2" y="137"/>
                  </a:cubicBezTo>
                  <a:cubicBezTo>
                    <a:pt x="1" y="138"/>
                    <a:pt x="1" y="138"/>
                    <a:pt x="0" y="139"/>
                  </a:cubicBezTo>
                  <a:cubicBezTo>
                    <a:pt x="0" y="139"/>
                    <a:pt x="0" y="139"/>
                    <a:pt x="0" y="139"/>
                  </a:cubicBezTo>
                  <a:cubicBezTo>
                    <a:pt x="0" y="147"/>
                    <a:pt x="1" y="154"/>
                    <a:pt x="2" y="161"/>
                  </a:cubicBezTo>
                  <a:cubicBezTo>
                    <a:pt x="3" y="160"/>
                    <a:pt x="4" y="160"/>
                    <a:pt x="5" y="160"/>
                  </a:cubicBezTo>
                  <a:cubicBezTo>
                    <a:pt x="11" y="160"/>
                    <a:pt x="14" y="165"/>
                    <a:pt x="14" y="175"/>
                  </a:cubicBezTo>
                  <a:cubicBezTo>
                    <a:pt x="14" y="179"/>
                    <a:pt x="13" y="183"/>
                    <a:pt x="12" y="185"/>
                  </a:cubicBezTo>
                  <a:cubicBezTo>
                    <a:pt x="11" y="186"/>
                    <a:pt x="10" y="187"/>
                    <a:pt x="9" y="188"/>
                  </a:cubicBezTo>
                  <a:cubicBezTo>
                    <a:pt x="12" y="195"/>
                    <a:pt x="15" y="202"/>
                    <a:pt x="19" y="208"/>
                  </a:cubicBezTo>
                  <a:cubicBezTo>
                    <a:pt x="19" y="208"/>
                    <a:pt x="20" y="208"/>
                    <a:pt x="20" y="208"/>
                  </a:cubicBezTo>
                  <a:cubicBezTo>
                    <a:pt x="26" y="208"/>
                    <a:pt x="30" y="213"/>
                    <a:pt x="30" y="222"/>
                  </a:cubicBezTo>
                  <a:cubicBezTo>
                    <a:pt x="30" y="223"/>
                    <a:pt x="30" y="224"/>
                    <a:pt x="29" y="225"/>
                  </a:cubicBezTo>
                  <a:cubicBezTo>
                    <a:pt x="31" y="226"/>
                    <a:pt x="32" y="228"/>
                    <a:pt x="33" y="229"/>
                  </a:cubicBezTo>
                  <a:cubicBezTo>
                    <a:pt x="33" y="228"/>
                    <a:pt x="33" y="226"/>
                    <a:pt x="33" y="223"/>
                  </a:cubicBezTo>
                  <a:cubicBezTo>
                    <a:pt x="33" y="222"/>
                    <a:pt x="33" y="222"/>
                    <a:pt x="33" y="221"/>
                  </a:cubicBezTo>
                  <a:cubicBezTo>
                    <a:pt x="27" y="210"/>
                    <a:pt x="22" y="198"/>
                    <a:pt x="20" y="186"/>
                  </a:cubicBezTo>
                  <a:cubicBezTo>
                    <a:pt x="18" y="183"/>
                    <a:pt x="17" y="180"/>
                    <a:pt x="17" y="175"/>
                  </a:cubicBezTo>
                  <a:cubicBezTo>
                    <a:pt x="17" y="174"/>
                    <a:pt x="17" y="173"/>
                    <a:pt x="17" y="172"/>
                  </a:cubicBezTo>
                  <a:cubicBezTo>
                    <a:pt x="17" y="166"/>
                    <a:pt x="16" y="161"/>
                    <a:pt x="16" y="155"/>
                  </a:cubicBezTo>
                  <a:cubicBezTo>
                    <a:pt x="16" y="150"/>
                    <a:pt x="17" y="146"/>
                    <a:pt x="17" y="141"/>
                  </a:cubicBezTo>
                  <a:cubicBezTo>
                    <a:pt x="13" y="141"/>
                    <a:pt x="13" y="141"/>
                    <a:pt x="13" y="141"/>
                  </a:cubicBezTo>
                  <a:cubicBezTo>
                    <a:pt x="13" y="118"/>
                    <a:pt x="13" y="118"/>
                    <a:pt x="13" y="118"/>
                  </a:cubicBezTo>
                  <a:cubicBezTo>
                    <a:pt x="12" y="118"/>
                    <a:pt x="11" y="119"/>
                    <a:pt x="10" y="119"/>
                  </a:cubicBezTo>
                  <a:cubicBezTo>
                    <a:pt x="10" y="119"/>
                    <a:pt x="8" y="120"/>
                    <a:pt x="7" y="120"/>
                  </a:cubicBezTo>
                  <a:cubicBezTo>
                    <a:pt x="7" y="116"/>
                    <a:pt x="7" y="116"/>
                    <a:pt x="7" y="116"/>
                  </a:cubicBezTo>
                  <a:cubicBezTo>
                    <a:pt x="8" y="116"/>
                    <a:pt x="9" y="116"/>
                    <a:pt x="9" y="115"/>
                  </a:cubicBezTo>
                  <a:cubicBezTo>
                    <a:pt x="10" y="115"/>
                    <a:pt x="11" y="115"/>
                    <a:pt x="12" y="115"/>
                  </a:cubicBezTo>
                  <a:cubicBezTo>
                    <a:pt x="12" y="114"/>
                    <a:pt x="13" y="114"/>
                    <a:pt x="14" y="113"/>
                  </a:cubicBezTo>
                  <a:cubicBezTo>
                    <a:pt x="14" y="113"/>
                    <a:pt x="15" y="113"/>
                    <a:pt x="16" y="112"/>
                  </a:cubicBezTo>
                  <a:cubicBezTo>
                    <a:pt x="18" y="112"/>
                    <a:pt x="18" y="112"/>
                    <a:pt x="18" y="112"/>
                  </a:cubicBezTo>
                  <a:cubicBezTo>
                    <a:pt x="18" y="137"/>
                    <a:pt x="18" y="137"/>
                    <a:pt x="18" y="137"/>
                  </a:cubicBezTo>
                  <a:cubicBezTo>
                    <a:pt x="20" y="122"/>
                    <a:pt x="24" y="107"/>
                    <a:pt x="31" y="93"/>
                  </a:cubicBezTo>
                  <a:cubicBezTo>
                    <a:pt x="28" y="93"/>
                    <a:pt x="26" y="92"/>
                    <a:pt x="25" y="90"/>
                  </a:cubicBezTo>
                  <a:cubicBezTo>
                    <a:pt x="23" y="87"/>
                    <a:pt x="22" y="84"/>
                    <a:pt x="22" y="79"/>
                  </a:cubicBezTo>
                  <a:cubicBezTo>
                    <a:pt x="22" y="74"/>
                    <a:pt x="23" y="71"/>
                    <a:pt x="25" y="68"/>
                  </a:cubicBezTo>
                  <a:cubicBezTo>
                    <a:pt x="27" y="65"/>
                    <a:pt x="29" y="64"/>
                    <a:pt x="32" y="64"/>
                  </a:cubicBezTo>
                  <a:cubicBezTo>
                    <a:pt x="38" y="64"/>
                    <a:pt x="41" y="68"/>
                    <a:pt x="41" y="76"/>
                  </a:cubicBezTo>
                  <a:cubicBezTo>
                    <a:pt x="42" y="74"/>
                    <a:pt x="43" y="73"/>
                    <a:pt x="45" y="71"/>
                  </a:cubicBezTo>
                  <a:cubicBezTo>
                    <a:pt x="45" y="68"/>
                    <a:pt x="45" y="68"/>
                    <a:pt x="45" y="68"/>
                  </a:cubicBezTo>
                  <a:cubicBezTo>
                    <a:pt x="45" y="68"/>
                    <a:pt x="46" y="68"/>
                    <a:pt x="47" y="68"/>
                  </a:cubicBezTo>
                  <a:cubicBezTo>
                    <a:pt x="47" y="67"/>
                    <a:pt x="48" y="67"/>
                    <a:pt x="48" y="67"/>
                  </a:cubicBezTo>
                  <a:cubicBezTo>
                    <a:pt x="57" y="56"/>
                    <a:pt x="68" y="46"/>
                    <a:pt x="80" y="39"/>
                  </a:cubicBezTo>
                  <a:cubicBezTo>
                    <a:pt x="79" y="37"/>
                    <a:pt x="79" y="34"/>
                    <a:pt x="79" y="31"/>
                  </a:cubicBezTo>
                  <a:cubicBezTo>
                    <a:pt x="79" y="26"/>
                    <a:pt x="80" y="23"/>
                    <a:pt x="81" y="20"/>
                  </a:cubicBezTo>
                  <a:cubicBezTo>
                    <a:pt x="83" y="17"/>
                    <a:pt x="85" y="16"/>
                    <a:pt x="89" y="16"/>
                  </a:cubicBezTo>
                  <a:cubicBezTo>
                    <a:pt x="94" y="16"/>
                    <a:pt x="97" y="20"/>
                    <a:pt x="98" y="28"/>
                  </a:cubicBezTo>
                  <a:cubicBezTo>
                    <a:pt x="99" y="28"/>
                    <a:pt x="100" y="27"/>
                    <a:pt x="101" y="27"/>
                  </a:cubicBezTo>
                  <a:cubicBezTo>
                    <a:pt x="102" y="24"/>
                    <a:pt x="102" y="22"/>
                    <a:pt x="104" y="20"/>
                  </a:cubicBezTo>
                  <a:cubicBezTo>
                    <a:pt x="105" y="17"/>
                    <a:pt x="108" y="16"/>
                    <a:pt x="111" y="16"/>
                  </a:cubicBezTo>
                  <a:cubicBezTo>
                    <a:pt x="114" y="16"/>
                    <a:pt x="117" y="18"/>
                    <a:pt x="118" y="21"/>
                  </a:cubicBezTo>
                  <a:cubicBezTo>
                    <a:pt x="121" y="20"/>
                    <a:pt x="124" y="19"/>
                    <a:pt x="127" y="19"/>
                  </a:cubicBezTo>
                  <a:cubicBezTo>
                    <a:pt x="127" y="19"/>
                    <a:pt x="127" y="19"/>
                    <a:pt x="127" y="19"/>
                  </a:cubicBezTo>
                  <a:cubicBezTo>
                    <a:pt x="128" y="18"/>
                    <a:pt x="129" y="18"/>
                    <a:pt x="130" y="17"/>
                  </a:cubicBezTo>
                  <a:cubicBezTo>
                    <a:pt x="130" y="17"/>
                    <a:pt x="131" y="17"/>
                    <a:pt x="132" y="16"/>
                  </a:cubicBezTo>
                  <a:cubicBezTo>
                    <a:pt x="134" y="16"/>
                    <a:pt x="134" y="16"/>
                    <a:pt x="134" y="16"/>
                  </a:cubicBezTo>
                  <a:cubicBezTo>
                    <a:pt x="134" y="18"/>
                    <a:pt x="134" y="18"/>
                    <a:pt x="134" y="18"/>
                  </a:cubicBezTo>
                  <a:cubicBezTo>
                    <a:pt x="141" y="16"/>
                    <a:pt x="149" y="16"/>
                    <a:pt x="156" y="16"/>
                  </a:cubicBezTo>
                  <a:cubicBezTo>
                    <a:pt x="161" y="16"/>
                    <a:pt x="165" y="16"/>
                    <a:pt x="169" y="16"/>
                  </a:cubicBezTo>
                  <a:cubicBezTo>
                    <a:pt x="170" y="16"/>
                    <a:pt x="171" y="16"/>
                    <a:pt x="171" y="16"/>
                  </a:cubicBezTo>
                  <a:cubicBezTo>
                    <a:pt x="173" y="16"/>
                    <a:pt x="174" y="16"/>
                    <a:pt x="175" y="17"/>
                  </a:cubicBezTo>
                  <a:cubicBezTo>
                    <a:pt x="179" y="18"/>
                    <a:pt x="183" y="18"/>
                    <a:pt x="187" y="19"/>
                  </a:cubicBezTo>
                  <a:cubicBezTo>
                    <a:pt x="187" y="19"/>
                    <a:pt x="188" y="19"/>
                    <a:pt x="188" y="19"/>
                  </a:cubicBezTo>
                  <a:cubicBezTo>
                    <a:pt x="189" y="18"/>
                    <a:pt x="189" y="18"/>
                    <a:pt x="190" y="17"/>
                  </a:cubicBezTo>
                  <a:cubicBezTo>
                    <a:pt x="191" y="17"/>
                    <a:pt x="191" y="17"/>
                    <a:pt x="192" y="16"/>
                  </a:cubicBezTo>
                  <a:cubicBezTo>
                    <a:pt x="194" y="16"/>
                    <a:pt x="194" y="16"/>
                    <a:pt x="194" y="16"/>
                  </a:cubicBezTo>
                  <a:cubicBezTo>
                    <a:pt x="194" y="21"/>
                    <a:pt x="194" y="21"/>
                    <a:pt x="194" y="21"/>
                  </a:cubicBezTo>
                  <a:cubicBezTo>
                    <a:pt x="196" y="22"/>
                    <a:pt x="199" y="22"/>
                    <a:pt x="201" y="23"/>
                  </a:cubicBezTo>
                  <a:cubicBezTo>
                    <a:pt x="201" y="22"/>
                    <a:pt x="202" y="21"/>
                    <a:pt x="202" y="20"/>
                  </a:cubicBezTo>
                  <a:cubicBezTo>
                    <a:pt x="203" y="18"/>
                    <a:pt x="205" y="17"/>
                    <a:pt x="207" y="17"/>
                  </a:cubicBezTo>
                  <a:cubicBezTo>
                    <a:pt x="187" y="6"/>
                    <a:pt x="164" y="0"/>
                    <a:pt x="140" y="0"/>
                  </a:cubicBezTo>
                </a:path>
              </a:pathLst>
            </a:custGeom>
            <a:solidFill>
              <a:srgbClr val="C1D6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47" name="Freeform 696"/>
            <p:cNvSpPr>
              <a:spLocks noEditPoints="1"/>
            </p:cNvSpPr>
            <p:nvPr/>
          </p:nvSpPr>
          <p:spPr bwMode="auto">
            <a:xfrm>
              <a:off x="1832" y="2814"/>
              <a:ext cx="464" cy="441"/>
            </a:xfrm>
            <a:custGeom>
              <a:avLst/>
              <a:gdLst>
                <a:gd name="T0" fmla="*/ 33 w 232"/>
                <a:gd name="T1" fmla="*/ 213 h 221"/>
                <a:gd name="T2" fmla="*/ 43 w 232"/>
                <a:gd name="T3" fmla="*/ 221 h 221"/>
                <a:gd name="T4" fmla="*/ 33 w 232"/>
                <a:gd name="T5" fmla="*/ 205 h 221"/>
                <a:gd name="T6" fmla="*/ 21 w 232"/>
                <a:gd name="T7" fmla="*/ 196 h 221"/>
                <a:gd name="T8" fmla="*/ 30 w 232"/>
                <a:gd name="T9" fmla="*/ 206 h 221"/>
                <a:gd name="T10" fmla="*/ 17 w 232"/>
                <a:gd name="T11" fmla="*/ 159 h 221"/>
                <a:gd name="T12" fmla="*/ 5 w 232"/>
                <a:gd name="T13" fmla="*/ 144 h 221"/>
                <a:gd name="T14" fmla="*/ 5 w 232"/>
                <a:gd name="T15" fmla="*/ 148 h 221"/>
                <a:gd name="T16" fmla="*/ 9 w 232"/>
                <a:gd name="T17" fmla="*/ 172 h 221"/>
                <a:gd name="T18" fmla="*/ 5 w 232"/>
                <a:gd name="T19" fmla="*/ 144 h 221"/>
                <a:gd name="T20" fmla="*/ 2 w 232"/>
                <a:gd name="T21" fmla="*/ 121 h 221"/>
                <a:gd name="T22" fmla="*/ 18 w 232"/>
                <a:gd name="T23" fmla="*/ 96 h 221"/>
                <a:gd name="T24" fmla="*/ 12 w 232"/>
                <a:gd name="T25" fmla="*/ 99 h 221"/>
                <a:gd name="T26" fmla="*/ 7 w 232"/>
                <a:gd name="T27" fmla="*/ 104 h 221"/>
                <a:gd name="T28" fmla="*/ 13 w 232"/>
                <a:gd name="T29" fmla="*/ 125 h 221"/>
                <a:gd name="T30" fmla="*/ 18 w 232"/>
                <a:gd name="T31" fmla="*/ 96 h 221"/>
                <a:gd name="T32" fmla="*/ 12 w 232"/>
                <a:gd name="T33" fmla="*/ 77 h 221"/>
                <a:gd name="T34" fmla="*/ 48 w 232"/>
                <a:gd name="T35" fmla="*/ 51 h 221"/>
                <a:gd name="T36" fmla="*/ 45 w 232"/>
                <a:gd name="T37" fmla="*/ 55 h 221"/>
                <a:gd name="T38" fmla="*/ 25 w 232"/>
                <a:gd name="T39" fmla="*/ 52 h 221"/>
                <a:gd name="T40" fmla="*/ 31 w 232"/>
                <a:gd name="T41" fmla="*/ 77 h 221"/>
                <a:gd name="T42" fmla="*/ 27 w 232"/>
                <a:gd name="T43" fmla="*/ 63 h 221"/>
                <a:gd name="T44" fmla="*/ 37 w 232"/>
                <a:gd name="T45" fmla="*/ 67 h 221"/>
                <a:gd name="T46" fmla="*/ 228 w 232"/>
                <a:gd name="T47" fmla="*/ 15 h 221"/>
                <a:gd name="T48" fmla="*/ 232 w 232"/>
                <a:gd name="T49" fmla="*/ 19 h 221"/>
                <a:gd name="T50" fmla="*/ 49 w 232"/>
                <a:gd name="T51" fmla="*/ 18 h 221"/>
                <a:gd name="T52" fmla="*/ 39 w 232"/>
                <a:gd name="T53" fmla="*/ 28 h 221"/>
                <a:gd name="T54" fmla="*/ 54 w 232"/>
                <a:gd name="T55" fmla="*/ 15 h 221"/>
                <a:gd name="T56" fmla="*/ 68 w 232"/>
                <a:gd name="T57" fmla="*/ 4 h 221"/>
                <a:gd name="T58" fmla="*/ 61 w 232"/>
                <a:gd name="T59" fmla="*/ 15 h 221"/>
                <a:gd name="T60" fmla="*/ 57 w 232"/>
                <a:gd name="T61" fmla="*/ 15 h 221"/>
                <a:gd name="T62" fmla="*/ 73 w 232"/>
                <a:gd name="T63" fmla="*/ 25 h 221"/>
                <a:gd name="T64" fmla="*/ 207 w 232"/>
                <a:gd name="T65" fmla="*/ 1 h 221"/>
                <a:gd name="T66" fmla="*/ 205 w 232"/>
                <a:gd name="T67" fmla="*/ 9 h 221"/>
                <a:gd name="T68" fmla="*/ 219 w 232"/>
                <a:gd name="T69" fmla="*/ 15 h 221"/>
                <a:gd name="T70" fmla="*/ 207 w 232"/>
                <a:gd name="T71" fmla="*/ 1 h 221"/>
                <a:gd name="T72" fmla="*/ 79 w 232"/>
                <a:gd name="T73" fmla="*/ 15 h 221"/>
                <a:gd name="T74" fmla="*/ 83 w 232"/>
                <a:gd name="T75" fmla="*/ 15 h 221"/>
                <a:gd name="T76" fmla="*/ 98 w 232"/>
                <a:gd name="T77" fmla="*/ 12 h 221"/>
                <a:gd name="T78" fmla="*/ 104 w 232"/>
                <a:gd name="T79" fmla="*/ 4 h 221"/>
                <a:gd name="T80" fmla="*/ 111 w 232"/>
                <a:gd name="T81" fmla="*/ 4 h 221"/>
                <a:gd name="T82" fmla="*/ 111 w 232"/>
                <a:gd name="T83" fmla="*/ 0 h 221"/>
                <a:gd name="T84" fmla="*/ 175 w 232"/>
                <a:gd name="T85" fmla="*/ 1 h 221"/>
                <a:gd name="T86" fmla="*/ 132 w 232"/>
                <a:gd name="T87" fmla="*/ 0 h 221"/>
                <a:gd name="T88" fmla="*/ 127 w 232"/>
                <a:gd name="T89" fmla="*/ 3 h 221"/>
                <a:gd name="T90" fmla="*/ 194 w 232"/>
                <a:gd name="T91" fmla="*/ 0 h 221"/>
                <a:gd name="T92" fmla="*/ 188 w 232"/>
                <a:gd name="T93" fmla="*/ 3 h 221"/>
                <a:gd name="T94" fmla="*/ 194 w 232"/>
                <a:gd name="T95" fmla="*/ 0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32" h="221">
                  <a:moveTo>
                    <a:pt x="33" y="205"/>
                  </a:moveTo>
                  <a:cubicBezTo>
                    <a:pt x="33" y="206"/>
                    <a:pt x="33" y="206"/>
                    <a:pt x="33" y="207"/>
                  </a:cubicBezTo>
                  <a:cubicBezTo>
                    <a:pt x="33" y="210"/>
                    <a:pt x="33" y="212"/>
                    <a:pt x="33" y="213"/>
                  </a:cubicBezTo>
                  <a:cubicBezTo>
                    <a:pt x="35" y="216"/>
                    <a:pt x="38" y="218"/>
                    <a:pt x="40" y="221"/>
                  </a:cubicBezTo>
                  <a:cubicBezTo>
                    <a:pt x="41" y="221"/>
                    <a:pt x="41" y="221"/>
                    <a:pt x="42" y="221"/>
                  </a:cubicBezTo>
                  <a:cubicBezTo>
                    <a:pt x="42" y="221"/>
                    <a:pt x="42" y="221"/>
                    <a:pt x="43" y="221"/>
                  </a:cubicBezTo>
                  <a:cubicBezTo>
                    <a:pt x="42" y="220"/>
                    <a:pt x="41" y="218"/>
                    <a:pt x="40" y="217"/>
                  </a:cubicBezTo>
                  <a:cubicBezTo>
                    <a:pt x="39" y="216"/>
                    <a:pt x="39" y="215"/>
                    <a:pt x="38" y="214"/>
                  </a:cubicBezTo>
                  <a:cubicBezTo>
                    <a:pt x="36" y="211"/>
                    <a:pt x="34" y="208"/>
                    <a:pt x="33" y="205"/>
                  </a:cubicBezTo>
                  <a:moveTo>
                    <a:pt x="20" y="192"/>
                  </a:moveTo>
                  <a:cubicBezTo>
                    <a:pt x="20" y="192"/>
                    <a:pt x="19" y="192"/>
                    <a:pt x="19" y="192"/>
                  </a:cubicBezTo>
                  <a:cubicBezTo>
                    <a:pt x="19" y="193"/>
                    <a:pt x="20" y="195"/>
                    <a:pt x="21" y="196"/>
                  </a:cubicBezTo>
                  <a:cubicBezTo>
                    <a:pt x="23" y="196"/>
                    <a:pt x="24" y="198"/>
                    <a:pt x="25" y="202"/>
                  </a:cubicBezTo>
                  <a:cubicBezTo>
                    <a:pt x="26" y="204"/>
                    <a:pt x="28" y="206"/>
                    <a:pt x="29" y="209"/>
                  </a:cubicBezTo>
                  <a:cubicBezTo>
                    <a:pt x="30" y="208"/>
                    <a:pt x="30" y="207"/>
                    <a:pt x="30" y="206"/>
                  </a:cubicBezTo>
                  <a:cubicBezTo>
                    <a:pt x="30" y="197"/>
                    <a:pt x="26" y="192"/>
                    <a:pt x="20" y="192"/>
                  </a:cubicBezTo>
                  <a:moveTo>
                    <a:pt x="17" y="156"/>
                  </a:moveTo>
                  <a:cubicBezTo>
                    <a:pt x="17" y="157"/>
                    <a:pt x="17" y="158"/>
                    <a:pt x="17" y="159"/>
                  </a:cubicBezTo>
                  <a:cubicBezTo>
                    <a:pt x="17" y="164"/>
                    <a:pt x="18" y="167"/>
                    <a:pt x="20" y="170"/>
                  </a:cubicBezTo>
                  <a:cubicBezTo>
                    <a:pt x="19" y="165"/>
                    <a:pt x="18" y="160"/>
                    <a:pt x="17" y="156"/>
                  </a:cubicBezTo>
                  <a:moveTo>
                    <a:pt x="5" y="144"/>
                  </a:moveTo>
                  <a:cubicBezTo>
                    <a:pt x="4" y="144"/>
                    <a:pt x="3" y="144"/>
                    <a:pt x="2" y="145"/>
                  </a:cubicBezTo>
                  <a:cubicBezTo>
                    <a:pt x="2" y="146"/>
                    <a:pt x="2" y="147"/>
                    <a:pt x="3" y="148"/>
                  </a:cubicBezTo>
                  <a:cubicBezTo>
                    <a:pt x="3" y="148"/>
                    <a:pt x="4" y="148"/>
                    <a:pt x="5" y="148"/>
                  </a:cubicBezTo>
                  <a:cubicBezTo>
                    <a:pt x="8" y="148"/>
                    <a:pt x="10" y="151"/>
                    <a:pt x="10" y="159"/>
                  </a:cubicBezTo>
                  <a:cubicBezTo>
                    <a:pt x="10" y="163"/>
                    <a:pt x="9" y="166"/>
                    <a:pt x="8" y="168"/>
                  </a:cubicBezTo>
                  <a:cubicBezTo>
                    <a:pt x="8" y="169"/>
                    <a:pt x="9" y="171"/>
                    <a:pt x="9" y="172"/>
                  </a:cubicBezTo>
                  <a:cubicBezTo>
                    <a:pt x="10" y="171"/>
                    <a:pt x="11" y="170"/>
                    <a:pt x="12" y="169"/>
                  </a:cubicBezTo>
                  <a:cubicBezTo>
                    <a:pt x="13" y="167"/>
                    <a:pt x="14" y="163"/>
                    <a:pt x="14" y="159"/>
                  </a:cubicBezTo>
                  <a:cubicBezTo>
                    <a:pt x="14" y="149"/>
                    <a:pt x="11" y="144"/>
                    <a:pt x="5" y="144"/>
                  </a:cubicBezTo>
                  <a:moveTo>
                    <a:pt x="2" y="101"/>
                  </a:moveTo>
                  <a:cubicBezTo>
                    <a:pt x="1" y="108"/>
                    <a:pt x="1" y="115"/>
                    <a:pt x="0" y="123"/>
                  </a:cubicBezTo>
                  <a:cubicBezTo>
                    <a:pt x="1" y="122"/>
                    <a:pt x="1" y="122"/>
                    <a:pt x="2" y="121"/>
                  </a:cubicBezTo>
                  <a:cubicBezTo>
                    <a:pt x="3" y="119"/>
                    <a:pt x="4" y="115"/>
                    <a:pt x="4" y="111"/>
                  </a:cubicBezTo>
                  <a:cubicBezTo>
                    <a:pt x="4" y="106"/>
                    <a:pt x="4" y="103"/>
                    <a:pt x="2" y="101"/>
                  </a:cubicBezTo>
                  <a:moveTo>
                    <a:pt x="18" y="96"/>
                  </a:moveTo>
                  <a:cubicBezTo>
                    <a:pt x="16" y="96"/>
                    <a:pt x="16" y="96"/>
                    <a:pt x="16" y="96"/>
                  </a:cubicBezTo>
                  <a:cubicBezTo>
                    <a:pt x="15" y="97"/>
                    <a:pt x="14" y="97"/>
                    <a:pt x="14" y="97"/>
                  </a:cubicBezTo>
                  <a:cubicBezTo>
                    <a:pt x="13" y="98"/>
                    <a:pt x="12" y="98"/>
                    <a:pt x="12" y="99"/>
                  </a:cubicBezTo>
                  <a:cubicBezTo>
                    <a:pt x="11" y="99"/>
                    <a:pt x="10" y="99"/>
                    <a:pt x="9" y="99"/>
                  </a:cubicBezTo>
                  <a:cubicBezTo>
                    <a:pt x="9" y="100"/>
                    <a:pt x="8" y="100"/>
                    <a:pt x="7" y="100"/>
                  </a:cubicBezTo>
                  <a:cubicBezTo>
                    <a:pt x="7" y="104"/>
                    <a:pt x="7" y="104"/>
                    <a:pt x="7" y="104"/>
                  </a:cubicBezTo>
                  <a:cubicBezTo>
                    <a:pt x="8" y="104"/>
                    <a:pt x="10" y="103"/>
                    <a:pt x="10" y="103"/>
                  </a:cubicBezTo>
                  <a:cubicBezTo>
                    <a:pt x="11" y="103"/>
                    <a:pt x="12" y="102"/>
                    <a:pt x="13" y="102"/>
                  </a:cubicBezTo>
                  <a:cubicBezTo>
                    <a:pt x="13" y="125"/>
                    <a:pt x="13" y="125"/>
                    <a:pt x="13" y="125"/>
                  </a:cubicBezTo>
                  <a:cubicBezTo>
                    <a:pt x="17" y="125"/>
                    <a:pt x="17" y="125"/>
                    <a:pt x="17" y="125"/>
                  </a:cubicBezTo>
                  <a:cubicBezTo>
                    <a:pt x="17" y="123"/>
                    <a:pt x="18" y="122"/>
                    <a:pt x="18" y="121"/>
                  </a:cubicBezTo>
                  <a:cubicBezTo>
                    <a:pt x="18" y="96"/>
                    <a:pt x="18" y="96"/>
                    <a:pt x="18" y="96"/>
                  </a:cubicBezTo>
                  <a:moveTo>
                    <a:pt x="17" y="58"/>
                  </a:moveTo>
                  <a:cubicBezTo>
                    <a:pt x="15" y="61"/>
                    <a:pt x="14" y="64"/>
                    <a:pt x="12" y="67"/>
                  </a:cubicBezTo>
                  <a:cubicBezTo>
                    <a:pt x="12" y="77"/>
                    <a:pt x="12" y="77"/>
                    <a:pt x="12" y="77"/>
                  </a:cubicBezTo>
                  <a:cubicBezTo>
                    <a:pt x="17" y="77"/>
                    <a:pt x="17" y="77"/>
                    <a:pt x="17" y="77"/>
                  </a:cubicBezTo>
                  <a:cubicBezTo>
                    <a:pt x="17" y="58"/>
                    <a:pt x="17" y="58"/>
                    <a:pt x="17" y="58"/>
                  </a:cubicBezTo>
                  <a:moveTo>
                    <a:pt x="48" y="51"/>
                  </a:moveTo>
                  <a:cubicBezTo>
                    <a:pt x="48" y="51"/>
                    <a:pt x="47" y="51"/>
                    <a:pt x="47" y="52"/>
                  </a:cubicBezTo>
                  <a:cubicBezTo>
                    <a:pt x="46" y="52"/>
                    <a:pt x="45" y="52"/>
                    <a:pt x="45" y="52"/>
                  </a:cubicBezTo>
                  <a:cubicBezTo>
                    <a:pt x="45" y="55"/>
                    <a:pt x="45" y="55"/>
                    <a:pt x="45" y="55"/>
                  </a:cubicBezTo>
                  <a:cubicBezTo>
                    <a:pt x="46" y="54"/>
                    <a:pt x="47" y="52"/>
                    <a:pt x="48" y="51"/>
                  </a:cubicBezTo>
                  <a:moveTo>
                    <a:pt x="32" y="48"/>
                  </a:moveTo>
                  <a:cubicBezTo>
                    <a:pt x="29" y="48"/>
                    <a:pt x="27" y="49"/>
                    <a:pt x="25" y="52"/>
                  </a:cubicBezTo>
                  <a:cubicBezTo>
                    <a:pt x="23" y="55"/>
                    <a:pt x="22" y="58"/>
                    <a:pt x="22" y="63"/>
                  </a:cubicBezTo>
                  <a:cubicBezTo>
                    <a:pt x="22" y="68"/>
                    <a:pt x="23" y="71"/>
                    <a:pt x="25" y="74"/>
                  </a:cubicBezTo>
                  <a:cubicBezTo>
                    <a:pt x="26" y="76"/>
                    <a:pt x="28" y="77"/>
                    <a:pt x="31" y="77"/>
                  </a:cubicBezTo>
                  <a:cubicBezTo>
                    <a:pt x="32" y="76"/>
                    <a:pt x="32" y="75"/>
                    <a:pt x="33" y="73"/>
                  </a:cubicBezTo>
                  <a:cubicBezTo>
                    <a:pt x="33" y="73"/>
                    <a:pt x="32" y="74"/>
                    <a:pt x="32" y="74"/>
                  </a:cubicBezTo>
                  <a:cubicBezTo>
                    <a:pt x="29" y="74"/>
                    <a:pt x="27" y="70"/>
                    <a:pt x="27" y="63"/>
                  </a:cubicBezTo>
                  <a:cubicBezTo>
                    <a:pt x="27" y="56"/>
                    <a:pt x="29" y="52"/>
                    <a:pt x="32" y="52"/>
                  </a:cubicBezTo>
                  <a:cubicBezTo>
                    <a:pt x="35" y="52"/>
                    <a:pt x="37" y="55"/>
                    <a:pt x="37" y="63"/>
                  </a:cubicBezTo>
                  <a:cubicBezTo>
                    <a:pt x="37" y="64"/>
                    <a:pt x="37" y="66"/>
                    <a:pt x="37" y="67"/>
                  </a:cubicBezTo>
                  <a:cubicBezTo>
                    <a:pt x="38" y="65"/>
                    <a:pt x="40" y="62"/>
                    <a:pt x="41" y="60"/>
                  </a:cubicBezTo>
                  <a:cubicBezTo>
                    <a:pt x="41" y="52"/>
                    <a:pt x="38" y="48"/>
                    <a:pt x="32" y="48"/>
                  </a:cubicBezTo>
                  <a:moveTo>
                    <a:pt x="228" y="15"/>
                  </a:moveTo>
                  <a:cubicBezTo>
                    <a:pt x="228" y="20"/>
                    <a:pt x="228" y="20"/>
                    <a:pt x="228" y="20"/>
                  </a:cubicBezTo>
                  <a:cubicBezTo>
                    <a:pt x="229" y="20"/>
                    <a:pt x="231" y="21"/>
                    <a:pt x="232" y="22"/>
                  </a:cubicBezTo>
                  <a:cubicBezTo>
                    <a:pt x="232" y="19"/>
                    <a:pt x="232" y="19"/>
                    <a:pt x="232" y="19"/>
                  </a:cubicBezTo>
                  <a:cubicBezTo>
                    <a:pt x="231" y="17"/>
                    <a:pt x="229" y="16"/>
                    <a:pt x="228" y="15"/>
                  </a:cubicBezTo>
                  <a:moveTo>
                    <a:pt x="54" y="14"/>
                  </a:moveTo>
                  <a:cubicBezTo>
                    <a:pt x="52" y="15"/>
                    <a:pt x="50" y="16"/>
                    <a:pt x="49" y="18"/>
                  </a:cubicBezTo>
                  <a:cubicBezTo>
                    <a:pt x="48" y="23"/>
                    <a:pt x="47" y="26"/>
                    <a:pt x="44" y="26"/>
                  </a:cubicBezTo>
                  <a:cubicBezTo>
                    <a:pt x="43" y="26"/>
                    <a:pt x="42" y="25"/>
                    <a:pt x="41" y="25"/>
                  </a:cubicBezTo>
                  <a:cubicBezTo>
                    <a:pt x="40" y="26"/>
                    <a:pt x="40" y="27"/>
                    <a:pt x="39" y="28"/>
                  </a:cubicBezTo>
                  <a:cubicBezTo>
                    <a:pt x="40" y="29"/>
                    <a:pt x="42" y="29"/>
                    <a:pt x="44" y="29"/>
                  </a:cubicBezTo>
                  <a:cubicBezTo>
                    <a:pt x="47" y="29"/>
                    <a:pt x="49" y="28"/>
                    <a:pt x="51" y="25"/>
                  </a:cubicBezTo>
                  <a:cubicBezTo>
                    <a:pt x="53" y="23"/>
                    <a:pt x="54" y="19"/>
                    <a:pt x="54" y="15"/>
                  </a:cubicBezTo>
                  <a:cubicBezTo>
                    <a:pt x="54" y="14"/>
                    <a:pt x="54" y="14"/>
                    <a:pt x="54" y="14"/>
                  </a:cubicBezTo>
                  <a:moveTo>
                    <a:pt x="72" y="2"/>
                  </a:moveTo>
                  <a:cubicBezTo>
                    <a:pt x="70" y="2"/>
                    <a:pt x="69" y="3"/>
                    <a:pt x="68" y="4"/>
                  </a:cubicBezTo>
                  <a:cubicBezTo>
                    <a:pt x="70" y="5"/>
                    <a:pt x="71" y="9"/>
                    <a:pt x="71" y="15"/>
                  </a:cubicBezTo>
                  <a:cubicBezTo>
                    <a:pt x="71" y="22"/>
                    <a:pt x="69" y="26"/>
                    <a:pt x="66" y="26"/>
                  </a:cubicBezTo>
                  <a:cubicBezTo>
                    <a:pt x="63" y="26"/>
                    <a:pt x="61" y="22"/>
                    <a:pt x="61" y="15"/>
                  </a:cubicBezTo>
                  <a:cubicBezTo>
                    <a:pt x="61" y="12"/>
                    <a:pt x="61" y="9"/>
                    <a:pt x="62" y="8"/>
                  </a:cubicBezTo>
                  <a:cubicBezTo>
                    <a:pt x="60" y="9"/>
                    <a:pt x="58" y="10"/>
                    <a:pt x="57" y="11"/>
                  </a:cubicBezTo>
                  <a:cubicBezTo>
                    <a:pt x="57" y="13"/>
                    <a:pt x="57" y="14"/>
                    <a:pt x="57" y="15"/>
                  </a:cubicBezTo>
                  <a:cubicBezTo>
                    <a:pt x="57" y="20"/>
                    <a:pt x="57" y="23"/>
                    <a:pt x="59" y="26"/>
                  </a:cubicBezTo>
                  <a:cubicBezTo>
                    <a:pt x="61" y="28"/>
                    <a:pt x="63" y="29"/>
                    <a:pt x="66" y="29"/>
                  </a:cubicBezTo>
                  <a:cubicBezTo>
                    <a:pt x="69" y="29"/>
                    <a:pt x="71" y="28"/>
                    <a:pt x="73" y="25"/>
                  </a:cubicBezTo>
                  <a:cubicBezTo>
                    <a:pt x="75" y="23"/>
                    <a:pt x="76" y="19"/>
                    <a:pt x="76" y="15"/>
                  </a:cubicBezTo>
                  <a:cubicBezTo>
                    <a:pt x="76" y="8"/>
                    <a:pt x="74" y="4"/>
                    <a:pt x="72" y="2"/>
                  </a:cubicBezTo>
                  <a:moveTo>
                    <a:pt x="207" y="1"/>
                  </a:moveTo>
                  <a:cubicBezTo>
                    <a:pt x="205" y="1"/>
                    <a:pt x="203" y="2"/>
                    <a:pt x="202" y="4"/>
                  </a:cubicBezTo>
                  <a:cubicBezTo>
                    <a:pt x="202" y="5"/>
                    <a:pt x="201" y="6"/>
                    <a:pt x="201" y="7"/>
                  </a:cubicBezTo>
                  <a:cubicBezTo>
                    <a:pt x="202" y="8"/>
                    <a:pt x="204" y="8"/>
                    <a:pt x="205" y="9"/>
                  </a:cubicBezTo>
                  <a:cubicBezTo>
                    <a:pt x="206" y="5"/>
                    <a:pt x="207" y="4"/>
                    <a:pt x="209" y="4"/>
                  </a:cubicBezTo>
                  <a:cubicBezTo>
                    <a:pt x="212" y="4"/>
                    <a:pt x="214" y="7"/>
                    <a:pt x="214" y="12"/>
                  </a:cubicBezTo>
                  <a:cubicBezTo>
                    <a:pt x="216" y="13"/>
                    <a:pt x="217" y="14"/>
                    <a:pt x="219" y="15"/>
                  </a:cubicBezTo>
                  <a:cubicBezTo>
                    <a:pt x="219" y="15"/>
                    <a:pt x="219" y="15"/>
                    <a:pt x="219" y="15"/>
                  </a:cubicBezTo>
                  <a:cubicBezTo>
                    <a:pt x="219" y="12"/>
                    <a:pt x="219" y="10"/>
                    <a:pt x="218" y="8"/>
                  </a:cubicBezTo>
                  <a:cubicBezTo>
                    <a:pt x="214" y="5"/>
                    <a:pt x="211" y="3"/>
                    <a:pt x="207" y="1"/>
                  </a:cubicBezTo>
                  <a:moveTo>
                    <a:pt x="89" y="0"/>
                  </a:moveTo>
                  <a:cubicBezTo>
                    <a:pt x="85" y="0"/>
                    <a:pt x="83" y="1"/>
                    <a:pt x="81" y="4"/>
                  </a:cubicBezTo>
                  <a:cubicBezTo>
                    <a:pt x="80" y="7"/>
                    <a:pt x="79" y="10"/>
                    <a:pt x="79" y="15"/>
                  </a:cubicBezTo>
                  <a:cubicBezTo>
                    <a:pt x="79" y="18"/>
                    <a:pt x="79" y="21"/>
                    <a:pt x="80" y="23"/>
                  </a:cubicBezTo>
                  <a:cubicBezTo>
                    <a:pt x="81" y="22"/>
                    <a:pt x="82" y="21"/>
                    <a:pt x="84" y="20"/>
                  </a:cubicBezTo>
                  <a:cubicBezTo>
                    <a:pt x="83" y="19"/>
                    <a:pt x="83" y="17"/>
                    <a:pt x="83" y="15"/>
                  </a:cubicBezTo>
                  <a:cubicBezTo>
                    <a:pt x="83" y="8"/>
                    <a:pt x="85" y="4"/>
                    <a:pt x="88" y="4"/>
                  </a:cubicBezTo>
                  <a:cubicBezTo>
                    <a:pt x="92" y="4"/>
                    <a:pt x="93" y="7"/>
                    <a:pt x="93" y="15"/>
                  </a:cubicBezTo>
                  <a:cubicBezTo>
                    <a:pt x="95" y="14"/>
                    <a:pt x="96" y="13"/>
                    <a:pt x="98" y="12"/>
                  </a:cubicBezTo>
                  <a:cubicBezTo>
                    <a:pt x="97" y="4"/>
                    <a:pt x="94" y="0"/>
                    <a:pt x="89" y="0"/>
                  </a:cubicBezTo>
                  <a:moveTo>
                    <a:pt x="111" y="0"/>
                  </a:moveTo>
                  <a:cubicBezTo>
                    <a:pt x="108" y="0"/>
                    <a:pt x="105" y="1"/>
                    <a:pt x="104" y="4"/>
                  </a:cubicBezTo>
                  <a:cubicBezTo>
                    <a:pt x="102" y="6"/>
                    <a:pt x="102" y="8"/>
                    <a:pt x="101" y="11"/>
                  </a:cubicBezTo>
                  <a:cubicBezTo>
                    <a:pt x="103" y="10"/>
                    <a:pt x="104" y="10"/>
                    <a:pt x="106" y="9"/>
                  </a:cubicBezTo>
                  <a:cubicBezTo>
                    <a:pt x="107" y="6"/>
                    <a:pt x="108" y="4"/>
                    <a:pt x="111" y="4"/>
                  </a:cubicBezTo>
                  <a:cubicBezTo>
                    <a:pt x="112" y="4"/>
                    <a:pt x="113" y="5"/>
                    <a:pt x="114" y="6"/>
                  </a:cubicBezTo>
                  <a:cubicBezTo>
                    <a:pt x="116" y="6"/>
                    <a:pt x="117" y="5"/>
                    <a:pt x="118" y="5"/>
                  </a:cubicBezTo>
                  <a:cubicBezTo>
                    <a:pt x="117" y="2"/>
                    <a:pt x="114" y="0"/>
                    <a:pt x="111" y="0"/>
                  </a:cubicBezTo>
                  <a:moveTo>
                    <a:pt x="171" y="0"/>
                  </a:moveTo>
                  <a:cubicBezTo>
                    <a:pt x="171" y="0"/>
                    <a:pt x="170" y="0"/>
                    <a:pt x="169" y="0"/>
                  </a:cubicBezTo>
                  <a:cubicBezTo>
                    <a:pt x="171" y="1"/>
                    <a:pt x="173" y="1"/>
                    <a:pt x="175" y="1"/>
                  </a:cubicBezTo>
                  <a:cubicBezTo>
                    <a:pt x="174" y="0"/>
                    <a:pt x="173" y="0"/>
                    <a:pt x="171" y="0"/>
                  </a:cubicBezTo>
                  <a:moveTo>
                    <a:pt x="134" y="0"/>
                  </a:moveTo>
                  <a:cubicBezTo>
                    <a:pt x="132" y="0"/>
                    <a:pt x="132" y="0"/>
                    <a:pt x="132" y="0"/>
                  </a:cubicBezTo>
                  <a:cubicBezTo>
                    <a:pt x="131" y="1"/>
                    <a:pt x="130" y="1"/>
                    <a:pt x="130" y="1"/>
                  </a:cubicBezTo>
                  <a:cubicBezTo>
                    <a:pt x="129" y="2"/>
                    <a:pt x="128" y="2"/>
                    <a:pt x="127" y="3"/>
                  </a:cubicBezTo>
                  <a:cubicBezTo>
                    <a:pt x="127" y="3"/>
                    <a:pt x="127" y="3"/>
                    <a:pt x="127" y="3"/>
                  </a:cubicBezTo>
                  <a:cubicBezTo>
                    <a:pt x="129" y="2"/>
                    <a:pt x="131" y="2"/>
                    <a:pt x="134" y="2"/>
                  </a:cubicBezTo>
                  <a:cubicBezTo>
                    <a:pt x="134" y="0"/>
                    <a:pt x="134" y="0"/>
                    <a:pt x="134" y="0"/>
                  </a:cubicBezTo>
                  <a:moveTo>
                    <a:pt x="194" y="0"/>
                  </a:moveTo>
                  <a:cubicBezTo>
                    <a:pt x="192" y="0"/>
                    <a:pt x="192" y="0"/>
                    <a:pt x="192" y="0"/>
                  </a:cubicBezTo>
                  <a:cubicBezTo>
                    <a:pt x="191" y="1"/>
                    <a:pt x="191" y="1"/>
                    <a:pt x="190" y="1"/>
                  </a:cubicBezTo>
                  <a:cubicBezTo>
                    <a:pt x="189" y="2"/>
                    <a:pt x="189" y="2"/>
                    <a:pt x="188" y="3"/>
                  </a:cubicBezTo>
                  <a:cubicBezTo>
                    <a:pt x="188" y="3"/>
                    <a:pt x="187" y="3"/>
                    <a:pt x="187" y="3"/>
                  </a:cubicBezTo>
                  <a:cubicBezTo>
                    <a:pt x="189" y="4"/>
                    <a:pt x="192" y="4"/>
                    <a:pt x="194" y="5"/>
                  </a:cubicBezTo>
                  <a:cubicBezTo>
                    <a:pt x="194" y="0"/>
                    <a:pt x="194" y="0"/>
                    <a:pt x="194"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48" name="Rectangle 697"/>
            <p:cNvSpPr>
              <a:spLocks noChangeArrowheads="1"/>
            </p:cNvSpPr>
            <p:nvPr/>
          </p:nvSpPr>
          <p:spPr bwMode="auto">
            <a:xfrm>
              <a:off x="-1" y="925"/>
              <a:ext cx="1537" cy="1453"/>
            </a:xfrm>
            <a:prstGeom prst="rect">
              <a:avLst/>
            </a:prstGeom>
            <a:solidFill>
              <a:srgbClr val="4BC7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49" name="Rectangle 698"/>
            <p:cNvSpPr>
              <a:spLocks noChangeArrowheads="1"/>
            </p:cNvSpPr>
            <p:nvPr/>
          </p:nvSpPr>
          <p:spPr bwMode="auto">
            <a:xfrm>
              <a:off x="-1" y="925"/>
              <a:ext cx="1537" cy="14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50" name="Freeform 699"/>
            <p:cNvSpPr>
              <a:spLocks/>
            </p:cNvSpPr>
            <p:nvPr/>
          </p:nvSpPr>
          <p:spPr bwMode="auto">
            <a:xfrm>
              <a:off x="113" y="997"/>
              <a:ext cx="300" cy="170"/>
            </a:xfrm>
            <a:custGeom>
              <a:avLst/>
              <a:gdLst>
                <a:gd name="T0" fmla="*/ 126 w 150"/>
                <a:gd name="T1" fmla="*/ 36 h 85"/>
                <a:gd name="T2" fmla="*/ 123 w 150"/>
                <a:gd name="T3" fmla="*/ 36 h 85"/>
                <a:gd name="T4" fmla="*/ 126 w 150"/>
                <a:gd name="T5" fmla="*/ 25 h 85"/>
                <a:gd name="T6" fmla="*/ 101 w 150"/>
                <a:gd name="T7" fmla="*/ 0 h 85"/>
                <a:gd name="T8" fmla="*/ 76 w 150"/>
                <a:gd name="T9" fmla="*/ 21 h 85"/>
                <a:gd name="T10" fmla="*/ 58 w 150"/>
                <a:gd name="T11" fmla="*/ 13 h 85"/>
                <a:gd name="T12" fmla="*/ 32 w 150"/>
                <a:gd name="T13" fmla="*/ 37 h 85"/>
                <a:gd name="T14" fmla="*/ 25 w 150"/>
                <a:gd name="T15" fmla="*/ 36 h 85"/>
                <a:gd name="T16" fmla="*/ 0 w 150"/>
                <a:gd name="T17" fmla="*/ 60 h 85"/>
                <a:gd name="T18" fmla="*/ 25 w 150"/>
                <a:gd name="T19" fmla="*/ 85 h 85"/>
                <a:gd name="T20" fmla="*/ 126 w 150"/>
                <a:gd name="T21" fmla="*/ 85 h 85"/>
                <a:gd name="T22" fmla="*/ 150 w 150"/>
                <a:gd name="T23" fmla="*/ 60 h 85"/>
                <a:gd name="T24" fmla="*/ 126 w 150"/>
                <a:gd name="T25" fmla="*/ 36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0" h="85">
                  <a:moveTo>
                    <a:pt x="126" y="36"/>
                  </a:moveTo>
                  <a:cubicBezTo>
                    <a:pt x="125" y="36"/>
                    <a:pt x="124" y="36"/>
                    <a:pt x="123" y="36"/>
                  </a:cubicBezTo>
                  <a:cubicBezTo>
                    <a:pt x="124" y="32"/>
                    <a:pt x="126" y="28"/>
                    <a:pt x="126" y="25"/>
                  </a:cubicBezTo>
                  <a:cubicBezTo>
                    <a:pt x="126" y="11"/>
                    <a:pt x="114" y="0"/>
                    <a:pt x="101" y="0"/>
                  </a:cubicBezTo>
                  <a:cubicBezTo>
                    <a:pt x="88" y="0"/>
                    <a:pt x="78" y="9"/>
                    <a:pt x="76" y="21"/>
                  </a:cubicBezTo>
                  <a:cubicBezTo>
                    <a:pt x="72" y="17"/>
                    <a:pt x="65" y="13"/>
                    <a:pt x="58" y="13"/>
                  </a:cubicBezTo>
                  <a:cubicBezTo>
                    <a:pt x="45" y="13"/>
                    <a:pt x="33" y="24"/>
                    <a:pt x="32" y="37"/>
                  </a:cubicBezTo>
                  <a:cubicBezTo>
                    <a:pt x="30" y="36"/>
                    <a:pt x="27" y="36"/>
                    <a:pt x="25" y="36"/>
                  </a:cubicBezTo>
                  <a:cubicBezTo>
                    <a:pt x="10" y="36"/>
                    <a:pt x="0" y="46"/>
                    <a:pt x="0" y="60"/>
                  </a:cubicBezTo>
                  <a:cubicBezTo>
                    <a:pt x="0" y="74"/>
                    <a:pt x="10" y="85"/>
                    <a:pt x="25" y="85"/>
                  </a:cubicBezTo>
                  <a:cubicBezTo>
                    <a:pt x="126" y="85"/>
                    <a:pt x="126" y="85"/>
                    <a:pt x="126" y="85"/>
                  </a:cubicBezTo>
                  <a:cubicBezTo>
                    <a:pt x="139" y="85"/>
                    <a:pt x="150" y="74"/>
                    <a:pt x="150" y="60"/>
                  </a:cubicBezTo>
                  <a:cubicBezTo>
                    <a:pt x="150" y="46"/>
                    <a:pt x="139" y="36"/>
                    <a:pt x="126" y="3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51" name="Freeform 700"/>
            <p:cNvSpPr>
              <a:spLocks/>
            </p:cNvSpPr>
            <p:nvPr/>
          </p:nvSpPr>
          <p:spPr bwMode="auto">
            <a:xfrm>
              <a:off x="1184" y="997"/>
              <a:ext cx="302" cy="170"/>
            </a:xfrm>
            <a:custGeom>
              <a:avLst/>
              <a:gdLst>
                <a:gd name="T0" fmla="*/ 126 w 151"/>
                <a:gd name="T1" fmla="*/ 36 h 85"/>
                <a:gd name="T2" fmla="*/ 123 w 151"/>
                <a:gd name="T3" fmla="*/ 36 h 85"/>
                <a:gd name="T4" fmla="*/ 126 w 151"/>
                <a:gd name="T5" fmla="*/ 25 h 85"/>
                <a:gd name="T6" fmla="*/ 101 w 151"/>
                <a:gd name="T7" fmla="*/ 0 h 85"/>
                <a:gd name="T8" fmla="*/ 77 w 151"/>
                <a:gd name="T9" fmla="*/ 21 h 85"/>
                <a:gd name="T10" fmla="*/ 58 w 151"/>
                <a:gd name="T11" fmla="*/ 13 h 85"/>
                <a:gd name="T12" fmla="*/ 33 w 151"/>
                <a:gd name="T13" fmla="*/ 37 h 85"/>
                <a:gd name="T14" fmla="*/ 25 w 151"/>
                <a:gd name="T15" fmla="*/ 36 h 85"/>
                <a:gd name="T16" fmla="*/ 0 w 151"/>
                <a:gd name="T17" fmla="*/ 60 h 85"/>
                <a:gd name="T18" fmla="*/ 25 w 151"/>
                <a:gd name="T19" fmla="*/ 85 h 85"/>
                <a:gd name="T20" fmla="*/ 126 w 151"/>
                <a:gd name="T21" fmla="*/ 85 h 85"/>
                <a:gd name="T22" fmla="*/ 151 w 151"/>
                <a:gd name="T23" fmla="*/ 60 h 85"/>
                <a:gd name="T24" fmla="*/ 126 w 151"/>
                <a:gd name="T25" fmla="*/ 36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1" h="85">
                  <a:moveTo>
                    <a:pt x="126" y="36"/>
                  </a:moveTo>
                  <a:cubicBezTo>
                    <a:pt x="126" y="36"/>
                    <a:pt x="124" y="36"/>
                    <a:pt x="123" y="36"/>
                  </a:cubicBezTo>
                  <a:cubicBezTo>
                    <a:pt x="125" y="32"/>
                    <a:pt x="126" y="28"/>
                    <a:pt x="126" y="25"/>
                  </a:cubicBezTo>
                  <a:cubicBezTo>
                    <a:pt x="126" y="11"/>
                    <a:pt x="115" y="0"/>
                    <a:pt x="101" y="0"/>
                  </a:cubicBezTo>
                  <a:cubicBezTo>
                    <a:pt x="89" y="0"/>
                    <a:pt x="78" y="9"/>
                    <a:pt x="77" y="21"/>
                  </a:cubicBezTo>
                  <a:cubicBezTo>
                    <a:pt x="72" y="17"/>
                    <a:pt x="65" y="13"/>
                    <a:pt x="58" y="13"/>
                  </a:cubicBezTo>
                  <a:cubicBezTo>
                    <a:pt x="45" y="13"/>
                    <a:pt x="34" y="24"/>
                    <a:pt x="33" y="37"/>
                  </a:cubicBezTo>
                  <a:cubicBezTo>
                    <a:pt x="31" y="36"/>
                    <a:pt x="28" y="36"/>
                    <a:pt x="25" y="36"/>
                  </a:cubicBezTo>
                  <a:cubicBezTo>
                    <a:pt x="11" y="36"/>
                    <a:pt x="0" y="46"/>
                    <a:pt x="0" y="60"/>
                  </a:cubicBezTo>
                  <a:cubicBezTo>
                    <a:pt x="0" y="74"/>
                    <a:pt x="11" y="85"/>
                    <a:pt x="25" y="85"/>
                  </a:cubicBezTo>
                  <a:cubicBezTo>
                    <a:pt x="126" y="85"/>
                    <a:pt x="126" y="85"/>
                    <a:pt x="126" y="85"/>
                  </a:cubicBezTo>
                  <a:cubicBezTo>
                    <a:pt x="140" y="85"/>
                    <a:pt x="151" y="74"/>
                    <a:pt x="151" y="60"/>
                  </a:cubicBezTo>
                  <a:cubicBezTo>
                    <a:pt x="151" y="46"/>
                    <a:pt x="140" y="36"/>
                    <a:pt x="126" y="3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52" name="Freeform 701"/>
            <p:cNvSpPr>
              <a:spLocks/>
            </p:cNvSpPr>
            <p:nvPr/>
          </p:nvSpPr>
          <p:spPr bwMode="auto">
            <a:xfrm>
              <a:off x="147" y="1057"/>
              <a:ext cx="584" cy="238"/>
            </a:xfrm>
            <a:custGeom>
              <a:avLst/>
              <a:gdLst>
                <a:gd name="T0" fmla="*/ 261 w 292"/>
                <a:gd name="T1" fmla="*/ 56 h 119"/>
                <a:gd name="T2" fmla="*/ 255 w 292"/>
                <a:gd name="T3" fmla="*/ 57 h 119"/>
                <a:gd name="T4" fmla="*/ 197 w 292"/>
                <a:gd name="T5" fmla="*/ 0 h 119"/>
                <a:gd name="T6" fmla="*/ 140 w 292"/>
                <a:gd name="T7" fmla="*/ 44 h 119"/>
                <a:gd name="T8" fmla="*/ 109 w 292"/>
                <a:gd name="T9" fmla="*/ 31 h 119"/>
                <a:gd name="T10" fmla="*/ 65 w 292"/>
                <a:gd name="T11" fmla="*/ 71 h 119"/>
                <a:gd name="T12" fmla="*/ 44 w 292"/>
                <a:gd name="T13" fmla="*/ 80 h 119"/>
                <a:gd name="T14" fmla="*/ 24 w 292"/>
                <a:gd name="T15" fmla="*/ 71 h 119"/>
                <a:gd name="T16" fmla="*/ 0 w 292"/>
                <a:gd name="T17" fmla="*/ 94 h 119"/>
                <a:gd name="T18" fmla="*/ 24 w 292"/>
                <a:gd name="T19" fmla="*/ 119 h 119"/>
                <a:gd name="T20" fmla="*/ 31 w 292"/>
                <a:gd name="T21" fmla="*/ 119 h 119"/>
                <a:gd name="T22" fmla="*/ 111 w 292"/>
                <a:gd name="T23" fmla="*/ 119 h 119"/>
                <a:gd name="T24" fmla="*/ 155 w 292"/>
                <a:gd name="T25" fmla="*/ 119 h 119"/>
                <a:gd name="T26" fmla="*/ 263 w 292"/>
                <a:gd name="T27" fmla="*/ 119 h 119"/>
                <a:gd name="T28" fmla="*/ 292 w 292"/>
                <a:gd name="T29" fmla="*/ 88 h 119"/>
                <a:gd name="T30" fmla="*/ 261 w 292"/>
                <a:gd name="T31" fmla="*/ 56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92" h="119">
                  <a:moveTo>
                    <a:pt x="261" y="56"/>
                  </a:moveTo>
                  <a:cubicBezTo>
                    <a:pt x="259" y="56"/>
                    <a:pt x="258" y="56"/>
                    <a:pt x="255" y="57"/>
                  </a:cubicBezTo>
                  <a:cubicBezTo>
                    <a:pt x="254" y="26"/>
                    <a:pt x="229" y="0"/>
                    <a:pt x="197" y="0"/>
                  </a:cubicBezTo>
                  <a:cubicBezTo>
                    <a:pt x="170" y="0"/>
                    <a:pt x="146" y="19"/>
                    <a:pt x="140" y="44"/>
                  </a:cubicBezTo>
                  <a:cubicBezTo>
                    <a:pt x="132" y="36"/>
                    <a:pt x="120" y="31"/>
                    <a:pt x="109" y="31"/>
                  </a:cubicBezTo>
                  <a:cubicBezTo>
                    <a:pt x="86" y="31"/>
                    <a:pt x="67" y="49"/>
                    <a:pt x="65" y="71"/>
                  </a:cubicBezTo>
                  <a:cubicBezTo>
                    <a:pt x="57" y="72"/>
                    <a:pt x="49" y="76"/>
                    <a:pt x="44" y="80"/>
                  </a:cubicBezTo>
                  <a:cubicBezTo>
                    <a:pt x="40" y="74"/>
                    <a:pt x="32" y="71"/>
                    <a:pt x="24" y="71"/>
                  </a:cubicBezTo>
                  <a:cubicBezTo>
                    <a:pt x="11" y="71"/>
                    <a:pt x="0" y="81"/>
                    <a:pt x="0" y="94"/>
                  </a:cubicBezTo>
                  <a:cubicBezTo>
                    <a:pt x="0" y="108"/>
                    <a:pt x="11" y="119"/>
                    <a:pt x="24" y="119"/>
                  </a:cubicBezTo>
                  <a:cubicBezTo>
                    <a:pt x="31" y="119"/>
                    <a:pt x="31" y="119"/>
                    <a:pt x="31" y="119"/>
                  </a:cubicBezTo>
                  <a:cubicBezTo>
                    <a:pt x="111" y="119"/>
                    <a:pt x="111" y="119"/>
                    <a:pt x="111" y="119"/>
                  </a:cubicBezTo>
                  <a:cubicBezTo>
                    <a:pt x="155" y="119"/>
                    <a:pt x="155" y="119"/>
                    <a:pt x="155" y="119"/>
                  </a:cubicBezTo>
                  <a:cubicBezTo>
                    <a:pt x="263" y="119"/>
                    <a:pt x="263" y="119"/>
                    <a:pt x="263" y="119"/>
                  </a:cubicBezTo>
                  <a:cubicBezTo>
                    <a:pt x="280" y="119"/>
                    <a:pt x="292" y="104"/>
                    <a:pt x="292" y="88"/>
                  </a:cubicBezTo>
                  <a:cubicBezTo>
                    <a:pt x="292" y="71"/>
                    <a:pt x="278" y="56"/>
                    <a:pt x="261" y="56"/>
                  </a:cubicBez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53" name="Rectangle 702"/>
            <p:cNvSpPr>
              <a:spLocks noChangeArrowheads="1"/>
            </p:cNvSpPr>
            <p:nvPr/>
          </p:nvSpPr>
          <p:spPr bwMode="auto">
            <a:xfrm>
              <a:off x="-1" y="2146"/>
              <a:ext cx="1537" cy="312"/>
            </a:xfrm>
            <a:prstGeom prst="rect">
              <a:avLst/>
            </a:prstGeom>
            <a:solidFill>
              <a:srgbClr val="147D3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54" name="Rectangle 703"/>
            <p:cNvSpPr>
              <a:spLocks noChangeArrowheads="1"/>
            </p:cNvSpPr>
            <p:nvPr/>
          </p:nvSpPr>
          <p:spPr bwMode="auto">
            <a:xfrm>
              <a:off x="-1" y="2146"/>
              <a:ext cx="1537"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55" name="Freeform 704"/>
            <p:cNvSpPr>
              <a:spLocks noEditPoints="1"/>
            </p:cNvSpPr>
            <p:nvPr/>
          </p:nvSpPr>
          <p:spPr bwMode="auto">
            <a:xfrm>
              <a:off x="475" y="2146"/>
              <a:ext cx="883" cy="180"/>
            </a:xfrm>
            <a:custGeom>
              <a:avLst/>
              <a:gdLst>
                <a:gd name="T0" fmla="*/ 0 w 441"/>
                <a:gd name="T1" fmla="*/ 90 h 90"/>
                <a:gd name="T2" fmla="*/ 0 w 441"/>
                <a:gd name="T3" fmla="*/ 90 h 90"/>
                <a:gd name="T4" fmla="*/ 28 w 441"/>
                <a:gd name="T5" fmla="*/ 90 h 90"/>
                <a:gd name="T6" fmla="*/ 56 w 441"/>
                <a:gd name="T7" fmla="*/ 90 h 90"/>
                <a:gd name="T8" fmla="*/ 0 w 441"/>
                <a:gd name="T9" fmla="*/ 90 h 90"/>
                <a:gd name="T10" fmla="*/ 0 w 441"/>
                <a:gd name="T11" fmla="*/ 90 h 90"/>
                <a:gd name="T12" fmla="*/ 230 w 441"/>
                <a:gd name="T13" fmla="*/ 90 h 90"/>
                <a:gd name="T14" fmla="*/ 230 w 441"/>
                <a:gd name="T15" fmla="*/ 90 h 90"/>
                <a:gd name="T16" fmla="*/ 258 w 441"/>
                <a:gd name="T17" fmla="*/ 90 h 90"/>
                <a:gd name="T18" fmla="*/ 286 w 441"/>
                <a:gd name="T19" fmla="*/ 90 h 90"/>
                <a:gd name="T20" fmla="*/ 230 w 441"/>
                <a:gd name="T21" fmla="*/ 90 h 90"/>
                <a:gd name="T22" fmla="*/ 230 w 441"/>
                <a:gd name="T23" fmla="*/ 90 h 90"/>
                <a:gd name="T24" fmla="*/ 201 w 441"/>
                <a:gd name="T25" fmla="*/ 0 h 90"/>
                <a:gd name="T26" fmla="*/ 133 w 441"/>
                <a:gd name="T27" fmla="*/ 0 h 90"/>
                <a:gd name="T28" fmla="*/ 139 w 441"/>
                <a:gd name="T29" fmla="*/ 6 h 90"/>
                <a:gd name="T30" fmla="*/ 140 w 441"/>
                <a:gd name="T31" fmla="*/ 7 h 90"/>
                <a:gd name="T32" fmla="*/ 142 w 441"/>
                <a:gd name="T33" fmla="*/ 8 h 90"/>
                <a:gd name="T34" fmla="*/ 145 w 441"/>
                <a:gd name="T35" fmla="*/ 10 h 90"/>
                <a:gd name="T36" fmla="*/ 147 w 441"/>
                <a:gd name="T37" fmla="*/ 11 h 90"/>
                <a:gd name="T38" fmla="*/ 150 w 441"/>
                <a:gd name="T39" fmla="*/ 12 h 90"/>
                <a:gd name="T40" fmla="*/ 151 w 441"/>
                <a:gd name="T41" fmla="*/ 13 h 90"/>
                <a:gd name="T42" fmla="*/ 155 w 441"/>
                <a:gd name="T43" fmla="*/ 14 h 90"/>
                <a:gd name="T44" fmla="*/ 156 w 441"/>
                <a:gd name="T45" fmla="*/ 15 h 90"/>
                <a:gd name="T46" fmla="*/ 160 w 441"/>
                <a:gd name="T47" fmla="*/ 16 h 90"/>
                <a:gd name="T48" fmla="*/ 162 w 441"/>
                <a:gd name="T49" fmla="*/ 17 h 90"/>
                <a:gd name="T50" fmla="*/ 166 w 441"/>
                <a:gd name="T51" fmla="*/ 18 h 90"/>
                <a:gd name="T52" fmla="*/ 169 w 441"/>
                <a:gd name="T53" fmla="*/ 19 h 90"/>
                <a:gd name="T54" fmla="*/ 172 w 441"/>
                <a:gd name="T55" fmla="*/ 19 h 90"/>
                <a:gd name="T56" fmla="*/ 173 w 441"/>
                <a:gd name="T57" fmla="*/ 20 h 90"/>
                <a:gd name="T58" fmla="*/ 65 w 441"/>
                <a:gd name="T59" fmla="*/ 64 h 90"/>
                <a:gd name="T60" fmla="*/ 56 w 441"/>
                <a:gd name="T61" fmla="*/ 90 h 90"/>
                <a:gd name="T62" fmla="*/ 210 w 441"/>
                <a:gd name="T63" fmla="*/ 28 h 90"/>
                <a:gd name="T64" fmla="*/ 201 w 441"/>
                <a:gd name="T65" fmla="*/ 0 h 90"/>
                <a:gd name="T66" fmla="*/ 441 w 441"/>
                <a:gd name="T67" fmla="*/ 0 h 90"/>
                <a:gd name="T68" fmla="*/ 257 w 441"/>
                <a:gd name="T69" fmla="*/ 0 h 90"/>
                <a:gd name="T70" fmla="*/ 265 w 441"/>
                <a:gd name="T71" fmla="*/ 26 h 90"/>
                <a:gd name="T72" fmla="*/ 266 w 441"/>
                <a:gd name="T73" fmla="*/ 26 h 90"/>
                <a:gd name="T74" fmla="*/ 273 w 441"/>
                <a:gd name="T75" fmla="*/ 26 h 90"/>
                <a:gd name="T76" fmla="*/ 277 w 441"/>
                <a:gd name="T77" fmla="*/ 25 h 90"/>
                <a:gd name="T78" fmla="*/ 278 w 441"/>
                <a:gd name="T79" fmla="*/ 25 h 90"/>
                <a:gd name="T80" fmla="*/ 278 w 441"/>
                <a:gd name="T81" fmla="*/ 25 h 90"/>
                <a:gd name="T82" fmla="*/ 278 w 441"/>
                <a:gd name="T83" fmla="*/ 25 h 90"/>
                <a:gd name="T84" fmla="*/ 269 w 441"/>
                <a:gd name="T85" fmla="*/ 38 h 90"/>
                <a:gd name="T86" fmla="*/ 286 w 441"/>
                <a:gd name="T87" fmla="*/ 90 h 90"/>
                <a:gd name="T88" fmla="*/ 339 w 441"/>
                <a:gd name="T89" fmla="*/ 20 h 90"/>
                <a:gd name="T90" fmla="*/ 339 w 441"/>
                <a:gd name="T91" fmla="*/ 19 h 90"/>
                <a:gd name="T92" fmla="*/ 346 w 441"/>
                <a:gd name="T93" fmla="*/ 19 h 90"/>
                <a:gd name="T94" fmla="*/ 351 w 441"/>
                <a:gd name="T95" fmla="*/ 18 h 90"/>
                <a:gd name="T96" fmla="*/ 358 w 441"/>
                <a:gd name="T97" fmla="*/ 17 h 90"/>
                <a:gd name="T98" fmla="*/ 362 w 441"/>
                <a:gd name="T99" fmla="*/ 16 h 90"/>
                <a:gd name="T100" fmla="*/ 370 w 441"/>
                <a:gd name="T101" fmla="*/ 15 h 90"/>
                <a:gd name="T102" fmla="*/ 374 w 441"/>
                <a:gd name="T103" fmla="*/ 14 h 90"/>
                <a:gd name="T104" fmla="*/ 382 w 441"/>
                <a:gd name="T105" fmla="*/ 13 h 90"/>
                <a:gd name="T106" fmla="*/ 386 w 441"/>
                <a:gd name="T107" fmla="*/ 12 h 90"/>
                <a:gd name="T108" fmla="*/ 393 w 441"/>
                <a:gd name="T109" fmla="*/ 11 h 90"/>
                <a:gd name="T110" fmla="*/ 398 w 441"/>
                <a:gd name="T111" fmla="*/ 10 h 90"/>
                <a:gd name="T112" fmla="*/ 405 w 441"/>
                <a:gd name="T113" fmla="*/ 8 h 90"/>
                <a:gd name="T114" fmla="*/ 411 w 441"/>
                <a:gd name="T115" fmla="*/ 7 h 90"/>
                <a:gd name="T116" fmla="*/ 417 w 441"/>
                <a:gd name="T117" fmla="*/ 6 h 90"/>
                <a:gd name="T118" fmla="*/ 440 w 441"/>
                <a:gd name="T119" fmla="*/ 0 h 90"/>
                <a:gd name="T120" fmla="*/ 441 w 441"/>
                <a:gd name="T121" fmla="*/ 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41" h="90">
                  <a:moveTo>
                    <a:pt x="0" y="90"/>
                  </a:moveTo>
                  <a:cubicBezTo>
                    <a:pt x="0" y="90"/>
                    <a:pt x="0" y="90"/>
                    <a:pt x="0" y="90"/>
                  </a:cubicBezTo>
                  <a:cubicBezTo>
                    <a:pt x="28" y="90"/>
                    <a:pt x="28" y="90"/>
                    <a:pt x="28" y="90"/>
                  </a:cubicBezTo>
                  <a:cubicBezTo>
                    <a:pt x="56" y="90"/>
                    <a:pt x="56" y="90"/>
                    <a:pt x="56" y="90"/>
                  </a:cubicBezTo>
                  <a:cubicBezTo>
                    <a:pt x="0" y="90"/>
                    <a:pt x="0" y="90"/>
                    <a:pt x="0" y="90"/>
                  </a:cubicBezTo>
                  <a:cubicBezTo>
                    <a:pt x="0" y="90"/>
                    <a:pt x="0" y="90"/>
                    <a:pt x="0" y="90"/>
                  </a:cubicBezTo>
                  <a:moveTo>
                    <a:pt x="230" y="90"/>
                  </a:moveTo>
                  <a:cubicBezTo>
                    <a:pt x="230" y="90"/>
                    <a:pt x="230" y="90"/>
                    <a:pt x="230" y="90"/>
                  </a:cubicBezTo>
                  <a:cubicBezTo>
                    <a:pt x="258" y="90"/>
                    <a:pt x="258" y="90"/>
                    <a:pt x="258" y="90"/>
                  </a:cubicBezTo>
                  <a:cubicBezTo>
                    <a:pt x="286" y="90"/>
                    <a:pt x="286" y="90"/>
                    <a:pt x="286" y="90"/>
                  </a:cubicBezTo>
                  <a:cubicBezTo>
                    <a:pt x="230" y="90"/>
                    <a:pt x="230" y="90"/>
                    <a:pt x="230" y="90"/>
                  </a:cubicBezTo>
                  <a:cubicBezTo>
                    <a:pt x="230" y="90"/>
                    <a:pt x="230" y="90"/>
                    <a:pt x="230" y="90"/>
                  </a:cubicBezTo>
                  <a:moveTo>
                    <a:pt x="201" y="0"/>
                  </a:moveTo>
                  <a:cubicBezTo>
                    <a:pt x="133" y="0"/>
                    <a:pt x="133" y="0"/>
                    <a:pt x="133" y="0"/>
                  </a:cubicBezTo>
                  <a:cubicBezTo>
                    <a:pt x="134" y="2"/>
                    <a:pt x="136" y="4"/>
                    <a:pt x="139" y="6"/>
                  </a:cubicBezTo>
                  <a:cubicBezTo>
                    <a:pt x="139" y="6"/>
                    <a:pt x="140" y="7"/>
                    <a:pt x="140" y="7"/>
                  </a:cubicBezTo>
                  <a:cubicBezTo>
                    <a:pt x="141" y="7"/>
                    <a:pt x="142" y="8"/>
                    <a:pt x="142" y="8"/>
                  </a:cubicBezTo>
                  <a:cubicBezTo>
                    <a:pt x="143" y="9"/>
                    <a:pt x="144" y="9"/>
                    <a:pt x="145" y="10"/>
                  </a:cubicBezTo>
                  <a:cubicBezTo>
                    <a:pt x="145" y="10"/>
                    <a:pt x="146" y="10"/>
                    <a:pt x="147" y="11"/>
                  </a:cubicBezTo>
                  <a:cubicBezTo>
                    <a:pt x="147" y="11"/>
                    <a:pt x="149" y="12"/>
                    <a:pt x="150" y="12"/>
                  </a:cubicBezTo>
                  <a:cubicBezTo>
                    <a:pt x="150" y="12"/>
                    <a:pt x="151" y="13"/>
                    <a:pt x="151" y="13"/>
                  </a:cubicBezTo>
                  <a:cubicBezTo>
                    <a:pt x="152" y="13"/>
                    <a:pt x="153" y="14"/>
                    <a:pt x="155" y="14"/>
                  </a:cubicBezTo>
                  <a:cubicBezTo>
                    <a:pt x="155" y="14"/>
                    <a:pt x="156" y="15"/>
                    <a:pt x="156" y="15"/>
                  </a:cubicBezTo>
                  <a:cubicBezTo>
                    <a:pt x="158" y="15"/>
                    <a:pt x="159" y="16"/>
                    <a:pt x="160" y="16"/>
                  </a:cubicBezTo>
                  <a:cubicBezTo>
                    <a:pt x="161" y="16"/>
                    <a:pt x="161" y="17"/>
                    <a:pt x="162" y="17"/>
                  </a:cubicBezTo>
                  <a:cubicBezTo>
                    <a:pt x="163" y="17"/>
                    <a:pt x="165" y="18"/>
                    <a:pt x="166" y="18"/>
                  </a:cubicBezTo>
                  <a:cubicBezTo>
                    <a:pt x="167" y="18"/>
                    <a:pt x="168" y="18"/>
                    <a:pt x="169" y="19"/>
                  </a:cubicBezTo>
                  <a:cubicBezTo>
                    <a:pt x="170" y="19"/>
                    <a:pt x="171" y="19"/>
                    <a:pt x="172" y="19"/>
                  </a:cubicBezTo>
                  <a:cubicBezTo>
                    <a:pt x="173" y="20"/>
                    <a:pt x="173" y="20"/>
                    <a:pt x="173" y="20"/>
                  </a:cubicBezTo>
                  <a:cubicBezTo>
                    <a:pt x="65" y="64"/>
                    <a:pt x="65" y="64"/>
                    <a:pt x="65" y="64"/>
                  </a:cubicBezTo>
                  <a:cubicBezTo>
                    <a:pt x="56" y="90"/>
                    <a:pt x="56" y="90"/>
                    <a:pt x="56" y="90"/>
                  </a:cubicBezTo>
                  <a:cubicBezTo>
                    <a:pt x="210" y="28"/>
                    <a:pt x="210" y="28"/>
                    <a:pt x="210" y="28"/>
                  </a:cubicBezTo>
                  <a:cubicBezTo>
                    <a:pt x="201" y="0"/>
                    <a:pt x="201" y="0"/>
                    <a:pt x="201" y="0"/>
                  </a:cubicBezTo>
                  <a:moveTo>
                    <a:pt x="441" y="0"/>
                  </a:moveTo>
                  <a:cubicBezTo>
                    <a:pt x="257" y="0"/>
                    <a:pt x="257" y="0"/>
                    <a:pt x="257" y="0"/>
                  </a:cubicBezTo>
                  <a:cubicBezTo>
                    <a:pt x="265" y="26"/>
                    <a:pt x="265" y="26"/>
                    <a:pt x="265" y="26"/>
                  </a:cubicBezTo>
                  <a:cubicBezTo>
                    <a:pt x="265" y="26"/>
                    <a:pt x="266" y="26"/>
                    <a:pt x="266" y="26"/>
                  </a:cubicBezTo>
                  <a:cubicBezTo>
                    <a:pt x="268" y="26"/>
                    <a:pt x="270" y="26"/>
                    <a:pt x="273" y="26"/>
                  </a:cubicBezTo>
                  <a:cubicBezTo>
                    <a:pt x="274" y="25"/>
                    <a:pt x="275" y="25"/>
                    <a:pt x="277" y="25"/>
                  </a:cubicBezTo>
                  <a:cubicBezTo>
                    <a:pt x="277" y="25"/>
                    <a:pt x="278" y="25"/>
                    <a:pt x="278" y="25"/>
                  </a:cubicBezTo>
                  <a:cubicBezTo>
                    <a:pt x="278" y="25"/>
                    <a:pt x="278" y="25"/>
                    <a:pt x="278" y="25"/>
                  </a:cubicBezTo>
                  <a:cubicBezTo>
                    <a:pt x="278" y="25"/>
                    <a:pt x="278" y="25"/>
                    <a:pt x="278" y="25"/>
                  </a:cubicBezTo>
                  <a:cubicBezTo>
                    <a:pt x="269" y="38"/>
                    <a:pt x="269" y="38"/>
                    <a:pt x="269" y="38"/>
                  </a:cubicBezTo>
                  <a:cubicBezTo>
                    <a:pt x="286" y="90"/>
                    <a:pt x="286" y="90"/>
                    <a:pt x="286" y="90"/>
                  </a:cubicBezTo>
                  <a:cubicBezTo>
                    <a:pt x="339" y="20"/>
                    <a:pt x="339" y="20"/>
                    <a:pt x="339" y="20"/>
                  </a:cubicBezTo>
                  <a:cubicBezTo>
                    <a:pt x="339" y="19"/>
                    <a:pt x="339" y="19"/>
                    <a:pt x="339" y="19"/>
                  </a:cubicBezTo>
                  <a:cubicBezTo>
                    <a:pt x="342" y="19"/>
                    <a:pt x="344" y="19"/>
                    <a:pt x="346" y="19"/>
                  </a:cubicBezTo>
                  <a:cubicBezTo>
                    <a:pt x="347" y="18"/>
                    <a:pt x="349" y="18"/>
                    <a:pt x="351" y="18"/>
                  </a:cubicBezTo>
                  <a:cubicBezTo>
                    <a:pt x="353" y="18"/>
                    <a:pt x="355" y="17"/>
                    <a:pt x="358" y="17"/>
                  </a:cubicBezTo>
                  <a:cubicBezTo>
                    <a:pt x="359" y="17"/>
                    <a:pt x="361" y="16"/>
                    <a:pt x="362" y="16"/>
                  </a:cubicBezTo>
                  <a:cubicBezTo>
                    <a:pt x="365" y="16"/>
                    <a:pt x="367" y="15"/>
                    <a:pt x="370" y="15"/>
                  </a:cubicBezTo>
                  <a:cubicBezTo>
                    <a:pt x="371" y="15"/>
                    <a:pt x="372" y="14"/>
                    <a:pt x="374" y="14"/>
                  </a:cubicBezTo>
                  <a:cubicBezTo>
                    <a:pt x="376" y="14"/>
                    <a:pt x="379" y="13"/>
                    <a:pt x="382" y="13"/>
                  </a:cubicBezTo>
                  <a:cubicBezTo>
                    <a:pt x="383" y="13"/>
                    <a:pt x="384" y="12"/>
                    <a:pt x="386" y="12"/>
                  </a:cubicBezTo>
                  <a:cubicBezTo>
                    <a:pt x="388" y="12"/>
                    <a:pt x="391" y="11"/>
                    <a:pt x="393" y="11"/>
                  </a:cubicBezTo>
                  <a:cubicBezTo>
                    <a:pt x="395" y="10"/>
                    <a:pt x="396" y="10"/>
                    <a:pt x="398" y="10"/>
                  </a:cubicBezTo>
                  <a:cubicBezTo>
                    <a:pt x="400" y="9"/>
                    <a:pt x="403" y="9"/>
                    <a:pt x="405" y="8"/>
                  </a:cubicBezTo>
                  <a:cubicBezTo>
                    <a:pt x="407" y="8"/>
                    <a:pt x="409" y="7"/>
                    <a:pt x="411" y="7"/>
                  </a:cubicBezTo>
                  <a:cubicBezTo>
                    <a:pt x="413" y="7"/>
                    <a:pt x="415" y="6"/>
                    <a:pt x="417" y="6"/>
                  </a:cubicBezTo>
                  <a:cubicBezTo>
                    <a:pt x="424" y="4"/>
                    <a:pt x="432" y="2"/>
                    <a:pt x="440" y="0"/>
                  </a:cubicBezTo>
                  <a:cubicBezTo>
                    <a:pt x="440" y="0"/>
                    <a:pt x="441" y="0"/>
                    <a:pt x="441" y="0"/>
                  </a:cubicBezTo>
                </a:path>
              </a:pathLst>
            </a:custGeom>
            <a:solidFill>
              <a:srgbClr val="10643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56" name="Freeform 705"/>
            <p:cNvSpPr>
              <a:spLocks/>
            </p:cNvSpPr>
            <p:nvPr/>
          </p:nvSpPr>
          <p:spPr bwMode="auto">
            <a:xfrm>
              <a:off x="475" y="1792"/>
              <a:ext cx="286" cy="534"/>
            </a:xfrm>
            <a:custGeom>
              <a:avLst/>
              <a:gdLst>
                <a:gd name="T0" fmla="*/ 286 w 286"/>
                <a:gd name="T1" fmla="*/ 0 h 534"/>
                <a:gd name="T2" fmla="*/ 172 w 286"/>
                <a:gd name="T3" fmla="*/ 0 h 534"/>
                <a:gd name="T4" fmla="*/ 0 w 286"/>
                <a:gd name="T5" fmla="*/ 534 h 534"/>
                <a:gd name="T6" fmla="*/ 112 w 286"/>
                <a:gd name="T7" fmla="*/ 534 h 534"/>
                <a:gd name="T8" fmla="*/ 286 w 286"/>
                <a:gd name="T9" fmla="*/ 0 h 534"/>
              </a:gdLst>
              <a:ahLst/>
              <a:cxnLst>
                <a:cxn ang="0">
                  <a:pos x="T0" y="T1"/>
                </a:cxn>
                <a:cxn ang="0">
                  <a:pos x="T2" y="T3"/>
                </a:cxn>
                <a:cxn ang="0">
                  <a:pos x="T4" y="T5"/>
                </a:cxn>
                <a:cxn ang="0">
                  <a:pos x="T6" y="T7"/>
                </a:cxn>
                <a:cxn ang="0">
                  <a:pos x="T8" y="T9"/>
                </a:cxn>
              </a:cxnLst>
              <a:rect l="0" t="0" r="r" b="b"/>
              <a:pathLst>
                <a:path w="286" h="534">
                  <a:moveTo>
                    <a:pt x="286" y="0"/>
                  </a:moveTo>
                  <a:lnTo>
                    <a:pt x="172" y="0"/>
                  </a:lnTo>
                  <a:lnTo>
                    <a:pt x="0" y="534"/>
                  </a:lnTo>
                  <a:lnTo>
                    <a:pt x="112" y="534"/>
                  </a:lnTo>
                  <a:lnTo>
                    <a:pt x="286" y="0"/>
                  </a:lnTo>
                  <a:close/>
                </a:path>
              </a:pathLst>
            </a:custGeom>
            <a:solidFill>
              <a:srgbClr val="8D562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57" name="Freeform 706"/>
            <p:cNvSpPr>
              <a:spLocks/>
            </p:cNvSpPr>
            <p:nvPr/>
          </p:nvSpPr>
          <p:spPr bwMode="auto">
            <a:xfrm>
              <a:off x="475" y="1792"/>
              <a:ext cx="286" cy="534"/>
            </a:xfrm>
            <a:custGeom>
              <a:avLst/>
              <a:gdLst>
                <a:gd name="T0" fmla="*/ 286 w 286"/>
                <a:gd name="T1" fmla="*/ 0 h 534"/>
                <a:gd name="T2" fmla="*/ 172 w 286"/>
                <a:gd name="T3" fmla="*/ 0 h 534"/>
                <a:gd name="T4" fmla="*/ 0 w 286"/>
                <a:gd name="T5" fmla="*/ 534 h 534"/>
                <a:gd name="T6" fmla="*/ 112 w 286"/>
                <a:gd name="T7" fmla="*/ 534 h 534"/>
                <a:gd name="T8" fmla="*/ 286 w 286"/>
                <a:gd name="T9" fmla="*/ 0 h 534"/>
              </a:gdLst>
              <a:ahLst/>
              <a:cxnLst>
                <a:cxn ang="0">
                  <a:pos x="T0" y="T1"/>
                </a:cxn>
                <a:cxn ang="0">
                  <a:pos x="T2" y="T3"/>
                </a:cxn>
                <a:cxn ang="0">
                  <a:pos x="T4" y="T5"/>
                </a:cxn>
                <a:cxn ang="0">
                  <a:pos x="T6" y="T7"/>
                </a:cxn>
                <a:cxn ang="0">
                  <a:pos x="T8" y="T9"/>
                </a:cxn>
              </a:cxnLst>
              <a:rect l="0" t="0" r="r" b="b"/>
              <a:pathLst>
                <a:path w="286" h="534">
                  <a:moveTo>
                    <a:pt x="286" y="0"/>
                  </a:moveTo>
                  <a:lnTo>
                    <a:pt x="172" y="0"/>
                  </a:lnTo>
                  <a:lnTo>
                    <a:pt x="0" y="534"/>
                  </a:lnTo>
                  <a:lnTo>
                    <a:pt x="112" y="534"/>
                  </a:lnTo>
                  <a:lnTo>
                    <a:pt x="28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58" name="Freeform 707"/>
            <p:cNvSpPr>
              <a:spLocks/>
            </p:cNvSpPr>
            <p:nvPr/>
          </p:nvSpPr>
          <p:spPr bwMode="auto">
            <a:xfrm>
              <a:off x="531" y="1792"/>
              <a:ext cx="230" cy="534"/>
            </a:xfrm>
            <a:custGeom>
              <a:avLst/>
              <a:gdLst>
                <a:gd name="T0" fmla="*/ 230 w 230"/>
                <a:gd name="T1" fmla="*/ 0 h 534"/>
                <a:gd name="T2" fmla="*/ 172 w 230"/>
                <a:gd name="T3" fmla="*/ 0 h 534"/>
                <a:gd name="T4" fmla="*/ 0 w 230"/>
                <a:gd name="T5" fmla="*/ 534 h 534"/>
                <a:gd name="T6" fmla="*/ 56 w 230"/>
                <a:gd name="T7" fmla="*/ 534 h 534"/>
                <a:gd name="T8" fmla="*/ 230 w 230"/>
                <a:gd name="T9" fmla="*/ 0 h 534"/>
              </a:gdLst>
              <a:ahLst/>
              <a:cxnLst>
                <a:cxn ang="0">
                  <a:pos x="T0" y="T1"/>
                </a:cxn>
                <a:cxn ang="0">
                  <a:pos x="T2" y="T3"/>
                </a:cxn>
                <a:cxn ang="0">
                  <a:pos x="T4" y="T5"/>
                </a:cxn>
                <a:cxn ang="0">
                  <a:pos x="T6" y="T7"/>
                </a:cxn>
                <a:cxn ang="0">
                  <a:pos x="T8" y="T9"/>
                </a:cxn>
              </a:cxnLst>
              <a:rect l="0" t="0" r="r" b="b"/>
              <a:pathLst>
                <a:path w="230" h="534">
                  <a:moveTo>
                    <a:pt x="230" y="0"/>
                  </a:moveTo>
                  <a:lnTo>
                    <a:pt x="172" y="0"/>
                  </a:lnTo>
                  <a:lnTo>
                    <a:pt x="0" y="534"/>
                  </a:lnTo>
                  <a:lnTo>
                    <a:pt x="56" y="534"/>
                  </a:lnTo>
                  <a:lnTo>
                    <a:pt x="230" y="0"/>
                  </a:lnTo>
                  <a:close/>
                </a:path>
              </a:pathLst>
            </a:custGeom>
            <a:solidFill>
              <a:srgbClr val="613D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59" name="Freeform 708"/>
            <p:cNvSpPr>
              <a:spLocks/>
            </p:cNvSpPr>
            <p:nvPr/>
          </p:nvSpPr>
          <p:spPr bwMode="auto">
            <a:xfrm>
              <a:off x="531" y="1792"/>
              <a:ext cx="230" cy="534"/>
            </a:xfrm>
            <a:custGeom>
              <a:avLst/>
              <a:gdLst>
                <a:gd name="T0" fmla="*/ 230 w 230"/>
                <a:gd name="T1" fmla="*/ 0 h 534"/>
                <a:gd name="T2" fmla="*/ 172 w 230"/>
                <a:gd name="T3" fmla="*/ 0 h 534"/>
                <a:gd name="T4" fmla="*/ 0 w 230"/>
                <a:gd name="T5" fmla="*/ 534 h 534"/>
                <a:gd name="T6" fmla="*/ 56 w 230"/>
                <a:gd name="T7" fmla="*/ 534 h 534"/>
                <a:gd name="T8" fmla="*/ 230 w 230"/>
                <a:gd name="T9" fmla="*/ 0 h 534"/>
              </a:gdLst>
              <a:ahLst/>
              <a:cxnLst>
                <a:cxn ang="0">
                  <a:pos x="T0" y="T1"/>
                </a:cxn>
                <a:cxn ang="0">
                  <a:pos x="T2" y="T3"/>
                </a:cxn>
                <a:cxn ang="0">
                  <a:pos x="T4" y="T5"/>
                </a:cxn>
                <a:cxn ang="0">
                  <a:pos x="T6" y="T7"/>
                </a:cxn>
                <a:cxn ang="0">
                  <a:pos x="T8" y="T9"/>
                </a:cxn>
              </a:cxnLst>
              <a:rect l="0" t="0" r="r" b="b"/>
              <a:pathLst>
                <a:path w="230" h="534">
                  <a:moveTo>
                    <a:pt x="230" y="0"/>
                  </a:moveTo>
                  <a:lnTo>
                    <a:pt x="172" y="0"/>
                  </a:lnTo>
                  <a:lnTo>
                    <a:pt x="0" y="534"/>
                  </a:lnTo>
                  <a:lnTo>
                    <a:pt x="56" y="534"/>
                  </a:lnTo>
                  <a:lnTo>
                    <a:pt x="23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60" name="Freeform 709"/>
            <p:cNvSpPr>
              <a:spLocks/>
            </p:cNvSpPr>
            <p:nvPr/>
          </p:nvSpPr>
          <p:spPr bwMode="auto">
            <a:xfrm>
              <a:off x="761" y="1792"/>
              <a:ext cx="287" cy="534"/>
            </a:xfrm>
            <a:custGeom>
              <a:avLst/>
              <a:gdLst>
                <a:gd name="T0" fmla="*/ 0 w 287"/>
                <a:gd name="T1" fmla="*/ 0 h 534"/>
                <a:gd name="T2" fmla="*/ 114 w 287"/>
                <a:gd name="T3" fmla="*/ 0 h 534"/>
                <a:gd name="T4" fmla="*/ 287 w 287"/>
                <a:gd name="T5" fmla="*/ 534 h 534"/>
                <a:gd name="T6" fmla="*/ 174 w 287"/>
                <a:gd name="T7" fmla="*/ 534 h 534"/>
                <a:gd name="T8" fmla="*/ 0 w 287"/>
                <a:gd name="T9" fmla="*/ 0 h 534"/>
              </a:gdLst>
              <a:ahLst/>
              <a:cxnLst>
                <a:cxn ang="0">
                  <a:pos x="T0" y="T1"/>
                </a:cxn>
                <a:cxn ang="0">
                  <a:pos x="T2" y="T3"/>
                </a:cxn>
                <a:cxn ang="0">
                  <a:pos x="T4" y="T5"/>
                </a:cxn>
                <a:cxn ang="0">
                  <a:pos x="T6" y="T7"/>
                </a:cxn>
                <a:cxn ang="0">
                  <a:pos x="T8" y="T9"/>
                </a:cxn>
              </a:cxnLst>
              <a:rect l="0" t="0" r="r" b="b"/>
              <a:pathLst>
                <a:path w="287" h="534">
                  <a:moveTo>
                    <a:pt x="0" y="0"/>
                  </a:moveTo>
                  <a:lnTo>
                    <a:pt x="114" y="0"/>
                  </a:lnTo>
                  <a:lnTo>
                    <a:pt x="287" y="534"/>
                  </a:lnTo>
                  <a:lnTo>
                    <a:pt x="174" y="534"/>
                  </a:lnTo>
                  <a:lnTo>
                    <a:pt x="0" y="0"/>
                  </a:lnTo>
                  <a:close/>
                </a:path>
              </a:pathLst>
            </a:custGeom>
            <a:solidFill>
              <a:srgbClr val="613D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61" name="Freeform 710"/>
            <p:cNvSpPr>
              <a:spLocks/>
            </p:cNvSpPr>
            <p:nvPr/>
          </p:nvSpPr>
          <p:spPr bwMode="auto">
            <a:xfrm>
              <a:off x="761" y="1792"/>
              <a:ext cx="287" cy="534"/>
            </a:xfrm>
            <a:custGeom>
              <a:avLst/>
              <a:gdLst>
                <a:gd name="T0" fmla="*/ 0 w 287"/>
                <a:gd name="T1" fmla="*/ 0 h 534"/>
                <a:gd name="T2" fmla="*/ 114 w 287"/>
                <a:gd name="T3" fmla="*/ 0 h 534"/>
                <a:gd name="T4" fmla="*/ 287 w 287"/>
                <a:gd name="T5" fmla="*/ 534 h 534"/>
                <a:gd name="T6" fmla="*/ 174 w 287"/>
                <a:gd name="T7" fmla="*/ 534 h 534"/>
                <a:gd name="T8" fmla="*/ 0 w 287"/>
                <a:gd name="T9" fmla="*/ 0 h 534"/>
              </a:gdLst>
              <a:ahLst/>
              <a:cxnLst>
                <a:cxn ang="0">
                  <a:pos x="T0" y="T1"/>
                </a:cxn>
                <a:cxn ang="0">
                  <a:pos x="T2" y="T3"/>
                </a:cxn>
                <a:cxn ang="0">
                  <a:pos x="T4" y="T5"/>
                </a:cxn>
                <a:cxn ang="0">
                  <a:pos x="T6" y="T7"/>
                </a:cxn>
                <a:cxn ang="0">
                  <a:pos x="T8" y="T9"/>
                </a:cxn>
              </a:cxnLst>
              <a:rect l="0" t="0" r="r" b="b"/>
              <a:pathLst>
                <a:path w="287" h="534">
                  <a:moveTo>
                    <a:pt x="0" y="0"/>
                  </a:moveTo>
                  <a:lnTo>
                    <a:pt x="114" y="0"/>
                  </a:lnTo>
                  <a:lnTo>
                    <a:pt x="287" y="534"/>
                  </a:lnTo>
                  <a:lnTo>
                    <a:pt x="174" y="534"/>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62" name="Freeform 711"/>
            <p:cNvSpPr>
              <a:spLocks/>
            </p:cNvSpPr>
            <p:nvPr/>
          </p:nvSpPr>
          <p:spPr bwMode="auto">
            <a:xfrm>
              <a:off x="761" y="1792"/>
              <a:ext cx="231" cy="534"/>
            </a:xfrm>
            <a:custGeom>
              <a:avLst/>
              <a:gdLst>
                <a:gd name="T0" fmla="*/ 0 w 231"/>
                <a:gd name="T1" fmla="*/ 0 h 534"/>
                <a:gd name="T2" fmla="*/ 58 w 231"/>
                <a:gd name="T3" fmla="*/ 0 h 534"/>
                <a:gd name="T4" fmla="*/ 231 w 231"/>
                <a:gd name="T5" fmla="*/ 534 h 534"/>
                <a:gd name="T6" fmla="*/ 174 w 231"/>
                <a:gd name="T7" fmla="*/ 534 h 534"/>
                <a:gd name="T8" fmla="*/ 0 w 231"/>
                <a:gd name="T9" fmla="*/ 0 h 534"/>
              </a:gdLst>
              <a:ahLst/>
              <a:cxnLst>
                <a:cxn ang="0">
                  <a:pos x="T0" y="T1"/>
                </a:cxn>
                <a:cxn ang="0">
                  <a:pos x="T2" y="T3"/>
                </a:cxn>
                <a:cxn ang="0">
                  <a:pos x="T4" y="T5"/>
                </a:cxn>
                <a:cxn ang="0">
                  <a:pos x="T6" y="T7"/>
                </a:cxn>
                <a:cxn ang="0">
                  <a:pos x="T8" y="T9"/>
                </a:cxn>
              </a:cxnLst>
              <a:rect l="0" t="0" r="r" b="b"/>
              <a:pathLst>
                <a:path w="231" h="534">
                  <a:moveTo>
                    <a:pt x="0" y="0"/>
                  </a:moveTo>
                  <a:lnTo>
                    <a:pt x="58" y="0"/>
                  </a:lnTo>
                  <a:lnTo>
                    <a:pt x="231" y="534"/>
                  </a:lnTo>
                  <a:lnTo>
                    <a:pt x="174" y="534"/>
                  </a:lnTo>
                  <a:lnTo>
                    <a:pt x="0" y="0"/>
                  </a:lnTo>
                  <a:close/>
                </a:path>
              </a:pathLst>
            </a:custGeom>
            <a:solidFill>
              <a:srgbClr val="8D562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63" name="Freeform 712"/>
            <p:cNvSpPr>
              <a:spLocks/>
            </p:cNvSpPr>
            <p:nvPr/>
          </p:nvSpPr>
          <p:spPr bwMode="auto">
            <a:xfrm>
              <a:off x="761" y="1792"/>
              <a:ext cx="231" cy="534"/>
            </a:xfrm>
            <a:custGeom>
              <a:avLst/>
              <a:gdLst>
                <a:gd name="T0" fmla="*/ 0 w 231"/>
                <a:gd name="T1" fmla="*/ 0 h 534"/>
                <a:gd name="T2" fmla="*/ 58 w 231"/>
                <a:gd name="T3" fmla="*/ 0 h 534"/>
                <a:gd name="T4" fmla="*/ 231 w 231"/>
                <a:gd name="T5" fmla="*/ 534 h 534"/>
                <a:gd name="T6" fmla="*/ 174 w 231"/>
                <a:gd name="T7" fmla="*/ 534 h 534"/>
                <a:gd name="T8" fmla="*/ 0 w 231"/>
                <a:gd name="T9" fmla="*/ 0 h 534"/>
              </a:gdLst>
              <a:ahLst/>
              <a:cxnLst>
                <a:cxn ang="0">
                  <a:pos x="T0" y="T1"/>
                </a:cxn>
                <a:cxn ang="0">
                  <a:pos x="T2" y="T3"/>
                </a:cxn>
                <a:cxn ang="0">
                  <a:pos x="T4" y="T5"/>
                </a:cxn>
                <a:cxn ang="0">
                  <a:pos x="T6" y="T7"/>
                </a:cxn>
                <a:cxn ang="0">
                  <a:pos x="T8" y="T9"/>
                </a:cxn>
              </a:cxnLst>
              <a:rect l="0" t="0" r="r" b="b"/>
              <a:pathLst>
                <a:path w="231" h="534">
                  <a:moveTo>
                    <a:pt x="0" y="0"/>
                  </a:moveTo>
                  <a:lnTo>
                    <a:pt x="58" y="0"/>
                  </a:lnTo>
                  <a:lnTo>
                    <a:pt x="231" y="534"/>
                  </a:lnTo>
                  <a:lnTo>
                    <a:pt x="174" y="534"/>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64" name="Oval 713"/>
            <p:cNvSpPr>
              <a:spLocks noChangeArrowheads="1"/>
            </p:cNvSpPr>
            <p:nvPr/>
          </p:nvSpPr>
          <p:spPr bwMode="auto">
            <a:xfrm>
              <a:off x="347" y="1163"/>
              <a:ext cx="829" cy="827"/>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65" name="Freeform 714"/>
            <p:cNvSpPr>
              <a:spLocks/>
            </p:cNvSpPr>
            <p:nvPr/>
          </p:nvSpPr>
          <p:spPr bwMode="auto">
            <a:xfrm>
              <a:off x="401" y="1217"/>
              <a:ext cx="719" cy="717"/>
            </a:xfrm>
            <a:custGeom>
              <a:avLst/>
              <a:gdLst>
                <a:gd name="T0" fmla="*/ 16 w 359"/>
                <a:gd name="T1" fmla="*/ 180 h 359"/>
                <a:gd name="T2" fmla="*/ 0 w 359"/>
                <a:gd name="T3" fmla="*/ 180 h 359"/>
                <a:gd name="T4" fmla="*/ 53 w 359"/>
                <a:gd name="T5" fmla="*/ 307 h 359"/>
                <a:gd name="T6" fmla="*/ 180 w 359"/>
                <a:gd name="T7" fmla="*/ 359 h 359"/>
                <a:gd name="T8" fmla="*/ 307 w 359"/>
                <a:gd name="T9" fmla="*/ 307 h 359"/>
                <a:gd name="T10" fmla="*/ 359 w 359"/>
                <a:gd name="T11" fmla="*/ 180 h 359"/>
                <a:gd name="T12" fmla="*/ 307 w 359"/>
                <a:gd name="T13" fmla="*/ 53 h 359"/>
                <a:gd name="T14" fmla="*/ 180 w 359"/>
                <a:gd name="T15" fmla="*/ 0 h 359"/>
                <a:gd name="T16" fmla="*/ 53 w 359"/>
                <a:gd name="T17" fmla="*/ 53 h 359"/>
                <a:gd name="T18" fmla="*/ 0 w 359"/>
                <a:gd name="T19" fmla="*/ 180 h 359"/>
                <a:gd name="T20" fmla="*/ 16 w 359"/>
                <a:gd name="T21" fmla="*/ 180 h 359"/>
                <a:gd name="T22" fmla="*/ 31 w 359"/>
                <a:gd name="T23" fmla="*/ 180 h 359"/>
                <a:gd name="T24" fmla="*/ 74 w 359"/>
                <a:gd name="T25" fmla="*/ 74 h 359"/>
                <a:gd name="T26" fmla="*/ 180 w 359"/>
                <a:gd name="T27" fmla="*/ 31 h 359"/>
                <a:gd name="T28" fmla="*/ 285 w 359"/>
                <a:gd name="T29" fmla="*/ 74 h 359"/>
                <a:gd name="T30" fmla="*/ 328 w 359"/>
                <a:gd name="T31" fmla="*/ 180 h 359"/>
                <a:gd name="T32" fmla="*/ 285 w 359"/>
                <a:gd name="T33" fmla="*/ 285 h 359"/>
                <a:gd name="T34" fmla="*/ 180 w 359"/>
                <a:gd name="T35" fmla="*/ 328 h 359"/>
                <a:gd name="T36" fmla="*/ 74 w 359"/>
                <a:gd name="T37" fmla="*/ 285 h 359"/>
                <a:gd name="T38" fmla="*/ 31 w 359"/>
                <a:gd name="T39" fmla="*/ 180 h 359"/>
                <a:gd name="T40" fmla="*/ 16 w 359"/>
                <a:gd name="T41" fmla="*/ 180 h 3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59" h="359">
                  <a:moveTo>
                    <a:pt x="16" y="180"/>
                  </a:moveTo>
                  <a:cubicBezTo>
                    <a:pt x="0" y="180"/>
                    <a:pt x="0" y="180"/>
                    <a:pt x="0" y="180"/>
                  </a:cubicBezTo>
                  <a:cubicBezTo>
                    <a:pt x="0" y="229"/>
                    <a:pt x="20" y="274"/>
                    <a:pt x="53" y="307"/>
                  </a:cubicBezTo>
                  <a:cubicBezTo>
                    <a:pt x="85" y="339"/>
                    <a:pt x="130" y="359"/>
                    <a:pt x="180" y="359"/>
                  </a:cubicBezTo>
                  <a:cubicBezTo>
                    <a:pt x="229" y="359"/>
                    <a:pt x="274" y="339"/>
                    <a:pt x="307" y="307"/>
                  </a:cubicBezTo>
                  <a:cubicBezTo>
                    <a:pt x="339" y="274"/>
                    <a:pt x="359" y="229"/>
                    <a:pt x="359" y="180"/>
                  </a:cubicBezTo>
                  <a:cubicBezTo>
                    <a:pt x="359" y="130"/>
                    <a:pt x="339" y="85"/>
                    <a:pt x="307" y="53"/>
                  </a:cubicBezTo>
                  <a:cubicBezTo>
                    <a:pt x="274" y="20"/>
                    <a:pt x="229" y="0"/>
                    <a:pt x="180" y="0"/>
                  </a:cubicBezTo>
                  <a:cubicBezTo>
                    <a:pt x="130" y="0"/>
                    <a:pt x="85" y="20"/>
                    <a:pt x="53" y="53"/>
                  </a:cubicBezTo>
                  <a:cubicBezTo>
                    <a:pt x="20" y="85"/>
                    <a:pt x="0" y="130"/>
                    <a:pt x="0" y="180"/>
                  </a:cubicBezTo>
                  <a:cubicBezTo>
                    <a:pt x="16" y="180"/>
                    <a:pt x="16" y="180"/>
                    <a:pt x="16" y="180"/>
                  </a:cubicBezTo>
                  <a:cubicBezTo>
                    <a:pt x="31" y="180"/>
                    <a:pt x="31" y="180"/>
                    <a:pt x="31" y="180"/>
                  </a:cubicBezTo>
                  <a:cubicBezTo>
                    <a:pt x="31" y="138"/>
                    <a:pt x="48" y="101"/>
                    <a:pt x="74" y="74"/>
                  </a:cubicBezTo>
                  <a:cubicBezTo>
                    <a:pt x="101" y="48"/>
                    <a:pt x="138" y="31"/>
                    <a:pt x="180" y="31"/>
                  </a:cubicBezTo>
                  <a:cubicBezTo>
                    <a:pt x="221" y="31"/>
                    <a:pt x="258" y="48"/>
                    <a:pt x="285" y="74"/>
                  </a:cubicBezTo>
                  <a:cubicBezTo>
                    <a:pt x="312" y="101"/>
                    <a:pt x="328" y="138"/>
                    <a:pt x="328" y="180"/>
                  </a:cubicBezTo>
                  <a:cubicBezTo>
                    <a:pt x="328" y="221"/>
                    <a:pt x="312" y="258"/>
                    <a:pt x="285" y="285"/>
                  </a:cubicBezTo>
                  <a:cubicBezTo>
                    <a:pt x="258" y="312"/>
                    <a:pt x="221" y="328"/>
                    <a:pt x="180" y="328"/>
                  </a:cubicBezTo>
                  <a:cubicBezTo>
                    <a:pt x="138" y="328"/>
                    <a:pt x="101" y="312"/>
                    <a:pt x="74" y="285"/>
                  </a:cubicBezTo>
                  <a:cubicBezTo>
                    <a:pt x="48" y="258"/>
                    <a:pt x="31" y="221"/>
                    <a:pt x="31" y="180"/>
                  </a:cubicBezTo>
                  <a:cubicBezTo>
                    <a:pt x="16" y="180"/>
                    <a:pt x="16" y="180"/>
                    <a:pt x="16" y="180"/>
                  </a:cubicBezTo>
                </a:path>
              </a:pathLst>
            </a:custGeom>
            <a:solidFill>
              <a:srgbClr val="DC202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66" name="Freeform 715"/>
            <p:cNvSpPr>
              <a:spLocks/>
            </p:cNvSpPr>
            <p:nvPr/>
          </p:nvSpPr>
          <p:spPr bwMode="auto">
            <a:xfrm>
              <a:off x="513" y="1329"/>
              <a:ext cx="497" cy="495"/>
            </a:xfrm>
            <a:custGeom>
              <a:avLst/>
              <a:gdLst>
                <a:gd name="T0" fmla="*/ 15 w 248"/>
                <a:gd name="T1" fmla="*/ 124 h 248"/>
                <a:gd name="T2" fmla="*/ 0 w 248"/>
                <a:gd name="T3" fmla="*/ 124 h 248"/>
                <a:gd name="T4" fmla="*/ 36 w 248"/>
                <a:gd name="T5" fmla="*/ 211 h 248"/>
                <a:gd name="T6" fmla="*/ 124 w 248"/>
                <a:gd name="T7" fmla="*/ 248 h 248"/>
                <a:gd name="T8" fmla="*/ 211 w 248"/>
                <a:gd name="T9" fmla="*/ 211 h 248"/>
                <a:gd name="T10" fmla="*/ 248 w 248"/>
                <a:gd name="T11" fmla="*/ 124 h 248"/>
                <a:gd name="T12" fmla="*/ 211 w 248"/>
                <a:gd name="T13" fmla="*/ 36 h 248"/>
                <a:gd name="T14" fmla="*/ 124 w 248"/>
                <a:gd name="T15" fmla="*/ 0 h 248"/>
                <a:gd name="T16" fmla="*/ 36 w 248"/>
                <a:gd name="T17" fmla="*/ 36 h 248"/>
                <a:gd name="T18" fmla="*/ 0 w 248"/>
                <a:gd name="T19" fmla="*/ 124 h 248"/>
                <a:gd name="T20" fmla="*/ 15 w 248"/>
                <a:gd name="T21" fmla="*/ 124 h 248"/>
                <a:gd name="T22" fmla="*/ 31 w 248"/>
                <a:gd name="T23" fmla="*/ 124 h 248"/>
                <a:gd name="T24" fmla="*/ 58 w 248"/>
                <a:gd name="T25" fmla="*/ 58 h 248"/>
                <a:gd name="T26" fmla="*/ 124 w 248"/>
                <a:gd name="T27" fmla="*/ 31 h 248"/>
                <a:gd name="T28" fmla="*/ 189 w 248"/>
                <a:gd name="T29" fmla="*/ 58 h 248"/>
                <a:gd name="T30" fmla="*/ 217 w 248"/>
                <a:gd name="T31" fmla="*/ 124 h 248"/>
                <a:gd name="T32" fmla="*/ 189 w 248"/>
                <a:gd name="T33" fmla="*/ 189 h 248"/>
                <a:gd name="T34" fmla="*/ 124 w 248"/>
                <a:gd name="T35" fmla="*/ 217 h 248"/>
                <a:gd name="T36" fmla="*/ 58 w 248"/>
                <a:gd name="T37" fmla="*/ 189 h 248"/>
                <a:gd name="T38" fmla="*/ 31 w 248"/>
                <a:gd name="T39" fmla="*/ 124 h 248"/>
                <a:gd name="T40" fmla="*/ 15 w 248"/>
                <a:gd name="T41" fmla="*/ 124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48" h="248">
                  <a:moveTo>
                    <a:pt x="15" y="124"/>
                  </a:moveTo>
                  <a:cubicBezTo>
                    <a:pt x="0" y="124"/>
                    <a:pt x="0" y="124"/>
                    <a:pt x="0" y="124"/>
                  </a:cubicBezTo>
                  <a:cubicBezTo>
                    <a:pt x="0" y="158"/>
                    <a:pt x="14" y="189"/>
                    <a:pt x="36" y="211"/>
                  </a:cubicBezTo>
                  <a:cubicBezTo>
                    <a:pt x="58" y="234"/>
                    <a:pt x="89" y="248"/>
                    <a:pt x="124" y="248"/>
                  </a:cubicBezTo>
                  <a:cubicBezTo>
                    <a:pt x="158" y="248"/>
                    <a:pt x="189" y="234"/>
                    <a:pt x="211" y="211"/>
                  </a:cubicBezTo>
                  <a:cubicBezTo>
                    <a:pt x="234" y="189"/>
                    <a:pt x="248" y="158"/>
                    <a:pt x="248" y="124"/>
                  </a:cubicBezTo>
                  <a:cubicBezTo>
                    <a:pt x="248" y="89"/>
                    <a:pt x="234" y="58"/>
                    <a:pt x="211" y="36"/>
                  </a:cubicBezTo>
                  <a:cubicBezTo>
                    <a:pt x="189" y="14"/>
                    <a:pt x="158" y="0"/>
                    <a:pt x="124" y="0"/>
                  </a:cubicBezTo>
                  <a:cubicBezTo>
                    <a:pt x="89" y="0"/>
                    <a:pt x="58" y="14"/>
                    <a:pt x="36" y="36"/>
                  </a:cubicBezTo>
                  <a:cubicBezTo>
                    <a:pt x="14" y="58"/>
                    <a:pt x="0" y="89"/>
                    <a:pt x="0" y="124"/>
                  </a:cubicBezTo>
                  <a:cubicBezTo>
                    <a:pt x="15" y="124"/>
                    <a:pt x="15" y="124"/>
                    <a:pt x="15" y="124"/>
                  </a:cubicBezTo>
                  <a:cubicBezTo>
                    <a:pt x="31" y="124"/>
                    <a:pt x="31" y="124"/>
                    <a:pt x="31" y="124"/>
                  </a:cubicBezTo>
                  <a:cubicBezTo>
                    <a:pt x="31" y="98"/>
                    <a:pt x="41" y="75"/>
                    <a:pt x="58" y="58"/>
                  </a:cubicBezTo>
                  <a:cubicBezTo>
                    <a:pt x="75" y="41"/>
                    <a:pt x="98" y="31"/>
                    <a:pt x="124" y="31"/>
                  </a:cubicBezTo>
                  <a:cubicBezTo>
                    <a:pt x="149" y="31"/>
                    <a:pt x="173" y="41"/>
                    <a:pt x="189" y="58"/>
                  </a:cubicBezTo>
                  <a:cubicBezTo>
                    <a:pt x="206" y="75"/>
                    <a:pt x="217" y="98"/>
                    <a:pt x="217" y="124"/>
                  </a:cubicBezTo>
                  <a:cubicBezTo>
                    <a:pt x="217" y="149"/>
                    <a:pt x="206" y="172"/>
                    <a:pt x="189" y="189"/>
                  </a:cubicBezTo>
                  <a:cubicBezTo>
                    <a:pt x="173" y="206"/>
                    <a:pt x="149" y="217"/>
                    <a:pt x="124" y="217"/>
                  </a:cubicBezTo>
                  <a:cubicBezTo>
                    <a:pt x="98" y="217"/>
                    <a:pt x="75" y="206"/>
                    <a:pt x="58" y="189"/>
                  </a:cubicBezTo>
                  <a:cubicBezTo>
                    <a:pt x="41" y="172"/>
                    <a:pt x="31" y="149"/>
                    <a:pt x="31" y="124"/>
                  </a:cubicBezTo>
                  <a:cubicBezTo>
                    <a:pt x="15" y="124"/>
                    <a:pt x="15" y="124"/>
                    <a:pt x="15" y="124"/>
                  </a:cubicBezTo>
                </a:path>
              </a:pathLst>
            </a:custGeom>
            <a:solidFill>
              <a:srgbClr val="DC202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67" name="Oval 716"/>
            <p:cNvSpPr>
              <a:spLocks noChangeArrowheads="1"/>
            </p:cNvSpPr>
            <p:nvPr/>
          </p:nvSpPr>
          <p:spPr bwMode="auto">
            <a:xfrm>
              <a:off x="631" y="1447"/>
              <a:ext cx="258" cy="257"/>
            </a:xfrm>
            <a:prstGeom prst="ellipse">
              <a:avLst/>
            </a:prstGeom>
            <a:solidFill>
              <a:srgbClr val="DC202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68" name="Freeform 717"/>
            <p:cNvSpPr>
              <a:spLocks noEditPoints="1"/>
            </p:cNvSpPr>
            <p:nvPr/>
          </p:nvSpPr>
          <p:spPr bwMode="auto">
            <a:xfrm>
              <a:off x="433" y="1457"/>
              <a:ext cx="745" cy="533"/>
            </a:xfrm>
            <a:custGeom>
              <a:avLst/>
              <a:gdLst>
                <a:gd name="T0" fmla="*/ 195 w 372"/>
                <a:gd name="T1" fmla="*/ 264 h 267"/>
                <a:gd name="T2" fmla="*/ 164 w 372"/>
                <a:gd name="T3" fmla="*/ 267 h 267"/>
                <a:gd name="T4" fmla="*/ 148 w 372"/>
                <a:gd name="T5" fmla="*/ 266 h 267"/>
                <a:gd name="T6" fmla="*/ 164 w 372"/>
                <a:gd name="T7" fmla="*/ 267 h 267"/>
                <a:gd name="T8" fmla="*/ 195 w 372"/>
                <a:gd name="T9" fmla="*/ 264 h 267"/>
                <a:gd name="T10" fmla="*/ 195 w 372"/>
                <a:gd name="T11" fmla="*/ 264 h 267"/>
                <a:gd name="T12" fmla="*/ 0 w 372"/>
                <a:gd name="T13" fmla="*/ 186 h 267"/>
                <a:gd name="T14" fmla="*/ 65 w 372"/>
                <a:gd name="T15" fmla="*/ 242 h 267"/>
                <a:gd name="T16" fmla="*/ 0 w 372"/>
                <a:gd name="T17" fmla="*/ 186 h 267"/>
                <a:gd name="T18" fmla="*/ 346 w 372"/>
                <a:gd name="T19" fmla="*/ 157 h 267"/>
                <a:gd name="T20" fmla="*/ 291 w 372"/>
                <a:gd name="T21" fmla="*/ 223 h 267"/>
                <a:gd name="T22" fmla="*/ 346 w 372"/>
                <a:gd name="T23" fmla="*/ 157 h 267"/>
                <a:gd name="T24" fmla="*/ 362 w 372"/>
                <a:gd name="T25" fmla="*/ 0 h 267"/>
                <a:gd name="T26" fmla="*/ 371 w 372"/>
                <a:gd name="T27" fmla="*/ 60 h 267"/>
                <a:gd name="T28" fmla="*/ 370 w 372"/>
                <a:gd name="T29" fmla="*/ 75 h 267"/>
                <a:gd name="T30" fmla="*/ 362 w 372"/>
                <a:gd name="T31" fmla="*/ 0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72" h="267">
                  <a:moveTo>
                    <a:pt x="195" y="264"/>
                  </a:moveTo>
                  <a:cubicBezTo>
                    <a:pt x="185" y="266"/>
                    <a:pt x="174" y="267"/>
                    <a:pt x="164" y="267"/>
                  </a:cubicBezTo>
                  <a:cubicBezTo>
                    <a:pt x="158" y="267"/>
                    <a:pt x="153" y="266"/>
                    <a:pt x="148" y="266"/>
                  </a:cubicBezTo>
                  <a:cubicBezTo>
                    <a:pt x="153" y="266"/>
                    <a:pt x="159" y="267"/>
                    <a:pt x="164" y="267"/>
                  </a:cubicBezTo>
                  <a:cubicBezTo>
                    <a:pt x="174" y="267"/>
                    <a:pt x="185" y="266"/>
                    <a:pt x="195" y="264"/>
                  </a:cubicBezTo>
                  <a:cubicBezTo>
                    <a:pt x="195" y="264"/>
                    <a:pt x="195" y="264"/>
                    <a:pt x="195" y="264"/>
                  </a:cubicBezTo>
                  <a:moveTo>
                    <a:pt x="0" y="186"/>
                  </a:moveTo>
                  <a:cubicBezTo>
                    <a:pt x="18" y="210"/>
                    <a:pt x="40" y="228"/>
                    <a:pt x="65" y="242"/>
                  </a:cubicBezTo>
                  <a:cubicBezTo>
                    <a:pt x="40" y="228"/>
                    <a:pt x="17" y="209"/>
                    <a:pt x="0" y="186"/>
                  </a:cubicBezTo>
                  <a:moveTo>
                    <a:pt x="346" y="157"/>
                  </a:moveTo>
                  <a:cubicBezTo>
                    <a:pt x="333" y="183"/>
                    <a:pt x="314" y="205"/>
                    <a:pt x="291" y="223"/>
                  </a:cubicBezTo>
                  <a:cubicBezTo>
                    <a:pt x="314" y="205"/>
                    <a:pt x="333" y="182"/>
                    <a:pt x="346" y="157"/>
                  </a:cubicBezTo>
                  <a:moveTo>
                    <a:pt x="362" y="0"/>
                  </a:moveTo>
                  <a:cubicBezTo>
                    <a:pt x="368" y="19"/>
                    <a:pt x="371" y="39"/>
                    <a:pt x="371" y="60"/>
                  </a:cubicBezTo>
                  <a:cubicBezTo>
                    <a:pt x="371" y="65"/>
                    <a:pt x="370" y="70"/>
                    <a:pt x="370" y="75"/>
                  </a:cubicBezTo>
                  <a:cubicBezTo>
                    <a:pt x="372" y="50"/>
                    <a:pt x="369" y="24"/>
                    <a:pt x="362" y="0"/>
                  </a:cubicBezTo>
                </a:path>
              </a:pathLst>
            </a:custGeom>
            <a:solidFill>
              <a:srgbClr val="45B7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69" name="Freeform 718"/>
            <p:cNvSpPr>
              <a:spLocks/>
            </p:cNvSpPr>
            <p:nvPr/>
          </p:nvSpPr>
          <p:spPr bwMode="auto">
            <a:xfrm>
              <a:off x="877" y="1970"/>
              <a:ext cx="6" cy="2"/>
            </a:xfrm>
            <a:custGeom>
              <a:avLst/>
              <a:gdLst>
                <a:gd name="T0" fmla="*/ 3 w 3"/>
                <a:gd name="T1" fmla="*/ 0 h 1"/>
                <a:gd name="T2" fmla="*/ 0 w 3"/>
                <a:gd name="T3" fmla="*/ 1 h 1"/>
                <a:gd name="T4" fmla="*/ 0 w 3"/>
                <a:gd name="T5" fmla="*/ 1 h 1"/>
                <a:gd name="T6" fmla="*/ 3 w 3"/>
                <a:gd name="T7" fmla="*/ 0 h 1"/>
              </a:gdLst>
              <a:ahLst/>
              <a:cxnLst>
                <a:cxn ang="0">
                  <a:pos x="T0" y="T1"/>
                </a:cxn>
                <a:cxn ang="0">
                  <a:pos x="T2" y="T3"/>
                </a:cxn>
                <a:cxn ang="0">
                  <a:pos x="T4" y="T5"/>
                </a:cxn>
                <a:cxn ang="0">
                  <a:pos x="T6" y="T7"/>
                </a:cxn>
              </a:cxnLst>
              <a:rect l="0" t="0" r="r" b="b"/>
              <a:pathLst>
                <a:path w="3" h="1">
                  <a:moveTo>
                    <a:pt x="3" y="0"/>
                  </a:moveTo>
                  <a:cubicBezTo>
                    <a:pt x="2" y="1"/>
                    <a:pt x="1" y="1"/>
                    <a:pt x="0" y="1"/>
                  </a:cubicBezTo>
                  <a:cubicBezTo>
                    <a:pt x="0" y="1"/>
                    <a:pt x="0" y="1"/>
                    <a:pt x="0" y="1"/>
                  </a:cubicBezTo>
                  <a:cubicBezTo>
                    <a:pt x="1" y="1"/>
                    <a:pt x="2" y="1"/>
                    <a:pt x="3" y="0"/>
                  </a:cubicBezTo>
                </a:path>
              </a:pathLst>
            </a:custGeom>
            <a:solidFill>
              <a:srgbClr val="5938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70" name="Freeform 719"/>
            <p:cNvSpPr>
              <a:spLocks/>
            </p:cNvSpPr>
            <p:nvPr/>
          </p:nvSpPr>
          <p:spPr bwMode="auto">
            <a:xfrm>
              <a:off x="823" y="1972"/>
              <a:ext cx="54" cy="12"/>
            </a:xfrm>
            <a:custGeom>
              <a:avLst/>
              <a:gdLst>
                <a:gd name="T0" fmla="*/ 27 w 27"/>
                <a:gd name="T1" fmla="*/ 0 h 6"/>
                <a:gd name="T2" fmla="*/ 0 w 27"/>
                <a:gd name="T3" fmla="*/ 6 h 6"/>
                <a:gd name="T4" fmla="*/ 0 w 27"/>
                <a:gd name="T5" fmla="*/ 6 h 6"/>
                <a:gd name="T6" fmla="*/ 27 w 27"/>
                <a:gd name="T7" fmla="*/ 0 h 6"/>
                <a:gd name="T8" fmla="*/ 27 w 27"/>
                <a:gd name="T9" fmla="*/ 0 h 6"/>
              </a:gdLst>
              <a:ahLst/>
              <a:cxnLst>
                <a:cxn ang="0">
                  <a:pos x="T0" y="T1"/>
                </a:cxn>
                <a:cxn ang="0">
                  <a:pos x="T2" y="T3"/>
                </a:cxn>
                <a:cxn ang="0">
                  <a:pos x="T4" y="T5"/>
                </a:cxn>
                <a:cxn ang="0">
                  <a:pos x="T6" y="T7"/>
                </a:cxn>
                <a:cxn ang="0">
                  <a:pos x="T8" y="T9"/>
                </a:cxn>
              </a:cxnLst>
              <a:rect l="0" t="0" r="r" b="b"/>
              <a:pathLst>
                <a:path w="27" h="6">
                  <a:moveTo>
                    <a:pt x="27" y="0"/>
                  </a:moveTo>
                  <a:cubicBezTo>
                    <a:pt x="18" y="3"/>
                    <a:pt x="9" y="5"/>
                    <a:pt x="0" y="6"/>
                  </a:cubicBezTo>
                  <a:cubicBezTo>
                    <a:pt x="0" y="6"/>
                    <a:pt x="0" y="6"/>
                    <a:pt x="0" y="6"/>
                  </a:cubicBezTo>
                  <a:cubicBezTo>
                    <a:pt x="9" y="5"/>
                    <a:pt x="18" y="3"/>
                    <a:pt x="27" y="0"/>
                  </a:cubicBezTo>
                  <a:cubicBezTo>
                    <a:pt x="27" y="0"/>
                    <a:pt x="27" y="0"/>
                    <a:pt x="27" y="0"/>
                  </a:cubicBezTo>
                </a:path>
              </a:pathLst>
            </a:custGeom>
            <a:solidFill>
              <a:srgbClr val="824F2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71" name="Freeform 720"/>
            <p:cNvSpPr>
              <a:spLocks noEditPoints="1"/>
            </p:cNvSpPr>
            <p:nvPr/>
          </p:nvSpPr>
          <p:spPr bwMode="auto">
            <a:xfrm>
              <a:off x="415" y="1347"/>
              <a:ext cx="761" cy="643"/>
            </a:xfrm>
            <a:custGeom>
              <a:avLst/>
              <a:gdLst>
                <a:gd name="T0" fmla="*/ 69 w 380"/>
                <a:gd name="T1" fmla="*/ 183 h 322"/>
                <a:gd name="T2" fmla="*/ 49 w 380"/>
                <a:gd name="T3" fmla="*/ 197 h 322"/>
                <a:gd name="T4" fmla="*/ 67 w 380"/>
                <a:gd name="T5" fmla="*/ 220 h 322"/>
                <a:gd name="T6" fmla="*/ 173 w 380"/>
                <a:gd name="T7" fmla="*/ 263 h 322"/>
                <a:gd name="T8" fmla="*/ 264 w 380"/>
                <a:gd name="T9" fmla="*/ 232 h 322"/>
                <a:gd name="T10" fmla="*/ 247 w 380"/>
                <a:gd name="T11" fmla="*/ 213 h 322"/>
                <a:gd name="T12" fmla="*/ 173 w 380"/>
                <a:gd name="T13" fmla="*/ 239 h 322"/>
                <a:gd name="T14" fmla="*/ 173 w 380"/>
                <a:gd name="T15" fmla="*/ 239 h 322"/>
                <a:gd name="T16" fmla="*/ 85 w 380"/>
                <a:gd name="T17" fmla="*/ 202 h 322"/>
                <a:gd name="T18" fmla="*/ 69 w 380"/>
                <a:gd name="T19" fmla="*/ 183 h 322"/>
                <a:gd name="T20" fmla="*/ 119 w 380"/>
                <a:gd name="T21" fmla="*/ 150 h 322"/>
                <a:gd name="T22" fmla="*/ 95 w 380"/>
                <a:gd name="T23" fmla="*/ 166 h 322"/>
                <a:gd name="T24" fmla="*/ 107 w 380"/>
                <a:gd name="T25" fmla="*/ 180 h 322"/>
                <a:gd name="T26" fmla="*/ 173 w 380"/>
                <a:gd name="T27" fmla="*/ 208 h 322"/>
                <a:gd name="T28" fmla="*/ 227 w 380"/>
                <a:gd name="T29" fmla="*/ 190 h 322"/>
                <a:gd name="T30" fmla="*/ 208 w 380"/>
                <a:gd name="T31" fmla="*/ 168 h 322"/>
                <a:gd name="T32" fmla="*/ 173 w 380"/>
                <a:gd name="T33" fmla="*/ 179 h 322"/>
                <a:gd name="T34" fmla="*/ 119 w 380"/>
                <a:gd name="T35" fmla="*/ 150 h 322"/>
                <a:gd name="T36" fmla="*/ 250 w 380"/>
                <a:gd name="T37" fmla="*/ 63 h 322"/>
                <a:gd name="T38" fmla="*/ 226 w 380"/>
                <a:gd name="T39" fmla="*/ 79 h 322"/>
                <a:gd name="T40" fmla="*/ 237 w 380"/>
                <a:gd name="T41" fmla="*/ 115 h 322"/>
                <a:gd name="T42" fmla="*/ 222 w 380"/>
                <a:gd name="T43" fmla="*/ 157 h 322"/>
                <a:gd name="T44" fmla="*/ 241 w 380"/>
                <a:gd name="T45" fmla="*/ 178 h 322"/>
                <a:gd name="T46" fmla="*/ 266 w 380"/>
                <a:gd name="T47" fmla="*/ 115 h 322"/>
                <a:gd name="T48" fmla="*/ 250 w 380"/>
                <a:gd name="T49" fmla="*/ 63 h 322"/>
                <a:gd name="T50" fmla="*/ 296 w 380"/>
                <a:gd name="T51" fmla="*/ 32 h 322"/>
                <a:gd name="T52" fmla="*/ 276 w 380"/>
                <a:gd name="T53" fmla="*/ 46 h 322"/>
                <a:gd name="T54" fmla="*/ 297 w 380"/>
                <a:gd name="T55" fmla="*/ 115 h 322"/>
                <a:gd name="T56" fmla="*/ 261 w 380"/>
                <a:gd name="T57" fmla="*/ 201 h 322"/>
                <a:gd name="T58" fmla="*/ 277 w 380"/>
                <a:gd name="T59" fmla="*/ 220 h 322"/>
                <a:gd name="T60" fmla="*/ 278 w 380"/>
                <a:gd name="T61" fmla="*/ 220 h 322"/>
                <a:gd name="T62" fmla="*/ 321 w 380"/>
                <a:gd name="T63" fmla="*/ 115 h 322"/>
                <a:gd name="T64" fmla="*/ 296 w 380"/>
                <a:gd name="T65" fmla="*/ 32 h 322"/>
                <a:gd name="T66" fmla="*/ 345 w 380"/>
                <a:gd name="T67" fmla="*/ 0 h 322"/>
                <a:gd name="T68" fmla="*/ 322 w 380"/>
                <a:gd name="T69" fmla="*/ 15 h 322"/>
                <a:gd name="T70" fmla="*/ 352 w 380"/>
                <a:gd name="T71" fmla="*/ 115 h 322"/>
                <a:gd name="T72" fmla="*/ 300 w 380"/>
                <a:gd name="T73" fmla="*/ 242 h 322"/>
                <a:gd name="T74" fmla="*/ 298 w 380"/>
                <a:gd name="T75" fmla="*/ 243 h 322"/>
                <a:gd name="T76" fmla="*/ 316 w 380"/>
                <a:gd name="T77" fmla="*/ 264 h 322"/>
                <a:gd name="T78" fmla="*/ 302 w 380"/>
                <a:gd name="T79" fmla="*/ 276 h 322"/>
                <a:gd name="T80" fmla="*/ 284 w 380"/>
                <a:gd name="T81" fmla="*/ 255 h 322"/>
                <a:gd name="T82" fmla="*/ 173 w 380"/>
                <a:gd name="T83" fmla="*/ 294 h 322"/>
                <a:gd name="T84" fmla="*/ 173 w 380"/>
                <a:gd name="T85" fmla="*/ 294 h 322"/>
                <a:gd name="T86" fmla="*/ 46 w 380"/>
                <a:gd name="T87" fmla="*/ 242 h 322"/>
                <a:gd name="T88" fmla="*/ 23 w 380"/>
                <a:gd name="T89" fmla="*/ 214 h 322"/>
                <a:gd name="T90" fmla="*/ 0 w 380"/>
                <a:gd name="T91" fmla="*/ 229 h 322"/>
                <a:gd name="T92" fmla="*/ 9 w 380"/>
                <a:gd name="T93" fmla="*/ 241 h 322"/>
                <a:gd name="T94" fmla="*/ 74 w 380"/>
                <a:gd name="T95" fmla="*/ 297 h 322"/>
                <a:gd name="T96" fmla="*/ 157 w 380"/>
                <a:gd name="T97" fmla="*/ 321 h 322"/>
                <a:gd name="T98" fmla="*/ 173 w 380"/>
                <a:gd name="T99" fmla="*/ 322 h 322"/>
                <a:gd name="T100" fmla="*/ 204 w 380"/>
                <a:gd name="T101" fmla="*/ 319 h 322"/>
                <a:gd name="T102" fmla="*/ 204 w 380"/>
                <a:gd name="T103" fmla="*/ 319 h 322"/>
                <a:gd name="T104" fmla="*/ 231 w 380"/>
                <a:gd name="T105" fmla="*/ 313 h 322"/>
                <a:gd name="T106" fmla="*/ 234 w 380"/>
                <a:gd name="T107" fmla="*/ 312 h 322"/>
                <a:gd name="T108" fmla="*/ 287 w 380"/>
                <a:gd name="T109" fmla="*/ 287 h 322"/>
                <a:gd name="T110" fmla="*/ 300 w 380"/>
                <a:gd name="T111" fmla="*/ 278 h 322"/>
                <a:gd name="T112" fmla="*/ 355 w 380"/>
                <a:gd name="T113" fmla="*/ 212 h 322"/>
                <a:gd name="T114" fmla="*/ 379 w 380"/>
                <a:gd name="T115" fmla="*/ 130 h 322"/>
                <a:gd name="T116" fmla="*/ 380 w 380"/>
                <a:gd name="T117" fmla="*/ 115 h 322"/>
                <a:gd name="T118" fmla="*/ 371 w 380"/>
                <a:gd name="T119" fmla="*/ 55 h 322"/>
                <a:gd name="T120" fmla="*/ 345 w 380"/>
                <a:gd name="T121" fmla="*/ 0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80" h="322">
                  <a:moveTo>
                    <a:pt x="69" y="183"/>
                  </a:moveTo>
                  <a:cubicBezTo>
                    <a:pt x="62" y="188"/>
                    <a:pt x="55" y="193"/>
                    <a:pt x="49" y="197"/>
                  </a:cubicBezTo>
                  <a:cubicBezTo>
                    <a:pt x="54" y="205"/>
                    <a:pt x="61" y="213"/>
                    <a:pt x="67" y="220"/>
                  </a:cubicBezTo>
                  <a:cubicBezTo>
                    <a:pt x="94" y="247"/>
                    <a:pt x="131" y="263"/>
                    <a:pt x="173" y="263"/>
                  </a:cubicBezTo>
                  <a:cubicBezTo>
                    <a:pt x="207" y="263"/>
                    <a:pt x="239" y="252"/>
                    <a:pt x="264" y="232"/>
                  </a:cubicBezTo>
                  <a:cubicBezTo>
                    <a:pt x="247" y="213"/>
                    <a:pt x="247" y="213"/>
                    <a:pt x="247" y="213"/>
                  </a:cubicBezTo>
                  <a:cubicBezTo>
                    <a:pt x="227" y="229"/>
                    <a:pt x="201" y="239"/>
                    <a:pt x="173" y="239"/>
                  </a:cubicBezTo>
                  <a:cubicBezTo>
                    <a:pt x="173" y="239"/>
                    <a:pt x="173" y="239"/>
                    <a:pt x="173" y="239"/>
                  </a:cubicBezTo>
                  <a:cubicBezTo>
                    <a:pt x="138" y="239"/>
                    <a:pt x="107" y="225"/>
                    <a:pt x="85" y="202"/>
                  </a:cubicBezTo>
                  <a:cubicBezTo>
                    <a:pt x="79" y="196"/>
                    <a:pt x="74" y="190"/>
                    <a:pt x="69" y="183"/>
                  </a:cubicBezTo>
                  <a:moveTo>
                    <a:pt x="119" y="150"/>
                  </a:moveTo>
                  <a:cubicBezTo>
                    <a:pt x="111" y="156"/>
                    <a:pt x="103" y="161"/>
                    <a:pt x="95" y="166"/>
                  </a:cubicBezTo>
                  <a:cubicBezTo>
                    <a:pt x="99" y="171"/>
                    <a:pt x="102" y="176"/>
                    <a:pt x="107" y="180"/>
                  </a:cubicBezTo>
                  <a:cubicBezTo>
                    <a:pt x="124" y="197"/>
                    <a:pt x="147" y="208"/>
                    <a:pt x="173" y="208"/>
                  </a:cubicBezTo>
                  <a:cubicBezTo>
                    <a:pt x="193" y="208"/>
                    <a:pt x="212" y="201"/>
                    <a:pt x="227" y="190"/>
                  </a:cubicBezTo>
                  <a:cubicBezTo>
                    <a:pt x="208" y="168"/>
                    <a:pt x="208" y="168"/>
                    <a:pt x="208" y="168"/>
                  </a:cubicBezTo>
                  <a:cubicBezTo>
                    <a:pt x="198" y="175"/>
                    <a:pt x="186" y="179"/>
                    <a:pt x="173" y="179"/>
                  </a:cubicBezTo>
                  <a:cubicBezTo>
                    <a:pt x="150" y="179"/>
                    <a:pt x="130" y="168"/>
                    <a:pt x="119" y="150"/>
                  </a:cubicBezTo>
                  <a:moveTo>
                    <a:pt x="250" y="63"/>
                  </a:moveTo>
                  <a:cubicBezTo>
                    <a:pt x="242" y="68"/>
                    <a:pt x="234" y="74"/>
                    <a:pt x="226" y="79"/>
                  </a:cubicBezTo>
                  <a:cubicBezTo>
                    <a:pt x="233" y="89"/>
                    <a:pt x="237" y="101"/>
                    <a:pt x="237" y="115"/>
                  </a:cubicBezTo>
                  <a:cubicBezTo>
                    <a:pt x="237" y="131"/>
                    <a:pt x="231" y="145"/>
                    <a:pt x="222" y="157"/>
                  </a:cubicBezTo>
                  <a:cubicBezTo>
                    <a:pt x="241" y="178"/>
                    <a:pt x="241" y="178"/>
                    <a:pt x="241" y="178"/>
                  </a:cubicBezTo>
                  <a:cubicBezTo>
                    <a:pt x="256" y="162"/>
                    <a:pt x="266" y="139"/>
                    <a:pt x="266" y="115"/>
                  </a:cubicBezTo>
                  <a:cubicBezTo>
                    <a:pt x="266" y="95"/>
                    <a:pt x="260" y="78"/>
                    <a:pt x="250" y="63"/>
                  </a:cubicBezTo>
                  <a:moveTo>
                    <a:pt x="296" y="32"/>
                  </a:moveTo>
                  <a:cubicBezTo>
                    <a:pt x="290" y="37"/>
                    <a:pt x="283" y="41"/>
                    <a:pt x="276" y="46"/>
                  </a:cubicBezTo>
                  <a:cubicBezTo>
                    <a:pt x="289" y="66"/>
                    <a:pt x="297" y="89"/>
                    <a:pt x="297" y="115"/>
                  </a:cubicBezTo>
                  <a:cubicBezTo>
                    <a:pt x="297" y="148"/>
                    <a:pt x="283" y="179"/>
                    <a:pt x="261" y="201"/>
                  </a:cubicBezTo>
                  <a:cubicBezTo>
                    <a:pt x="277" y="220"/>
                    <a:pt x="277" y="220"/>
                    <a:pt x="277" y="220"/>
                  </a:cubicBezTo>
                  <a:cubicBezTo>
                    <a:pt x="277" y="220"/>
                    <a:pt x="278" y="220"/>
                    <a:pt x="278" y="220"/>
                  </a:cubicBezTo>
                  <a:cubicBezTo>
                    <a:pt x="305" y="193"/>
                    <a:pt x="321" y="156"/>
                    <a:pt x="321" y="115"/>
                  </a:cubicBezTo>
                  <a:cubicBezTo>
                    <a:pt x="321" y="84"/>
                    <a:pt x="312" y="56"/>
                    <a:pt x="296" y="32"/>
                  </a:cubicBezTo>
                  <a:moveTo>
                    <a:pt x="345" y="0"/>
                  </a:moveTo>
                  <a:cubicBezTo>
                    <a:pt x="337" y="5"/>
                    <a:pt x="330" y="10"/>
                    <a:pt x="322" y="15"/>
                  </a:cubicBezTo>
                  <a:cubicBezTo>
                    <a:pt x="341" y="44"/>
                    <a:pt x="352" y="78"/>
                    <a:pt x="352" y="115"/>
                  </a:cubicBezTo>
                  <a:cubicBezTo>
                    <a:pt x="352" y="164"/>
                    <a:pt x="332" y="209"/>
                    <a:pt x="300" y="242"/>
                  </a:cubicBezTo>
                  <a:cubicBezTo>
                    <a:pt x="299" y="242"/>
                    <a:pt x="298" y="243"/>
                    <a:pt x="298" y="243"/>
                  </a:cubicBezTo>
                  <a:cubicBezTo>
                    <a:pt x="316" y="264"/>
                    <a:pt x="316" y="264"/>
                    <a:pt x="316" y="264"/>
                  </a:cubicBezTo>
                  <a:cubicBezTo>
                    <a:pt x="312" y="268"/>
                    <a:pt x="307" y="272"/>
                    <a:pt x="302" y="276"/>
                  </a:cubicBezTo>
                  <a:cubicBezTo>
                    <a:pt x="284" y="255"/>
                    <a:pt x="284" y="255"/>
                    <a:pt x="284" y="255"/>
                  </a:cubicBezTo>
                  <a:cubicBezTo>
                    <a:pt x="254" y="280"/>
                    <a:pt x="215" y="294"/>
                    <a:pt x="173" y="294"/>
                  </a:cubicBezTo>
                  <a:cubicBezTo>
                    <a:pt x="173" y="294"/>
                    <a:pt x="173" y="294"/>
                    <a:pt x="173" y="294"/>
                  </a:cubicBezTo>
                  <a:cubicBezTo>
                    <a:pt x="123" y="294"/>
                    <a:pt x="78" y="274"/>
                    <a:pt x="46" y="242"/>
                  </a:cubicBezTo>
                  <a:cubicBezTo>
                    <a:pt x="37" y="233"/>
                    <a:pt x="30" y="224"/>
                    <a:pt x="23" y="214"/>
                  </a:cubicBezTo>
                  <a:cubicBezTo>
                    <a:pt x="15" y="219"/>
                    <a:pt x="7" y="225"/>
                    <a:pt x="0" y="229"/>
                  </a:cubicBezTo>
                  <a:cubicBezTo>
                    <a:pt x="3" y="233"/>
                    <a:pt x="6" y="237"/>
                    <a:pt x="9" y="241"/>
                  </a:cubicBezTo>
                  <a:cubicBezTo>
                    <a:pt x="26" y="264"/>
                    <a:pt x="49" y="283"/>
                    <a:pt x="74" y="297"/>
                  </a:cubicBezTo>
                  <a:cubicBezTo>
                    <a:pt x="100" y="311"/>
                    <a:pt x="128" y="319"/>
                    <a:pt x="157" y="321"/>
                  </a:cubicBezTo>
                  <a:cubicBezTo>
                    <a:pt x="162" y="321"/>
                    <a:pt x="167" y="322"/>
                    <a:pt x="173" y="322"/>
                  </a:cubicBezTo>
                  <a:cubicBezTo>
                    <a:pt x="183" y="322"/>
                    <a:pt x="194" y="321"/>
                    <a:pt x="204" y="319"/>
                  </a:cubicBezTo>
                  <a:cubicBezTo>
                    <a:pt x="204" y="319"/>
                    <a:pt x="204" y="319"/>
                    <a:pt x="204" y="319"/>
                  </a:cubicBezTo>
                  <a:cubicBezTo>
                    <a:pt x="213" y="318"/>
                    <a:pt x="222" y="316"/>
                    <a:pt x="231" y="313"/>
                  </a:cubicBezTo>
                  <a:cubicBezTo>
                    <a:pt x="232" y="313"/>
                    <a:pt x="233" y="313"/>
                    <a:pt x="234" y="312"/>
                  </a:cubicBezTo>
                  <a:cubicBezTo>
                    <a:pt x="252" y="307"/>
                    <a:pt x="270" y="298"/>
                    <a:pt x="287" y="287"/>
                  </a:cubicBezTo>
                  <a:cubicBezTo>
                    <a:pt x="292" y="284"/>
                    <a:pt x="296" y="281"/>
                    <a:pt x="300" y="278"/>
                  </a:cubicBezTo>
                  <a:cubicBezTo>
                    <a:pt x="323" y="260"/>
                    <a:pt x="342" y="238"/>
                    <a:pt x="355" y="212"/>
                  </a:cubicBezTo>
                  <a:cubicBezTo>
                    <a:pt x="369" y="187"/>
                    <a:pt x="377" y="159"/>
                    <a:pt x="379" y="130"/>
                  </a:cubicBezTo>
                  <a:cubicBezTo>
                    <a:pt x="379" y="125"/>
                    <a:pt x="380" y="120"/>
                    <a:pt x="380" y="115"/>
                  </a:cubicBezTo>
                  <a:cubicBezTo>
                    <a:pt x="380" y="94"/>
                    <a:pt x="377" y="74"/>
                    <a:pt x="371" y="55"/>
                  </a:cubicBezTo>
                  <a:cubicBezTo>
                    <a:pt x="365" y="36"/>
                    <a:pt x="356" y="17"/>
                    <a:pt x="345" y="0"/>
                  </a:cubicBezTo>
                </a:path>
              </a:pathLst>
            </a:custGeom>
            <a:solidFill>
              <a:srgbClr val="EBEB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72" name="Freeform 721"/>
            <p:cNvSpPr>
              <a:spLocks noEditPoints="1"/>
            </p:cNvSpPr>
            <p:nvPr/>
          </p:nvSpPr>
          <p:spPr bwMode="auto">
            <a:xfrm>
              <a:off x="461" y="1377"/>
              <a:ext cx="659" cy="557"/>
            </a:xfrm>
            <a:custGeom>
              <a:avLst/>
              <a:gdLst>
                <a:gd name="T0" fmla="*/ 26 w 329"/>
                <a:gd name="T1" fmla="*/ 182 h 279"/>
                <a:gd name="T2" fmla="*/ 0 w 329"/>
                <a:gd name="T3" fmla="*/ 199 h 279"/>
                <a:gd name="T4" fmla="*/ 23 w 329"/>
                <a:gd name="T5" fmla="*/ 227 h 279"/>
                <a:gd name="T6" fmla="*/ 150 w 329"/>
                <a:gd name="T7" fmla="*/ 279 h 279"/>
                <a:gd name="T8" fmla="*/ 150 w 329"/>
                <a:gd name="T9" fmla="*/ 279 h 279"/>
                <a:gd name="T10" fmla="*/ 261 w 329"/>
                <a:gd name="T11" fmla="*/ 240 h 279"/>
                <a:gd name="T12" fmla="*/ 241 w 329"/>
                <a:gd name="T13" fmla="*/ 217 h 279"/>
                <a:gd name="T14" fmla="*/ 150 w 329"/>
                <a:gd name="T15" fmla="*/ 248 h 279"/>
                <a:gd name="T16" fmla="*/ 44 w 329"/>
                <a:gd name="T17" fmla="*/ 205 h 279"/>
                <a:gd name="T18" fmla="*/ 26 w 329"/>
                <a:gd name="T19" fmla="*/ 182 h 279"/>
                <a:gd name="T20" fmla="*/ 299 w 329"/>
                <a:gd name="T21" fmla="*/ 0 h 279"/>
                <a:gd name="T22" fmla="*/ 273 w 329"/>
                <a:gd name="T23" fmla="*/ 17 h 279"/>
                <a:gd name="T24" fmla="*/ 298 w 329"/>
                <a:gd name="T25" fmla="*/ 100 h 279"/>
                <a:gd name="T26" fmla="*/ 255 w 329"/>
                <a:gd name="T27" fmla="*/ 205 h 279"/>
                <a:gd name="T28" fmla="*/ 254 w 329"/>
                <a:gd name="T29" fmla="*/ 205 h 279"/>
                <a:gd name="T30" fmla="*/ 275 w 329"/>
                <a:gd name="T31" fmla="*/ 228 h 279"/>
                <a:gd name="T32" fmla="*/ 277 w 329"/>
                <a:gd name="T33" fmla="*/ 227 h 279"/>
                <a:gd name="T34" fmla="*/ 329 w 329"/>
                <a:gd name="T35" fmla="*/ 100 h 279"/>
                <a:gd name="T36" fmla="*/ 299 w 329"/>
                <a:gd name="T37" fmla="*/ 0 h 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29" h="279">
                  <a:moveTo>
                    <a:pt x="26" y="182"/>
                  </a:moveTo>
                  <a:cubicBezTo>
                    <a:pt x="17" y="188"/>
                    <a:pt x="8" y="194"/>
                    <a:pt x="0" y="199"/>
                  </a:cubicBezTo>
                  <a:cubicBezTo>
                    <a:pt x="7" y="209"/>
                    <a:pt x="14" y="218"/>
                    <a:pt x="23" y="227"/>
                  </a:cubicBezTo>
                  <a:cubicBezTo>
                    <a:pt x="55" y="259"/>
                    <a:pt x="100" y="279"/>
                    <a:pt x="150" y="279"/>
                  </a:cubicBezTo>
                  <a:cubicBezTo>
                    <a:pt x="150" y="279"/>
                    <a:pt x="150" y="279"/>
                    <a:pt x="150" y="279"/>
                  </a:cubicBezTo>
                  <a:cubicBezTo>
                    <a:pt x="192" y="279"/>
                    <a:pt x="231" y="265"/>
                    <a:pt x="261" y="240"/>
                  </a:cubicBezTo>
                  <a:cubicBezTo>
                    <a:pt x="241" y="217"/>
                    <a:pt x="241" y="217"/>
                    <a:pt x="241" y="217"/>
                  </a:cubicBezTo>
                  <a:cubicBezTo>
                    <a:pt x="216" y="237"/>
                    <a:pt x="184" y="248"/>
                    <a:pt x="150" y="248"/>
                  </a:cubicBezTo>
                  <a:cubicBezTo>
                    <a:pt x="108" y="248"/>
                    <a:pt x="71" y="232"/>
                    <a:pt x="44" y="205"/>
                  </a:cubicBezTo>
                  <a:cubicBezTo>
                    <a:pt x="38" y="198"/>
                    <a:pt x="31" y="190"/>
                    <a:pt x="26" y="182"/>
                  </a:cubicBezTo>
                  <a:moveTo>
                    <a:pt x="299" y="0"/>
                  </a:moveTo>
                  <a:cubicBezTo>
                    <a:pt x="291" y="6"/>
                    <a:pt x="282" y="11"/>
                    <a:pt x="273" y="17"/>
                  </a:cubicBezTo>
                  <a:cubicBezTo>
                    <a:pt x="289" y="41"/>
                    <a:pt x="298" y="69"/>
                    <a:pt x="298" y="100"/>
                  </a:cubicBezTo>
                  <a:cubicBezTo>
                    <a:pt x="298" y="141"/>
                    <a:pt x="282" y="178"/>
                    <a:pt x="255" y="205"/>
                  </a:cubicBezTo>
                  <a:cubicBezTo>
                    <a:pt x="255" y="205"/>
                    <a:pt x="254" y="205"/>
                    <a:pt x="254" y="205"/>
                  </a:cubicBezTo>
                  <a:cubicBezTo>
                    <a:pt x="275" y="228"/>
                    <a:pt x="275" y="228"/>
                    <a:pt x="275" y="228"/>
                  </a:cubicBezTo>
                  <a:cubicBezTo>
                    <a:pt x="275" y="228"/>
                    <a:pt x="276" y="227"/>
                    <a:pt x="277" y="227"/>
                  </a:cubicBezTo>
                  <a:cubicBezTo>
                    <a:pt x="309" y="194"/>
                    <a:pt x="329" y="149"/>
                    <a:pt x="329" y="100"/>
                  </a:cubicBezTo>
                  <a:cubicBezTo>
                    <a:pt x="329" y="63"/>
                    <a:pt x="318" y="29"/>
                    <a:pt x="299" y="0"/>
                  </a:cubicBezTo>
                </a:path>
              </a:pathLst>
            </a:custGeom>
            <a:solidFill>
              <a:srgbClr val="CB1D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73" name="Freeform 722"/>
            <p:cNvSpPr>
              <a:spLocks noEditPoints="1"/>
            </p:cNvSpPr>
            <p:nvPr/>
          </p:nvSpPr>
          <p:spPr bwMode="auto">
            <a:xfrm>
              <a:off x="553" y="1439"/>
              <a:ext cx="457" cy="385"/>
            </a:xfrm>
            <a:custGeom>
              <a:avLst/>
              <a:gdLst>
                <a:gd name="T0" fmla="*/ 26 w 228"/>
                <a:gd name="T1" fmla="*/ 120 h 193"/>
                <a:gd name="T2" fmla="*/ 0 w 228"/>
                <a:gd name="T3" fmla="*/ 137 h 193"/>
                <a:gd name="T4" fmla="*/ 16 w 228"/>
                <a:gd name="T5" fmla="*/ 156 h 193"/>
                <a:gd name="T6" fmla="*/ 104 w 228"/>
                <a:gd name="T7" fmla="*/ 193 h 193"/>
                <a:gd name="T8" fmla="*/ 104 w 228"/>
                <a:gd name="T9" fmla="*/ 193 h 193"/>
                <a:gd name="T10" fmla="*/ 178 w 228"/>
                <a:gd name="T11" fmla="*/ 167 h 193"/>
                <a:gd name="T12" fmla="*/ 158 w 228"/>
                <a:gd name="T13" fmla="*/ 144 h 193"/>
                <a:gd name="T14" fmla="*/ 104 w 228"/>
                <a:gd name="T15" fmla="*/ 162 h 193"/>
                <a:gd name="T16" fmla="*/ 38 w 228"/>
                <a:gd name="T17" fmla="*/ 134 h 193"/>
                <a:gd name="T18" fmla="*/ 26 w 228"/>
                <a:gd name="T19" fmla="*/ 120 h 193"/>
                <a:gd name="T20" fmla="*/ 207 w 228"/>
                <a:gd name="T21" fmla="*/ 0 h 193"/>
                <a:gd name="T22" fmla="*/ 181 w 228"/>
                <a:gd name="T23" fmla="*/ 17 h 193"/>
                <a:gd name="T24" fmla="*/ 197 w 228"/>
                <a:gd name="T25" fmla="*/ 69 h 193"/>
                <a:gd name="T26" fmla="*/ 172 w 228"/>
                <a:gd name="T27" fmla="*/ 132 h 193"/>
                <a:gd name="T28" fmla="*/ 192 w 228"/>
                <a:gd name="T29" fmla="*/ 155 h 193"/>
                <a:gd name="T30" fmla="*/ 228 w 228"/>
                <a:gd name="T31" fmla="*/ 69 h 193"/>
                <a:gd name="T32" fmla="*/ 207 w 228"/>
                <a:gd name="T33" fmla="*/ 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28" h="193">
                  <a:moveTo>
                    <a:pt x="26" y="120"/>
                  </a:moveTo>
                  <a:cubicBezTo>
                    <a:pt x="17" y="126"/>
                    <a:pt x="9" y="132"/>
                    <a:pt x="0" y="137"/>
                  </a:cubicBezTo>
                  <a:cubicBezTo>
                    <a:pt x="5" y="144"/>
                    <a:pt x="10" y="150"/>
                    <a:pt x="16" y="156"/>
                  </a:cubicBezTo>
                  <a:cubicBezTo>
                    <a:pt x="38" y="179"/>
                    <a:pt x="69" y="193"/>
                    <a:pt x="104" y="193"/>
                  </a:cubicBezTo>
                  <a:cubicBezTo>
                    <a:pt x="104" y="193"/>
                    <a:pt x="104" y="193"/>
                    <a:pt x="104" y="193"/>
                  </a:cubicBezTo>
                  <a:cubicBezTo>
                    <a:pt x="132" y="193"/>
                    <a:pt x="158" y="183"/>
                    <a:pt x="178" y="167"/>
                  </a:cubicBezTo>
                  <a:cubicBezTo>
                    <a:pt x="158" y="144"/>
                    <a:pt x="158" y="144"/>
                    <a:pt x="158" y="144"/>
                  </a:cubicBezTo>
                  <a:cubicBezTo>
                    <a:pt x="143" y="155"/>
                    <a:pt x="124" y="162"/>
                    <a:pt x="104" y="162"/>
                  </a:cubicBezTo>
                  <a:cubicBezTo>
                    <a:pt x="78" y="162"/>
                    <a:pt x="55" y="151"/>
                    <a:pt x="38" y="134"/>
                  </a:cubicBezTo>
                  <a:cubicBezTo>
                    <a:pt x="33" y="130"/>
                    <a:pt x="30" y="125"/>
                    <a:pt x="26" y="120"/>
                  </a:cubicBezTo>
                  <a:moveTo>
                    <a:pt x="207" y="0"/>
                  </a:moveTo>
                  <a:cubicBezTo>
                    <a:pt x="198" y="6"/>
                    <a:pt x="190" y="11"/>
                    <a:pt x="181" y="17"/>
                  </a:cubicBezTo>
                  <a:cubicBezTo>
                    <a:pt x="191" y="32"/>
                    <a:pt x="197" y="49"/>
                    <a:pt x="197" y="69"/>
                  </a:cubicBezTo>
                  <a:cubicBezTo>
                    <a:pt x="197" y="93"/>
                    <a:pt x="187" y="116"/>
                    <a:pt x="172" y="132"/>
                  </a:cubicBezTo>
                  <a:cubicBezTo>
                    <a:pt x="192" y="155"/>
                    <a:pt x="192" y="155"/>
                    <a:pt x="192" y="155"/>
                  </a:cubicBezTo>
                  <a:cubicBezTo>
                    <a:pt x="214" y="133"/>
                    <a:pt x="228" y="102"/>
                    <a:pt x="228" y="69"/>
                  </a:cubicBezTo>
                  <a:cubicBezTo>
                    <a:pt x="228" y="43"/>
                    <a:pt x="220" y="20"/>
                    <a:pt x="207" y="0"/>
                  </a:cubicBezTo>
                </a:path>
              </a:pathLst>
            </a:custGeom>
            <a:solidFill>
              <a:srgbClr val="CB1D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74" name="Freeform 723"/>
            <p:cNvSpPr>
              <a:spLocks noEditPoints="1"/>
            </p:cNvSpPr>
            <p:nvPr/>
          </p:nvSpPr>
          <p:spPr bwMode="auto">
            <a:xfrm>
              <a:off x="653" y="1505"/>
              <a:ext cx="236" cy="199"/>
            </a:xfrm>
            <a:custGeom>
              <a:avLst/>
              <a:gdLst>
                <a:gd name="T0" fmla="*/ 46 w 118"/>
                <a:gd name="T1" fmla="*/ 41 h 100"/>
                <a:gd name="T2" fmla="*/ 0 w 118"/>
                <a:gd name="T3" fmla="*/ 71 h 100"/>
                <a:gd name="T4" fmla="*/ 54 w 118"/>
                <a:gd name="T5" fmla="*/ 100 h 100"/>
                <a:gd name="T6" fmla="*/ 89 w 118"/>
                <a:gd name="T7" fmla="*/ 89 h 100"/>
                <a:gd name="T8" fmla="*/ 47 w 118"/>
                <a:gd name="T9" fmla="*/ 42 h 100"/>
                <a:gd name="T10" fmla="*/ 46 w 118"/>
                <a:gd name="T11" fmla="*/ 41 h 100"/>
                <a:gd name="T12" fmla="*/ 107 w 118"/>
                <a:gd name="T13" fmla="*/ 0 h 100"/>
                <a:gd name="T14" fmla="*/ 61 w 118"/>
                <a:gd name="T15" fmla="*/ 31 h 100"/>
                <a:gd name="T16" fmla="*/ 103 w 118"/>
                <a:gd name="T17" fmla="*/ 78 h 100"/>
                <a:gd name="T18" fmla="*/ 118 w 118"/>
                <a:gd name="T19" fmla="*/ 36 h 100"/>
                <a:gd name="T20" fmla="*/ 107 w 118"/>
                <a:gd name="T21" fmla="*/ 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8" h="100">
                  <a:moveTo>
                    <a:pt x="46" y="41"/>
                  </a:moveTo>
                  <a:cubicBezTo>
                    <a:pt x="30" y="51"/>
                    <a:pt x="15" y="61"/>
                    <a:pt x="0" y="71"/>
                  </a:cubicBezTo>
                  <a:cubicBezTo>
                    <a:pt x="11" y="89"/>
                    <a:pt x="31" y="100"/>
                    <a:pt x="54" y="100"/>
                  </a:cubicBezTo>
                  <a:cubicBezTo>
                    <a:pt x="67" y="100"/>
                    <a:pt x="79" y="96"/>
                    <a:pt x="89" y="89"/>
                  </a:cubicBezTo>
                  <a:cubicBezTo>
                    <a:pt x="47" y="42"/>
                    <a:pt x="47" y="42"/>
                    <a:pt x="47" y="42"/>
                  </a:cubicBezTo>
                  <a:cubicBezTo>
                    <a:pt x="47" y="41"/>
                    <a:pt x="46" y="41"/>
                    <a:pt x="46" y="41"/>
                  </a:cubicBezTo>
                  <a:moveTo>
                    <a:pt x="107" y="0"/>
                  </a:moveTo>
                  <a:cubicBezTo>
                    <a:pt x="92" y="10"/>
                    <a:pt x="76" y="20"/>
                    <a:pt x="61" y="31"/>
                  </a:cubicBezTo>
                  <a:cubicBezTo>
                    <a:pt x="103" y="78"/>
                    <a:pt x="103" y="78"/>
                    <a:pt x="103" y="78"/>
                  </a:cubicBezTo>
                  <a:cubicBezTo>
                    <a:pt x="112" y="66"/>
                    <a:pt x="118" y="52"/>
                    <a:pt x="118" y="36"/>
                  </a:cubicBezTo>
                  <a:cubicBezTo>
                    <a:pt x="118" y="22"/>
                    <a:pt x="114" y="10"/>
                    <a:pt x="107" y="0"/>
                  </a:cubicBezTo>
                </a:path>
              </a:pathLst>
            </a:custGeom>
            <a:solidFill>
              <a:srgbClr val="CB1D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75" name="Freeform 724"/>
            <p:cNvSpPr>
              <a:spLocks/>
            </p:cNvSpPr>
            <p:nvPr/>
          </p:nvSpPr>
          <p:spPr bwMode="auto">
            <a:xfrm>
              <a:off x="741" y="1559"/>
              <a:ext cx="34" cy="27"/>
            </a:xfrm>
            <a:custGeom>
              <a:avLst/>
              <a:gdLst>
                <a:gd name="T0" fmla="*/ 10 w 17"/>
                <a:gd name="T1" fmla="*/ 0 h 14"/>
                <a:gd name="T2" fmla="*/ 4 w 17"/>
                <a:gd name="T3" fmla="*/ 2 h 14"/>
                <a:gd name="T4" fmla="*/ 2 w 17"/>
                <a:gd name="T5" fmla="*/ 14 h 14"/>
                <a:gd name="T6" fmla="*/ 17 w 17"/>
                <a:gd name="T7" fmla="*/ 4 h 14"/>
                <a:gd name="T8" fmla="*/ 16 w 17"/>
                <a:gd name="T9" fmla="*/ 3 h 14"/>
                <a:gd name="T10" fmla="*/ 10 w 17"/>
                <a:gd name="T11" fmla="*/ 0 h 14"/>
              </a:gdLst>
              <a:ahLst/>
              <a:cxnLst>
                <a:cxn ang="0">
                  <a:pos x="T0" y="T1"/>
                </a:cxn>
                <a:cxn ang="0">
                  <a:pos x="T2" y="T3"/>
                </a:cxn>
                <a:cxn ang="0">
                  <a:pos x="T4" y="T5"/>
                </a:cxn>
                <a:cxn ang="0">
                  <a:pos x="T6" y="T7"/>
                </a:cxn>
                <a:cxn ang="0">
                  <a:pos x="T8" y="T9"/>
                </a:cxn>
                <a:cxn ang="0">
                  <a:pos x="T10" y="T11"/>
                </a:cxn>
              </a:cxnLst>
              <a:rect l="0" t="0" r="r" b="b"/>
              <a:pathLst>
                <a:path w="17" h="14">
                  <a:moveTo>
                    <a:pt x="10" y="0"/>
                  </a:moveTo>
                  <a:cubicBezTo>
                    <a:pt x="7" y="0"/>
                    <a:pt x="5" y="0"/>
                    <a:pt x="4" y="2"/>
                  </a:cubicBezTo>
                  <a:cubicBezTo>
                    <a:pt x="0" y="5"/>
                    <a:pt x="0" y="10"/>
                    <a:pt x="2" y="14"/>
                  </a:cubicBezTo>
                  <a:cubicBezTo>
                    <a:pt x="7" y="10"/>
                    <a:pt x="12" y="7"/>
                    <a:pt x="17" y="4"/>
                  </a:cubicBezTo>
                  <a:cubicBezTo>
                    <a:pt x="16" y="3"/>
                    <a:pt x="16" y="3"/>
                    <a:pt x="16" y="3"/>
                  </a:cubicBezTo>
                  <a:cubicBezTo>
                    <a:pt x="15" y="1"/>
                    <a:pt x="12" y="0"/>
                    <a:pt x="10" y="0"/>
                  </a:cubicBezTo>
                </a:path>
              </a:pathLst>
            </a:custGeom>
            <a:solidFill>
              <a:srgbClr val="C61D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76" name="Freeform 725"/>
            <p:cNvSpPr>
              <a:spLocks noEditPoints="1"/>
            </p:cNvSpPr>
            <p:nvPr/>
          </p:nvSpPr>
          <p:spPr bwMode="auto">
            <a:xfrm>
              <a:off x="831" y="1660"/>
              <a:ext cx="217" cy="238"/>
            </a:xfrm>
            <a:custGeom>
              <a:avLst/>
              <a:gdLst>
                <a:gd name="T0" fmla="*/ 90 w 108"/>
                <a:gd name="T1" fmla="*/ 86 h 119"/>
                <a:gd name="T2" fmla="*/ 76 w 108"/>
                <a:gd name="T3" fmla="*/ 98 h 119"/>
                <a:gd name="T4" fmla="*/ 94 w 108"/>
                <a:gd name="T5" fmla="*/ 119 h 119"/>
                <a:gd name="T6" fmla="*/ 108 w 108"/>
                <a:gd name="T7" fmla="*/ 107 h 119"/>
                <a:gd name="T8" fmla="*/ 90 w 108"/>
                <a:gd name="T9" fmla="*/ 86 h 119"/>
                <a:gd name="T10" fmla="*/ 53 w 108"/>
                <a:gd name="T11" fmla="*/ 44 h 119"/>
                <a:gd name="T12" fmla="*/ 52 w 108"/>
                <a:gd name="T13" fmla="*/ 45 h 119"/>
                <a:gd name="T14" fmla="*/ 39 w 108"/>
                <a:gd name="T15" fmla="*/ 56 h 119"/>
                <a:gd name="T16" fmla="*/ 56 w 108"/>
                <a:gd name="T17" fmla="*/ 75 h 119"/>
                <a:gd name="T18" fmla="*/ 69 w 108"/>
                <a:gd name="T19" fmla="*/ 63 h 119"/>
                <a:gd name="T20" fmla="*/ 53 w 108"/>
                <a:gd name="T21" fmla="*/ 44 h 119"/>
                <a:gd name="T22" fmla="*/ 14 w 108"/>
                <a:gd name="T23" fmla="*/ 0 h 119"/>
                <a:gd name="T24" fmla="*/ 0 w 108"/>
                <a:gd name="T25" fmla="*/ 11 h 119"/>
                <a:gd name="T26" fmla="*/ 19 w 108"/>
                <a:gd name="T27" fmla="*/ 33 h 119"/>
                <a:gd name="T28" fmla="*/ 30 w 108"/>
                <a:gd name="T29" fmla="*/ 23 h 119"/>
                <a:gd name="T30" fmla="*/ 33 w 108"/>
                <a:gd name="T31" fmla="*/ 21 h 119"/>
                <a:gd name="T32" fmla="*/ 14 w 108"/>
                <a:gd name="T33" fmla="*/ 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8" h="119">
                  <a:moveTo>
                    <a:pt x="90" y="86"/>
                  </a:moveTo>
                  <a:cubicBezTo>
                    <a:pt x="85" y="90"/>
                    <a:pt x="81" y="94"/>
                    <a:pt x="76" y="98"/>
                  </a:cubicBezTo>
                  <a:cubicBezTo>
                    <a:pt x="94" y="119"/>
                    <a:pt x="94" y="119"/>
                    <a:pt x="94" y="119"/>
                  </a:cubicBezTo>
                  <a:cubicBezTo>
                    <a:pt x="99" y="115"/>
                    <a:pt x="104" y="111"/>
                    <a:pt x="108" y="107"/>
                  </a:cubicBezTo>
                  <a:cubicBezTo>
                    <a:pt x="90" y="86"/>
                    <a:pt x="90" y="86"/>
                    <a:pt x="90" y="86"/>
                  </a:cubicBezTo>
                  <a:moveTo>
                    <a:pt x="53" y="44"/>
                  </a:moveTo>
                  <a:cubicBezTo>
                    <a:pt x="53" y="45"/>
                    <a:pt x="52" y="45"/>
                    <a:pt x="52" y="45"/>
                  </a:cubicBezTo>
                  <a:cubicBezTo>
                    <a:pt x="48" y="49"/>
                    <a:pt x="44" y="53"/>
                    <a:pt x="39" y="56"/>
                  </a:cubicBezTo>
                  <a:cubicBezTo>
                    <a:pt x="56" y="75"/>
                    <a:pt x="56" y="75"/>
                    <a:pt x="56" y="75"/>
                  </a:cubicBezTo>
                  <a:cubicBezTo>
                    <a:pt x="61" y="71"/>
                    <a:pt x="65" y="67"/>
                    <a:pt x="69" y="63"/>
                  </a:cubicBezTo>
                  <a:cubicBezTo>
                    <a:pt x="53" y="44"/>
                    <a:pt x="53" y="44"/>
                    <a:pt x="53" y="44"/>
                  </a:cubicBezTo>
                  <a:moveTo>
                    <a:pt x="14" y="0"/>
                  </a:moveTo>
                  <a:cubicBezTo>
                    <a:pt x="10" y="4"/>
                    <a:pt x="5" y="8"/>
                    <a:pt x="0" y="11"/>
                  </a:cubicBezTo>
                  <a:cubicBezTo>
                    <a:pt x="19" y="33"/>
                    <a:pt x="19" y="33"/>
                    <a:pt x="19" y="33"/>
                  </a:cubicBezTo>
                  <a:cubicBezTo>
                    <a:pt x="23" y="30"/>
                    <a:pt x="27" y="27"/>
                    <a:pt x="30" y="23"/>
                  </a:cubicBezTo>
                  <a:cubicBezTo>
                    <a:pt x="31" y="23"/>
                    <a:pt x="32" y="22"/>
                    <a:pt x="33" y="21"/>
                  </a:cubicBezTo>
                  <a:cubicBezTo>
                    <a:pt x="14" y="0"/>
                    <a:pt x="14" y="0"/>
                    <a:pt x="14" y="0"/>
                  </a:cubicBezTo>
                </a:path>
              </a:pathLst>
            </a:custGeom>
            <a:solidFill>
              <a:srgbClr val="D3D3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77" name="Freeform 726"/>
            <p:cNvSpPr>
              <a:spLocks/>
            </p:cNvSpPr>
            <p:nvPr/>
          </p:nvSpPr>
          <p:spPr bwMode="auto">
            <a:xfrm>
              <a:off x="943" y="1786"/>
              <a:ext cx="69" cy="70"/>
            </a:xfrm>
            <a:custGeom>
              <a:avLst/>
              <a:gdLst>
                <a:gd name="T0" fmla="*/ 13 w 34"/>
                <a:gd name="T1" fmla="*/ 0 h 35"/>
                <a:gd name="T2" fmla="*/ 0 w 34"/>
                <a:gd name="T3" fmla="*/ 12 h 35"/>
                <a:gd name="T4" fmla="*/ 20 w 34"/>
                <a:gd name="T5" fmla="*/ 35 h 35"/>
                <a:gd name="T6" fmla="*/ 34 w 34"/>
                <a:gd name="T7" fmla="*/ 23 h 35"/>
                <a:gd name="T8" fmla="*/ 13 w 34"/>
                <a:gd name="T9" fmla="*/ 0 h 35"/>
              </a:gdLst>
              <a:ahLst/>
              <a:cxnLst>
                <a:cxn ang="0">
                  <a:pos x="T0" y="T1"/>
                </a:cxn>
                <a:cxn ang="0">
                  <a:pos x="T2" y="T3"/>
                </a:cxn>
                <a:cxn ang="0">
                  <a:pos x="T4" y="T5"/>
                </a:cxn>
                <a:cxn ang="0">
                  <a:pos x="T6" y="T7"/>
                </a:cxn>
                <a:cxn ang="0">
                  <a:pos x="T8" y="T9"/>
                </a:cxn>
              </a:cxnLst>
              <a:rect l="0" t="0" r="r" b="b"/>
              <a:pathLst>
                <a:path w="34" h="35">
                  <a:moveTo>
                    <a:pt x="13" y="0"/>
                  </a:moveTo>
                  <a:cubicBezTo>
                    <a:pt x="9" y="4"/>
                    <a:pt x="5" y="8"/>
                    <a:pt x="0" y="12"/>
                  </a:cubicBezTo>
                  <a:cubicBezTo>
                    <a:pt x="20" y="35"/>
                    <a:pt x="20" y="35"/>
                    <a:pt x="20" y="35"/>
                  </a:cubicBezTo>
                  <a:cubicBezTo>
                    <a:pt x="25" y="31"/>
                    <a:pt x="29" y="27"/>
                    <a:pt x="34" y="23"/>
                  </a:cubicBezTo>
                  <a:cubicBezTo>
                    <a:pt x="13" y="0"/>
                    <a:pt x="13" y="0"/>
                    <a:pt x="13" y="0"/>
                  </a:cubicBezTo>
                </a:path>
              </a:pathLst>
            </a:custGeom>
            <a:solidFill>
              <a:srgbClr val="B61A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78" name="Freeform 727"/>
            <p:cNvSpPr>
              <a:spLocks/>
            </p:cNvSpPr>
            <p:nvPr/>
          </p:nvSpPr>
          <p:spPr bwMode="auto">
            <a:xfrm>
              <a:off x="869" y="1702"/>
              <a:ext cx="68" cy="70"/>
            </a:xfrm>
            <a:custGeom>
              <a:avLst/>
              <a:gdLst>
                <a:gd name="T0" fmla="*/ 14 w 34"/>
                <a:gd name="T1" fmla="*/ 0 h 35"/>
                <a:gd name="T2" fmla="*/ 11 w 34"/>
                <a:gd name="T3" fmla="*/ 2 h 35"/>
                <a:gd name="T4" fmla="*/ 0 w 34"/>
                <a:gd name="T5" fmla="*/ 12 h 35"/>
                <a:gd name="T6" fmla="*/ 20 w 34"/>
                <a:gd name="T7" fmla="*/ 35 h 35"/>
                <a:gd name="T8" fmla="*/ 33 w 34"/>
                <a:gd name="T9" fmla="*/ 24 h 35"/>
                <a:gd name="T10" fmla="*/ 34 w 34"/>
                <a:gd name="T11" fmla="*/ 23 h 35"/>
                <a:gd name="T12" fmla="*/ 14 w 34"/>
                <a:gd name="T13" fmla="*/ 0 h 35"/>
              </a:gdLst>
              <a:ahLst/>
              <a:cxnLst>
                <a:cxn ang="0">
                  <a:pos x="T0" y="T1"/>
                </a:cxn>
                <a:cxn ang="0">
                  <a:pos x="T2" y="T3"/>
                </a:cxn>
                <a:cxn ang="0">
                  <a:pos x="T4" y="T5"/>
                </a:cxn>
                <a:cxn ang="0">
                  <a:pos x="T6" y="T7"/>
                </a:cxn>
                <a:cxn ang="0">
                  <a:pos x="T8" y="T9"/>
                </a:cxn>
                <a:cxn ang="0">
                  <a:pos x="T10" y="T11"/>
                </a:cxn>
                <a:cxn ang="0">
                  <a:pos x="T12" y="T13"/>
                </a:cxn>
              </a:cxnLst>
              <a:rect l="0" t="0" r="r" b="b"/>
              <a:pathLst>
                <a:path w="34" h="35">
                  <a:moveTo>
                    <a:pt x="14" y="0"/>
                  </a:moveTo>
                  <a:cubicBezTo>
                    <a:pt x="13" y="1"/>
                    <a:pt x="12" y="2"/>
                    <a:pt x="11" y="2"/>
                  </a:cubicBezTo>
                  <a:cubicBezTo>
                    <a:pt x="8" y="6"/>
                    <a:pt x="4" y="9"/>
                    <a:pt x="0" y="12"/>
                  </a:cubicBezTo>
                  <a:cubicBezTo>
                    <a:pt x="20" y="35"/>
                    <a:pt x="20" y="35"/>
                    <a:pt x="20" y="35"/>
                  </a:cubicBezTo>
                  <a:cubicBezTo>
                    <a:pt x="25" y="32"/>
                    <a:pt x="29" y="28"/>
                    <a:pt x="33" y="24"/>
                  </a:cubicBezTo>
                  <a:cubicBezTo>
                    <a:pt x="33" y="24"/>
                    <a:pt x="34" y="24"/>
                    <a:pt x="34" y="23"/>
                  </a:cubicBezTo>
                  <a:cubicBezTo>
                    <a:pt x="14" y="0"/>
                    <a:pt x="14" y="0"/>
                    <a:pt x="14" y="0"/>
                  </a:cubicBezTo>
                </a:path>
              </a:pathLst>
            </a:custGeom>
            <a:solidFill>
              <a:srgbClr val="B61A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79" name="Freeform 728"/>
            <p:cNvSpPr>
              <a:spLocks/>
            </p:cNvSpPr>
            <p:nvPr/>
          </p:nvSpPr>
          <p:spPr bwMode="auto">
            <a:xfrm>
              <a:off x="745" y="1567"/>
              <a:ext cx="114" cy="115"/>
            </a:xfrm>
            <a:custGeom>
              <a:avLst/>
              <a:gdLst>
                <a:gd name="T0" fmla="*/ 15 w 57"/>
                <a:gd name="T1" fmla="*/ 0 h 58"/>
                <a:gd name="T2" fmla="*/ 0 w 57"/>
                <a:gd name="T3" fmla="*/ 10 h 58"/>
                <a:gd name="T4" fmla="*/ 1 w 57"/>
                <a:gd name="T5" fmla="*/ 11 h 58"/>
                <a:gd name="T6" fmla="*/ 43 w 57"/>
                <a:gd name="T7" fmla="*/ 58 h 58"/>
                <a:gd name="T8" fmla="*/ 57 w 57"/>
                <a:gd name="T9" fmla="*/ 47 h 58"/>
                <a:gd name="T10" fmla="*/ 15 w 57"/>
                <a:gd name="T11" fmla="*/ 0 h 58"/>
              </a:gdLst>
              <a:ahLst/>
              <a:cxnLst>
                <a:cxn ang="0">
                  <a:pos x="T0" y="T1"/>
                </a:cxn>
                <a:cxn ang="0">
                  <a:pos x="T2" y="T3"/>
                </a:cxn>
                <a:cxn ang="0">
                  <a:pos x="T4" y="T5"/>
                </a:cxn>
                <a:cxn ang="0">
                  <a:pos x="T6" y="T7"/>
                </a:cxn>
                <a:cxn ang="0">
                  <a:pos x="T8" y="T9"/>
                </a:cxn>
                <a:cxn ang="0">
                  <a:pos x="T10" y="T11"/>
                </a:cxn>
              </a:cxnLst>
              <a:rect l="0" t="0" r="r" b="b"/>
              <a:pathLst>
                <a:path w="57" h="58">
                  <a:moveTo>
                    <a:pt x="15" y="0"/>
                  </a:moveTo>
                  <a:cubicBezTo>
                    <a:pt x="10" y="3"/>
                    <a:pt x="5" y="6"/>
                    <a:pt x="0" y="10"/>
                  </a:cubicBezTo>
                  <a:cubicBezTo>
                    <a:pt x="0" y="10"/>
                    <a:pt x="1" y="10"/>
                    <a:pt x="1" y="11"/>
                  </a:cubicBezTo>
                  <a:cubicBezTo>
                    <a:pt x="43" y="58"/>
                    <a:pt x="43" y="58"/>
                    <a:pt x="43" y="58"/>
                  </a:cubicBezTo>
                  <a:cubicBezTo>
                    <a:pt x="48" y="55"/>
                    <a:pt x="53" y="51"/>
                    <a:pt x="57" y="47"/>
                  </a:cubicBezTo>
                  <a:cubicBezTo>
                    <a:pt x="15" y="0"/>
                    <a:pt x="15" y="0"/>
                    <a:pt x="15" y="0"/>
                  </a:cubicBezTo>
                </a:path>
              </a:pathLst>
            </a:custGeom>
            <a:solidFill>
              <a:srgbClr val="B61A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80" name="Freeform 729"/>
            <p:cNvSpPr>
              <a:spLocks/>
            </p:cNvSpPr>
            <p:nvPr/>
          </p:nvSpPr>
          <p:spPr bwMode="auto">
            <a:xfrm>
              <a:off x="1004" y="1083"/>
              <a:ext cx="252" cy="250"/>
            </a:xfrm>
            <a:custGeom>
              <a:avLst/>
              <a:gdLst>
                <a:gd name="T0" fmla="*/ 0 w 252"/>
                <a:gd name="T1" fmla="*/ 142 h 250"/>
                <a:gd name="T2" fmla="*/ 142 w 252"/>
                <a:gd name="T3" fmla="*/ 0 h 250"/>
                <a:gd name="T4" fmla="*/ 150 w 252"/>
                <a:gd name="T5" fmla="*/ 100 h 250"/>
                <a:gd name="T6" fmla="*/ 252 w 252"/>
                <a:gd name="T7" fmla="*/ 108 h 250"/>
                <a:gd name="T8" fmla="*/ 108 w 252"/>
                <a:gd name="T9" fmla="*/ 250 h 250"/>
                <a:gd name="T10" fmla="*/ 8 w 252"/>
                <a:gd name="T11" fmla="*/ 242 h 250"/>
                <a:gd name="T12" fmla="*/ 0 w 252"/>
                <a:gd name="T13" fmla="*/ 142 h 250"/>
              </a:gdLst>
              <a:ahLst/>
              <a:cxnLst>
                <a:cxn ang="0">
                  <a:pos x="T0" y="T1"/>
                </a:cxn>
                <a:cxn ang="0">
                  <a:pos x="T2" y="T3"/>
                </a:cxn>
                <a:cxn ang="0">
                  <a:pos x="T4" y="T5"/>
                </a:cxn>
                <a:cxn ang="0">
                  <a:pos x="T6" y="T7"/>
                </a:cxn>
                <a:cxn ang="0">
                  <a:pos x="T8" y="T9"/>
                </a:cxn>
                <a:cxn ang="0">
                  <a:pos x="T10" y="T11"/>
                </a:cxn>
                <a:cxn ang="0">
                  <a:pos x="T12" y="T13"/>
                </a:cxn>
              </a:cxnLst>
              <a:rect l="0" t="0" r="r" b="b"/>
              <a:pathLst>
                <a:path w="252" h="250">
                  <a:moveTo>
                    <a:pt x="0" y="142"/>
                  </a:moveTo>
                  <a:lnTo>
                    <a:pt x="142" y="0"/>
                  </a:lnTo>
                  <a:lnTo>
                    <a:pt x="150" y="100"/>
                  </a:lnTo>
                  <a:lnTo>
                    <a:pt x="252" y="108"/>
                  </a:lnTo>
                  <a:lnTo>
                    <a:pt x="108" y="250"/>
                  </a:lnTo>
                  <a:lnTo>
                    <a:pt x="8" y="242"/>
                  </a:lnTo>
                  <a:lnTo>
                    <a:pt x="0" y="142"/>
                  </a:lnTo>
                  <a:close/>
                </a:path>
              </a:pathLst>
            </a:custGeom>
            <a:solidFill>
              <a:srgbClr val="2F75B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81" name="Freeform 730"/>
            <p:cNvSpPr>
              <a:spLocks/>
            </p:cNvSpPr>
            <p:nvPr/>
          </p:nvSpPr>
          <p:spPr bwMode="auto">
            <a:xfrm>
              <a:off x="741" y="1117"/>
              <a:ext cx="479" cy="479"/>
            </a:xfrm>
            <a:custGeom>
              <a:avLst/>
              <a:gdLst>
                <a:gd name="T0" fmla="*/ 16 w 239"/>
                <a:gd name="T1" fmla="*/ 236 h 240"/>
                <a:gd name="T2" fmla="*/ 236 w 239"/>
                <a:gd name="T3" fmla="*/ 16 h 240"/>
                <a:gd name="T4" fmla="*/ 236 w 239"/>
                <a:gd name="T5" fmla="*/ 3 h 240"/>
                <a:gd name="T6" fmla="*/ 223 w 239"/>
                <a:gd name="T7" fmla="*/ 3 h 240"/>
                <a:gd name="T8" fmla="*/ 3 w 239"/>
                <a:gd name="T9" fmla="*/ 223 h 240"/>
                <a:gd name="T10" fmla="*/ 3 w 239"/>
                <a:gd name="T11" fmla="*/ 236 h 240"/>
                <a:gd name="T12" fmla="*/ 16 w 239"/>
                <a:gd name="T13" fmla="*/ 236 h 240"/>
              </a:gdLst>
              <a:ahLst/>
              <a:cxnLst>
                <a:cxn ang="0">
                  <a:pos x="T0" y="T1"/>
                </a:cxn>
                <a:cxn ang="0">
                  <a:pos x="T2" y="T3"/>
                </a:cxn>
                <a:cxn ang="0">
                  <a:pos x="T4" y="T5"/>
                </a:cxn>
                <a:cxn ang="0">
                  <a:pos x="T6" y="T7"/>
                </a:cxn>
                <a:cxn ang="0">
                  <a:pos x="T8" y="T9"/>
                </a:cxn>
                <a:cxn ang="0">
                  <a:pos x="T10" y="T11"/>
                </a:cxn>
                <a:cxn ang="0">
                  <a:pos x="T12" y="T13"/>
                </a:cxn>
              </a:cxnLst>
              <a:rect l="0" t="0" r="r" b="b"/>
              <a:pathLst>
                <a:path w="239" h="240">
                  <a:moveTo>
                    <a:pt x="16" y="236"/>
                  </a:moveTo>
                  <a:cubicBezTo>
                    <a:pt x="236" y="16"/>
                    <a:pt x="236" y="16"/>
                    <a:pt x="236" y="16"/>
                  </a:cubicBezTo>
                  <a:cubicBezTo>
                    <a:pt x="239" y="13"/>
                    <a:pt x="239" y="7"/>
                    <a:pt x="236" y="3"/>
                  </a:cubicBezTo>
                  <a:cubicBezTo>
                    <a:pt x="232" y="0"/>
                    <a:pt x="226" y="0"/>
                    <a:pt x="223" y="3"/>
                  </a:cubicBezTo>
                  <a:cubicBezTo>
                    <a:pt x="3" y="223"/>
                    <a:pt x="3" y="223"/>
                    <a:pt x="3" y="223"/>
                  </a:cubicBezTo>
                  <a:cubicBezTo>
                    <a:pt x="0" y="227"/>
                    <a:pt x="0" y="232"/>
                    <a:pt x="3" y="236"/>
                  </a:cubicBezTo>
                  <a:cubicBezTo>
                    <a:pt x="7" y="240"/>
                    <a:pt x="12" y="240"/>
                    <a:pt x="16" y="236"/>
                  </a:cubicBezTo>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82" name="Rectangle 731"/>
            <p:cNvSpPr>
              <a:spLocks noChangeArrowheads="1"/>
            </p:cNvSpPr>
            <p:nvPr/>
          </p:nvSpPr>
          <p:spPr bwMode="auto">
            <a:xfrm>
              <a:off x="4607" y="2458"/>
              <a:ext cx="1537" cy="153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83" name="Freeform 732"/>
            <p:cNvSpPr>
              <a:spLocks noEditPoints="1"/>
            </p:cNvSpPr>
            <p:nvPr/>
          </p:nvSpPr>
          <p:spPr bwMode="auto">
            <a:xfrm>
              <a:off x="4651" y="2796"/>
              <a:ext cx="1439" cy="859"/>
            </a:xfrm>
            <a:custGeom>
              <a:avLst/>
              <a:gdLst>
                <a:gd name="T0" fmla="*/ 89 w 719"/>
                <a:gd name="T1" fmla="*/ 46 h 430"/>
                <a:gd name="T2" fmla="*/ 166 w 719"/>
                <a:gd name="T3" fmla="*/ 33 h 430"/>
                <a:gd name="T4" fmla="*/ 178 w 719"/>
                <a:gd name="T5" fmla="*/ 24 h 430"/>
                <a:gd name="T6" fmla="*/ 256 w 719"/>
                <a:gd name="T7" fmla="*/ 42 h 430"/>
                <a:gd name="T8" fmla="*/ 335 w 719"/>
                <a:gd name="T9" fmla="*/ 24 h 430"/>
                <a:gd name="T10" fmla="*/ 404 w 719"/>
                <a:gd name="T11" fmla="*/ 24 h 430"/>
                <a:gd name="T12" fmla="*/ 453 w 719"/>
                <a:gd name="T13" fmla="*/ 6 h 430"/>
                <a:gd name="T14" fmla="*/ 536 w 719"/>
                <a:gd name="T15" fmla="*/ 0 h 430"/>
                <a:gd name="T16" fmla="*/ 634 w 719"/>
                <a:gd name="T17" fmla="*/ 8 h 430"/>
                <a:gd name="T18" fmla="*/ 691 w 719"/>
                <a:gd name="T19" fmla="*/ 14 h 430"/>
                <a:gd name="T20" fmla="*/ 43 w 719"/>
                <a:gd name="T21" fmla="*/ 122 h 430"/>
                <a:gd name="T22" fmla="*/ 107 w 719"/>
                <a:gd name="T23" fmla="*/ 118 h 430"/>
                <a:gd name="T24" fmla="*/ 174 w 719"/>
                <a:gd name="T25" fmla="*/ 111 h 430"/>
                <a:gd name="T26" fmla="*/ 242 w 719"/>
                <a:gd name="T27" fmla="*/ 101 h 430"/>
                <a:gd name="T28" fmla="*/ 312 w 719"/>
                <a:gd name="T29" fmla="*/ 91 h 430"/>
                <a:gd name="T30" fmla="*/ 387 w 719"/>
                <a:gd name="T31" fmla="*/ 88 h 430"/>
                <a:gd name="T32" fmla="*/ 453 w 719"/>
                <a:gd name="T33" fmla="*/ 89 h 430"/>
                <a:gd name="T34" fmla="*/ 533 w 719"/>
                <a:gd name="T35" fmla="*/ 77 h 430"/>
                <a:gd name="T36" fmla="*/ 616 w 719"/>
                <a:gd name="T37" fmla="*/ 100 h 430"/>
                <a:gd name="T38" fmla="*/ 667 w 719"/>
                <a:gd name="T39" fmla="*/ 81 h 430"/>
                <a:gd name="T40" fmla="*/ 15 w 719"/>
                <a:gd name="T41" fmla="*/ 156 h 430"/>
                <a:gd name="T42" fmla="*/ 87 w 719"/>
                <a:gd name="T43" fmla="*/ 154 h 430"/>
                <a:gd name="T44" fmla="*/ 158 w 719"/>
                <a:gd name="T45" fmla="*/ 154 h 430"/>
                <a:gd name="T46" fmla="*/ 236 w 719"/>
                <a:gd name="T47" fmla="*/ 177 h 430"/>
                <a:gd name="T48" fmla="*/ 300 w 719"/>
                <a:gd name="T49" fmla="*/ 177 h 430"/>
                <a:gd name="T50" fmla="*/ 360 w 719"/>
                <a:gd name="T51" fmla="*/ 156 h 430"/>
                <a:gd name="T52" fmla="*/ 432 w 719"/>
                <a:gd name="T53" fmla="*/ 154 h 430"/>
                <a:gd name="T54" fmla="*/ 498 w 719"/>
                <a:gd name="T55" fmla="*/ 154 h 430"/>
                <a:gd name="T56" fmla="*/ 581 w 719"/>
                <a:gd name="T57" fmla="*/ 177 h 430"/>
                <a:gd name="T58" fmla="*/ 633 w 719"/>
                <a:gd name="T59" fmla="*/ 158 h 430"/>
                <a:gd name="T60" fmla="*/ 694 w 719"/>
                <a:gd name="T61" fmla="*/ 160 h 430"/>
                <a:gd name="T62" fmla="*/ 43 w 719"/>
                <a:gd name="T63" fmla="*/ 232 h 430"/>
                <a:gd name="T64" fmla="*/ 105 w 719"/>
                <a:gd name="T65" fmla="*/ 264 h 430"/>
                <a:gd name="T66" fmla="*/ 181 w 719"/>
                <a:gd name="T67" fmla="*/ 236 h 430"/>
                <a:gd name="T68" fmla="*/ 296 w 719"/>
                <a:gd name="T69" fmla="*/ 276 h 430"/>
                <a:gd name="T70" fmla="*/ 373 w 719"/>
                <a:gd name="T71" fmla="*/ 263 h 430"/>
                <a:gd name="T72" fmla="*/ 385 w 719"/>
                <a:gd name="T73" fmla="*/ 254 h 430"/>
                <a:gd name="T74" fmla="*/ 496 w 719"/>
                <a:gd name="T75" fmla="*/ 239 h 430"/>
                <a:gd name="T76" fmla="*/ 566 w 719"/>
                <a:gd name="T77" fmla="*/ 277 h 430"/>
                <a:gd name="T78" fmla="*/ 629 w 719"/>
                <a:gd name="T79" fmla="*/ 275 h 430"/>
                <a:gd name="T80" fmla="*/ 694 w 719"/>
                <a:gd name="T81" fmla="*/ 271 h 430"/>
                <a:gd name="T82" fmla="*/ 60 w 719"/>
                <a:gd name="T83" fmla="*/ 348 h 430"/>
                <a:gd name="T84" fmla="*/ 84 w 719"/>
                <a:gd name="T85" fmla="*/ 349 h 430"/>
                <a:gd name="T86" fmla="*/ 158 w 719"/>
                <a:gd name="T87" fmla="*/ 353 h 430"/>
                <a:gd name="T88" fmla="*/ 231 w 719"/>
                <a:gd name="T89" fmla="*/ 331 h 430"/>
                <a:gd name="T90" fmla="*/ 291 w 719"/>
                <a:gd name="T91" fmla="*/ 312 h 430"/>
                <a:gd name="T92" fmla="*/ 363 w 719"/>
                <a:gd name="T93" fmla="*/ 307 h 430"/>
                <a:gd name="T94" fmla="*/ 434 w 719"/>
                <a:gd name="T95" fmla="*/ 307 h 430"/>
                <a:gd name="T96" fmla="*/ 528 w 719"/>
                <a:gd name="T97" fmla="*/ 317 h 430"/>
                <a:gd name="T98" fmla="*/ 591 w 719"/>
                <a:gd name="T99" fmla="*/ 313 h 430"/>
                <a:gd name="T100" fmla="*/ 659 w 719"/>
                <a:gd name="T101" fmla="*/ 348 h 430"/>
                <a:gd name="T102" fmla="*/ 15 w 719"/>
                <a:gd name="T103" fmla="*/ 391 h 430"/>
                <a:gd name="T104" fmla="*/ 82 w 719"/>
                <a:gd name="T105" fmla="*/ 392 h 430"/>
                <a:gd name="T106" fmla="*/ 149 w 719"/>
                <a:gd name="T107" fmla="*/ 394 h 430"/>
                <a:gd name="T108" fmla="*/ 222 w 719"/>
                <a:gd name="T109" fmla="*/ 386 h 430"/>
                <a:gd name="T110" fmla="*/ 285 w 719"/>
                <a:gd name="T111" fmla="*/ 386 h 430"/>
                <a:gd name="T112" fmla="*/ 350 w 719"/>
                <a:gd name="T113" fmla="*/ 391 h 430"/>
                <a:gd name="T114" fmla="*/ 422 w 719"/>
                <a:gd name="T115" fmla="*/ 390 h 430"/>
                <a:gd name="T116" fmla="*/ 538 w 719"/>
                <a:gd name="T117" fmla="*/ 430 h 430"/>
                <a:gd name="T118" fmla="*/ 615 w 719"/>
                <a:gd name="T119" fmla="*/ 417 h 430"/>
                <a:gd name="T120" fmla="*/ 626 w 719"/>
                <a:gd name="T121" fmla="*/ 408 h 430"/>
                <a:gd name="T122" fmla="*/ 705 w 719"/>
                <a:gd name="T123" fmla="*/ 384 h 4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19" h="430">
                  <a:moveTo>
                    <a:pt x="20" y="46"/>
                  </a:moveTo>
                  <a:cubicBezTo>
                    <a:pt x="15" y="46"/>
                    <a:pt x="15" y="46"/>
                    <a:pt x="15" y="46"/>
                  </a:cubicBezTo>
                  <a:cubicBezTo>
                    <a:pt x="15" y="7"/>
                    <a:pt x="15" y="7"/>
                    <a:pt x="15" y="7"/>
                  </a:cubicBezTo>
                  <a:cubicBezTo>
                    <a:pt x="15" y="7"/>
                    <a:pt x="14" y="8"/>
                    <a:pt x="13" y="8"/>
                  </a:cubicBezTo>
                  <a:cubicBezTo>
                    <a:pt x="13" y="9"/>
                    <a:pt x="12" y="9"/>
                    <a:pt x="11" y="10"/>
                  </a:cubicBezTo>
                  <a:cubicBezTo>
                    <a:pt x="10" y="10"/>
                    <a:pt x="9" y="11"/>
                    <a:pt x="8" y="11"/>
                  </a:cubicBezTo>
                  <a:cubicBezTo>
                    <a:pt x="7" y="12"/>
                    <a:pt x="6" y="12"/>
                    <a:pt x="5" y="12"/>
                  </a:cubicBezTo>
                  <a:cubicBezTo>
                    <a:pt x="5" y="7"/>
                    <a:pt x="5" y="7"/>
                    <a:pt x="5" y="7"/>
                  </a:cubicBezTo>
                  <a:cubicBezTo>
                    <a:pt x="6" y="7"/>
                    <a:pt x="7" y="6"/>
                    <a:pt x="8" y="6"/>
                  </a:cubicBezTo>
                  <a:cubicBezTo>
                    <a:pt x="10" y="5"/>
                    <a:pt x="11" y="5"/>
                    <a:pt x="12" y="4"/>
                  </a:cubicBezTo>
                  <a:cubicBezTo>
                    <a:pt x="13" y="3"/>
                    <a:pt x="14" y="3"/>
                    <a:pt x="15" y="2"/>
                  </a:cubicBezTo>
                  <a:cubicBezTo>
                    <a:pt x="17" y="1"/>
                    <a:pt x="18" y="1"/>
                    <a:pt x="18" y="0"/>
                  </a:cubicBezTo>
                  <a:cubicBezTo>
                    <a:pt x="20" y="0"/>
                    <a:pt x="20" y="0"/>
                    <a:pt x="20" y="0"/>
                  </a:cubicBezTo>
                  <a:lnTo>
                    <a:pt x="20" y="46"/>
                  </a:lnTo>
                  <a:close/>
                  <a:moveTo>
                    <a:pt x="64" y="23"/>
                  </a:moveTo>
                  <a:cubicBezTo>
                    <a:pt x="64" y="27"/>
                    <a:pt x="64" y="30"/>
                    <a:pt x="63" y="33"/>
                  </a:cubicBezTo>
                  <a:cubicBezTo>
                    <a:pt x="62" y="36"/>
                    <a:pt x="61" y="38"/>
                    <a:pt x="60" y="40"/>
                  </a:cubicBezTo>
                  <a:cubicBezTo>
                    <a:pt x="59" y="42"/>
                    <a:pt x="57" y="44"/>
                    <a:pt x="55" y="45"/>
                  </a:cubicBezTo>
                  <a:cubicBezTo>
                    <a:pt x="53" y="46"/>
                    <a:pt x="51" y="47"/>
                    <a:pt x="49" y="47"/>
                  </a:cubicBezTo>
                  <a:cubicBezTo>
                    <a:pt x="47" y="47"/>
                    <a:pt x="45" y="46"/>
                    <a:pt x="43" y="45"/>
                  </a:cubicBezTo>
                  <a:cubicBezTo>
                    <a:pt x="41" y="44"/>
                    <a:pt x="40" y="43"/>
                    <a:pt x="38" y="41"/>
                  </a:cubicBezTo>
                  <a:cubicBezTo>
                    <a:pt x="37" y="39"/>
                    <a:pt x="36" y="37"/>
                    <a:pt x="36" y="34"/>
                  </a:cubicBezTo>
                  <a:cubicBezTo>
                    <a:pt x="35" y="31"/>
                    <a:pt x="35" y="28"/>
                    <a:pt x="35" y="24"/>
                  </a:cubicBezTo>
                  <a:cubicBezTo>
                    <a:pt x="35" y="20"/>
                    <a:pt x="35" y="17"/>
                    <a:pt x="36" y="14"/>
                  </a:cubicBezTo>
                  <a:cubicBezTo>
                    <a:pt x="36" y="11"/>
                    <a:pt x="37" y="8"/>
                    <a:pt x="39" y="6"/>
                  </a:cubicBezTo>
                  <a:cubicBezTo>
                    <a:pt x="40" y="4"/>
                    <a:pt x="42" y="3"/>
                    <a:pt x="43" y="2"/>
                  </a:cubicBezTo>
                  <a:cubicBezTo>
                    <a:pt x="45" y="1"/>
                    <a:pt x="47" y="0"/>
                    <a:pt x="50" y="0"/>
                  </a:cubicBezTo>
                  <a:cubicBezTo>
                    <a:pt x="59" y="0"/>
                    <a:pt x="64" y="8"/>
                    <a:pt x="64" y="23"/>
                  </a:cubicBezTo>
                  <a:close/>
                  <a:moveTo>
                    <a:pt x="59" y="24"/>
                  </a:moveTo>
                  <a:cubicBezTo>
                    <a:pt x="59" y="11"/>
                    <a:pt x="56" y="5"/>
                    <a:pt x="50" y="5"/>
                  </a:cubicBezTo>
                  <a:cubicBezTo>
                    <a:pt x="43" y="5"/>
                    <a:pt x="40" y="11"/>
                    <a:pt x="40" y="24"/>
                  </a:cubicBezTo>
                  <a:cubicBezTo>
                    <a:pt x="40" y="36"/>
                    <a:pt x="43" y="42"/>
                    <a:pt x="49" y="42"/>
                  </a:cubicBezTo>
                  <a:cubicBezTo>
                    <a:pt x="56" y="42"/>
                    <a:pt x="59" y="36"/>
                    <a:pt x="59" y="24"/>
                  </a:cubicBezTo>
                  <a:close/>
                  <a:moveTo>
                    <a:pt x="89" y="46"/>
                  </a:moveTo>
                  <a:cubicBezTo>
                    <a:pt x="84" y="46"/>
                    <a:pt x="84" y="46"/>
                    <a:pt x="84" y="46"/>
                  </a:cubicBezTo>
                  <a:cubicBezTo>
                    <a:pt x="84" y="7"/>
                    <a:pt x="84" y="7"/>
                    <a:pt x="84" y="7"/>
                  </a:cubicBezTo>
                  <a:cubicBezTo>
                    <a:pt x="84" y="7"/>
                    <a:pt x="83" y="8"/>
                    <a:pt x="82" y="8"/>
                  </a:cubicBezTo>
                  <a:cubicBezTo>
                    <a:pt x="82" y="9"/>
                    <a:pt x="81" y="9"/>
                    <a:pt x="80" y="10"/>
                  </a:cubicBezTo>
                  <a:cubicBezTo>
                    <a:pt x="79" y="10"/>
                    <a:pt x="78" y="11"/>
                    <a:pt x="77" y="11"/>
                  </a:cubicBezTo>
                  <a:cubicBezTo>
                    <a:pt x="76" y="12"/>
                    <a:pt x="75" y="12"/>
                    <a:pt x="74" y="12"/>
                  </a:cubicBezTo>
                  <a:cubicBezTo>
                    <a:pt x="74" y="7"/>
                    <a:pt x="74" y="7"/>
                    <a:pt x="74" y="7"/>
                  </a:cubicBezTo>
                  <a:cubicBezTo>
                    <a:pt x="75" y="7"/>
                    <a:pt x="76" y="6"/>
                    <a:pt x="77" y="6"/>
                  </a:cubicBezTo>
                  <a:cubicBezTo>
                    <a:pt x="79" y="5"/>
                    <a:pt x="80" y="5"/>
                    <a:pt x="81" y="4"/>
                  </a:cubicBezTo>
                  <a:cubicBezTo>
                    <a:pt x="82" y="3"/>
                    <a:pt x="83" y="3"/>
                    <a:pt x="84" y="2"/>
                  </a:cubicBezTo>
                  <a:cubicBezTo>
                    <a:pt x="86" y="1"/>
                    <a:pt x="86" y="1"/>
                    <a:pt x="87" y="0"/>
                  </a:cubicBezTo>
                  <a:cubicBezTo>
                    <a:pt x="89" y="0"/>
                    <a:pt x="89" y="0"/>
                    <a:pt x="89" y="0"/>
                  </a:cubicBezTo>
                  <a:lnTo>
                    <a:pt x="89" y="46"/>
                  </a:lnTo>
                  <a:close/>
                  <a:moveTo>
                    <a:pt x="133" y="23"/>
                  </a:moveTo>
                  <a:cubicBezTo>
                    <a:pt x="133" y="27"/>
                    <a:pt x="133" y="30"/>
                    <a:pt x="132" y="33"/>
                  </a:cubicBezTo>
                  <a:cubicBezTo>
                    <a:pt x="131" y="36"/>
                    <a:pt x="130" y="38"/>
                    <a:pt x="129" y="40"/>
                  </a:cubicBezTo>
                  <a:cubicBezTo>
                    <a:pt x="128" y="42"/>
                    <a:pt x="126" y="44"/>
                    <a:pt x="124" y="45"/>
                  </a:cubicBezTo>
                  <a:cubicBezTo>
                    <a:pt x="122" y="46"/>
                    <a:pt x="120" y="47"/>
                    <a:pt x="118" y="47"/>
                  </a:cubicBezTo>
                  <a:cubicBezTo>
                    <a:pt x="116" y="47"/>
                    <a:pt x="114" y="46"/>
                    <a:pt x="112" y="45"/>
                  </a:cubicBezTo>
                  <a:cubicBezTo>
                    <a:pt x="110" y="44"/>
                    <a:pt x="109" y="43"/>
                    <a:pt x="107" y="41"/>
                  </a:cubicBezTo>
                  <a:cubicBezTo>
                    <a:pt x="106" y="39"/>
                    <a:pt x="105" y="37"/>
                    <a:pt x="105" y="34"/>
                  </a:cubicBezTo>
                  <a:cubicBezTo>
                    <a:pt x="104" y="31"/>
                    <a:pt x="104" y="28"/>
                    <a:pt x="104" y="24"/>
                  </a:cubicBezTo>
                  <a:cubicBezTo>
                    <a:pt x="104" y="20"/>
                    <a:pt x="104" y="17"/>
                    <a:pt x="105" y="14"/>
                  </a:cubicBezTo>
                  <a:cubicBezTo>
                    <a:pt x="105" y="11"/>
                    <a:pt x="106" y="8"/>
                    <a:pt x="108" y="6"/>
                  </a:cubicBezTo>
                  <a:cubicBezTo>
                    <a:pt x="109" y="4"/>
                    <a:pt x="110" y="3"/>
                    <a:pt x="112" y="2"/>
                  </a:cubicBezTo>
                  <a:cubicBezTo>
                    <a:pt x="114" y="1"/>
                    <a:pt x="116" y="0"/>
                    <a:pt x="119" y="0"/>
                  </a:cubicBezTo>
                  <a:cubicBezTo>
                    <a:pt x="128" y="0"/>
                    <a:pt x="133" y="8"/>
                    <a:pt x="133" y="23"/>
                  </a:cubicBezTo>
                  <a:close/>
                  <a:moveTo>
                    <a:pt x="128" y="24"/>
                  </a:moveTo>
                  <a:cubicBezTo>
                    <a:pt x="128" y="11"/>
                    <a:pt x="125" y="5"/>
                    <a:pt x="119" y="5"/>
                  </a:cubicBezTo>
                  <a:cubicBezTo>
                    <a:pt x="112" y="5"/>
                    <a:pt x="109" y="11"/>
                    <a:pt x="109" y="24"/>
                  </a:cubicBezTo>
                  <a:cubicBezTo>
                    <a:pt x="109" y="36"/>
                    <a:pt x="112" y="42"/>
                    <a:pt x="118" y="42"/>
                  </a:cubicBezTo>
                  <a:cubicBezTo>
                    <a:pt x="125" y="42"/>
                    <a:pt x="128" y="36"/>
                    <a:pt x="128" y="24"/>
                  </a:cubicBezTo>
                  <a:close/>
                  <a:moveTo>
                    <a:pt x="167" y="23"/>
                  </a:moveTo>
                  <a:cubicBezTo>
                    <a:pt x="167" y="27"/>
                    <a:pt x="167" y="30"/>
                    <a:pt x="166" y="33"/>
                  </a:cubicBezTo>
                  <a:cubicBezTo>
                    <a:pt x="166" y="36"/>
                    <a:pt x="165" y="38"/>
                    <a:pt x="163" y="40"/>
                  </a:cubicBezTo>
                  <a:cubicBezTo>
                    <a:pt x="162" y="42"/>
                    <a:pt x="161" y="44"/>
                    <a:pt x="159" y="45"/>
                  </a:cubicBezTo>
                  <a:cubicBezTo>
                    <a:pt x="157" y="46"/>
                    <a:pt x="155" y="47"/>
                    <a:pt x="152" y="47"/>
                  </a:cubicBezTo>
                  <a:cubicBezTo>
                    <a:pt x="150" y="47"/>
                    <a:pt x="148" y="46"/>
                    <a:pt x="146" y="45"/>
                  </a:cubicBezTo>
                  <a:cubicBezTo>
                    <a:pt x="145" y="44"/>
                    <a:pt x="143" y="43"/>
                    <a:pt x="142" y="41"/>
                  </a:cubicBezTo>
                  <a:cubicBezTo>
                    <a:pt x="141" y="39"/>
                    <a:pt x="140" y="37"/>
                    <a:pt x="139" y="34"/>
                  </a:cubicBezTo>
                  <a:cubicBezTo>
                    <a:pt x="139" y="31"/>
                    <a:pt x="138" y="28"/>
                    <a:pt x="138" y="24"/>
                  </a:cubicBezTo>
                  <a:cubicBezTo>
                    <a:pt x="138" y="20"/>
                    <a:pt x="139" y="17"/>
                    <a:pt x="139" y="14"/>
                  </a:cubicBezTo>
                  <a:cubicBezTo>
                    <a:pt x="140" y="11"/>
                    <a:pt x="141" y="8"/>
                    <a:pt x="142" y="6"/>
                  </a:cubicBezTo>
                  <a:cubicBezTo>
                    <a:pt x="143" y="4"/>
                    <a:pt x="145" y="3"/>
                    <a:pt x="147" y="2"/>
                  </a:cubicBezTo>
                  <a:cubicBezTo>
                    <a:pt x="149" y="1"/>
                    <a:pt x="151" y="0"/>
                    <a:pt x="153" y="0"/>
                  </a:cubicBezTo>
                  <a:cubicBezTo>
                    <a:pt x="163" y="0"/>
                    <a:pt x="167" y="8"/>
                    <a:pt x="167" y="23"/>
                  </a:cubicBezTo>
                  <a:close/>
                  <a:moveTo>
                    <a:pt x="162" y="24"/>
                  </a:moveTo>
                  <a:cubicBezTo>
                    <a:pt x="162" y="11"/>
                    <a:pt x="159" y="5"/>
                    <a:pt x="153" y="5"/>
                  </a:cubicBezTo>
                  <a:cubicBezTo>
                    <a:pt x="147" y="5"/>
                    <a:pt x="144" y="11"/>
                    <a:pt x="144" y="24"/>
                  </a:cubicBezTo>
                  <a:cubicBezTo>
                    <a:pt x="144" y="36"/>
                    <a:pt x="147" y="42"/>
                    <a:pt x="153" y="42"/>
                  </a:cubicBezTo>
                  <a:cubicBezTo>
                    <a:pt x="159" y="42"/>
                    <a:pt x="162" y="36"/>
                    <a:pt x="162" y="24"/>
                  </a:cubicBezTo>
                  <a:close/>
                  <a:moveTo>
                    <a:pt x="202" y="23"/>
                  </a:moveTo>
                  <a:cubicBezTo>
                    <a:pt x="202" y="27"/>
                    <a:pt x="202" y="30"/>
                    <a:pt x="201" y="33"/>
                  </a:cubicBezTo>
                  <a:cubicBezTo>
                    <a:pt x="200" y="36"/>
                    <a:pt x="199" y="38"/>
                    <a:pt x="198" y="40"/>
                  </a:cubicBezTo>
                  <a:cubicBezTo>
                    <a:pt x="197" y="42"/>
                    <a:pt x="195" y="44"/>
                    <a:pt x="193" y="45"/>
                  </a:cubicBezTo>
                  <a:cubicBezTo>
                    <a:pt x="191" y="46"/>
                    <a:pt x="189" y="47"/>
                    <a:pt x="187" y="47"/>
                  </a:cubicBezTo>
                  <a:cubicBezTo>
                    <a:pt x="185" y="47"/>
                    <a:pt x="183" y="46"/>
                    <a:pt x="181" y="45"/>
                  </a:cubicBezTo>
                  <a:cubicBezTo>
                    <a:pt x="179" y="44"/>
                    <a:pt x="178" y="43"/>
                    <a:pt x="176" y="41"/>
                  </a:cubicBezTo>
                  <a:cubicBezTo>
                    <a:pt x="175" y="39"/>
                    <a:pt x="174" y="37"/>
                    <a:pt x="174" y="34"/>
                  </a:cubicBezTo>
                  <a:cubicBezTo>
                    <a:pt x="173" y="31"/>
                    <a:pt x="173" y="28"/>
                    <a:pt x="173" y="24"/>
                  </a:cubicBezTo>
                  <a:cubicBezTo>
                    <a:pt x="173" y="20"/>
                    <a:pt x="173" y="17"/>
                    <a:pt x="174" y="14"/>
                  </a:cubicBezTo>
                  <a:cubicBezTo>
                    <a:pt x="174" y="11"/>
                    <a:pt x="175" y="8"/>
                    <a:pt x="177" y="6"/>
                  </a:cubicBezTo>
                  <a:cubicBezTo>
                    <a:pt x="178" y="4"/>
                    <a:pt x="179" y="3"/>
                    <a:pt x="181" y="2"/>
                  </a:cubicBezTo>
                  <a:cubicBezTo>
                    <a:pt x="183" y="1"/>
                    <a:pt x="185" y="0"/>
                    <a:pt x="188" y="0"/>
                  </a:cubicBezTo>
                  <a:cubicBezTo>
                    <a:pt x="197" y="0"/>
                    <a:pt x="202" y="8"/>
                    <a:pt x="202" y="23"/>
                  </a:cubicBezTo>
                  <a:close/>
                  <a:moveTo>
                    <a:pt x="197" y="24"/>
                  </a:moveTo>
                  <a:cubicBezTo>
                    <a:pt x="197" y="11"/>
                    <a:pt x="194" y="5"/>
                    <a:pt x="188" y="5"/>
                  </a:cubicBezTo>
                  <a:cubicBezTo>
                    <a:pt x="181" y="5"/>
                    <a:pt x="178" y="11"/>
                    <a:pt x="178" y="24"/>
                  </a:cubicBezTo>
                  <a:cubicBezTo>
                    <a:pt x="178" y="36"/>
                    <a:pt x="181" y="42"/>
                    <a:pt x="187" y="42"/>
                  </a:cubicBezTo>
                  <a:cubicBezTo>
                    <a:pt x="194" y="42"/>
                    <a:pt x="197" y="36"/>
                    <a:pt x="197" y="24"/>
                  </a:cubicBezTo>
                  <a:close/>
                  <a:moveTo>
                    <a:pt x="227" y="46"/>
                  </a:moveTo>
                  <a:cubicBezTo>
                    <a:pt x="222" y="46"/>
                    <a:pt x="222" y="46"/>
                    <a:pt x="222" y="46"/>
                  </a:cubicBezTo>
                  <a:cubicBezTo>
                    <a:pt x="222" y="7"/>
                    <a:pt x="222" y="7"/>
                    <a:pt x="222" y="7"/>
                  </a:cubicBezTo>
                  <a:cubicBezTo>
                    <a:pt x="222" y="7"/>
                    <a:pt x="221" y="8"/>
                    <a:pt x="220" y="8"/>
                  </a:cubicBezTo>
                  <a:cubicBezTo>
                    <a:pt x="220" y="9"/>
                    <a:pt x="219" y="9"/>
                    <a:pt x="218" y="10"/>
                  </a:cubicBezTo>
                  <a:cubicBezTo>
                    <a:pt x="217" y="10"/>
                    <a:pt x="216" y="11"/>
                    <a:pt x="215" y="11"/>
                  </a:cubicBezTo>
                  <a:cubicBezTo>
                    <a:pt x="214" y="12"/>
                    <a:pt x="213" y="12"/>
                    <a:pt x="212" y="12"/>
                  </a:cubicBezTo>
                  <a:cubicBezTo>
                    <a:pt x="212" y="7"/>
                    <a:pt x="212" y="7"/>
                    <a:pt x="212" y="7"/>
                  </a:cubicBezTo>
                  <a:cubicBezTo>
                    <a:pt x="213" y="7"/>
                    <a:pt x="214" y="6"/>
                    <a:pt x="215" y="6"/>
                  </a:cubicBezTo>
                  <a:cubicBezTo>
                    <a:pt x="217" y="5"/>
                    <a:pt x="218" y="5"/>
                    <a:pt x="219" y="4"/>
                  </a:cubicBezTo>
                  <a:cubicBezTo>
                    <a:pt x="220" y="3"/>
                    <a:pt x="221" y="3"/>
                    <a:pt x="222" y="2"/>
                  </a:cubicBezTo>
                  <a:cubicBezTo>
                    <a:pt x="224" y="1"/>
                    <a:pt x="224" y="1"/>
                    <a:pt x="225" y="0"/>
                  </a:cubicBezTo>
                  <a:cubicBezTo>
                    <a:pt x="227" y="0"/>
                    <a:pt x="227" y="0"/>
                    <a:pt x="227" y="0"/>
                  </a:cubicBezTo>
                  <a:lnTo>
                    <a:pt x="227" y="46"/>
                  </a:lnTo>
                  <a:close/>
                  <a:moveTo>
                    <a:pt x="271" y="23"/>
                  </a:moveTo>
                  <a:cubicBezTo>
                    <a:pt x="271" y="27"/>
                    <a:pt x="271" y="30"/>
                    <a:pt x="270" y="33"/>
                  </a:cubicBezTo>
                  <a:cubicBezTo>
                    <a:pt x="269" y="36"/>
                    <a:pt x="268" y="38"/>
                    <a:pt x="267" y="40"/>
                  </a:cubicBezTo>
                  <a:cubicBezTo>
                    <a:pt x="266" y="42"/>
                    <a:pt x="264" y="44"/>
                    <a:pt x="262" y="45"/>
                  </a:cubicBezTo>
                  <a:cubicBezTo>
                    <a:pt x="260" y="46"/>
                    <a:pt x="258" y="47"/>
                    <a:pt x="256" y="47"/>
                  </a:cubicBezTo>
                  <a:cubicBezTo>
                    <a:pt x="254" y="47"/>
                    <a:pt x="252" y="46"/>
                    <a:pt x="250" y="45"/>
                  </a:cubicBezTo>
                  <a:cubicBezTo>
                    <a:pt x="248" y="44"/>
                    <a:pt x="247" y="43"/>
                    <a:pt x="245" y="41"/>
                  </a:cubicBezTo>
                  <a:cubicBezTo>
                    <a:pt x="244" y="39"/>
                    <a:pt x="243" y="37"/>
                    <a:pt x="243" y="34"/>
                  </a:cubicBezTo>
                  <a:cubicBezTo>
                    <a:pt x="242" y="31"/>
                    <a:pt x="242" y="28"/>
                    <a:pt x="242" y="24"/>
                  </a:cubicBezTo>
                  <a:cubicBezTo>
                    <a:pt x="242" y="20"/>
                    <a:pt x="242" y="17"/>
                    <a:pt x="243" y="14"/>
                  </a:cubicBezTo>
                  <a:cubicBezTo>
                    <a:pt x="243" y="11"/>
                    <a:pt x="244" y="8"/>
                    <a:pt x="246" y="6"/>
                  </a:cubicBezTo>
                  <a:cubicBezTo>
                    <a:pt x="247" y="4"/>
                    <a:pt x="248" y="3"/>
                    <a:pt x="250" y="2"/>
                  </a:cubicBezTo>
                  <a:cubicBezTo>
                    <a:pt x="252" y="1"/>
                    <a:pt x="254" y="0"/>
                    <a:pt x="257" y="0"/>
                  </a:cubicBezTo>
                  <a:cubicBezTo>
                    <a:pt x="266" y="0"/>
                    <a:pt x="271" y="8"/>
                    <a:pt x="271" y="23"/>
                  </a:cubicBezTo>
                  <a:close/>
                  <a:moveTo>
                    <a:pt x="266" y="24"/>
                  </a:moveTo>
                  <a:cubicBezTo>
                    <a:pt x="266" y="11"/>
                    <a:pt x="263" y="5"/>
                    <a:pt x="257" y="5"/>
                  </a:cubicBezTo>
                  <a:cubicBezTo>
                    <a:pt x="250" y="5"/>
                    <a:pt x="247" y="11"/>
                    <a:pt x="247" y="24"/>
                  </a:cubicBezTo>
                  <a:cubicBezTo>
                    <a:pt x="247" y="36"/>
                    <a:pt x="250" y="42"/>
                    <a:pt x="256" y="42"/>
                  </a:cubicBezTo>
                  <a:cubicBezTo>
                    <a:pt x="263" y="42"/>
                    <a:pt x="266" y="36"/>
                    <a:pt x="266" y="24"/>
                  </a:cubicBezTo>
                  <a:close/>
                  <a:moveTo>
                    <a:pt x="296" y="46"/>
                  </a:moveTo>
                  <a:cubicBezTo>
                    <a:pt x="291" y="46"/>
                    <a:pt x="291" y="46"/>
                    <a:pt x="291" y="46"/>
                  </a:cubicBezTo>
                  <a:cubicBezTo>
                    <a:pt x="291" y="7"/>
                    <a:pt x="291" y="7"/>
                    <a:pt x="291" y="7"/>
                  </a:cubicBezTo>
                  <a:cubicBezTo>
                    <a:pt x="291" y="7"/>
                    <a:pt x="290" y="8"/>
                    <a:pt x="289" y="8"/>
                  </a:cubicBezTo>
                  <a:cubicBezTo>
                    <a:pt x="289" y="9"/>
                    <a:pt x="288" y="9"/>
                    <a:pt x="287" y="10"/>
                  </a:cubicBezTo>
                  <a:cubicBezTo>
                    <a:pt x="286" y="10"/>
                    <a:pt x="285" y="11"/>
                    <a:pt x="284" y="11"/>
                  </a:cubicBezTo>
                  <a:cubicBezTo>
                    <a:pt x="283" y="12"/>
                    <a:pt x="282" y="12"/>
                    <a:pt x="281" y="12"/>
                  </a:cubicBezTo>
                  <a:cubicBezTo>
                    <a:pt x="281" y="7"/>
                    <a:pt x="281" y="7"/>
                    <a:pt x="281" y="7"/>
                  </a:cubicBezTo>
                  <a:cubicBezTo>
                    <a:pt x="282" y="7"/>
                    <a:pt x="283" y="6"/>
                    <a:pt x="284" y="6"/>
                  </a:cubicBezTo>
                  <a:cubicBezTo>
                    <a:pt x="286" y="5"/>
                    <a:pt x="287" y="5"/>
                    <a:pt x="288" y="4"/>
                  </a:cubicBezTo>
                  <a:cubicBezTo>
                    <a:pt x="289" y="3"/>
                    <a:pt x="290" y="3"/>
                    <a:pt x="291" y="2"/>
                  </a:cubicBezTo>
                  <a:cubicBezTo>
                    <a:pt x="293" y="1"/>
                    <a:pt x="293" y="1"/>
                    <a:pt x="294" y="0"/>
                  </a:cubicBezTo>
                  <a:cubicBezTo>
                    <a:pt x="296" y="0"/>
                    <a:pt x="296" y="0"/>
                    <a:pt x="296" y="0"/>
                  </a:cubicBezTo>
                  <a:lnTo>
                    <a:pt x="296" y="46"/>
                  </a:lnTo>
                  <a:close/>
                  <a:moveTo>
                    <a:pt x="340" y="23"/>
                  </a:moveTo>
                  <a:cubicBezTo>
                    <a:pt x="340" y="27"/>
                    <a:pt x="340" y="30"/>
                    <a:pt x="339" y="33"/>
                  </a:cubicBezTo>
                  <a:cubicBezTo>
                    <a:pt x="338" y="36"/>
                    <a:pt x="337" y="38"/>
                    <a:pt x="336" y="40"/>
                  </a:cubicBezTo>
                  <a:cubicBezTo>
                    <a:pt x="335" y="42"/>
                    <a:pt x="333" y="44"/>
                    <a:pt x="331" y="45"/>
                  </a:cubicBezTo>
                  <a:cubicBezTo>
                    <a:pt x="329" y="46"/>
                    <a:pt x="327" y="47"/>
                    <a:pt x="325" y="47"/>
                  </a:cubicBezTo>
                  <a:cubicBezTo>
                    <a:pt x="323" y="47"/>
                    <a:pt x="321" y="46"/>
                    <a:pt x="319" y="45"/>
                  </a:cubicBezTo>
                  <a:cubicBezTo>
                    <a:pt x="317" y="44"/>
                    <a:pt x="316" y="43"/>
                    <a:pt x="314" y="41"/>
                  </a:cubicBezTo>
                  <a:cubicBezTo>
                    <a:pt x="313" y="39"/>
                    <a:pt x="312" y="37"/>
                    <a:pt x="312" y="34"/>
                  </a:cubicBezTo>
                  <a:cubicBezTo>
                    <a:pt x="311" y="31"/>
                    <a:pt x="311" y="28"/>
                    <a:pt x="311" y="24"/>
                  </a:cubicBezTo>
                  <a:cubicBezTo>
                    <a:pt x="311" y="20"/>
                    <a:pt x="311" y="17"/>
                    <a:pt x="312" y="14"/>
                  </a:cubicBezTo>
                  <a:cubicBezTo>
                    <a:pt x="312" y="11"/>
                    <a:pt x="313" y="8"/>
                    <a:pt x="315" y="6"/>
                  </a:cubicBezTo>
                  <a:cubicBezTo>
                    <a:pt x="316" y="4"/>
                    <a:pt x="317" y="3"/>
                    <a:pt x="319" y="2"/>
                  </a:cubicBezTo>
                  <a:cubicBezTo>
                    <a:pt x="321" y="1"/>
                    <a:pt x="323" y="0"/>
                    <a:pt x="326" y="0"/>
                  </a:cubicBezTo>
                  <a:cubicBezTo>
                    <a:pt x="335" y="0"/>
                    <a:pt x="340" y="8"/>
                    <a:pt x="340" y="23"/>
                  </a:cubicBezTo>
                  <a:close/>
                  <a:moveTo>
                    <a:pt x="335" y="24"/>
                  </a:moveTo>
                  <a:cubicBezTo>
                    <a:pt x="335" y="11"/>
                    <a:pt x="332" y="5"/>
                    <a:pt x="326" y="5"/>
                  </a:cubicBezTo>
                  <a:cubicBezTo>
                    <a:pt x="319" y="5"/>
                    <a:pt x="316" y="11"/>
                    <a:pt x="316" y="24"/>
                  </a:cubicBezTo>
                  <a:cubicBezTo>
                    <a:pt x="316" y="36"/>
                    <a:pt x="319" y="42"/>
                    <a:pt x="325" y="42"/>
                  </a:cubicBezTo>
                  <a:cubicBezTo>
                    <a:pt x="332" y="42"/>
                    <a:pt x="335" y="36"/>
                    <a:pt x="335" y="24"/>
                  </a:cubicBezTo>
                  <a:close/>
                  <a:moveTo>
                    <a:pt x="374" y="23"/>
                  </a:moveTo>
                  <a:cubicBezTo>
                    <a:pt x="374" y="27"/>
                    <a:pt x="374" y="30"/>
                    <a:pt x="373" y="33"/>
                  </a:cubicBezTo>
                  <a:cubicBezTo>
                    <a:pt x="373" y="36"/>
                    <a:pt x="372" y="38"/>
                    <a:pt x="370" y="40"/>
                  </a:cubicBezTo>
                  <a:cubicBezTo>
                    <a:pt x="369" y="42"/>
                    <a:pt x="368" y="44"/>
                    <a:pt x="366" y="45"/>
                  </a:cubicBezTo>
                  <a:cubicBezTo>
                    <a:pt x="364" y="46"/>
                    <a:pt x="362" y="47"/>
                    <a:pt x="359" y="47"/>
                  </a:cubicBezTo>
                  <a:cubicBezTo>
                    <a:pt x="357" y="47"/>
                    <a:pt x="355" y="46"/>
                    <a:pt x="353" y="45"/>
                  </a:cubicBezTo>
                  <a:cubicBezTo>
                    <a:pt x="352" y="44"/>
                    <a:pt x="350" y="43"/>
                    <a:pt x="349" y="41"/>
                  </a:cubicBezTo>
                  <a:cubicBezTo>
                    <a:pt x="348" y="39"/>
                    <a:pt x="347" y="37"/>
                    <a:pt x="346" y="34"/>
                  </a:cubicBezTo>
                  <a:cubicBezTo>
                    <a:pt x="346" y="31"/>
                    <a:pt x="345" y="28"/>
                    <a:pt x="345" y="24"/>
                  </a:cubicBezTo>
                  <a:cubicBezTo>
                    <a:pt x="345" y="20"/>
                    <a:pt x="346" y="17"/>
                    <a:pt x="346" y="14"/>
                  </a:cubicBezTo>
                  <a:cubicBezTo>
                    <a:pt x="347" y="11"/>
                    <a:pt x="348" y="8"/>
                    <a:pt x="349" y="6"/>
                  </a:cubicBezTo>
                  <a:cubicBezTo>
                    <a:pt x="350" y="4"/>
                    <a:pt x="352" y="3"/>
                    <a:pt x="354" y="2"/>
                  </a:cubicBezTo>
                  <a:cubicBezTo>
                    <a:pt x="356" y="1"/>
                    <a:pt x="358" y="0"/>
                    <a:pt x="360" y="0"/>
                  </a:cubicBezTo>
                  <a:cubicBezTo>
                    <a:pt x="370" y="0"/>
                    <a:pt x="374" y="8"/>
                    <a:pt x="374" y="23"/>
                  </a:cubicBezTo>
                  <a:close/>
                  <a:moveTo>
                    <a:pt x="369" y="24"/>
                  </a:moveTo>
                  <a:cubicBezTo>
                    <a:pt x="369" y="11"/>
                    <a:pt x="366" y="5"/>
                    <a:pt x="360" y="5"/>
                  </a:cubicBezTo>
                  <a:cubicBezTo>
                    <a:pt x="354" y="5"/>
                    <a:pt x="350" y="11"/>
                    <a:pt x="350" y="24"/>
                  </a:cubicBezTo>
                  <a:cubicBezTo>
                    <a:pt x="350" y="36"/>
                    <a:pt x="354" y="42"/>
                    <a:pt x="360" y="42"/>
                  </a:cubicBezTo>
                  <a:cubicBezTo>
                    <a:pt x="366" y="42"/>
                    <a:pt x="369" y="36"/>
                    <a:pt x="369" y="24"/>
                  </a:cubicBezTo>
                  <a:close/>
                  <a:moveTo>
                    <a:pt x="409" y="23"/>
                  </a:moveTo>
                  <a:cubicBezTo>
                    <a:pt x="409" y="27"/>
                    <a:pt x="409" y="30"/>
                    <a:pt x="408" y="33"/>
                  </a:cubicBezTo>
                  <a:cubicBezTo>
                    <a:pt x="407" y="36"/>
                    <a:pt x="406" y="38"/>
                    <a:pt x="405" y="40"/>
                  </a:cubicBezTo>
                  <a:cubicBezTo>
                    <a:pt x="404" y="42"/>
                    <a:pt x="402" y="44"/>
                    <a:pt x="400" y="45"/>
                  </a:cubicBezTo>
                  <a:cubicBezTo>
                    <a:pt x="398" y="46"/>
                    <a:pt x="396" y="47"/>
                    <a:pt x="394" y="47"/>
                  </a:cubicBezTo>
                  <a:cubicBezTo>
                    <a:pt x="392" y="47"/>
                    <a:pt x="390" y="46"/>
                    <a:pt x="388" y="45"/>
                  </a:cubicBezTo>
                  <a:cubicBezTo>
                    <a:pt x="386" y="44"/>
                    <a:pt x="385" y="43"/>
                    <a:pt x="383" y="41"/>
                  </a:cubicBezTo>
                  <a:cubicBezTo>
                    <a:pt x="382" y="39"/>
                    <a:pt x="381" y="37"/>
                    <a:pt x="381" y="34"/>
                  </a:cubicBezTo>
                  <a:cubicBezTo>
                    <a:pt x="380" y="31"/>
                    <a:pt x="380" y="28"/>
                    <a:pt x="380" y="24"/>
                  </a:cubicBezTo>
                  <a:cubicBezTo>
                    <a:pt x="380" y="20"/>
                    <a:pt x="380" y="17"/>
                    <a:pt x="381" y="14"/>
                  </a:cubicBezTo>
                  <a:cubicBezTo>
                    <a:pt x="381" y="11"/>
                    <a:pt x="382" y="8"/>
                    <a:pt x="384" y="6"/>
                  </a:cubicBezTo>
                  <a:cubicBezTo>
                    <a:pt x="385" y="4"/>
                    <a:pt x="386" y="3"/>
                    <a:pt x="388" y="2"/>
                  </a:cubicBezTo>
                  <a:cubicBezTo>
                    <a:pt x="390" y="1"/>
                    <a:pt x="392" y="0"/>
                    <a:pt x="395" y="0"/>
                  </a:cubicBezTo>
                  <a:cubicBezTo>
                    <a:pt x="404" y="0"/>
                    <a:pt x="409" y="8"/>
                    <a:pt x="409" y="23"/>
                  </a:cubicBezTo>
                  <a:close/>
                  <a:moveTo>
                    <a:pt x="404" y="24"/>
                  </a:moveTo>
                  <a:cubicBezTo>
                    <a:pt x="404" y="11"/>
                    <a:pt x="401" y="5"/>
                    <a:pt x="395" y="5"/>
                  </a:cubicBezTo>
                  <a:cubicBezTo>
                    <a:pt x="388" y="5"/>
                    <a:pt x="385" y="11"/>
                    <a:pt x="385" y="24"/>
                  </a:cubicBezTo>
                  <a:cubicBezTo>
                    <a:pt x="385" y="36"/>
                    <a:pt x="388" y="42"/>
                    <a:pt x="394" y="42"/>
                  </a:cubicBezTo>
                  <a:cubicBezTo>
                    <a:pt x="401" y="42"/>
                    <a:pt x="404" y="36"/>
                    <a:pt x="404" y="24"/>
                  </a:cubicBezTo>
                  <a:close/>
                  <a:moveTo>
                    <a:pt x="443" y="23"/>
                  </a:moveTo>
                  <a:cubicBezTo>
                    <a:pt x="443" y="27"/>
                    <a:pt x="443" y="30"/>
                    <a:pt x="442" y="33"/>
                  </a:cubicBezTo>
                  <a:cubicBezTo>
                    <a:pt x="442" y="36"/>
                    <a:pt x="441" y="38"/>
                    <a:pt x="439" y="40"/>
                  </a:cubicBezTo>
                  <a:cubicBezTo>
                    <a:pt x="438" y="42"/>
                    <a:pt x="437" y="44"/>
                    <a:pt x="435" y="45"/>
                  </a:cubicBezTo>
                  <a:cubicBezTo>
                    <a:pt x="433" y="46"/>
                    <a:pt x="431" y="47"/>
                    <a:pt x="428" y="47"/>
                  </a:cubicBezTo>
                  <a:cubicBezTo>
                    <a:pt x="426" y="47"/>
                    <a:pt x="424" y="46"/>
                    <a:pt x="422" y="45"/>
                  </a:cubicBezTo>
                  <a:cubicBezTo>
                    <a:pt x="421" y="44"/>
                    <a:pt x="419" y="43"/>
                    <a:pt x="418" y="41"/>
                  </a:cubicBezTo>
                  <a:cubicBezTo>
                    <a:pt x="417" y="39"/>
                    <a:pt x="416" y="37"/>
                    <a:pt x="415" y="34"/>
                  </a:cubicBezTo>
                  <a:cubicBezTo>
                    <a:pt x="415" y="31"/>
                    <a:pt x="414" y="28"/>
                    <a:pt x="414" y="24"/>
                  </a:cubicBezTo>
                  <a:cubicBezTo>
                    <a:pt x="414" y="20"/>
                    <a:pt x="415" y="17"/>
                    <a:pt x="415" y="14"/>
                  </a:cubicBezTo>
                  <a:cubicBezTo>
                    <a:pt x="416" y="11"/>
                    <a:pt x="417" y="8"/>
                    <a:pt x="418" y="6"/>
                  </a:cubicBezTo>
                  <a:cubicBezTo>
                    <a:pt x="419" y="4"/>
                    <a:pt x="421" y="3"/>
                    <a:pt x="423" y="2"/>
                  </a:cubicBezTo>
                  <a:cubicBezTo>
                    <a:pt x="425" y="1"/>
                    <a:pt x="427" y="0"/>
                    <a:pt x="429" y="0"/>
                  </a:cubicBezTo>
                  <a:cubicBezTo>
                    <a:pt x="439" y="0"/>
                    <a:pt x="443" y="8"/>
                    <a:pt x="443" y="23"/>
                  </a:cubicBezTo>
                  <a:close/>
                  <a:moveTo>
                    <a:pt x="438" y="24"/>
                  </a:moveTo>
                  <a:cubicBezTo>
                    <a:pt x="438" y="11"/>
                    <a:pt x="435" y="5"/>
                    <a:pt x="429" y="5"/>
                  </a:cubicBezTo>
                  <a:cubicBezTo>
                    <a:pt x="423" y="5"/>
                    <a:pt x="419" y="11"/>
                    <a:pt x="419" y="24"/>
                  </a:cubicBezTo>
                  <a:cubicBezTo>
                    <a:pt x="419" y="36"/>
                    <a:pt x="423" y="42"/>
                    <a:pt x="429" y="42"/>
                  </a:cubicBezTo>
                  <a:cubicBezTo>
                    <a:pt x="435" y="42"/>
                    <a:pt x="438" y="36"/>
                    <a:pt x="438" y="24"/>
                  </a:cubicBezTo>
                  <a:close/>
                  <a:moveTo>
                    <a:pt x="478" y="23"/>
                  </a:moveTo>
                  <a:cubicBezTo>
                    <a:pt x="478" y="27"/>
                    <a:pt x="478" y="30"/>
                    <a:pt x="477" y="33"/>
                  </a:cubicBezTo>
                  <a:cubicBezTo>
                    <a:pt x="476" y="36"/>
                    <a:pt x="475" y="38"/>
                    <a:pt x="474" y="40"/>
                  </a:cubicBezTo>
                  <a:cubicBezTo>
                    <a:pt x="473" y="42"/>
                    <a:pt x="471" y="44"/>
                    <a:pt x="469" y="45"/>
                  </a:cubicBezTo>
                  <a:cubicBezTo>
                    <a:pt x="467" y="46"/>
                    <a:pt x="465" y="47"/>
                    <a:pt x="463" y="47"/>
                  </a:cubicBezTo>
                  <a:cubicBezTo>
                    <a:pt x="461" y="47"/>
                    <a:pt x="459" y="46"/>
                    <a:pt x="457" y="45"/>
                  </a:cubicBezTo>
                  <a:cubicBezTo>
                    <a:pt x="455" y="44"/>
                    <a:pt x="454" y="43"/>
                    <a:pt x="452" y="41"/>
                  </a:cubicBezTo>
                  <a:cubicBezTo>
                    <a:pt x="451" y="39"/>
                    <a:pt x="450" y="37"/>
                    <a:pt x="450" y="34"/>
                  </a:cubicBezTo>
                  <a:cubicBezTo>
                    <a:pt x="449" y="31"/>
                    <a:pt x="449" y="28"/>
                    <a:pt x="449" y="24"/>
                  </a:cubicBezTo>
                  <a:cubicBezTo>
                    <a:pt x="449" y="20"/>
                    <a:pt x="449" y="17"/>
                    <a:pt x="450" y="14"/>
                  </a:cubicBezTo>
                  <a:cubicBezTo>
                    <a:pt x="450" y="11"/>
                    <a:pt x="451" y="8"/>
                    <a:pt x="453" y="6"/>
                  </a:cubicBezTo>
                  <a:cubicBezTo>
                    <a:pt x="454" y="4"/>
                    <a:pt x="455" y="3"/>
                    <a:pt x="457" y="2"/>
                  </a:cubicBezTo>
                  <a:cubicBezTo>
                    <a:pt x="459" y="1"/>
                    <a:pt x="461" y="0"/>
                    <a:pt x="464" y="0"/>
                  </a:cubicBezTo>
                  <a:cubicBezTo>
                    <a:pt x="473" y="0"/>
                    <a:pt x="478" y="8"/>
                    <a:pt x="478" y="23"/>
                  </a:cubicBezTo>
                  <a:close/>
                  <a:moveTo>
                    <a:pt x="473" y="24"/>
                  </a:moveTo>
                  <a:cubicBezTo>
                    <a:pt x="473" y="11"/>
                    <a:pt x="470" y="5"/>
                    <a:pt x="464" y="5"/>
                  </a:cubicBezTo>
                  <a:cubicBezTo>
                    <a:pt x="457" y="5"/>
                    <a:pt x="454" y="11"/>
                    <a:pt x="454" y="24"/>
                  </a:cubicBezTo>
                  <a:cubicBezTo>
                    <a:pt x="454" y="36"/>
                    <a:pt x="457" y="42"/>
                    <a:pt x="463" y="42"/>
                  </a:cubicBezTo>
                  <a:cubicBezTo>
                    <a:pt x="470" y="42"/>
                    <a:pt x="473" y="36"/>
                    <a:pt x="473" y="24"/>
                  </a:cubicBezTo>
                  <a:close/>
                  <a:moveTo>
                    <a:pt x="503" y="46"/>
                  </a:moveTo>
                  <a:cubicBezTo>
                    <a:pt x="498" y="46"/>
                    <a:pt x="498" y="46"/>
                    <a:pt x="498" y="46"/>
                  </a:cubicBezTo>
                  <a:cubicBezTo>
                    <a:pt x="498" y="7"/>
                    <a:pt x="498" y="7"/>
                    <a:pt x="498" y="7"/>
                  </a:cubicBezTo>
                  <a:cubicBezTo>
                    <a:pt x="498" y="7"/>
                    <a:pt x="497" y="8"/>
                    <a:pt x="496" y="8"/>
                  </a:cubicBezTo>
                  <a:cubicBezTo>
                    <a:pt x="496" y="9"/>
                    <a:pt x="495" y="9"/>
                    <a:pt x="494" y="10"/>
                  </a:cubicBezTo>
                  <a:cubicBezTo>
                    <a:pt x="493" y="10"/>
                    <a:pt x="492" y="11"/>
                    <a:pt x="491" y="11"/>
                  </a:cubicBezTo>
                  <a:cubicBezTo>
                    <a:pt x="490" y="12"/>
                    <a:pt x="489" y="12"/>
                    <a:pt x="488" y="12"/>
                  </a:cubicBezTo>
                  <a:cubicBezTo>
                    <a:pt x="488" y="7"/>
                    <a:pt x="488" y="7"/>
                    <a:pt x="488" y="7"/>
                  </a:cubicBezTo>
                  <a:cubicBezTo>
                    <a:pt x="489" y="7"/>
                    <a:pt x="490" y="6"/>
                    <a:pt x="491" y="6"/>
                  </a:cubicBezTo>
                  <a:cubicBezTo>
                    <a:pt x="492" y="5"/>
                    <a:pt x="494" y="5"/>
                    <a:pt x="495" y="4"/>
                  </a:cubicBezTo>
                  <a:cubicBezTo>
                    <a:pt x="496" y="3"/>
                    <a:pt x="497" y="3"/>
                    <a:pt x="498" y="2"/>
                  </a:cubicBezTo>
                  <a:cubicBezTo>
                    <a:pt x="499" y="1"/>
                    <a:pt x="500" y="1"/>
                    <a:pt x="501" y="0"/>
                  </a:cubicBezTo>
                  <a:cubicBezTo>
                    <a:pt x="503" y="0"/>
                    <a:pt x="503" y="0"/>
                    <a:pt x="503" y="0"/>
                  </a:cubicBezTo>
                  <a:lnTo>
                    <a:pt x="503" y="46"/>
                  </a:lnTo>
                  <a:close/>
                  <a:moveTo>
                    <a:pt x="538" y="46"/>
                  </a:moveTo>
                  <a:cubicBezTo>
                    <a:pt x="532" y="46"/>
                    <a:pt x="532" y="46"/>
                    <a:pt x="532" y="46"/>
                  </a:cubicBezTo>
                  <a:cubicBezTo>
                    <a:pt x="532" y="7"/>
                    <a:pt x="532" y="7"/>
                    <a:pt x="532" y="7"/>
                  </a:cubicBezTo>
                  <a:cubicBezTo>
                    <a:pt x="532" y="7"/>
                    <a:pt x="532" y="8"/>
                    <a:pt x="531" y="8"/>
                  </a:cubicBezTo>
                  <a:cubicBezTo>
                    <a:pt x="530" y="9"/>
                    <a:pt x="529" y="9"/>
                    <a:pt x="528" y="10"/>
                  </a:cubicBezTo>
                  <a:cubicBezTo>
                    <a:pt x="527" y="10"/>
                    <a:pt x="526" y="11"/>
                    <a:pt x="525" y="11"/>
                  </a:cubicBezTo>
                  <a:cubicBezTo>
                    <a:pt x="524" y="12"/>
                    <a:pt x="523" y="12"/>
                    <a:pt x="522" y="12"/>
                  </a:cubicBezTo>
                  <a:cubicBezTo>
                    <a:pt x="522" y="7"/>
                    <a:pt x="522" y="7"/>
                    <a:pt x="522" y="7"/>
                  </a:cubicBezTo>
                  <a:cubicBezTo>
                    <a:pt x="523" y="7"/>
                    <a:pt x="524" y="6"/>
                    <a:pt x="526" y="6"/>
                  </a:cubicBezTo>
                  <a:cubicBezTo>
                    <a:pt x="527" y="5"/>
                    <a:pt x="528" y="5"/>
                    <a:pt x="529" y="4"/>
                  </a:cubicBezTo>
                  <a:cubicBezTo>
                    <a:pt x="531" y="3"/>
                    <a:pt x="532" y="3"/>
                    <a:pt x="533" y="2"/>
                  </a:cubicBezTo>
                  <a:cubicBezTo>
                    <a:pt x="534" y="1"/>
                    <a:pt x="535" y="1"/>
                    <a:pt x="536" y="0"/>
                  </a:cubicBezTo>
                  <a:cubicBezTo>
                    <a:pt x="538" y="0"/>
                    <a:pt x="538" y="0"/>
                    <a:pt x="538" y="0"/>
                  </a:cubicBezTo>
                  <a:lnTo>
                    <a:pt x="538" y="46"/>
                  </a:lnTo>
                  <a:close/>
                  <a:moveTo>
                    <a:pt x="572" y="46"/>
                  </a:moveTo>
                  <a:cubicBezTo>
                    <a:pt x="567" y="46"/>
                    <a:pt x="567" y="46"/>
                    <a:pt x="567" y="46"/>
                  </a:cubicBezTo>
                  <a:cubicBezTo>
                    <a:pt x="567" y="7"/>
                    <a:pt x="567" y="7"/>
                    <a:pt x="567" y="7"/>
                  </a:cubicBezTo>
                  <a:cubicBezTo>
                    <a:pt x="567" y="7"/>
                    <a:pt x="566" y="8"/>
                    <a:pt x="565" y="8"/>
                  </a:cubicBezTo>
                  <a:cubicBezTo>
                    <a:pt x="564" y="9"/>
                    <a:pt x="564" y="9"/>
                    <a:pt x="563" y="10"/>
                  </a:cubicBezTo>
                  <a:cubicBezTo>
                    <a:pt x="562" y="10"/>
                    <a:pt x="561" y="11"/>
                    <a:pt x="560" y="11"/>
                  </a:cubicBezTo>
                  <a:cubicBezTo>
                    <a:pt x="559" y="12"/>
                    <a:pt x="558" y="12"/>
                    <a:pt x="557" y="12"/>
                  </a:cubicBezTo>
                  <a:cubicBezTo>
                    <a:pt x="557" y="7"/>
                    <a:pt x="557" y="7"/>
                    <a:pt x="557" y="7"/>
                  </a:cubicBezTo>
                  <a:cubicBezTo>
                    <a:pt x="558" y="7"/>
                    <a:pt x="559" y="6"/>
                    <a:pt x="560" y="6"/>
                  </a:cubicBezTo>
                  <a:cubicBezTo>
                    <a:pt x="561" y="5"/>
                    <a:pt x="563" y="5"/>
                    <a:pt x="564" y="4"/>
                  </a:cubicBezTo>
                  <a:cubicBezTo>
                    <a:pt x="565" y="3"/>
                    <a:pt x="566" y="3"/>
                    <a:pt x="567" y="2"/>
                  </a:cubicBezTo>
                  <a:cubicBezTo>
                    <a:pt x="568" y="1"/>
                    <a:pt x="569" y="1"/>
                    <a:pt x="570" y="0"/>
                  </a:cubicBezTo>
                  <a:cubicBezTo>
                    <a:pt x="572" y="0"/>
                    <a:pt x="572" y="0"/>
                    <a:pt x="572" y="0"/>
                  </a:cubicBezTo>
                  <a:lnTo>
                    <a:pt x="572" y="46"/>
                  </a:lnTo>
                  <a:close/>
                  <a:moveTo>
                    <a:pt x="607" y="46"/>
                  </a:moveTo>
                  <a:cubicBezTo>
                    <a:pt x="601" y="46"/>
                    <a:pt x="601" y="46"/>
                    <a:pt x="601" y="46"/>
                  </a:cubicBezTo>
                  <a:cubicBezTo>
                    <a:pt x="601" y="7"/>
                    <a:pt x="601" y="7"/>
                    <a:pt x="601" y="7"/>
                  </a:cubicBezTo>
                  <a:cubicBezTo>
                    <a:pt x="601" y="7"/>
                    <a:pt x="600" y="8"/>
                    <a:pt x="600" y="8"/>
                  </a:cubicBezTo>
                  <a:cubicBezTo>
                    <a:pt x="599" y="9"/>
                    <a:pt x="598" y="9"/>
                    <a:pt x="597" y="10"/>
                  </a:cubicBezTo>
                  <a:cubicBezTo>
                    <a:pt x="596" y="10"/>
                    <a:pt x="595" y="11"/>
                    <a:pt x="594" y="11"/>
                  </a:cubicBezTo>
                  <a:cubicBezTo>
                    <a:pt x="593" y="12"/>
                    <a:pt x="592" y="12"/>
                    <a:pt x="591" y="12"/>
                  </a:cubicBezTo>
                  <a:cubicBezTo>
                    <a:pt x="591" y="7"/>
                    <a:pt x="591" y="7"/>
                    <a:pt x="591" y="7"/>
                  </a:cubicBezTo>
                  <a:cubicBezTo>
                    <a:pt x="592" y="7"/>
                    <a:pt x="593" y="6"/>
                    <a:pt x="595" y="6"/>
                  </a:cubicBezTo>
                  <a:cubicBezTo>
                    <a:pt x="596" y="5"/>
                    <a:pt x="597" y="5"/>
                    <a:pt x="598" y="4"/>
                  </a:cubicBezTo>
                  <a:cubicBezTo>
                    <a:pt x="600" y="3"/>
                    <a:pt x="601" y="3"/>
                    <a:pt x="602" y="2"/>
                  </a:cubicBezTo>
                  <a:cubicBezTo>
                    <a:pt x="603" y="1"/>
                    <a:pt x="604" y="1"/>
                    <a:pt x="605" y="0"/>
                  </a:cubicBezTo>
                  <a:cubicBezTo>
                    <a:pt x="607" y="0"/>
                    <a:pt x="607" y="0"/>
                    <a:pt x="607" y="0"/>
                  </a:cubicBezTo>
                  <a:lnTo>
                    <a:pt x="607" y="46"/>
                  </a:lnTo>
                  <a:close/>
                  <a:moveTo>
                    <a:pt x="641" y="46"/>
                  </a:moveTo>
                  <a:cubicBezTo>
                    <a:pt x="636" y="46"/>
                    <a:pt x="636" y="46"/>
                    <a:pt x="636" y="46"/>
                  </a:cubicBezTo>
                  <a:cubicBezTo>
                    <a:pt x="636" y="7"/>
                    <a:pt x="636" y="7"/>
                    <a:pt x="636" y="7"/>
                  </a:cubicBezTo>
                  <a:cubicBezTo>
                    <a:pt x="636" y="7"/>
                    <a:pt x="635" y="8"/>
                    <a:pt x="634" y="8"/>
                  </a:cubicBezTo>
                  <a:cubicBezTo>
                    <a:pt x="633" y="9"/>
                    <a:pt x="633" y="9"/>
                    <a:pt x="632" y="10"/>
                  </a:cubicBezTo>
                  <a:cubicBezTo>
                    <a:pt x="631" y="10"/>
                    <a:pt x="630" y="11"/>
                    <a:pt x="629" y="11"/>
                  </a:cubicBezTo>
                  <a:cubicBezTo>
                    <a:pt x="628" y="12"/>
                    <a:pt x="627" y="12"/>
                    <a:pt x="626" y="12"/>
                  </a:cubicBezTo>
                  <a:cubicBezTo>
                    <a:pt x="626" y="7"/>
                    <a:pt x="626" y="7"/>
                    <a:pt x="626" y="7"/>
                  </a:cubicBezTo>
                  <a:cubicBezTo>
                    <a:pt x="627" y="7"/>
                    <a:pt x="628" y="6"/>
                    <a:pt x="629" y="6"/>
                  </a:cubicBezTo>
                  <a:cubicBezTo>
                    <a:pt x="630" y="5"/>
                    <a:pt x="632" y="5"/>
                    <a:pt x="633" y="4"/>
                  </a:cubicBezTo>
                  <a:cubicBezTo>
                    <a:pt x="634" y="3"/>
                    <a:pt x="635" y="3"/>
                    <a:pt x="636" y="2"/>
                  </a:cubicBezTo>
                  <a:cubicBezTo>
                    <a:pt x="637" y="1"/>
                    <a:pt x="638" y="1"/>
                    <a:pt x="639" y="0"/>
                  </a:cubicBezTo>
                  <a:cubicBezTo>
                    <a:pt x="641" y="0"/>
                    <a:pt x="641" y="0"/>
                    <a:pt x="641" y="0"/>
                  </a:cubicBezTo>
                  <a:lnTo>
                    <a:pt x="641" y="46"/>
                  </a:lnTo>
                  <a:close/>
                  <a:moveTo>
                    <a:pt x="676" y="46"/>
                  </a:moveTo>
                  <a:cubicBezTo>
                    <a:pt x="670" y="46"/>
                    <a:pt x="670" y="46"/>
                    <a:pt x="670" y="46"/>
                  </a:cubicBezTo>
                  <a:cubicBezTo>
                    <a:pt x="670" y="7"/>
                    <a:pt x="670" y="7"/>
                    <a:pt x="670" y="7"/>
                  </a:cubicBezTo>
                  <a:cubicBezTo>
                    <a:pt x="670" y="7"/>
                    <a:pt x="669" y="8"/>
                    <a:pt x="669" y="8"/>
                  </a:cubicBezTo>
                  <a:cubicBezTo>
                    <a:pt x="668" y="9"/>
                    <a:pt x="667" y="9"/>
                    <a:pt x="666" y="10"/>
                  </a:cubicBezTo>
                  <a:cubicBezTo>
                    <a:pt x="665" y="10"/>
                    <a:pt x="664" y="11"/>
                    <a:pt x="663" y="11"/>
                  </a:cubicBezTo>
                  <a:cubicBezTo>
                    <a:pt x="662" y="12"/>
                    <a:pt x="661" y="12"/>
                    <a:pt x="660" y="12"/>
                  </a:cubicBezTo>
                  <a:cubicBezTo>
                    <a:pt x="660" y="7"/>
                    <a:pt x="660" y="7"/>
                    <a:pt x="660" y="7"/>
                  </a:cubicBezTo>
                  <a:cubicBezTo>
                    <a:pt x="661" y="7"/>
                    <a:pt x="662" y="6"/>
                    <a:pt x="664" y="6"/>
                  </a:cubicBezTo>
                  <a:cubicBezTo>
                    <a:pt x="665" y="5"/>
                    <a:pt x="666" y="5"/>
                    <a:pt x="667" y="4"/>
                  </a:cubicBezTo>
                  <a:cubicBezTo>
                    <a:pt x="669" y="3"/>
                    <a:pt x="670" y="3"/>
                    <a:pt x="671" y="2"/>
                  </a:cubicBezTo>
                  <a:cubicBezTo>
                    <a:pt x="672" y="1"/>
                    <a:pt x="673" y="1"/>
                    <a:pt x="674" y="0"/>
                  </a:cubicBezTo>
                  <a:cubicBezTo>
                    <a:pt x="676" y="0"/>
                    <a:pt x="676" y="0"/>
                    <a:pt x="676" y="0"/>
                  </a:cubicBezTo>
                  <a:lnTo>
                    <a:pt x="676" y="46"/>
                  </a:lnTo>
                  <a:close/>
                  <a:moveTo>
                    <a:pt x="719" y="23"/>
                  </a:moveTo>
                  <a:cubicBezTo>
                    <a:pt x="719" y="27"/>
                    <a:pt x="719" y="30"/>
                    <a:pt x="718" y="33"/>
                  </a:cubicBezTo>
                  <a:cubicBezTo>
                    <a:pt x="718" y="36"/>
                    <a:pt x="717" y="38"/>
                    <a:pt x="715" y="40"/>
                  </a:cubicBezTo>
                  <a:cubicBezTo>
                    <a:pt x="714" y="42"/>
                    <a:pt x="713" y="44"/>
                    <a:pt x="711" y="45"/>
                  </a:cubicBezTo>
                  <a:cubicBezTo>
                    <a:pt x="709" y="46"/>
                    <a:pt x="707" y="47"/>
                    <a:pt x="704" y="47"/>
                  </a:cubicBezTo>
                  <a:cubicBezTo>
                    <a:pt x="702" y="47"/>
                    <a:pt x="700" y="46"/>
                    <a:pt x="698" y="45"/>
                  </a:cubicBezTo>
                  <a:cubicBezTo>
                    <a:pt x="697" y="44"/>
                    <a:pt x="695" y="43"/>
                    <a:pt x="694" y="41"/>
                  </a:cubicBezTo>
                  <a:cubicBezTo>
                    <a:pt x="693" y="39"/>
                    <a:pt x="692" y="37"/>
                    <a:pt x="691" y="34"/>
                  </a:cubicBezTo>
                  <a:cubicBezTo>
                    <a:pt x="690" y="31"/>
                    <a:pt x="690" y="28"/>
                    <a:pt x="690" y="24"/>
                  </a:cubicBezTo>
                  <a:cubicBezTo>
                    <a:pt x="690" y="20"/>
                    <a:pt x="690" y="17"/>
                    <a:pt x="691" y="14"/>
                  </a:cubicBezTo>
                  <a:cubicBezTo>
                    <a:pt x="692" y="11"/>
                    <a:pt x="693" y="8"/>
                    <a:pt x="694" y="6"/>
                  </a:cubicBezTo>
                  <a:cubicBezTo>
                    <a:pt x="695" y="4"/>
                    <a:pt x="697" y="3"/>
                    <a:pt x="699" y="2"/>
                  </a:cubicBezTo>
                  <a:cubicBezTo>
                    <a:pt x="701" y="1"/>
                    <a:pt x="703" y="0"/>
                    <a:pt x="705" y="0"/>
                  </a:cubicBezTo>
                  <a:cubicBezTo>
                    <a:pt x="715" y="0"/>
                    <a:pt x="719" y="8"/>
                    <a:pt x="719" y="23"/>
                  </a:cubicBezTo>
                  <a:close/>
                  <a:moveTo>
                    <a:pt x="714" y="24"/>
                  </a:moveTo>
                  <a:cubicBezTo>
                    <a:pt x="714" y="11"/>
                    <a:pt x="711" y="5"/>
                    <a:pt x="705" y="5"/>
                  </a:cubicBezTo>
                  <a:cubicBezTo>
                    <a:pt x="699" y="5"/>
                    <a:pt x="695" y="11"/>
                    <a:pt x="695" y="24"/>
                  </a:cubicBezTo>
                  <a:cubicBezTo>
                    <a:pt x="695" y="36"/>
                    <a:pt x="699" y="42"/>
                    <a:pt x="705" y="42"/>
                  </a:cubicBezTo>
                  <a:cubicBezTo>
                    <a:pt x="711" y="42"/>
                    <a:pt x="714" y="36"/>
                    <a:pt x="714" y="24"/>
                  </a:cubicBezTo>
                  <a:close/>
                  <a:moveTo>
                    <a:pt x="29" y="100"/>
                  </a:moveTo>
                  <a:cubicBezTo>
                    <a:pt x="29" y="104"/>
                    <a:pt x="29" y="107"/>
                    <a:pt x="28" y="110"/>
                  </a:cubicBezTo>
                  <a:cubicBezTo>
                    <a:pt x="28" y="113"/>
                    <a:pt x="27" y="115"/>
                    <a:pt x="26" y="117"/>
                  </a:cubicBezTo>
                  <a:cubicBezTo>
                    <a:pt x="24" y="119"/>
                    <a:pt x="23" y="121"/>
                    <a:pt x="21" y="122"/>
                  </a:cubicBezTo>
                  <a:cubicBezTo>
                    <a:pt x="19" y="123"/>
                    <a:pt x="17" y="123"/>
                    <a:pt x="14" y="123"/>
                  </a:cubicBezTo>
                  <a:cubicBezTo>
                    <a:pt x="12" y="123"/>
                    <a:pt x="10" y="123"/>
                    <a:pt x="8" y="122"/>
                  </a:cubicBezTo>
                  <a:cubicBezTo>
                    <a:pt x="7" y="121"/>
                    <a:pt x="5" y="119"/>
                    <a:pt x="4" y="118"/>
                  </a:cubicBezTo>
                  <a:cubicBezTo>
                    <a:pt x="3" y="116"/>
                    <a:pt x="2" y="113"/>
                    <a:pt x="1" y="111"/>
                  </a:cubicBezTo>
                  <a:cubicBezTo>
                    <a:pt x="1" y="108"/>
                    <a:pt x="0" y="105"/>
                    <a:pt x="0" y="101"/>
                  </a:cubicBezTo>
                  <a:cubicBezTo>
                    <a:pt x="0" y="97"/>
                    <a:pt x="1" y="94"/>
                    <a:pt x="1" y="91"/>
                  </a:cubicBezTo>
                  <a:cubicBezTo>
                    <a:pt x="2" y="88"/>
                    <a:pt x="3" y="85"/>
                    <a:pt x="4" y="83"/>
                  </a:cubicBezTo>
                  <a:cubicBezTo>
                    <a:pt x="5" y="81"/>
                    <a:pt x="7" y="80"/>
                    <a:pt x="9" y="79"/>
                  </a:cubicBezTo>
                  <a:cubicBezTo>
                    <a:pt x="11" y="78"/>
                    <a:pt x="13" y="77"/>
                    <a:pt x="15" y="77"/>
                  </a:cubicBezTo>
                  <a:cubicBezTo>
                    <a:pt x="25" y="77"/>
                    <a:pt x="29" y="85"/>
                    <a:pt x="29" y="100"/>
                  </a:cubicBezTo>
                  <a:close/>
                  <a:moveTo>
                    <a:pt x="24" y="100"/>
                  </a:moveTo>
                  <a:cubicBezTo>
                    <a:pt x="24" y="88"/>
                    <a:pt x="21" y="81"/>
                    <a:pt x="15" y="81"/>
                  </a:cubicBezTo>
                  <a:cubicBezTo>
                    <a:pt x="9" y="81"/>
                    <a:pt x="6" y="88"/>
                    <a:pt x="6" y="101"/>
                  </a:cubicBezTo>
                  <a:cubicBezTo>
                    <a:pt x="6" y="113"/>
                    <a:pt x="9" y="119"/>
                    <a:pt x="15" y="119"/>
                  </a:cubicBezTo>
                  <a:cubicBezTo>
                    <a:pt x="21" y="119"/>
                    <a:pt x="24" y="113"/>
                    <a:pt x="24" y="100"/>
                  </a:cubicBezTo>
                  <a:close/>
                  <a:moveTo>
                    <a:pt x="64" y="100"/>
                  </a:moveTo>
                  <a:cubicBezTo>
                    <a:pt x="64" y="104"/>
                    <a:pt x="64" y="107"/>
                    <a:pt x="63" y="110"/>
                  </a:cubicBezTo>
                  <a:cubicBezTo>
                    <a:pt x="62" y="113"/>
                    <a:pt x="61" y="115"/>
                    <a:pt x="60" y="117"/>
                  </a:cubicBezTo>
                  <a:cubicBezTo>
                    <a:pt x="59" y="119"/>
                    <a:pt x="57" y="121"/>
                    <a:pt x="55" y="122"/>
                  </a:cubicBezTo>
                  <a:cubicBezTo>
                    <a:pt x="53" y="123"/>
                    <a:pt x="51" y="123"/>
                    <a:pt x="49" y="123"/>
                  </a:cubicBezTo>
                  <a:cubicBezTo>
                    <a:pt x="47" y="123"/>
                    <a:pt x="45" y="123"/>
                    <a:pt x="43" y="122"/>
                  </a:cubicBezTo>
                  <a:cubicBezTo>
                    <a:pt x="41" y="121"/>
                    <a:pt x="40" y="119"/>
                    <a:pt x="38" y="118"/>
                  </a:cubicBezTo>
                  <a:cubicBezTo>
                    <a:pt x="37" y="116"/>
                    <a:pt x="36" y="113"/>
                    <a:pt x="36" y="111"/>
                  </a:cubicBezTo>
                  <a:cubicBezTo>
                    <a:pt x="35" y="108"/>
                    <a:pt x="35" y="105"/>
                    <a:pt x="35" y="101"/>
                  </a:cubicBezTo>
                  <a:cubicBezTo>
                    <a:pt x="35" y="97"/>
                    <a:pt x="35" y="94"/>
                    <a:pt x="36" y="91"/>
                  </a:cubicBezTo>
                  <a:cubicBezTo>
                    <a:pt x="36" y="88"/>
                    <a:pt x="37" y="85"/>
                    <a:pt x="39" y="83"/>
                  </a:cubicBezTo>
                  <a:cubicBezTo>
                    <a:pt x="40" y="81"/>
                    <a:pt x="42" y="80"/>
                    <a:pt x="43" y="79"/>
                  </a:cubicBezTo>
                  <a:cubicBezTo>
                    <a:pt x="45" y="78"/>
                    <a:pt x="47" y="77"/>
                    <a:pt x="50" y="77"/>
                  </a:cubicBezTo>
                  <a:cubicBezTo>
                    <a:pt x="59" y="77"/>
                    <a:pt x="64" y="85"/>
                    <a:pt x="64" y="100"/>
                  </a:cubicBezTo>
                  <a:close/>
                  <a:moveTo>
                    <a:pt x="59" y="100"/>
                  </a:moveTo>
                  <a:cubicBezTo>
                    <a:pt x="59" y="88"/>
                    <a:pt x="56" y="81"/>
                    <a:pt x="50" y="81"/>
                  </a:cubicBezTo>
                  <a:cubicBezTo>
                    <a:pt x="43" y="81"/>
                    <a:pt x="40" y="88"/>
                    <a:pt x="40" y="101"/>
                  </a:cubicBezTo>
                  <a:cubicBezTo>
                    <a:pt x="40" y="113"/>
                    <a:pt x="43" y="119"/>
                    <a:pt x="49" y="119"/>
                  </a:cubicBezTo>
                  <a:cubicBezTo>
                    <a:pt x="56" y="119"/>
                    <a:pt x="59" y="113"/>
                    <a:pt x="59" y="100"/>
                  </a:cubicBezTo>
                  <a:close/>
                  <a:moveTo>
                    <a:pt x="89" y="123"/>
                  </a:moveTo>
                  <a:cubicBezTo>
                    <a:pt x="84" y="123"/>
                    <a:pt x="84" y="123"/>
                    <a:pt x="84" y="123"/>
                  </a:cubicBezTo>
                  <a:cubicBezTo>
                    <a:pt x="84" y="84"/>
                    <a:pt x="84" y="84"/>
                    <a:pt x="84" y="84"/>
                  </a:cubicBezTo>
                  <a:cubicBezTo>
                    <a:pt x="84" y="84"/>
                    <a:pt x="83" y="85"/>
                    <a:pt x="82" y="85"/>
                  </a:cubicBezTo>
                  <a:cubicBezTo>
                    <a:pt x="82" y="86"/>
                    <a:pt x="81" y="86"/>
                    <a:pt x="80" y="87"/>
                  </a:cubicBezTo>
                  <a:cubicBezTo>
                    <a:pt x="79" y="87"/>
                    <a:pt x="78" y="88"/>
                    <a:pt x="77" y="88"/>
                  </a:cubicBezTo>
                  <a:cubicBezTo>
                    <a:pt x="76" y="89"/>
                    <a:pt x="75" y="89"/>
                    <a:pt x="74" y="89"/>
                  </a:cubicBezTo>
                  <a:cubicBezTo>
                    <a:pt x="74" y="84"/>
                    <a:pt x="74" y="84"/>
                    <a:pt x="74" y="84"/>
                  </a:cubicBezTo>
                  <a:cubicBezTo>
                    <a:pt x="75" y="84"/>
                    <a:pt x="76" y="83"/>
                    <a:pt x="77" y="83"/>
                  </a:cubicBezTo>
                  <a:cubicBezTo>
                    <a:pt x="79" y="82"/>
                    <a:pt x="80" y="82"/>
                    <a:pt x="81" y="81"/>
                  </a:cubicBezTo>
                  <a:cubicBezTo>
                    <a:pt x="82" y="80"/>
                    <a:pt x="83" y="80"/>
                    <a:pt x="84" y="79"/>
                  </a:cubicBezTo>
                  <a:cubicBezTo>
                    <a:pt x="86" y="78"/>
                    <a:pt x="86" y="77"/>
                    <a:pt x="87" y="77"/>
                  </a:cubicBezTo>
                  <a:cubicBezTo>
                    <a:pt x="89" y="77"/>
                    <a:pt x="89" y="77"/>
                    <a:pt x="89" y="77"/>
                  </a:cubicBezTo>
                  <a:lnTo>
                    <a:pt x="89" y="123"/>
                  </a:lnTo>
                  <a:close/>
                  <a:moveTo>
                    <a:pt x="133" y="100"/>
                  </a:moveTo>
                  <a:cubicBezTo>
                    <a:pt x="133" y="104"/>
                    <a:pt x="133" y="107"/>
                    <a:pt x="132" y="110"/>
                  </a:cubicBezTo>
                  <a:cubicBezTo>
                    <a:pt x="131" y="113"/>
                    <a:pt x="130" y="115"/>
                    <a:pt x="129" y="117"/>
                  </a:cubicBezTo>
                  <a:cubicBezTo>
                    <a:pt x="128" y="119"/>
                    <a:pt x="126" y="121"/>
                    <a:pt x="124" y="122"/>
                  </a:cubicBezTo>
                  <a:cubicBezTo>
                    <a:pt x="122" y="123"/>
                    <a:pt x="120" y="123"/>
                    <a:pt x="118" y="123"/>
                  </a:cubicBezTo>
                  <a:cubicBezTo>
                    <a:pt x="116" y="123"/>
                    <a:pt x="114" y="123"/>
                    <a:pt x="112" y="122"/>
                  </a:cubicBezTo>
                  <a:cubicBezTo>
                    <a:pt x="110" y="121"/>
                    <a:pt x="109" y="119"/>
                    <a:pt x="107" y="118"/>
                  </a:cubicBezTo>
                  <a:cubicBezTo>
                    <a:pt x="106" y="116"/>
                    <a:pt x="105" y="113"/>
                    <a:pt x="105" y="111"/>
                  </a:cubicBezTo>
                  <a:cubicBezTo>
                    <a:pt x="104" y="108"/>
                    <a:pt x="104" y="105"/>
                    <a:pt x="104" y="101"/>
                  </a:cubicBezTo>
                  <a:cubicBezTo>
                    <a:pt x="104" y="97"/>
                    <a:pt x="104" y="94"/>
                    <a:pt x="105" y="91"/>
                  </a:cubicBezTo>
                  <a:cubicBezTo>
                    <a:pt x="105" y="88"/>
                    <a:pt x="106" y="85"/>
                    <a:pt x="108" y="83"/>
                  </a:cubicBezTo>
                  <a:cubicBezTo>
                    <a:pt x="109" y="81"/>
                    <a:pt x="110" y="80"/>
                    <a:pt x="112" y="79"/>
                  </a:cubicBezTo>
                  <a:cubicBezTo>
                    <a:pt x="114" y="78"/>
                    <a:pt x="116" y="77"/>
                    <a:pt x="119" y="77"/>
                  </a:cubicBezTo>
                  <a:cubicBezTo>
                    <a:pt x="128" y="77"/>
                    <a:pt x="133" y="85"/>
                    <a:pt x="133" y="100"/>
                  </a:cubicBezTo>
                  <a:close/>
                  <a:moveTo>
                    <a:pt x="128" y="100"/>
                  </a:moveTo>
                  <a:cubicBezTo>
                    <a:pt x="128" y="88"/>
                    <a:pt x="125" y="81"/>
                    <a:pt x="119" y="81"/>
                  </a:cubicBezTo>
                  <a:cubicBezTo>
                    <a:pt x="112" y="81"/>
                    <a:pt x="109" y="88"/>
                    <a:pt x="109" y="101"/>
                  </a:cubicBezTo>
                  <a:cubicBezTo>
                    <a:pt x="109" y="113"/>
                    <a:pt x="112" y="119"/>
                    <a:pt x="118" y="119"/>
                  </a:cubicBezTo>
                  <a:cubicBezTo>
                    <a:pt x="125" y="119"/>
                    <a:pt x="128" y="113"/>
                    <a:pt x="128" y="100"/>
                  </a:cubicBezTo>
                  <a:close/>
                  <a:moveTo>
                    <a:pt x="158" y="123"/>
                  </a:moveTo>
                  <a:cubicBezTo>
                    <a:pt x="153" y="123"/>
                    <a:pt x="153" y="123"/>
                    <a:pt x="153" y="123"/>
                  </a:cubicBezTo>
                  <a:cubicBezTo>
                    <a:pt x="153" y="84"/>
                    <a:pt x="153" y="84"/>
                    <a:pt x="153" y="84"/>
                  </a:cubicBezTo>
                  <a:cubicBezTo>
                    <a:pt x="153" y="84"/>
                    <a:pt x="152" y="85"/>
                    <a:pt x="151" y="85"/>
                  </a:cubicBezTo>
                  <a:cubicBezTo>
                    <a:pt x="151" y="86"/>
                    <a:pt x="150" y="86"/>
                    <a:pt x="149" y="87"/>
                  </a:cubicBezTo>
                  <a:cubicBezTo>
                    <a:pt x="148" y="87"/>
                    <a:pt x="147" y="88"/>
                    <a:pt x="146" y="88"/>
                  </a:cubicBezTo>
                  <a:cubicBezTo>
                    <a:pt x="145" y="89"/>
                    <a:pt x="144" y="89"/>
                    <a:pt x="143" y="89"/>
                  </a:cubicBezTo>
                  <a:cubicBezTo>
                    <a:pt x="143" y="84"/>
                    <a:pt x="143" y="84"/>
                    <a:pt x="143" y="84"/>
                  </a:cubicBezTo>
                  <a:cubicBezTo>
                    <a:pt x="144" y="84"/>
                    <a:pt x="145" y="83"/>
                    <a:pt x="146" y="83"/>
                  </a:cubicBezTo>
                  <a:cubicBezTo>
                    <a:pt x="148" y="82"/>
                    <a:pt x="149" y="82"/>
                    <a:pt x="150" y="81"/>
                  </a:cubicBezTo>
                  <a:cubicBezTo>
                    <a:pt x="151" y="80"/>
                    <a:pt x="152" y="80"/>
                    <a:pt x="153" y="79"/>
                  </a:cubicBezTo>
                  <a:cubicBezTo>
                    <a:pt x="155" y="78"/>
                    <a:pt x="155" y="77"/>
                    <a:pt x="156" y="77"/>
                  </a:cubicBezTo>
                  <a:cubicBezTo>
                    <a:pt x="158" y="77"/>
                    <a:pt x="158" y="77"/>
                    <a:pt x="158" y="77"/>
                  </a:cubicBezTo>
                  <a:lnTo>
                    <a:pt x="158" y="123"/>
                  </a:lnTo>
                  <a:close/>
                  <a:moveTo>
                    <a:pt x="202" y="100"/>
                  </a:moveTo>
                  <a:cubicBezTo>
                    <a:pt x="202" y="104"/>
                    <a:pt x="202" y="107"/>
                    <a:pt x="201" y="110"/>
                  </a:cubicBezTo>
                  <a:cubicBezTo>
                    <a:pt x="200" y="113"/>
                    <a:pt x="199" y="115"/>
                    <a:pt x="198" y="117"/>
                  </a:cubicBezTo>
                  <a:cubicBezTo>
                    <a:pt x="197" y="119"/>
                    <a:pt x="195" y="121"/>
                    <a:pt x="193" y="122"/>
                  </a:cubicBezTo>
                  <a:cubicBezTo>
                    <a:pt x="191" y="123"/>
                    <a:pt x="189" y="123"/>
                    <a:pt x="187" y="123"/>
                  </a:cubicBezTo>
                  <a:cubicBezTo>
                    <a:pt x="185" y="123"/>
                    <a:pt x="183" y="123"/>
                    <a:pt x="181" y="122"/>
                  </a:cubicBezTo>
                  <a:cubicBezTo>
                    <a:pt x="179" y="121"/>
                    <a:pt x="178" y="119"/>
                    <a:pt x="176" y="118"/>
                  </a:cubicBezTo>
                  <a:cubicBezTo>
                    <a:pt x="175" y="116"/>
                    <a:pt x="174" y="113"/>
                    <a:pt x="174" y="111"/>
                  </a:cubicBezTo>
                  <a:cubicBezTo>
                    <a:pt x="173" y="108"/>
                    <a:pt x="173" y="105"/>
                    <a:pt x="173" y="101"/>
                  </a:cubicBezTo>
                  <a:cubicBezTo>
                    <a:pt x="173" y="97"/>
                    <a:pt x="173" y="94"/>
                    <a:pt x="174" y="91"/>
                  </a:cubicBezTo>
                  <a:cubicBezTo>
                    <a:pt x="174" y="88"/>
                    <a:pt x="175" y="85"/>
                    <a:pt x="177" y="83"/>
                  </a:cubicBezTo>
                  <a:cubicBezTo>
                    <a:pt x="178" y="81"/>
                    <a:pt x="179" y="80"/>
                    <a:pt x="181" y="79"/>
                  </a:cubicBezTo>
                  <a:cubicBezTo>
                    <a:pt x="183" y="78"/>
                    <a:pt x="185" y="77"/>
                    <a:pt x="188" y="77"/>
                  </a:cubicBezTo>
                  <a:cubicBezTo>
                    <a:pt x="197" y="77"/>
                    <a:pt x="202" y="85"/>
                    <a:pt x="202" y="100"/>
                  </a:cubicBezTo>
                  <a:close/>
                  <a:moveTo>
                    <a:pt x="197" y="100"/>
                  </a:moveTo>
                  <a:cubicBezTo>
                    <a:pt x="197" y="88"/>
                    <a:pt x="194" y="81"/>
                    <a:pt x="188" y="81"/>
                  </a:cubicBezTo>
                  <a:cubicBezTo>
                    <a:pt x="181" y="81"/>
                    <a:pt x="178" y="88"/>
                    <a:pt x="178" y="101"/>
                  </a:cubicBezTo>
                  <a:cubicBezTo>
                    <a:pt x="178" y="113"/>
                    <a:pt x="181" y="119"/>
                    <a:pt x="187" y="119"/>
                  </a:cubicBezTo>
                  <a:cubicBezTo>
                    <a:pt x="194" y="119"/>
                    <a:pt x="197" y="113"/>
                    <a:pt x="197" y="100"/>
                  </a:cubicBezTo>
                  <a:close/>
                  <a:moveTo>
                    <a:pt x="227" y="123"/>
                  </a:moveTo>
                  <a:cubicBezTo>
                    <a:pt x="222" y="123"/>
                    <a:pt x="222" y="123"/>
                    <a:pt x="222" y="123"/>
                  </a:cubicBezTo>
                  <a:cubicBezTo>
                    <a:pt x="222" y="84"/>
                    <a:pt x="222" y="84"/>
                    <a:pt x="222" y="84"/>
                  </a:cubicBezTo>
                  <a:cubicBezTo>
                    <a:pt x="222" y="84"/>
                    <a:pt x="221" y="85"/>
                    <a:pt x="220" y="85"/>
                  </a:cubicBezTo>
                  <a:cubicBezTo>
                    <a:pt x="220" y="86"/>
                    <a:pt x="219" y="86"/>
                    <a:pt x="218" y="87"/>
                  </a:cubicBezTo>
                  <a:cubicBezTo>
                    <a:pt x="217" y="87"/>
                    <a:pt x="216" y="88"/>
                    <a:pt x="215" y="88"/>
                  </a:cubicBezTo>
                  <a:cubicBezTo>
                    <a:pt x="214" y="89"/>
                    <a:pt x="213" y="89"/>
                    <a:pt x="212" y="89"/>
                  </a:cubicBezTo>
                  <a:cubicBezTo>
                    <a:pt x="212" y="84"/>
                    <a:pt x="212" y="84"/>
                    <a:pt x="212" y="84"/>
                  </a:cubicBezTo>
                  <a:cubicBezTo>
                    <a:pt x="213" y="84"/>
                    <a:pt x="214" y="83"/>
                    <a:pt x="215" y="83"/>
                  </a:cubicBezTo>
                  <a:cubicBezTo>
                    <a:pt x="217" y="82"/>
                    <a:pt x="218" y="82"/>
                    <a:pt x="219" y="81"/>
                  </a:cubicBezTo>
                  <a:cubicBezTo>
                    <a:pt x="220" y="80"/>
                    <a:pt x="221" y="80"/>
                    <a:pt x="222" y="79"/>
                  </a:cubicBezTo>
                  <a:cubicBezTo>
                    <a:pt x="224" y="78"/>
                    <a:pt x="224" y="77"/>
                    <a:pt x="225" y="77"/>
                  </a:cubicBezTo>
                  <a:cubicBezTo>
                    <a:pt x="227" y="77"/>
                    <a:pt x="227" y="77"/>
                    <a:pt x="227" y="77"/>
                  </a:cubicBezTo>
                  <a:lnTo>
                    <a:pt x="227" y="123"/>
                  </a:lnTo>
                  <a:close/>
                  <a:moveTo>
                    <a:pt x="271" y="100"/>
                  </a:moveTo>
                  <a:cubicBezTo>
                    <a:pt x="271" y="104"/>
                    <a:pt x="271" y="107"/>
                    <a:pt x="270" y="110"/>
                  </a:cubicBezTo>
                  <a:cubicBezTo>
                    <a:pt x="269" y="113"/>
                    <a:pt x="268" y="115"/>
                    <a:pt x="267" y="117"/>
                  </a:cubicBezTo>
                  <a:cubicBezTo>
                    <a:pt x="266" y="119"/>
                    <a:pt x="264" y="121"/>
                    <a:pt x="262" y="122"/>
                  </a:cubicBezTo>
                  <a:cubicBezTo>
                    <a:pt x="260" y="123"/>
                    <a:pt x="258" y="123"/>
                    <a:pt x="256" y="123"/>
                  </a:cubicBezTo>
                  <a:cubicBezTo>
                    <a:pt x="254" y="123"/>
                    <a:pt x="252" y="123"/>
                    <a:pt x="250" y="122"/>
                  </a:cubicBezTo>
                  <a:cubicBezTo>
                    <a:pt x="248" y="121"/>
                    <a:pt x="247" y="119"/>
                    <a:pt x="245" y="118"/>
                  </a:cubicBezTo>
                  <a:cubicBezTo>
                    <a:pt x="244" y="116"/>
                    <a:pt x="243" y="113"/>
                    <a:pt x="243" y="111"/>
                  </a:cubicBezTo>
                  <a:cubicBezTo>
                    <a:pt x="242" y="108"/>
                    <a:pt x="242" y="105"/>
                    <a:pt x="242" y="101"/>
                  </a:cubicBezTo>
                  <a:cubicBezTo>
                    <a:pt x="242" y="97"/>
                    <a:pt x="242" y="94"/>
                    <a:pt x="243" y="91"/>
                  </a:cubicBezTo>
                  <a:cubicBezTo>
                    <a:pt x="243" y="88"/>
                    <a:pt x="244" y="85"/>
                    <a:pt x="246" y="83"/>
                  </a:cubicBezTo>
                  <a:cubicBezTo>
                    <a:pt x="247" y="81"/>
                    <a:pt x="248" y="80"/>
                    <a:pt x="250" y="79"/>
                  </a:cubicBezTo>
                  <a:cubicBezTo>
                    <a:pt x="252" y="78"/>
                    <a:pt x="254" y="77"/>
                    <a:pt x="257" y="77"/>
                  </a:cubicBezTo>
                  <a:cubicBezTo>
                    <a:pt x="266" y="77"/>
                    <a:pt x="271" y="85"/>
                    <a:pt x="271" y="100"/>
                  </a:cubicBezTo>
                  <a:close/>
                  <a:moveTo>
                    <a:pt x="266" y="100"/>
                  </a:moveTo>
                  <a:cubicBezTo>
                    <a:pt x="266" y="88"/>
                    <a:pt x="263" y="81"/>
                    <a:pt x="257" y="81"/>
                  </a:cubicBezTo>
                  <a:cubicBezTo>
                    <a:pt x="250" y="81"/>
                    <a:pt x="247" y="88"/>
                    <a:pt x="247" y="101"/>
                  </a:cubicBezTo>
                  <a:cubicBezTo>
                    <a:pt x="247" y="113"/>
                    <a:pt x="250" y="119"/>
                    <a:pt x="256" y="119"/>
                  </a:cubicBezTo>
                  <a:cubicBezTo>
                    <a:pt x="263" y="119"/>
                    <a:pt x="266" y="113"/>
                    <a:pt x="266" y="100"/>
                  </a:cubicBezTo>
                  <a:close/>
                  <a:moveTo>
                    <a:pt x="296" y="123"/>
                  </a:moveTo>
                  <a:cubicBezTo>
                    <a:pt x="291" y="123"/>
                    <a:pt x="291" y="123"/>
                    <a:pt x="291" y="123"/>
                  </a:cubicBezTo>
                  <a:cubicBezTo>
                    <a:pt x="291" y="84"/>
                    <a:pt x="291" y="84"/>
                    <a:pt x="291" y="84"/>
                  </a:cubicBezTo>
                  <a:cubicBezTo>
                    <a:pt x="291" y="84"/>
                    <a:pt x="290" y="85"/>
                    <a:pt x="289" y="85"/>
                  </a:cubicBezTo>
                  <a:cubicBezTo>
                    <a:pt x="289" y="86"/>
                    <a:pt x="288" y="86"/>
                    <a:pt x="287" y="87"/>
                  </a:cubicBezTo>
                  <a:cubicBezTo>
                    <a:pt x="286" y="87"/>
                    <a:pt x="285" y="88"/>
                    <a:pt x="284" y="88"/>
                  </a:cubicBezTo>
                  <a:cubicBezTo>
                    <a:pt x="283" y="89"/>
                    <a:pt x="282" y="89"/>
                    <a:pt x="281" y="89"/>
                  </a:cubicBezTo>
                  <a:cubicBezTo>
                    <a:pt x="281" y="84"/>
                    <a:pt x="281" y="84"/>
                    <a:pt x="281" y="84"/>
                  </a:cubicBezTo>
                  <a:cubicBezTo>
                    <a:pt x="282" y="84"/>
                    <a:pt x="283" y="83"/>
                    <a:pt x="284" y="83"/>
                  </a:cubicBezTo>
                  <a:cubicBezTo>
                    <a:pt x="286" y="82"/>
                    <a:pt x="287" y="82"/>
                    <a:pt x="288" y="81"/>
                  </a:cubicBezTo>
                  <a:cubicBezTo>
                    <a:pt x="289" y="80"/>
                    <a:pt x="290" y="80"/>
                    <a:pt x="291" y="79"/>
                  </a:cubicBezTo>
                  <a:cubicBezTo>
                    <a:pt x="293" y="78"/>
                    <a:pt x="293" y="77"/>
                    <a:pt x="294" y="77"/>
                  </a:cubicBezTo>
                  <a:cubicBezTo>
                    <a:pt x="296" y="77"/>
                    <a:pt x="296" y="77"/>
                    <a:pt x="296" y="77"/>
                  </a:cubicBezTo>
                  <a:lnTo>
                    <a:pt x="296" y="123"/>
                  </a:lnTo>
                  <a:close/>
                  <a:moveTo>
                    <a:pt x="340" y="100"/>
                  </a:moveTo>
                  <a:cubicBezTo>
                    <a:pt x="340" y="104"/>
                    <a:pt x="340" y="107"/>
                    <a:pt x="339" y="110"/>
                  </a:cubicBezTo>
                  <a:cubicBezTo>
                    <a:pt x="338" y="113"/>
                    <a:pt x="337" y="115"/>
                    <a:pt x="336" y="117"/>
                  </a:cubicBezTo>
                  <a:cubicBezTo>
                    <a:pt x="335" y="119"/>
                    <a:pt x="333" y="121"/>
                    <a:pt x="331" y="122"/>
                  </a:cubicBezTo>
                  <a:cubicBezTo>
                    <a:pt x="329" y="123"/>
                    <a:pt x="327" y="123"/>
                    <a:pt x="325" y="123"/>
                  </a:cubicBezTo>
                  <a:cubicBezTo>
                    <a:pt x="323" y="123"/>
                    <a:pt x="321" y="123"/>
                    <a:pt x="319" y="122"/>
                  </a:cubicBezTo>
                  <a:cubicBezTo>
                    <a:pt x="317" y="121"/>
                    <a:pt x="316" y="119"/>
                    <a:pt x="314" y="118"/>
                  </a:cubicBezTo>
                  <a:cubicBezTo>
                    <a:pt x="313" y="116"/>
                    <a:pt x="312" y="113"/>
                    <a:pt x="312" y="111"/>
                  </a:cubicBezTo>
                  <a:cubicBezTo>
                    <a:pt x="311" y="108"/>
                    <a:pt x="311" y="105"/>
                    <a:pt x="311" y="101"/>
                  </a:cubicBezTo>
                  <a:cubicBezTo>
                    <a:pt x="311" y="97"/>
                    <a:pt x="311" y="94"/>
                    <a:pt x="312" y="91"/>
                  </a:cubicBezTo>
                  <a:cubicBezTo>
                    <a:pt x="312" y="88"/>
                    <a:pt x="313" y="85"/>
                    <a:pt x="315" y="83"/>
                  </a:cubicBezTo>
                  <a:cubicBezTo>
                    <a:pt x="316" y="81"/>
                    <a:pt x="317" y="80"/>
                    <a:pt x="319" y="79"/>
                  </a:cubicBezTo>
                  <a:cubicBezTo>
                    <a:pt x="321" y="78"/>
                    <a:pt x="323" y="77"/>
                    <a:pt x="326" y="77"/>
                  </a:cubicBezTo>
                  <a:cubicBezTo>
                    <a:pt x="335" y="77"/>
                    <a:pt x="340" y="85"/>
                    <a:pt x="340" y="100"/>
                  </a:cubicBezTo>
                  <a:close/>
                  <a:moveTo>
                    <a:pt x="335" y="100"/>
                  </a:moveTo>
                  <a:cubicBezTo>
                    <a:pt x="335" y="88"/>
                    <a:pt x="332" y="81"/>
                    <a:pt x="326" y="81"/>
                  </a:cubicBezTo>
                  <a:cubicBezTo>
                    <a:pt x="319" y="81"/>
                    <a:pt x="316" y="88"/>
                    <a:pt x="316" y="101"/>
                  </a:cubicBezTo>
                  <a:cubicBezTo>
                    <a:pt x="316" y="113"/>
                    <a:pt x="319" y="119"/>
                    <a:pt x="325" y="119"/>
                  </a:cubicBezTo>
                  <a:cubicBezTo>
                    <a:pt x="332" y="119"/>
                    <a:pt x="335" y="113"/>
                    <a:pt x="335" y="100"/>
                  </a:cubicBezTo>
                  <a:close/>
                  <a:moveTo>
                    <a:pt x="374" y="100"/>
                  </a:moveTo>
                  <a:cubicBezTo>
                    <a:pt x="374" y="104"/>
                    <a:pt x="374" y="107"/>
                    <a:pt x="373" y="110"/>
                  </a:cubicBezTo>
                  <a:cubicBezTo>
                    <a:pt x="373" y="113"/>
                    <a:pt x="372" y="115"/>
                    <a:pt x="370" y="117"/>
                  </a:cubicBezTo>
                  <a:cubicBezTo>
                    <a:pt x="369" y="119"/>
                    <a:pt x="368" y="121"/>
                    <a:pt x="366" y="122"/>
                  </a:cubicBezTo>
                  <a:cubicBezTo>
                    <a:pt x="364" y="123"/>
                    <a:pt x="362" y="123"/>
                    <a:pt x="359" y="123"/>
                  </a:cubicBezTo>
                  <a:cubicBezTo>
                    <a:pt x="357" y="123"/>
                    <a:pt x="355" y="123"/>
                    <a:pt x="353" y="122"/>
                  </a:cubicBezTo>
                  <a:cubicBezTo>
                    <a:pt x="352" y="121"/>
                    <a:pt x="350" y="119"/>
                    <a:pt x="349" y="118"/>
                  </a:cubicBezTo>
                  <a:cubicBezTo>
                    <a:pt x="348" y="116"/>
                    <a:pt x="347" y="113"/>
                    <a:pt x="346" y="111"/>
                  </a:cubicBezTo>
                  <a:cubicBezTo>
                    <a:pt x="346" y="108"/>
                    <a:pt x="345" y="105"/>
                    <a:pt x="345" y="101"/>
                  </a:cubicBezTo>
                  <a:cubicBezTo>
                    <a:pt x="345" y="97"/>
                    <a:pt x="346" y="94"/>
                    <a:pt x="346" y="91"/>
                  </a:cubicBezTo>
                  <a:cubicBezTo>
                    <a:pt x="347" y="88"/>
                    <a:pt x="348" y="85"/>
                    <a:pt x="349" y="83"/>
                  </a:cubicBezTo>
                  <a:cubicBezTo>
                    <a:pt x="350" y="81"/>
                    <a:pt x="352" y="80"/>
                    <a:pt x="354" y="79"/>
                  </a:cubicBezTo>
                  <a:cubicBezTo>
                    <a:pt x="356" y="78"/>
                    <a:pt x="358" y="77"/>
                    <a:pt x="360" y="77"/>
                  </a:cubicBezTo>
                  <a:cubicBezTo>
                    <a:pt x="370" y="77"/>
                    <a:pt x="374" y="85"/>
                    <a:pt x="374" y="100"/>
                  </a:cubicBezTo>
                  <a:close/>
                  <a:moveTo>
                    <a:pt x="369" y="100"/>
                  </a:moveTo>
                  <a:cubicBezTo>
                    <a:pt x="369" y="88"/>
                    <a:pt x="366" y="81"/>
                    <a:pt x="360" y="81"/>
                  </a:cubicBezTo>
                  <a:cubicBezTo>
                    <a:pt x="354" y="81"/>
                    <a:pt x="350" y="88"/>
                    <a:pt x="350" y="101"/>
                  </a:cubicBezTo>
                  <a:cubicBezTo>
                    <a:pt x="350" y="113"/>
                    <a:pt x="354" y="119"/>
                    <a:pt x="360" y="119"/>
                  </a:cubicBezTo>
                  <a:cubicBezTo>
                    <a:pt x="366" y="119"/>
                    <a:pt x="369" y="113"/>
                    <a:pt x="369" y="100"/>
                  </a:cubicBezTo>
                  <a:close/>
                  <a:moveTo>
                    <a:pt x="400" y="123"/>
                  </a:moveTo>
                  <a:cubicBezTo>
                    <a:pt x="395" y="123"/>
                    <a:pt x="395" y="123"/>
                    <a:pt x="395" y="123"/>
                  </a:cubicBezTo>
                  <a:cubicBezTo>
                    <a:pt x="395" y="84"/>
                    <a:pt x="395" y="84"/>
                    <a:pt x="395" y="84"/>
                  </a:cubicBezTo>
                  <a:cubicBezTo>
                    <a:pt x="394" y="84"/>
                    <a:pt x="394" y="85"/>
                    <a:pt x="393" y="85"/>
                  </a:cubicBezTo>
                  <a:cubicBezTo>
                    <a:pt x="392" y="86"/>
                    <a:pt x="391" y="86"/>
                    <a:pt x="390" y="87"/>
                  </a:cubicBezTo>
                  <a:cubicBezTo>
                    <a:pt x="389" y="87"/>
                    <a:pt x="388" y="88"/>
                    <a:pt x="387" y="88"/>
                  </a:cubicBezTo>
                  <a:cubicBezTo>
                    <a:pt x="386" y="89"/>
                    <a:pt x="385" y="89"/>
                    <a:pt x="384" y="89"/>
                  </a:cubicBezTo>
                  <a:cubicBezTo>
                    <a:pt x="384" y="84"/>
                    <a:pt x="384" y="84"/>
                    <a:pt x="384" y="84"/>
                  </a:cubicBezTo>
                  <a:cubicBezTo>
                    <a:pt x="385" y="84"/>
                    <a:pt x="386" y="83"/>
                    <a:pt x="388" y="83"/>
                  </a:cubicBezTo>
                  <a:cubicBezTo>
                    <a:pt x="389" y="82"/>
                    <a:pt x="390" y="82"/>
                    <a:pt x="391" y="81"/>
                  </a:cubicBezTo>
                  <a:cubicBezTo>
                    <a:pt x="393" y="80"/>
                    <a:pt x="394" y="80"/>
                    <a:pt x="395" y="79"/>
                  </a:cubicBezTo>
                  <a:cubicBezTo>
                    <a:pt x="396" y="78"/>
                    <a:pt x="397" y="77"/>
                    <a:pt x="398" y="77"/>
                  </a:cubicBezTo>
                  <a:cubicBezTo>
                    <a:pt x="400" y="77"/>
                    <a:pt x="400" y="77"/>
                    <a:pt x="400" y="77"/>
                  </a:cubicBezTo>
                  <a:lnTo>
                    <a:pt x="400" y="123"/>
                  </a:lnTo>
                  <a:close/>
                  <a:moveTo>
                    <a:pt x="443" y="100"/>
                  </a:moveTo>
                  <a:cubicBezTo>
                    <a:pt x="443" y="104"/>
                    <a:pt x="443" y="107"/>
                    <a:pt x="442" y="110"/>
                  </a:cubicBezTo>
                  <a:cubicBezTo>
                    <a:pt x="442" y="113"/>
                    <a:pt x="441" y="115"/>
                    <a:pt x="439" y="117"/>
                  </a:cubicBezTo>
                  <a:cubicBezTo>
                    <a:pt x="438" y="119"/>
                    <a:pt x="437" y="121"/>
                    <a:pt x="435" y="122"/>
                  </a:cubicBezTo>
                  <a:cubicBezTo>
                    <a:pt x="433" y="123"/>
                    <a:pt x="431" y="123"/>
                    <a:pt x="428" y="123"/>
                  </a:cubicBezTo>
                  <a:cubicBezTo>
                    <a:pt x="426" y="123"/>
                    <a:pt x="424" y="123"/>
                    <a:pt x="422" y="122"/>
                  </a:cubicBezTo>
                  <a:cubicBezTo>
                    <a:pt x="421" y="121"/>
                    <a:pt x="419" y="119"/>
                    <a:pt x="418" y="118"/>
                  </a:cubicBezTo>
                  <a:cubicBezTo>
                    <a:pt x="417" y="116"/>
                    <a:pt x="416" y="113"/>
                    <a:pt x="415" y="111"/>
                  </a:cubicBezTo>
                  <a:cubicBezTo>
                    <a:pt x="415" y="108"/>
                    <a:pt x="414" y="105"/>
                    <a:pt x="414" y="101"/>
                  </a:cubicBezTo>
                  <a:cubicBezTo>
                    <a:pt x="414" y="97"/>
                    <a:pt x="415" y="94"/>
                    <a:pt x="415" y="91"/>
                  </a:cubicBezTo>
                  <a:cubicBezTo>
                    <a:pt x="416" y="88"/>
                    <a:pt x="417" y="85"/>
                    <a:pt x="418" y="83"/>
                  </a:cubicBezTo>
                  <a:cubicBezTo>
                    <a:pt x="419" y="81"/>
                    <a:pt x="421" y="80"/>
                    <a:pt x="423" y="79"/>
                  </a:cubicBezTo>
                  <a:cubicBezTo>
                    <a:pt x="425" y="78"/>
                    <a:pt x="427" y="77"/>
                    <a:pt x="429" y="77"/>
                  </a:cubicBezTo>
                  <a:cubicBezTo>
                    <a:pt x="439" y="77"/>
                    <a:pt x="443" y="85"/>
                    <a:pt x="443" y="100"/>
                  </a:cubicBezTo>
                  <a:close/>
                  <a:moveTo>
                    <a:pt x="438" y="100"/>
                  </a:moveTo>
                  <a:cubicBezTo>
                    <a:pt x="438" y="88"/>
                    <a:pt x="435" y="81"/>
                    <a:pt x="429" y="81"/>
                  </a:cubicBezTo>
                  <a:cubicBezTo>
                    <a:pt x="423" y="81"/>
                    <a:pt x="419" y="88"/>
                    <a:pt x="419" y="101"/>
                  </a:cubicBezTo>
                  <a:cubicBezTo>
                    <a:pt x="419" y="113"/>
                    <a:pt x="423" y="119"/>
                    <a:pt x="429" y="119"/>
                  </a:cubicBezTo>
                  <a:cubicBezTo>
                    <a:pt x="435" y="119"/>
                    <a:pt x="438" y="113"/>
                    <a:pt x="438" y="100"/>
                  </a:cubicBezTo>
                  <a:close/>
                  <a:moveTo>
                    <a:pt x="469" y="123"/>
                  </a:moveTo>
                  <a:cubicBezTo>
                    <a:pt x="464" y="123"/>
                    <a:pt x="464" y="123"/>
                    <a:pt x="464" y="123"/>
                  </a:cubicBezTo>
                  <a:cubicBezTo>
                    <a:pt x="464" y="84"/>
                    <a:pt x="464" y="84"/>
                    <a:pt x="464" y="84"/>
                  </a:cubicBezTo>
                  <a:cubicBezTo>
                    <a:pt x="463" y="84"/>
                    <a:pt x="463" y="85"/>
                    <a:pt x="462" y="85"/>
                  </a:cubicBezTo>
                  <a:cubicBezTo>
                    <a:pt x="461" y="86"/>
                    <a:pt x="460" y="86"/>
                    <a:pt x="459" y="87"/>
                  </a:cubicBezTo>
                  <a:cubicBezTo>
                    <a:pt x="458" y="87"/>
                    <a:pt x="457" y="88"/>
                    <a:pt x="456" y="88"/>
                  </a:cubicBezTo>
                  <a:cubicBezTo>
                    <a:pt x="455" y="89"/>
                    <a:pt x="454" y="89"/>
                    <a:pt x="453" y="89"/>
                  </a:cubicBezTo>
                  <a:cubicBezTo>
                    <a:pt x="453" y="84"/>
                    <a:pt x="453" y="84"/>
                    <a:pt x="453" y="84"/>
                  </a:cubicBezTo>
                  <a:cubicBezTo>
                    <a:pt x="454" y="84"/>
                    <a:pt x="455" y="83"/>
                    <a:pt x="457" y="83"/>
                  </a:cubicBezTo>
                  <a:cubicBezTo>
                    <a:pt x="458" y="82"/>
                    <a:pt x="459" y="82"/>
                    <a:pt x="460" y="81"/>
                  </a:cubicBezTo>
                  <a:cubicBezTo>
                    <a:pt x="462" y="80"/>
                    <a:pt x="463" y="80"/>
                    <a:pt x="464" y="79"/>
                  </a:cubicBezTo>
                  <a:cubicBezTo>
                    <a:pt x="465" y="78"/>
                    <a:pt x="466" y="77"/>
                    <a:pt x="467" y="77"/>
                  </a:cubicBezTo>
                  <a:cubicBezTo>
                    <a:pt x="469" y="77"/>
                    <a:pt x="469" y="77"/>
                    <a:pt x="469" y="77"/>
                  </a:cubicBezTo>
                  <a:lnTo>
                    <a:pt x="469" y="123"/>
                  </a:lnTo>
                  <a:close/>
                  <a:moveTo>
                    <a:pt x="503" y="123"/>
                  </a:moveTo>
                  <a:cubicBezTo>
                    <a:pt x="498" y="123"/>
                    <a:pt x="498" y="123"/>
                    <a:pt x="498" y="123"/>
                  </a:cubicBezTo>
                  <a:cubicBezTo>
                    <a:pt x="498" y="84"/>
                    <a:pt x="498" y="84"/>
                    <a:pt x="498" y="84"/>
                  </a:cubicBezTo>
                  <a:cubicBezTo>
                    <a:pt x="498" y="84"/>
                    <a:pt x="497" y="85"/>
                    <a:pt x="496" y="85"/>
                  </a:cubicBezTo>
                  <a:cubicBezTo>
                    <a:pt x="496" y="86"/>
                    <a:pt x="495" y="86"/>
                    <a:pt x="494" y="87"/>
                  </a:cubicBezTo>
                  <a:cubicBezTo>
                    <a:pt x="493" y="87"/>
                    <a:pt x="492" y="88"/>
                    <a:pt x="491" y="88"/>
                  </a:cubicBezTo>
                  <a:cubicBezTo>
                    <a:pt x="490" y="89"/>
                    <a:pt x="489" y="89"/>
                    <a:pt x="488" y="89"/>
                  </a:cubicBezTo>
                  <a:cubicBezTo>
                    <a:pt x="488" y="84"/>
                    <a:pt x="488" y="84"/>
                    <a:pt x="488" y="84"/>
                  </a:cubicBezTo>
                  <a:cubicBezTo>
                    <a:pt x="489" y="84"/>
                    <a:pt x="490" y="83"/>
                    <a:pt x="491" y="83"/>
                  </a:cubicBezTo>
                  <a:cubicBezTo>
                    <a:pt x="492" y="82"/>
                    <a:pt x="494" y="82"/>
                    <a:pt x="495" y="81"/>
                  </a:cubicBezTo>
                  <a:cubicBezTo>
                    <a:pt x="496" y="80"/>
                    <a:pt x="497" y="80"/>
                    <a:pt x="498" y="79"/>
                  </a:cubicBezTo>
                  <a:cubicBezTo>
                    <a:pt x="499" y="78"/>
                    <a:pt x="500" y="77"/>
                    <a:pt x="501" y="77"/>
                  </a:cubicBezTo>
                  <a:cubicBezTo>
                    <a:pt x="503" y="77"/>
                    <a:pt x="503" y="77"/>
                    <a:pt x="503" y="77"/>
                  </a:cubicBezTo>
                  <a:lnTo>
                    <a:pt x="503" y="123"/>
                  </a:lnTo>
                  <a:close/>
                  <a:moveTo>
                    <a:pt x="547" y="100"/>
                  </a:moveTo>
                  <a:cubicBezTo>
                    <a:pt x="547" y="104"/>
                    <a:pt x="547" y="107"/>
                    <a:pt x="546" y="110"/>
                  </a:cubicBezTo>
                  <a:cubicBezTo>
                    <a:pt x="545" y="113"/>
                    <a:pt x="544" y="115"/>
                    <a:pt x="543" y="117"/>
                  </a:cubicBezTo>
                  <a:cubicBezTo>
                    <a:pt x="542" y="119"/>
                    <a:pt x="540" y="121"/>
                    <a:pt x="538" y="122"/>
                  </a:cubicBezTo>
                  <a:cubicBezTo>
                    <a:pt x="536" y="123"/>
                    <a:pt x="534" y="123"/>
                    <a:pt x="532" y="123"/>
                  </a:cubicBezTo>
                  <a:cubicBezTo>
                    <a:pt x="530" y="123"/>
                    <a:pt x="528" y="123"/>
                    <a:pt x="526" y="122"/>
                  </a:cubicBezTo>
                  <a:cubicBezTo>
                    <a:pt x="524" y="121"/>
                    <a:pt x="523" y="119"/>
                    <a:pt x="521" y="118"/>
                  </a:cubicBezTo>
                  <a:cubicBezTo>
                    <a:pt x="520" y="116"/>
                    <a:pt x="519" y="113"/>
                    <a:pt x="519" y="111"/>
                  </a:cubicBezTo>
                  <a:cubicBezTo>
                    <a:pt x="518" y="108"/>
                    <a:pt x="518" y="105"/>
                    <a:pt x="518" y="101"/>
                  </a:cubicBezTo>
                  <a:cubicBezTo>
                    <a:pt x="518" y="97"/>
                    <a:pt x="518" y="94"/>
                    <a:pt x="519" y="91"/>
                  </a:cubicBezTo>
                  <a:cubicBezTo>
                    <a:pt x="519" y="88"/>
                    <a:pt x="520" y="85"/>
                    <a:pt x="522" y="83"/>
                  </a:cubicBezTo>
                  <a:cubicBezTo>
                    <a:pt x="523" y="81"/>
                    <a:pt x="524" y="80"/>
                    <a:pt x="526" y="79"/>
                  </a:cubicBezTo>
                  <a:cubicBezTo>
                    <a:pt x="528" y="78"/>
                    <a:pt x="530" y="77"/>
                    <a:pt x="533" y="77"/>
                  </a:cubicBezTo>
                  <a:cubicBezTo>
                    <a:pt x="542" y="77"/>
                    <a:pt x="547" y="85"/>
                    <a:pt x="547" y="100"/>
                  </a:cubicBezTo>
                  <a:close/>
                  <a:moveTo>
                    <a:pt x="542" y="100"/>
                  </a:moveTo>
                  <a:cubicBezTo>
                    <a:pt x="542" y="88"/>
                    <a:pt x="539" y="81"/>
                    <a:pt x="533" y="81"/>
                  </a:cubicBezTo>
                  <a:cubicBezTo>
                    <a:pt x="526" y="81"/>
                    <a:pt x="523" y="88"/>
                    <a:pt x="523" y="101"/>
                  </a:cubicBezTo>
                  <a:cubicBezTo>
                    <a:pt x="523" y="113"/>
                    <a:pt x="526" y="119"/>
                    <a:pt x="532" y="119"/>
                  </a:cubicBezTo>
                  <a:cubicBezTo>
                    <a:pt x="539" y="119"/>
                    <a:pt x="542" y="113"/>
                    <a:pt x="542" y="100"/>
                  </a:cubicBezTo>
                  <a:close/>
                  <a:moveTo>
                    <a:pt x="572" y="123"/>
                  </a:moveTo>
                  <a:cubicBezTo>
                    <a:pt x="567" y="123"/>
                    <a:pt x="567" y="123"/>
                    <a:pt x="567" y="123"/>
                  </a:cubicBezTo>
                  <a:cubicBezTo>
                    <a:pt x="567" y="84"/>
                    <a:pt x="567" y="84"/>
                    <a:pt x="567" y="84"/>
                  </a:cubicBezTo>
                  <a:cubicBezTo>
                    <a:pt x="567" y="84"/>
                    <a:pt x="566" y="85"/>
                    <a:pt x="565" y="85"/>
                  </a:cubicBezTo>
                  <a:cubicBezTo>
                    <a:pt x="564" y="86"/>
                    <a:pt x="564" y="86"/>
                    <a:pt x="563" y="87"/>
                  </a:cubicBezTo>
                  <a:cubicBezTo>
                    <a:pt x="562" y="87"/>
                    <a:pt x="561" y="88"/>
                    <a:pt x="560" y="88"/>
                  </a:cubicBezTo>
                  <a:cubicBezTo>
                    <a:pt x="559" y="89"/>
                    <a:pt x="558" y="89"/>
                    <a:pt x="557" y="89"/>
                  </a:cubicBezTo>
                  <a:cubicBezTo>
                    <a:pt x="557" y="84"/>
                    <a:pt x="557" y="84"/>
                    <a:pt x="557" y="84"/>
                  </a:cubicBezTo>
                  <a:cubicBezTo>
                    <a:pt x="558" y="84"/>
                    <a:pt x="559" y="83"/>
                    <a:pt x="560" y="83"/>
                  </a:cubicBezTo>
                  <a:cubicBezTo>
                    <a:pt x="561" y="82"/>
                    <a:pt x="563" y="82"/>
                    <a:pt x="564" y="81"/>
                  </a:cubicBezTo>
                  <a:cubicBezTo>
                    <a:pt x="565" y="80"/>
                    <a:pt x="566" y="80"/>
                    <a:pt x="567" y="79"/>
                  </a:cubicBezTo>
                  <a:cubicBezTo>
                    <a:pt x="568" y="78"/>
                    <a:pt x="569" y="77"/>
                    <a:pt x="570" y="77"/>
                  </a:cubicBezTo>
                  <a:cubicBezTo>
                    <a:pt x="572" y="77"/>
                    <a:pt x="572" y="77"/>
                    <a:pt x="572" y="77"/>
                  </a:cubicBezTo>
                  <a:lnTo>
                    <a:pt x="572" y="123"/>
                  </a:lnTo>
                  <a:close/>
                  <a:moveTo>
                    <a:pt x="616" y="100"/>
                  </a:moveTo>
                  <a:cubicBezTo>
                    <a:pt x="616" y="104"/>
                    <a:pt x="616" y="107"/>
                    <a:pt x="615" y="110"/>
                  </a:cubicBezTo>
                  <a:cubicBezTo>
                    <a:pt x="614" y="113"/>
                    <a:pt x="613" y="115"/>
                    <a:pt x="612" y="117"/>
                  </a:cubicBezTo>
                  <a:cubicBezTo>
                    <a:pt x="611" y="119"/>
                    <a:pt x="609" y="121"/>
                    <a:pt x="607" y="122"/>
                  </a:cubicBezTo>
                  <a:cubicBezTo>
                    <a:pt x="605" y="123"/>
                    <a:pt x="603" y="123"/>
                    <a:pt x="601" y="123"/>
                  </a:cubicBezTo>
                  <a:cubicBezTo>
                    <a:pt x="599" y="123"/>
                    <a:pt x="597" y="123"/>
                    <a:pt x="595" y="122"/>
                  </a:cubicBezTo>
                  <a:cubicBezTo>
                    <a:pt x="593" y="121"/>
                    <a:pt x="592" y="119"/>
                    <a:pt x="590" y="118"/>
                  </a:cubicBezTo>
                  <a:cubicBezTo>
                    <a:pt x="589" y="116"/>
                    <a:pt x="588" y="113"/>
                    <a:pt x="588" y="111"/>
                  </a:cubicBezTo>
                  <a:cubicBezTo>
                    <a:pt x="587" y="108"/>
                    <a:pt x="587" y="105"/>
                    <a:pt x="587" y="101"/>
                  </a:cubicBezTo>
                  <a:cubicBezTo>
                    <a:pt x="587" y="97"/>
                    <a:pt x="587" y="94"/>
                    <a:pt x="588" y="91"/>
                  </a:cubicBezTo>
                  <a:cubicBezTo>
                    <a:pt x="588" y="88"/>
                    <a:pt x="589" y="85"/>
                    <a:pt x="591" y="83"/>
                  </a:cubicBezTo>
                  <a:cubicBezTo>
                    <a:pt x="592" y="81"/>
                    <a:pt x="593" y="80"/>
                    <a:pt x="595" y="79"/>
                  </a:cubicBezTo>
                  <a:cubicBezTo>
                    <a:pt x="597" y="78"/>
                    <a:pt x="599" y="77"/>
                    <a:pt x="602" y="77"/>
                  </a:cubicBezTo>
                  <a:cubicBezTo>
                    <a:pt x="611" y="77"/>
                    <a:pt x="616" y="85"/>
                    <a:pt x="616" y="100"/>
                  </a:cubicBezTo>
                  <a:close/>
                  <a:moveTo>
                    <a:pt x="611" y="100"/>
                  </a:moveTo>
                  <a:cubicBezTo>
                    <a:pt x="611" y="88"/>
                    <a:pt x="608" y="81"/>
                    <a:pt x="602" y="81"/>
                  </a:cubicBezTo>
                  <a:cubicBezTo>
                    <a:pt x="595" y="81"/>
                    <a:pt x="592" y="88"/>
                    <a:pt x="592" y="101"/>
                  </a:cubicBezTo>
                  <a:cubicBezTo>
                    <a:pt x="592" y="113"/>
                    <a:pt x="595" y="119"/>
                    <a:pt x="601" y="119"/>
                  </a:cubicBezTo>
                  <a:cubicBezTo>
                    <a:pt x="608" y="119"/>
                    <a:pt x="611" y="113"/>
                    <a:pt x="611" y="100"/>
                  </a:cubicBezTo>
                  <a:close/>
                  <a:moveTo>
                    <a:pt x="650" y="100"/>
                  </a:moveTo>
                  <a:cubicBezTo>
                    <a:pt x="650" y="104"/>
                    <a:pt x="650" y="107"/>
                    <a:pt x="649" y="110"/>
                  </a:cubicBezTo>
                  <a:cubicBezTo>
                    <a:pt x="649" y="113"/>
                    <a:pt x="648" y="115"/>
                    <a:pt x="646" y="117"/>
                  </a:cubicBezTo>
                  <a:cubicBezTo>
                    <a:pt x="645" y="119"/>
                    <a:pt x="644" y="121"/>
                    <a:pt x="642" y="122"/>
                  </a:cubicBezTo>
                  <a:cubicBezTo>
                    <a:pt x="640" y="123"/>
                    <a:pt x="638" y="123"/>
                    <a:pt x="635" y="123"/>
                  </a:cubicBezTo>
                  <a:cubicBezTo>
                    <a:pt x="633" y="123"/>
                    <a:pt x="631" y="123"/>
                    <a:pt x="629" y="122"/>
                  </a:cubicBezTo>
                  <a:cubicBezTo>
                    <a:pt x="628" y="121"/>
                    <a:pt x="626" y="119"/>
                    <a:pt x="625" y="118"/>
                  </a:cubicBezTo>
                  <a:cubicBezTo>
                    <a:pt x="624" y="116"/>
                    <a:pt x="623" y="113"/>
                    <a:pt x="622" y="111"/>
                  </a:cubicBezTo>
                  <a:cubicBezTo>
                    <a:pt x="621" y="108"/>
                    <a:pt x="621" y="105"/>
                    <a:pt x="621" y="101"/>
                  </a:cubicBezTo>
                  <a:cubicBezTo>
                    <a:pt x="621" y="97"/>
                    <a:pt x="621" y="94"/>
                    <a:pt x="622" y="91"/>
                  </a:cubicBezTo>
                  <a:cubicBezTo>
                    <a:pt x="623" y="88"/>
                    <a:pt x="624" y="85"/>
                    <a:pt x="625" y="83"/>
                  </a:cubicBezTo>
                  <a:cubicBezTo>
                    <a:pt x="626" y="81"/>
                    <a:pt x="628" y="80"/>
                    <a:pt x="630" y="79"/>
                  </a:cubicBezTo>
                  <a:cubicBezTo>
                    <a:pt x="632" y="78"/>
                    <a:pt x="634" y="77"/>
                    <a:pt x="636" y="77"/>
                  </a:cubicBezTo>
                  <a:cubicBezTo>
                    <a:pt x="646" y="77"/>
                    <a:pt x="650" y="85"/>
                    <a:pt x="650" y="100"/>
                  </a:cubicBezTo>
                  <a:close/>
                  <a:moveTo>
                    <a:pt x="645" y="100"/>
                  </a:moveTo>
                  <a:cubicBezTo>
                    <a:pt x="645" y="88"/>
                    <a:pt x="642" y="81"/>
                    <a:pt x="636" y="81"/>
                  </a:cubicBezTo>
                  <a:cubicBezTo>
                    <a:pt x="630" y="81"/>
                    <a:pt x="626" y="88"/>
                    <a:pt x="626" y="101"/>
                  </a:cubicBezTo>
                  <a:cubicBezTo>
                    <a:pt x="626" y="113"/>
                    <a:pt x="630" y="119"/>
                    <a:pt x="636" y="119"/>
                  </a:cubicBezTo>
                  <a:cubicBezTo>
                    <a:pt x="642" y="119"/>
                    <a:pt x="645" y="113"/>
                    <a:pt x="645" y="100"/>
                  </a:cubicBezTo>
                  <a:close/>
                  <a:moveTo>
                    <a:pt x="676" y="123"/>
                  </a:moveTo>
                  <a:cubicBezTo>
                    <a:pt x="670" y="123"/>
                    <a:pt x="670" y="123"/>
                    <a:pt x="670" y="123"/>
                  </a:cubicBezTo>
                  <a:cubicBezTo>
                    <a:pt x="670" y="84"/>
                    <a:pt x="670" y="84"/>
                    <a:pt x="670" y="84"/>
                  </a:cubicBezTo>
                  <a:cubicBezTo>
                    <a:pt x="670" y="84"/>
                    <a:pt x="669" y="85"/>
                    <a:pt x="669" y="85"/>
                  </a:cubicBezTo>
                  <a:cubicBezTo>
                    <a:pt x="668" y="86"/>
                    <a:pt x="667" y="86"/>
                    <a:pt x="666" y="87"/>
                  </a:cubicBezTo>
                  <a:cubicBezTo>
                    <a:pt x="665" y="87"/>
                    <a:pt x="664" y="88"/>
                    <a:pt x="663" y="88"/>
                  </a:cubicBezTo>
                  <a:cubicBezTo>
                    <a:pt x="662" y="89"/>
                    <a:pt x="661" y="89"/>
                    <a:pt x="660" y="89"/>
                  </a:cubicBezTo>
                  <a:cubicBezTo>
                    <a:pt x="660" y="84"/>
                    <a:pt x="660" y="84"/>
                    <a:pt x="660" y="84"/>
                  </a:cubicBezTo>
                  <a:cubicBezTo>
                    <a:pt x="661" y="84"/>
                    <a:pt x="662" y="83"/>
                    <a:pt x="664" y="83"/>
                  </a:cubicBezTo>
                  <a:cubicBezTo>
                    <a:pt x="665" y="82"/>
                    <a:pt x="666" y="82"/>
                    <a:pt x="667" y="81"/>
                  </a:cubicBezTo>
                  <a:cubicBezTo>
                    <a:pt x="669" y="80"/>
                    <a:pt x="670" y="80"/>
                    <a:pt x="671" y="79"/>
                  </a:cubicBezTo>
                  <a:cubicBezTo>
                    <a:pt x="672" y="78"/>
                    <a:pt x="673" y="77"/>
                    <a:pt x="674" y="77"/>
                  </a:cubicBezTo>
                  <a:cubicBezTo>
                    <a:pt x="676" y="77"/>
                    <a:pt x="676" y="77"/>
                    <a:pt x="676" y="77"/>
                  </a:cubicBezTo>
                  <a:lnTo>
                    <a:pt x="676" y="123"/>
                  </a:lnTo>
                  <a:close/>
                  <a:moveTo>
                    <a:pt x="719" y="100"/>
                  </a:moveTo>
                  <a:cubicBezTo>
                    <a:pt x="719" y="104"/>
                    <a:pt x="719" y="107"/>
                    <a:pt x="718" y="110"/>
                  </a:cubicBezTo>
                  <a:cubicBezTo>
                    <a:pt x="718" y="113"/>
                    <a:pt x="717" y="115"/>
                    <a:pt x="715" y="117"/>
                  </a:cubicBezTo>
                  <a:cubicBezTo>
                    <a:pt x="714" y="119"/>
                    <a:pt x="713" y="121"/>
                    <a:pt x="711" y="122"/>
                  </a:cubicBezTo>
                  <a:cubicBezTo>
                    <a:pt x="709" y="123"/>
                    <a:pt x="707" y="123"/>
                    <a:pt x="704" y="123"/>
                  </a:cubicBezTo>
                  <a:cubicBezTo>
                    <a:pt x="702" y="123"/>
                    <a:pt x="700" y="123"/>
                    <a:pt x="698" y="122"/>
                  </a:cubicBezTo>
                  <a:cubicBezTo>
                    <a:pt x="697" y="121"/>
                    <a:pt x="695" y="119"/>
                    <a:pt x="694" y="118"/>
                  </a:cubicBezTo>
                  <a:cubicBezTo>
                    <a:pt x="693" y="116"/>
                    <a:pt x="692" y="113"/>
                    <a:pt x="691" y="111"/>
                  </a:cubicBezTo>
                  <a:cubicBezTo>
                    <a:pt x="690" y="108"/>
                    <a:pt x="690" y="105"/>
                    <a:pt x="690" y="101"/>
                  </a:cubicBezTo>
                  <a:cubicBezTo>
                    <a:pt x="690" y="97"/>
                    <a:pt x="690" y="94"/>
                    <a:pt x="691" y="91"/>
                  </a:cubicBezTo>
                  <a:cubicBezTo>
                    <a:pt x="692" y="88"/>
                    <a:pt x="693" y="85"/>
                    <a:pt x="694" y="83"/>
                  </a:cubicBezTo>
                  <a:cubicBezTo>
                    <a:pt x="695" y="81"/>
                    <a:pt x="697" y="80"/>
                    <a:pt x="699" y="79"/>
                  </a:cubicBezTo>
                  <a:cubicBezTo>
                    <a:pt x="701" y="78"/>
                    <a:pt x="703" y="77"/>
                    <a:pt x="705" y="77"/>
                  </a:cubicBezTo>
                  <a:cubicBezTo>
                    <a:pt x="715" y="77"/>
                    <a:pt x="719" y="85"/>
                    <a:pt x="719" y="100"/>
                  </a:cubicBezTo>
                  <a:close/>
                  <a:moveTo>
                    <a:pt x="714" y="100"/>
                  </a:moveTo>
                  <a:cubicBezTo>
                    <a:pt x="714" y="88"/>
                    <a:pt x="711" y="81"/>
                    <a:pt x="705" y="81"/>
                  </a:cubicBezTo>
                  <a:cubicBezTo>
                    <a:pt x="699" y="81"/>
                    <a:pt x="695" y="88"/>
                    <a:pt x="695" y="101"/>
                  </a:cubicBezTo>
                  <a:cubicBezTo>
                    <a:pt x="695" y="113"/>
                    <a:pt x="699" y="119"/>
                    <a:pt x="705" y="119"/>
                  </a:cubicBezTo>
                  <a:cubicBezTo>
                    <a:pt x="711" y="119"/>
                    <a:pt x="714" y="113"/>
                    <a:pt x="714" y="100"/>
                  </a:cubicBezTo>
                  <a:close/>
                  <a:moveTo>
                    <a:pt x="20" y="199"/>
                  </a:moveTo>
                  <a:cubicBezTo>
                    <a:pt x="15" y="199"/>
                    <a:pt x="15" y="199"/>
                    <a:pt x="15" y="199"/>
                  </a:cubicBezTo>
                  <a:cubicBezTo>
                    <a:pt x="15" y="161"/>
                    <a:pt x="15" y="161"/>
                    <a:pt x="15" y="161"/>
                  </a:cubicBezTo>
                  <a:cubicBezTo>
                    <a:pt x="15" y="161"/>
                    <a:pt x="14" y="161"/>
                    <a:pt x="13" y="162"/>
                  </a:cubicBezTo>
                  <a:cubicBezTo>
                    <a:pt x="13" y="162"/>
                    <a:pt x="12" y="163"/>
                    <a:pt x="11" y="163"/>
                  </a:cubicBezTo>
                  <a:cubicBezTo>
                    <a:pt x="10" y="164"/>
                    <a:pt x="9" y="164"/>
                    <a:pt x="8" y="165"/>
                  </a:cubicBezTo>
                  <a:cubicBezTo>
                    <a:pt x="7" y="165"/>
                    <a:pt x="6" y="166"/>
                    <a:pt x="5" y="166"/>
                  </a:cubicBezTo>
                  <a:cubicBezTo>
                    <a:pt x="5" y="161"/>
                    <a:pt x="5" y="161"/>
                    <a:pt x="5" y="161"/>
                  </a:cubicBezTo>
                  <a:cubicBezTo>
                    <a:pt x="6" y="160"/>
                    <a:pt x="7" y="160"/>
                    <a:pt x="8" y="159"/>
                  </a:cubicBezTo>
                  <a:cubicBezTo>
                    <a:pt x="10" y="159"/>
                    <a:pt x="11" y="158"/>
                    <a:pt x="12" y="158"/>
                  </a:cubicBezTo>
                  <a:cubicBezTo>
                    <a:pt x="13" y="157"/>
                    <a:pt x="14" y="156"/>
                    <a:pt x="15" y="156"/>
                  </a:cubicBezTo>
                  <a:cubicBezTo>
                    <a:pt x="17" y="155"/>
                    <a:pt x="18" y="154"/>
                    <a:pt x="18" y="154"/>
                  </a:cubicBezTo>
                  <a:cubicBezTo>
                    <a:pt x="20" y="154"/>
                    <a:pt x="20" y="154"/>
                    <a:pt x="20" y="154"/>
                  </a:cubicBezTo>
                  <a:lnTo>
                    <a:pt x="20" y="199"/>
                  </a:lnTo>
                  <a:close/>
                  <a:moveTo>
                    <a:pt x="64" y="177"/>
                  </a:moveTo>
                  <a:cubicBezTo>
                    <a:pt x="64" y="180"/>
                    <a:pt x="64" y="184"/>
                    <a:pt x="63" y="187"/>
                  </a:cubicBezTo>
                  <a:cubicBezTo>
                    <a:pt x="62" y="190"/>
                    <a:pt x="61" y="192"/>
                    <a:pt x="60" y="194"/>
                  </a:cubicBezTo>
                  <a:cubicBezTo>
                    <a:pt x="59" y="196"/>
                    <a:pt x="57" y="198"/>
                    <a:pt x="55" y="199"/>
                  </a:cubicBezTo>
                  <a:cubicBezTo>
                    <a:pt x="53" y="200"/>
                    <a:pt x="51" y="200"/>
                    <a:pt x="49" y="200"/>
                  </a:cubicBezTo>
                  <a:cubicBezTo>
                    <a:pt x="47" y="200"/>
                    <a:pt x="45" y="200"/>
                    <a:pt x="43" y="199"/>
                  </a:cubicBezTo>
                  <a:cubicBezTo>
                    <a:pt x="41" y="198"/>
                    <a:pt x="40" y="196"/>
                    <a:pt x="38" y="194"/>
                  </a:cubicBezTo>
                  <a:cubicBezTo>
                    <a:pt x="37" y="192"/>
                    <a:pt x="36" y="190"/>
                    <a:pt x="36" y="187"/>
                  </a:cubicBezTo>
                  <a:cubicBezTo>
                    <a:pt x="35" y="185"/>
                    <a:pt x="35" y="181"/>
                    <a:pt x="35" y="178"/>
                  </a:cubicBezTo>
                  <a:cubicBezTo>
                    <a:pt x="35" y="174"/>
                    <a:pt x="35" y="170"/>
                    <a:pt x="36" y="167"/>
                  </a:cubicBezTo>
                  <a:cubicBezTo>
                    <a:pt x="36" y="164"/>
                    <a:pt x="37" y="162"/>
                    <a:pt x="39" y="160"/>
                  </a:cubicBezTo>
                  <a:cubicBezTo>
                    <a:pt x="40" y="158"/>
                    <a:pt x="42" y="156"/>
                    <a:pt x="43" y="155"/>
                  </a:cubicBezTo>
                  <a:cubicBezTo>
                    <a:pt x="45" y="154"/>
                    <a:pt x="47" y="154"/>
                    <a:pt x="50" y="154"/>
                  </a:cubicBezTo>
                  <a:cubicBezTo>
                    <a:pt x="59" y="154"/>
                    <a:pt x="64" y="161"/>
                    <a:pt x="64" y="177"/>
                  </a:cubicBezTo>
                  <a:close/>
                  <a:moveTo>
                    <a:pt x="59" y="177"/>
                  </a:moveTo>
                  <a:cubicBezTo>
                    <a:pt x="59" y="164"/>
                    <a:pt x="56" y="158"/>
                    <a:pt x="50" y="158"/>
                  </a:cubicBezTo>
                  <a:cubicBezTo>
                    <a:pt x="43" y="158"/>
                    <a:pt x="40" y="165"/>
                    <a:pt x="40" y="178"/>
                  </a:cubicBezTo>
                  <a:cubicBezTo>
                    <a:pt x="40" y="190"/>
                    <a:pt x="43" y="196"/>
                    <a:pt x="49" y="196"/>
                  </a:cubicBezTo>
                  <a:cubicBezTo>
                    <a:pt x="56" y="196"/>
                    <a:pt x="59" y="190"/>
                    <a:pt x="59" y="177"/>
                  </a:cubicBezTo>
                  <a:close/>
                  <a:moveTo>
                    <a:pt x="89" y="199"/>
                  </a:moveTo>
                  <a:cubicBezTo>
                    <a:pt x="84" y="199"/>
                    <a:pt x="84" y="199"/>
                    <a:pt x="84" y="199"/>
                  </a:cubicBezTo>
                  <a:cubicBezTo>
                    <a:pt x="84" y="161"/>
                    <a:pt x="84" y="161"/>
                    <a:pt x="84" y="161"/>
                  </a:cubicBezTo>
                  <a:cubicBezTo>
                    <a:pt x="84" y="161"/>
                    <a:pt x="83" y="161"/>
                    <a:pt x="82" y="162"/>
                  </a:cubicBezTo>
                  <a:cubicBezTo>
                    <a:pt x="82" y="162"/>
                    <a:pt x="81" y="163"/>
                    <a:pt x="80" y="163"/>
                  </a:cubicBezTo>
                  <a:cubicBezTo>
                    <a:pt x="79" y="164"/>
                    <a:pt x="78" y="164"/>
                    <a:pt x="77" y="165"/>
                  </a:cubicBezTo>
                  <a:cubicBezTo>
                    <a:pt x="76" y="165"/>
                    <a:pt x="75" y="166"/>
                    <a:pt x="74" y="166"/>
                  </a:cubicBezTo>
                  <a:cubicBezTo>
                    <a:pt x="74" y="161"/>
                    <a:pt x="74" y="161"/>
                    <a:pt x="74" y="161"/>
                  </a:cubicBezTo>
                  <a:cubicBezTo>
                    <a:pt x="75" y="160"/>
                    <a:pt x="76" y="160"/>
                    <a:pt x="77" y="159"/>
                  </a:cubicBezTo>
                  <a:cubicBezTo>
                    <a:pt x="79" y="159"/>
                    <a:pt x="80" y="158"/>
                    <a:pt x="81" y="158"/>
                  </a:cubicBezTo>
                  <a:cubicBezTo>
                    <a:pt x="82" y="157"/>
                    <a:pt x="83" y="156"/>
                    <a:pt x="84" y="156"/>
                  </a:cubicBezTo>
                  <a:cubicBezTo>
                    <a:pt x="86" y="155"/>
                    <a:pt x="86" y="154"/>
                    <a:pt x="87" y="154"/>
                  </a:cubicBezTo>
                  <a:cubicBezTo>
                    <a:pt x="89" y="154"/>
                    <a:pt x="89" y="154"/>
                    <a:pt x="89" y="154"/>
                  </a:cubicBezTo>
                  <a:lnTo>
                    <a:pt x="89" y="199"/>
                  </a:lnTo>
                  <a:close/>
                  <a:moveTo>
                    <a:pt x="133" y="177"/>
                  </a:moveTo>
                  <a:cubicBezTo>
                    <a:pt x="133" y="180"/>
                    <a:pt x="133" y="184"/>
                    <a:pt x="132" y="187"/>
                  </a:cubicBezTo>
                  <a:cubicBezTo>
                    <a:pt x="131" y="190"/>
                    <a:pt x="130" y="192"/>
                    <a:pt x="129" y="194"/>
                  </a:cubicBezTo>
                  <a:cubicBezTo>
                    <a:pt x="128" y="196"/>
                    <a:pt x="126" y="198"/>
                    <a:pt x="124" y="199"/>
                  </a:cubicBezTo>
                  <a:cubicBezTo>
                    <a:pt x="122" y="200"/>
                    <a:pt x="120" y="200"/>
                    <a:pt x="118" y="200"/>
                  </a:cubicBezTo>
                  <a:cubicBezTo>
                    <a:pt x="116" y="200"/>
                    <a:pt x="114" y="200"/>
                    <a:pt x="112" y="199"/>
                  </a:cubicBezTo>
                  <a:cubicBezTo>
                    <a:pt x="110" y="198"/>
                    <a:pt x="109" y="196"/>
                    <a:pt x="107" y="194"/>
                  </a:cubicBezTo>
                  <a:cubicBezTo>
                    <a:pt x="106" y="192"/>
                    <a:pt x="105" y="190"/>
                    <a:pt x="105" y="187"/>
                  </a:cubicBezTo>
                  <a:cubicBezTo>
                    <a:pt x="104" y="185"/>
                    <a:pt x="104" y="181"/>
                    <a:pt x="104" y="178"/>
                  </a:cubicBezTo>
                  <a:cubicBezTo>
                    <a:pt x="104" y="174"/>
                    <a:pt x="104" y="170"/>
                    <a:pt x="105" y="167"/>
                  </a:cubicBezTo>
                  <a:cubicBezTo>
                    <a:pt x="105" y="164"/>
                    <a:pt x="106" y="162"/>
                    <a:pt x="108" y="160"/>
                  </a:cubicBezTo>
                  <a:cubicBezTo>
                    <a:pt x="109" y="158"/>
                    <a:pt x="110" y="156"/>
                    <a:pt x="112" y="155"/>
                  </a:cubicBezTo>
                  <a:cubicBezTo>
                    <a:pt x="114" y="154"/>
                    <a:pt x="116" y="154"/>
                    <a:pt x="119" y="154"/>
                  </a:cubicBezTo>
                  <a:cubicBezTo>
                    <a:pt x="128" y="154"/>
                    <a:pt x="133" y="161"/>
                    <a:pt x="133" y="177"/>
                  </a:cubicBezTo>
                  <a:close/>
                  <a:moveTo>
                    <a:pt x="128" y="177"/>
                  </a:moveTo>
                  <a:cubicBezTo>
                    <a:pt x="128" y="164"/>
                    <a:pt x="125" y="158"/>
                    <a:pt x="119" y="158"/>
                  </a:cubicBezTo>
                  <a:cubicBezTo>
                    <a:pt x="112" y="158"/>
                    <a:pt x="109" y="165"/>
                    <a:pt x="109" y="178"/>
                  </a:cubicBezTo>
                  <a:cubicBezTo>
                    <a:pt x="109" y="190"/>
                    <a:pt x="112" y="196"/>
                    <a:pt x="118" y="196"/>
                  </a:cubicBezTo>
                  <a:cubicBezTo>
                    <a:pt x="125" y="196"/>
                    <a:pt x="128" y="190"/>
                    <a:pt x="128" y="177"/>
                  </a:cubicBezTo>
                  <a:close/>
                  <a:moveTo>
                    <a:pt x="158" y="199"/>
                  </a:moveTo>
                  <a:cubicBezTo>
                    <a:pt x="153" y="199"/>
                    <a:pt x="153" y="199"/>
                    <a:pt x="153" y="199"/>
                  </a:cubicBezTo>
                  <a:cubicBezTo>
                    <a:pt x="153" y="161"/>
                    <a:pt x="153" y="161"/>
                    <a:pt x="153" y="161"/>
                  </a:cubicBezTo>
                  <a:cubicBezTo>
                    <a:pt x="153" y="161"/>
                    <a:pt x="152" y="161"/>
                    <a:pt x="151" y="162"/>
                  </a:cubicBezTo>
                  <a:cubicBezTo>
                    <a:pt x="151" y="162"/>
                    <a:pt x="150" y="163"/>
                    <a:pt x="149" y="163"/>
                  </a:cubicBezTo>
                  <a:cubicBezTo>
                    <a:pt x="148" y="164"/>
                    <a:pt x="147" y="164"/>
                    <a:pt x="146" y="165"/>
                  </a:cubicBezTo>
                  <a:cubicBezTo>
                    <a:pt x="145" y="165"/>
                    <a:pt x="144" y="166"/>
                    <a:pt x="143" y="166"/>
                  </a:cubicBezTo>
                  <a:cubicBezTo>
                    <a:pt x="143" y="161"/>
                    <a:pt x="143" y="161"/>
                    <a:pt x="143" y="161"/>
                  </a:cubicBezTo>
                  <a:cubicBezTo>
                    <a:pt x="144" y="160"/>
                    <a:pt x="145" y="160"/>
                    <a:pt x="146" y="159"/>
                  </a:cubicBezTo>
                  <a:cubicBezTo>
                    <a:pt x="148" y="159"/>
                    <a:pt x="149" y="158"/>
                    <a:pt x="150" y="158"/>
                  </a:cubicBezTo>
                  <a:cubicBezTo>
                    <a:pt x="151" y="157"/>
                    <a:pt x="152" y="156"/>
                    <a:pt x="153" y="156"/>
                  </a:cubicBezTo>
                  <a:cubicBezTo>
                    <a:pt x="155" y="155"/>
                    <a:pt x="155" y="154"/>
                    <a:pt x="156" y="154"/>
                  </a:cubicBezTo>
                  <a:cubicBezTo>
                    <a:pt x="158" y="154"/>
                    <a:pt x="158" y="154"/>
                    <a:pt x="158" y="154"/>
                  </a:cubicBezTo>
                  <a:lnTo>
                    <a:pt x="158" y="199"/>
                  </a:lnTo>
                  <a:close/>
                  <a:moveTo>
                    <a:pt x="202" y="177"/>
                  </a:moveTo>
                  <a:cubicBezTo>
                    <a:pt x="202" y="180"/>
                    <a:pt x="202" y="184"/>
                    <a:pt x="201" y="187"/>
                  </a:cubicBezTo>
                  <a:cubicBezTo>
                    <a:pt x="200" y="190"/>
                    <a:pt x="199" y="192"/>
                    <a:pt x="198" y="194"/>
                  </a:cubicBezTo>
                  <a:cubicBezTo>
                    <a:pt x="197" y="196"/>
                    <a:pt x="195" y="198"/>
                    <a:pt x="193" y="199"/>
                  </a:cubicBezTo>
                  <a:cubicBezTo>
                    <a:pt x="191" y="200"/>
                    <a:pt x="189" y="200"/>
                    <a:pt x="187" y="200"/>
                  </a:cubicBezTo>
                  <a:cubicBezTo>
                    <a:pt x="185" y="200"/>
                    <a:pt x="183" y="200"/>
                    <a:pt x="181" y="199"/>
                  </a:cubicBezTo>
                  <a:cubicBezTo>
                    <a:pt x="179" y="198"/>
                    <a:pt x="178" y="196"/>
                    <a:pt x="176" y="194"/>
                  </a:cubicBezTo>
                  <a:cubicBezTo>
                    <a:pt x="175" y="192"/>
                    <a:pt x="174" y="190"/>
                    <a:pt x="174" y="187"/>
                  </a:cubicBezTo>
                  <a:cubicBezTo>
                    <a:pt x="173" y="185"/>
                    <a:pt x="173" y="181"/>
                    <a:pt x="173" y="178"/>
                  </a:cubicBezTo>
                  <a:cubicBezTo>
                    <a:pt x="173" y="174"/>
                    <a:pt x="173" y="170"/>
                    <a:pt x="174" y="167"/>
                  </a:cubicBezTo>
                  <a:cubicBezTo>
                    <a:pt x="174" y="164"/>
                    <a:pt x="175" y="162"/>
                    <a:pt x="177" y="160"/>
                  </a:cubicBezTo>
                  <a:cubicBezTo>
                    <a:pt x="178" y="158"/>
                    <a:pt x="179" y="156"/>
                    <a:pt x="181" y="155"/>
                  </a:cubicBezTo>
                  <a:cubicBezTo>
                    <a:pt x="183" y="154"/>
                    <a:pt x="185" y="154"/>
                    <a:pt x="188" y="154"/>
                  </a:cubicBezTo>
                  <a:cubicBezTo>
                    <a:pt x="197" y="154"/>
                    <a:pt x="202" y="161"/>
                    <a:pt x="202" y="177"/>
                  </a:cubicBezTo>
                  <a:close/>
                  <a:moveTo>
                    <a:pt x="197" y="177"/>
                  </a:moveTo>
                  <a:cubicBezTo>
                    <a:pt x="197" y="164"/>
                    <a:pt x="194" y="158"/>
                    <a:pt x="188" y="158"/>
                  </a:cubicBezTo>
                  <a:cubicBezTo>
                    <a:pt x="181" y="158"/>
                    <a:pt x="178" y="165"/>
                    <a:pt x="178" y="178"/>
                  </a:cubicBezTo>
                  <a:cubicBezTo>
                    <a:pt x="178" y="190"/>
                    <a:pt x="181" y="196"/>
                    <a:pt x="187" y="196"/>
                  </a:cubicBezTo>
                  <a:cubicBezTo>
                    <a:pt x="194" y="196"/>
                    <a:pt x="197" y="190"/>
                    <a:pt x="197" y="177"/>
                  </a:cubicBezTo>
                  <a:close/>
                  <a:moveTo>
                    <a:pt x="236" y="177"/>
                  </a:moveTo>
                  <a:cubicBezTo>
                    <a:pt x="236" y="180"/>
                    <a:pt x="236" y="184"/>
                    <a:pt x="235" y="187"/>
                  </a:cubicBezTo>
                  <a:cubicBezTo>
                    <a:pt x="235" y="190"/>
                    <a:pt x="234" y="192"/>
                    <a:pt x="232" y="194"/>
                  </a:cubicBezTo>
                  <a:cubicBezTo>
                    <a:pt x="231" y="196"/>
                    <a:pt x="230" y="198"/>
                    <a:pt x="228" y="199"/>
                  </a:cubicBezTo>
                  <a:cubicBezTo>
                    <a:pt x="226" y="200"/>
                    <a:pt x="224" y="200"/>
                    <a:pt x="221" y="200"/>
                  </a:cubicBezTo>
                  <a:cubicBezTo>
                    <a:pt x="219" y="200"/>
                    <a:pt x="217" y="200"/>
                    <a:pt x="215" y="199"/>
                  </a:cubicBezTo>
                  <a:cubicBezTo>
                    <a:pt x="214" y="198"/>
                    <a:pt x="212" y="196"/>
                    <a:pt x="211" y="194"/>
                  </a:cubicBezTo>
                  <a:cubicBezTo>
                    <a:pt x="210" y="192"/>
                    <a:pt x="209" y="190"/>
                    <a:pt x="208" y="187"/>
                  </a:cubicBezTo>
                  <a:cubicBezTo>
                    <a:pt x="208" y="185"/>
                    <a:pt x="207" y="181"/>
                    <a:pt x="207" y="178"/>
                  </a:cubicBezTo>
                  <a:cubicBezTo>
                    <a:pt x="207" y="174"/>
                    <a:pt x="208" y="170"/>
                    <a:pt x="208" y="167"/>
                  </a:cubicBezTo>
                  <a:cubicBezTo>
                    <a:pt x="209" y="164"/>
                    <a:pt x="210" y="162"/>
                    <a:pt x="211" y="160"/>
                  </a:cubicBezTo>
                  <a:cubicBezTo>
                    <a:pt x="212" y="158"/>
                    <a:pt x="214" y="156"/>
                    <a:pt x="216" y="155"/>
                  </a:cubicBezTo>
                  <a:cubicBezTo>
                    <a:pt x="218" y="154"/>
                    <a:pt x="220" y="154"/>
                    <a:pt x="222" y="154"/>
                  </a:cubicBezTo>
                  <a:cubicBezTo>
                    <a:pt x="232" y="154"/>
                    <a:pt x="236" y="161"/>
                    <a:pt x="236" y="177"/>
                  </a:cubicBezTo>
                  <a:close/>
                  <a:moveTo>
                    <a:pt x="231" y="177"/>
                  </a:moveTo>
                  <a:cubicBezTo>
                    <a:pt x="231" y="164"/>
                    <a:pt x="228" y="158"/>
                    <a:pt x="222" y="158"/>
                  </a:cubicBezTo>
                  <a:cubicBezTo>
                    <a:pt x="216" y="158"/>
                    <a:pt x="212" y="165"/>
                    <a:pt x="212" y="178"/>
                  </a:cubicBezTo>
                  <a:cubicBezTo>
                    <a:pt x="212" y="190"/>
                    <a:pt x="216" y="196"/>
                    <a:pt x="222" y="196"/>
                  </a:cubicBezTo>
                  <a:cubicBezTo>
                    <a:pt x="228" y="196"/>
                    <a:pt x="231" y="190"/>
                    <a:pt x="231" y="177"/>
                  </a:cubicBezTo>
                  <a:close/>
                  <a:moveTo>
                    <a:pt x="262" y="199"/>
                  </a:moveTo>
                  <a:cubicBezTo>
                    <a:pt x="257" y="199"/>
                    <a:pt x="257" y="199"/>
                    <a:pt x="257" y="199"/>
                  </a:cubicBezTo>
                  <a:cubicBezTo>
                    <a:pt x="257" y="161"/>
                    <a:pt x="257" y="161"/>
                    <a:pt x="257" y="161"/>
                  </a:cubicBezTo>
                  <a:cubicBezTo>
                    <a:pt x="256" y="161"/>
                    <a:pt x="256" y="161"/>
                    <a:pt x="255" y="162"/>
                  </a:cubicBezTo>
                  <a:cubicBezTo>
                    <a:pt x="254" y="162"/>
                    <a:pt x="253" y="163"/>
                    <a:pt x="252" y="163"/>
                  </a:cubicBezTo>
                  <a:cubicBezTo>
                    <a:pt x="251" y="164"/>
                    <a:pt x="250" y="164"/>
                    <a:pt x="249" y="165"/>
                  </a:cubicBezTo>
                  <a:cubicBezTo>
                    <a:pt x="248" y="165"/>
                    <a:pt x="247" y="166"/>
                    <a:pt x="246" y="166"/>
                  </a:cubicBezTo>
                  <a:cubicBezTo>
                    <a:pt x="246" y="161"/>
                    <a:pt x="246" y="161"/>
                    <a:pt x="246" y="161"/>
                  </a:cubicBezTo>
                  <a:cubicBezTo>
                    <a:pt x="247" y="160"/>
                    <a:pt x="248" y="160"/>
                    <a:pt x="250" y="159"/>
                  </a:cubicBezTo>
                  <a:cubicBezTo>
                    <a:pt x="251" y="159"/>
                    <a:pt x="252" y="158"/>
                    <a:pt x="253" y="158"/>
                  </a:cubicBezTo>
                  <a:cubicBezTo>
                    <a:pt x="255" y="157"/>
                    <a:pt x="256" y="156"/>
                    <a:pt x="257" y="156"/>
                  </a:cubicBezTo>
                  <a:cubicBezTo>
                    <a:pt x="258" y="155"/>
                    <a:pt x="259" y="154"/>
                    <a:pt x="260" y="154"/>
                  </a:cubicBezTo>
                  <a:cubicBezTo>
                    <a:pt x="262" y="154"/>
                    <a:pt x="262" y="154"/>
                    <a:pt x="262" y="154"/>
                  </a:cubicBezTo>
                  <a:lnTo>
                    <a:pt x="262" y="199"/>
                  </a:lnTo>
                  <a:close/>
                  <a:moveTo>
                    <a:pt x="305" y="177"/>
                  </a:moveTo>
                  <a:cubicBezTo>
                    <a:pt x="305" y="180"/>
                    <a:pt x="305" y="184"/>
                    <a:pt x="304" y="187"/>
                  </a:cubicBezTo>
                  <a:cubicBezTo>
                    <a:pt x="304" y="190"/>
                    <a:pt x="303" y="192"/>
                    <a:pt x="301" y="194"/>
                  </a:cubicBezTo>
                  <a:cubicBezTo>
                    <a:pt x="300" y="196"/>
                    <a:pt x="299" y="198"/>
                    <a:pt x="297" y="199"/>
                  </a:cubicBezTo>
                  <a:cubicBezTo>
                    <a:pt x="295" y="200"/>
                    <a:pt x="293" y="200"/>
                    <a:pt x="290" y="200"/>
                  </a:cubicBezTo>
                  <a:cubicBezTo>
                    <a:pt x="288" y="200"/>
                    <a:pt x="286" y="200"/>
                    <a:pt x="284" y="199"/>
                  </a:cubicBezTo>
                  <a:cubicBezTo>
                    <a:pt x="283" y="198"/>
                    <a:pt x="281" y="196"/>
                    <a:pt x="280" y="194"/>
                  </a:cubicBezTo>
                  <a:cubicBezTo>
                    <a:pt x="279" y="192"/>
                    <a:pt x="278" y="190"/>
                    <a:pt x="277" y="187"/>
                  </a:cubicBezTo>
                  <a:cubicBezTo>
                    <a:pt x="277" y="185"/>
                    <a:pt x="276" y="181"/>
                    <a:pt x="276" y="178"/>
                  </a:cubicBezTo>
                  <a:cubicBezTo>
                    <a:pt x="276" y="174"/>
                    <a:pt x="277" y="170"/>
                    <a:pt x="277" y="167"/>
                  </a:cubicBezTo>
                  <a:cubicBezTo>
                    <a:pt x="278" y="164"/>
                    <a:pt x="279" y="162"/>
                    <a:pt x="280" y="160"/>
                  </a:cubicBezTo>
                  <a:cubicBezTo>
                    <a:pt x="281" y="158"/>
                    <a:pt x="283" y="156"/>
                    <a:pt x="285" y="155"/>
                  </a:cubicBezTo>
                  <a:cubicBezTo>
                    <a:pt x="287" y="154"/>
                    <a:pt x="289" y="154"/>
                    <a:pt x="291" y="154"/>
                  </a:cubicBezTo>
                  <a:cubicBezTo>
                    <a:pt x="301" y="154"/>
                    <a:pt x="305" y="161"/>
                    <a:pt x="305" y="177"/>
                  </a:cubicBezTo>
                  <a:close/>
                  <a:moveTo>
                    <a:pt x="300" y="177"/>
                  </a:moveTo>
                  <a:cubicBezTo>
                    <a:pt x="300" y="164"/>
                    <a:pt x="297" y="158"/>
                    <a:pt x="291" y="158"/>
                  </a:cubicBezTo>
                  <a:cubicBezTo>
                    <a:pt x="285" y="158"/>
                    <a:pt x="281" y="165"/>
                    <a:pt x="281" y="178"/>
                  </a:cubicBezTo>
                  <a:cubicBezTo>
                    <a:pt x="281" y="190"/>
                    <a:pt x="285" y="196"/>
                    <a:pt x="291" y="196"/>
                  </a:cubicBezTo>
                  <a:cubicBezTo>
                    <a:pt x="297" y="196"/>
                    <a:pt x="300" y="190"/>
                    <a:pt x="300" y="177"/>
                  </a:cubicBezTo>
                  <a:close/>
                  <a:moveTo>
                    <a:pt x="340" y="177"/>
                  </a:moveTo>
                  <a:cubicBezTo>
                    <a:pt x="340" y="180"/>
                    <a:pt x="340" y="184"/>
                    <a:pt x="339" y="187"/>
                  </a:cubicBezTo>
                  <a:cubicBezTo>
                    <a:pt x="338" y="190"/>
                    <a:pt x="337" y="192"/>
                    <a:pt x="336" y="194"/>
                  </a:cubicBezTo>
                  <a:cubicBezTo>
                    <a:pt x="335" y="196"/>
                    <a:pt x="333" y="198"/>
                    <a:pt x="331" y="199"/>
                  </a:cubicBezTo>
                  <a:cubicBezTo>
                    <a:pt x="329" y="200"/>
                    <a:pt x="327" y="200"/>
                    <a:pt x="325" y="200"/>
                  </a:cubicBezTo>
                  <a:cubicBezTo>
                    <a:pt x="323" y="200"/>
                    <a:pt x="321" y="200"/>
                    <a:pt x="319" y="199"/>
                  </a:cubicBezTo>
                  <a:cubicBezTo>
                    <a:pt x="317" y="198"/>
                    <a:pt x="316" y="196"/>
                    <a:pt x="314" y="194"/>
                  </a:cubicBezTo>
                  <a:cubicBezTo>
                    <a:pt x="313" y="192"/>
                    <a:pt x="312" y="190"/>
                    <a:pt x="312" y="187"/>
                  </a:cubicBezTo>
                  <a:cubicBezTo>
                    <a:pt x="311" y="185"/>
                    <a:pt x="311" y="181"/>
                    <a:pt x="311" y="178"/>
                  </a:cubicBezTo>
                  <a:cubicBezTo>
                    <a:pt x="311" y="174"/>
                    <a:pt x="311" y="170"/>
                    <a:pt x="312" y="167"/>
                  </a:cubicBezTo>
                  <a:cubicBezTo>
                    <a:pt x="312" y="164"/>
                    <a:pt x="313" y="162"/>
                    <a:pt x="315" y="160"/>
                  </a:cubicBezTo>
                  <a:cubicBezTo>
                    <a:pt x="316" y="158"/>
                    <a:pt x="317" y="156"/>
                    <a:pt x="319" y="155"/>
                  </a:cubicBezTo>
                  <a:cubicBezTo>
                    <a:pt x="321" y="154"/>
                    <a:pt x="323" y="154"/>
                    <a:pt x="326" y="154"/>
                  </a:cubicBezTo>
                  <a:cubicBezTo>
                    <a:pt x="335" y="154"/>
                    <a:pt x="340" y="161"/>
                    <a:pt x="340" y="177"/>
                  </a:cubicBezTo>
                  <a:close/>
                  <a:moveTo>
                    <a:pt x="335" y="177"/>
                  </a:moveTo>
                  <a:cubicBezTo>
                    <a:pt x="335" y="164"/>
                    <a:pt x="332" y="158"/>
                    <a:pt x="326" y="158"/>
                  </a:cubicBezTo>
                  <a:cubicBezTo>
                    <a:pt x="319" y="158"/>
                    <a:pt x="316" y="165"/>
                    <a:pt x="316" y="178"/>
                  </a:cubicBezTo>
                  <a:cubicBezTo>
                    <a:pt x="316" y="190"/>
                    <a:pt x="319" y="196"/>
                    <a:pt x="325" y="196"/>
                  </a:cubicBezTo>
                  <a:cubicBezTo>
                    <a:pt x="332" y="196"/>
                    <a:pt x="335" y="190"/>
                    <a:pt x="335" y="177"/>
                  </a:cubicBezTo>
                  <a:close/>
                  <a:moveTo>
                    <a:pt x="365" y="199"/>
                  </a:moveTo>
                  <a:cubicBezTo>
                    <a:pt x="360" y="199"/>
                    <a:pt x="360" y="199"/>
                    <a:pt x="360" y="199"/>
                  </a:cubicBezTo>
                  <a:cubicBezTo>
                    <a:pt x="360" y="161"/>
                    <a:pt x="360" y="161"/>
                    <a:pt x="360" y="161"/>
                  </a:cubicBezTo>
                  <a:cubicBezTo>
                    <a:pt x="360" y="161"/>
                    <a:pt x="359" y="161"/>
                    <a:pt x="358" y="162"/>
                  </a:cubicBezTo>
                  <a:cubicBezTo>
                    <a:pt x="358" y="162"/>
                    <a:pt x="357" y="163"/>
                    <a:pt x="356" y="163"/>
                  </a:cubicBezTo>
                  <a:cubicBezTo>
                    <a:pt x="355" y="164"/>
                    <a:pt x="354" y="164"/>
                    <a:pt x="353" y="165"/>
                  </a:cubicBezTo>
                  <a:cubicBezTo>
                    <a:pt x="352" y="165"/>
                    <a:pt x="351" y="166"/>
                    <a:pt x="350" y="166"/>
                  </a:cubicBezTo>
                  <a:cubicBezTo>
                    <a:pt x="350" y="161"/>
                    <a:pt x="350" y="161"/>
                    <a:pt x="350" y="161"/>
                  </a:cubicBezTo>
                  <a:cubicBezTo>
                    <a:pt x="351" y="160"/>
                    <a:pt x="352" y="160"/>
                    <a:pt x="353" y="159"/>
                  </a:cubicBezTo>
                  <a:cubicBezTo>
                    <a:pt x="354" y="159"/>
                    <a:pt x="356" y="158"/>
                    <a:pt x="357" y="158"/>
                  </a:cubicBezTo>
                  <a:cubicBezTo>
                    <a:pt x="358" y="157"/>
                    <a:pt x="359" y="156"/>
                    <a:pt x="360" y="156"/>
                  </a:cubicBezTo>
                  <a:cubicBezTo>
                    <a:pt x="361" y="155"/>
                    <a:pt x="362" y="154"/>
                    <a:pt x="363" y="154"/>
                  </a:cubicBezTo>
                  <a:cubicBezTo>
                    <a:pt x="365" y="154"/>
                    <a:pt x="365" y="154"/>
                    <a:pt x="365" y="154"/>
                  </a:cubicBezTo>
                  <a:lnTo>
                    <a:pt x="365" y="199"/>
                  </a:lnTo>
                  <a:close/>
                  <a:moveTo>
                    <a:pt x="409" y="177"/>
                  </a:moveTo>
                  <a:cubicBezTo>
                    <a:pt x="409" y="180"/>
                    <a:pt x="409" y="184"/>
                    <a:pt x="408" y="187"/>
                  </a:cubicBezTo>
                  <a:cubicBezTo>
                    <a:pt x="407" y="190"/>
                    <a:pt x="406" y="192"/>
                    <a:pt x="405" y="194"/>
                  </a:cubicBezTo>
                  <a:cubicBezTo>
                    <a:pt x="404" y="196"/>
                    <a:pt x="402" y="198"/>
                    <a:pt x="400" y="199"/>
                  </a:cubicBezTo>
                  <a:cubicBezTo>
                    <a:pt x="398" y="200"/>
                    <a:pt x="396" y="200"/>
                    <a:pt x="394" y="200"/>
                  </a:cubicBezTo>
                  <a:cubicBezTo>
                    <a:pt x="392" y="200"/>
                    <a:pt x="390" y="200"/>
                    <a:pt x="388" y="199"/>
                  </a:cubicBezTo>
                  <a:cubicBezTo>
                    <a:pt x="386" y="198"/>
                    <a:pt x="385" y="196"/>
                    <a:pt x="383" y="194"/>
                  </a:cubicBezTo>
                  <a:cubicBezTo>
                    <a:pt x="382" y="192"/>
                    <a:pt x="381" y="190"/>
                    <a:pt x="381" y="187"/>
                  </a:cubicBezTo>
                  <a:cubicBezTo>
                    <a:pt x="380" y="185"/>
                    <a:pt x="380" y="181"/>
                    <a:pt x="380" y="178"/>
                  </a:cubicBezTo>
                  <a:cubicBezTo>
                    <a:pt x="380" y="174"/>
                    <a:pt x="380" y="170"/>
                    <a:pt x="381" y="167"/>
                  </a:cubicBezTo>
                  <a:cubicBezTo>
                    <a:pt x="381" y="164"/>
                    <a:pt x="382" y="162"/>
                    <a:pt x="384" y="160"/>
                  </a:cubicBezTo>
                  <a:cubicBezTo>
                    <a:pt x="385" y="158"/>
                    <a:pt x="386" y="156"/>
                    <a:pt x="388" y="155"/>
                  </a:cubicBezTo>
                  <a:cubicBezTo>
                    <a:pt x="390" y="154"/>
                    <a:pt x="392" y="154"/>
                    <a:pt x="395" y="154"/>
                  </a:cubicBezTo>
                  <a:cubicBezTo>
                    <a:pt x="404" y="154"/>
                    <a:pt x="409" y="161"/>
                    <a:pt x="409" y="177"/>
                  </a:cubicBezTo>
                  <a:close/>
                  <a:moveTo>
                    <a:pt x="404" y="177"/>
                  </a:moveTo>
                  <a:cubicBezTo>
                    <a:pt x="404" y="164"/>
                    <a:pt x="401" y="158"/>
                    <a:pt x="395" y="158"/>
                  </a:cubicBezTo>
                  <a:cubicBezTo>
                    <a:pt x="388" y="158"/>
                    <a:pt x="385" y="165"/>
                    <a:pt x="385" y="178"/>
                  </a:cubicBezTo>
                  <a:cubicBezTo>
                    <a:pt x="385" y="190"/>
                    <a:pt x="388" y="196"/>
                    <a:pt x="394" y="196"/>
                  </a:cubicBezTo>
                  <a:cubicBezTo>
                    <a:pt x="401" y="196"/>
                    <a:pt x="404" y="190"/>
                    <a:pt x="404" y="177"/>
                  </a:cubicBezTo>
                  <a:close/>
                  <a:moveTo>
                    <a:pt x="434" y="199"/>
                  </a:moveTo>
                  <a:cubicBezTo>
                    <a:pt x="429" y="199"/>
                    <a:pt x="429" y="199"/>
                    <a:pt x="429" y="199"/>
                  </a:cubicBezTo>
                  <a:cubicBezTo>
                    <a:pt x="429" y="161"/>
                    <a:pt x="429" y="161"/>
                    <a:pt x="429" y="161"/>
                  </a:cubicBezTo>
                  <a:cubicBezTo>
                    <a:pt x="429" y="161"/>
                    <a:pt x="428" y="161"/>
                    <a:pt x="427" y="162"/>
                  </a:cubicBezTo>
                  <a:cubicBezTo>
                    <a:pt x="427" y="162"/>
                    <a:pt x="426" y="163"/>
                    <a:pt x="425" y="163"/>
                  </a:cubicBezTo>
                  <a:cubicBezTo>
                    <a:pt x="424" y="164"/>
                    <a:pt x="423" y="164"/>
                    <a:pt x="422" y="165"/>
                  </a:cubicBezTo>
                  <a:cubicBezTo>
                    <a:pt x="421" y="165"/>
                    <a:pt x="420" y="166"/>
                    <a:pt x="419" y="166"/>
                  </a:cubicBezTo>
                  <a:cubicBezTo>
                    <a:pt x="419" y="161"/>
                    <a:pt x="419" y="161"/>
                    <a:pt x="419" y="161"/>
                  </a:cubicBezTo>
                  <a:cubicBezTo>
                    <a:pt x="420" y="160"/>
                    <a:pt x="421" y="160"/>
                    <a:pt x="422" y="159"/>
                  </a:cubicBezTo>
                  <a:cubicBezTo>
                    <a:pt x="423" y="159"/>
                    <a:pt x="425" y="158"/>
                    <a:pt x="426" y="158"/>
                  </a:cubicBezTo>
                  <a:cubicBezTo>
                    <a:pt x="427" y="157"/>
                    <a:pt x="428" y="156"/>
                    <a:pt x="429" y="156"/>
                  </a:cubicBezTo>
                  <a:cubicBezTo>
                    <a:pt x="430" y="155"/>
                    <a:pt x="431" y="154"/>
                    <a:pt x="432" y="154"/>
                  </a:cubicBezTo>
                  <a:cubicBezTo>
                    <a:pt x="434" y="154"/>
                    <a:pt x="434" y="154"/>
                    <a:pt x="434" y="154"/>
                  </a:cubicBezTo>
                  <a:lnTo>
                    <a:pt x="434" y="199"/>
                  </a:lnTo>
                  <a:close/>
                  <a:moveTo>
                    <a:pt x="478" y="177"/>
                  </a:moveTo>
                  <a:cubicBezTo>
                    <a:pt x="478" y="180"/>
                    <a:pt x="478" y="184"/>
                    <a:pt x="477" y="187"/>
                  </a:cubicBezTo>
                  <a:cubicBezTo>
                    <a:pt x="476" y="190"/>
                    <a:pt x="475" y="192"/>
                    <a:pt x="474" y="194"/>
                  </a:cubicBezTo>
                  <a:cubicBezTo>
                    <a:pt x="473" y="196"/>
                    <a:pt x="471" y="198"/>
                    <a:pt x="469" y="199"/>
                  </a:cubicBezTo>
                  <a:cubicBezTo>
                    <a:pt x="467" y="200"/>
                    <a:pt x="465" y="200"/>
                    <a:pt x="463" y="200"/>
                  </a:cubicBezTo>
                  <a:cubicBezTo>
                    <a:pt x="461" y="200"/>
                    <a:pt x="459" y="200"/>
                    <a:pt x="457" y="199"/>
                  </a:cubicBezTo>
                  <a:cubicBezTo>
                    <a:pt x="455" y="198"/>
                    <a:pt x="454" y="196"/>
                    <a:pt x="452" y="194"/>
                  </a:cubicBezTo>
                  <a:cubicBezTo>
                    <a:pt x="451" y="192"/>
                    <a:pt x="450" y="190"/>
                    <a:pt x="450" y="187"/>
                  </a:cubicBezTo>
                  <a:cubicBezTo>
                    <a:pt x="449" y="185"/>
                    <a:pt x="449" y="181"/>
                    <a:pt x="449" y="178"/>
                  </a:cubicBezTo>
                  <a:cubicBezTo>
                    <a:pt x="449" y="174"/>
                    <a:pt x="449" y="170"/>
                    <a:pt x="450" y="167"/>
                  </a:cubicBezTo>
                  <a:cubicBezTo>
                    <a:pt x="450" y="164"/>
                    <a:pt x="451" y="162"/>
                    <a:pt x="453" y="160"/>
                  </a:cubicBezTo>
                  <a:cubicBezTo>
                    <a:pt x="454" y="158"/>
                    <a:pt x="455" y="156"/>
                    <a:pt x="457" y="155"/>
                  </a:cubicBezTo>
                  <a:cubicBezTo>
                    <a:pt x="459" y="154"/>
                    <a:pt x="461" y="154"/>
                    <a:pt x="464" y="154"/>
                  </a:cubicBezTo>
                  <a:cubicBezTo>
                    <a:pt x="473" y="154"/>
                    <a:pt x="478" y="161"/>
                    <a:pt x="478" y="177"/>
                  </a:cubicBezTo>
                  <a:close/>
                  <a:moveTo>
                    <a:pt x="473" y="177"/>
                  </a:moveTo>
                  <a:cubicBezTo>
                    <a:pt x="473" y="164"/>
                    <a:pt x="470" y="158"/>
                    <a:pt x="464" y="158"/>
                  </a:cubicBezTo>
                  <a:cubicBezTo>
                    <a:pt x="457" y="158"/>
                    <a:pt x="454" y="165"/>
                    <a:pt x="454" y="178"/>
                  </a:cubicBezTo>
                  <a:cubicBezTo>
                    <a:pt x="454" y="190"/>
                    <a:pt x="457" y="196"/>
                    <a:pt x="463" y="196"/>
                  </a:cubicBezTo>
                  <a:cubicBezTo>
                    <a:pt x="470" y="196"/>
                    <a:pt x="473" y="190"/>
                    <a:pt x="473" y="177"/>
                  </a:cubicBezTo>
                  <a:close/>
                  <a:moveTo>
                    <a:pt x="512" y="177"/>
                  </a:moveTo>
                  <a:cubicBezTo>
                    <a:pt x="512" y="180"/>
                    <a:pt x="512" y="184"/>
                    <a:pt x="511" y="187"/>
                  </a:cubicBezTo>
                  <a:cubicBezTo>
                    <a:pt x="511" y="190"/>
                    <a:pt x="510" y="192"/>
                    <a:pt x="508" y="194"/>
                  </a:cubicBezTo>
                  <a:cubicBezTo>
                    <a:pt x="507" y="196"/>
                    <a:pt x="506" y="198"/>
                    <a:pt x="504" y="199"/>
                  </a:cubicBezTo>
                  <a:cubicBezTo>
                    <a:pt x="502" y="200"/>
                    <a:pt x="500" y="200"/>
                    <a:pt x="497" y="200"/>
                  </a:cubicBezTo>
                  <a:cubicBezTo>
                    <a:pt x="495" y="200"/>
                    <a:pt x="493" y="200"/>
                    <a:pt x="491" y="199"/>
                  </a:cubicBezTo>
                  <a:cubicBezTo>
                    <a:pt x="490" y="198"/>
                    <a:pt x="488" y="196"/>
                    <a:pt x="487" y="194"/>
                  </a:cubicBezTo>
                  <a:cubicBezTo>
                    <a:pt x="486" y="192"/>
                    <a:pt x="485" y="190"/>
                    <a:pt x="484" y="187"/>
                  </a:cubicBezTo>
                  <a:cubicBezTo>
                    <a:pt x="484" y="185"/>
                    <a:pt x="483" y="181"/>
                    <a:pt x="483" y="178"/>
                  </a:cubicBezTo>
                  <a:cubicBezTo>
                    <a:pt x="483" y="174"/>
                    <a:pt x="484" y="170"/>
                    <a:pt x="484" y="167"/>
                  </a:cubicBezTo>
                  <a:cubicBezTo>
                    <a:pt x="485" y="164"/>
                    <a:pt x="486" y="162"/>
                    <a:pt x="487" y="160"/>
                  </a:cubicBezTo>
                  <a:cubicBezTo>
                    <a:pt x="488" y="158"/>
                    <a:pt x="490" y="156"/>
                    <a:pt x="492" y="155"/>
                  </a:cubicBezTo>
                  <a:cubicBezTo>
                    <a:pt x="494" y="154"/>
                    <a:pt x="496" y="154"/>
                    <a:pt x="498" y="154"/>
                  </a:cubicBezTo>
                  <a:cubicBezTo>
                    <a:pt x="508" y="154"/>
                    <a:pt x="512" y="161"/>
                    <a:pt x="512" y="177"/>
                  </a:cubicBezTo>
                  <a:close/>
                  <a:moveTo>
                    <a:pt x="507" y="177"/>
                  </a:moveTo>
                  <a:cubicBezTo>
                    <a:pt x="507" y="164"/>
                    <a:pt x="504" y="158"/>
                    <a:pt x="498" y="158"/>
                  </a:cubicBezTo>
                  <a:cubicBezTo>
                    <a:pt x="492" y="158"/>
                    <a:pt x="488" y="165"/>
                    <a:pt x="488" y="178"/>
                  </a:cubicBezTo>
                  <a:cubicBezTo>
                    <a:pt x="488" y="190"/>
                    <a:pt x="492" y="196"/>
                    <a:pt x="498" y="196"/>
                  </a:cubicBezTo>
                  <a:cubicBezTo>
                    <a:pt x="504" y="196"/>
                    <a:pt x="507" y="190"/>
                    <a:pt x="507" y="177"/>
                  </a:cubicBezTo>
                  <a:close/>
                  <a:moveTo>
                    <a:pt x="538" y="199"/>
                  </a:moveTo>
                  <a:cubicBezTo>
                    <a:pt x="532" y="199"/>
                    <a:pt x="532" y="199"/>
                    <a:pt x="532" y="199"/>
                  </a:cubicBezTo>
                  <a:cubicBezTo>
                    <a:pt x="532" y="161"/>
                    <a:pt x="532" y="161"/>
                    <a:pt x="532" y="161"/>
                  </a:cubicBezTo>
                  <a:cubicBezTo>
                    <a:pt x="532" y="161"/>
                    <a:pt x="532" y="161"/>
                    <a:pt x="531" y="162"/>
                  </a:cubicBezTo>
                  <a:cubicBezTo>
                    <a:pt x="530" y="162"/>
                    <a:pt x="529" y="163"/>
                    <a:pt x="528" y="163"/>
                  </a:cubicBezTo>
                  <a:cubicBezTo>
                    <a:pt x="527" y="164"/>
                    <a:pt x="526" y="164"/>
                    <a:pt x="525" y="165"/>
                  </a:cubicBezTo>
                  <a:cubicBezTo>
                    <a:pt x="524" y="165"/>
                    <a:pt x="523" y="166"/>
                    <a:pt x="522" y="166"/>
                  </a:cubicBezTo>
                  <a:cubicBezTo>
                    <a:pt x="522" y="161"/>
                    <a:pt x="522" y="161"/>
                    <a:pt x="522" y="161"/>
                  </a:cubicBezTo>
                  <a:cubicBezTo>
                    <a:pt x="523" y="160"/>
                    <a:pt x="524" y="160"/>
                    <a:pt x="526" y="159"/>
                  </a:cubicBezTo>
                  <a:cubicBezTo>
                    <a:pt x="527" y="159"/>
                    <a:pt x="528" y="158"/>
                    <a:pt x="529" y="158"/>
                  </a:cubicBezTo>
                  <a:cubicBezTo>
                    <a:pt x="531" y="157"/>
                    <a:pt x="532" y="156"/>
                    <a:pt x="533" y="156"/>
                  </a:cubicBezTo>
                  <a:cubicBezTo>
                    <a:pt x="534" y="155"/>
                    <a:pt x="535" y="154"/>
                    <a:pt x="536" y="154"/>
                  </a:cubicBezTo>
                  <a:cubicBezTo>
                    <a:pt x="538" y="154"/>
                    <a:pt x="538" y="154"/>
                    <a:pt x="538" y="154"/>
                  </a:cubicBezTo>
                  <a:lnTo>
                    <a:pt x="538" y="199"/>
                  </a:lnTo>
                  <a:close/>
                  <a:moveTo>
                    <a:pt x="581" y="177"/>
                  </a:moveTo>
                  <a:cubicBezTo>
                    <a:pt x="581" y="180"/>
                    <a:pt x="581" y="184"/>
                    <a:pt x="580" y="187"/>
                  </a:cubicBezTo>
                  <a:cubicBezTo>
                    <a:pt x="580" y="190"/>
                    <a:pt x="579" y="192"/>
                    <a:pt x="577" y="194"/>
                  </a:cubicBezTo>
                  <a:cubicBezTo>
                    <a:pt x="576" y="196"/>
                    <a:pt x="575" y="198"/>
                    <a:pt x="573" y="199"/>
                  </a:cubicBezTo>
                  <a:cubicBezTo>
                    <a:pt x="571" y="200"/>
                    <a:pt x="569" y="200"/>
                    <a:pt x="566" y="200"/>
                  </a:cubicBezTo>
                  <a:cubicBezTo>
                    <a:pt x="564" y="200"/>
                    <a:pt x="562" y="200"/>
                    <a:pt x="560" y="199"/>
                  </a:cubicBezTo>
                  <a:cubicBezTo>
                    <a:pt x="559" y="198"/>
                    <a:pt x="557" y="196"/>
                    <a:pt x="556" y="194"/>
                  </a:cubicBezTo>
                  <a:cubicBezTo>
                    <a:pt x="555" y="192"/>
                    <a:pt x="554" y="190"/>
                    <a:pt x="553" y="187"/>
                  </a:cubicBezTo>
                  <a:cubicBezTo>
                    <a:pt x="552" y="185"/>
                    <a:pt x="552" y="181"/>
                    <a:pt x="552" y="178"/>
                  </a:cubicBezTo>
                  <a:cubicBezTo>
                    <a:pt x="552" y="174"/>
                    <a:pt x="553" y="170"/>
                    <a:pt x="553" y="167"/>
                  </a:cubicBezTo>
                  <a:cubicBezTo>
                    <a:pt x="554" y="164"/>
                    <a:pt x="555" y="162"/>
                    <a:pt x="556" y="160"/>
                  </a:cubicBezTo>
                  <a:cubicBezTo>
                    <a:pt x="557" y="158"/>
                    <a:pt x="559" y="156"/>
                    <a:pt x="561" y="155"/>
                  </a:cubicBezTo>
                  <a:cubicBezTo>
                    <a:pt x="563" y="154"/>
                    <a:pt x="565" y="154"/>
                    <a:pt x="567" y="154"/>
                  </a:cubicBezTo>
                  <a:cubicBezTo>
                    <a:pt x="577" y="154"/>
                    <a:pt x="581" y="161"/>
                    <a:pt x="581" y="177"/>
                  </a:cubicBezTo>
                  <a:close/>
                  <a:moveTo>
                    <a:pt x="576" y="177"/>
                  </a:moveTo>
                  <a:cubicBezTo>
                    <a:pt x="576" y="164"/>
                    <a:pt x="573" y="158"/>
                    <a:pt x="567" y="158"/>
                  </a:cubicBezTo>
                  <a:cubicBezTo>
                    <a:pt x="561" y="158"/>
                    <a:pt x="557" y="165"/>
                    <a:pt x="557" y="178"/>
                  </a:cubicBezTo>
                  <a:cubicBezTo>
                    <a:pt x="557" y="190"/>
                    <a:pt x="561" y="196"/>
                    <a:pt x="567" y="196"/>
                  </a:cubicBezTo>
                  <a:cubicBezTo>
                    <a:pt x="573" y="196"/>
                    <a:pt x="576" y="190"/>
                    <a:pt x="576" y="177"/>
                  </a:cubicBezTo>
                  <a:close/>
                  <a:moveTo>
                    <a:pt x="616" y="177"/>
                  </a:moveTo>
                  <a:cubicBezTo>
                    <a:pt x="616" y="180"/>
                    <a:pt x="616" y="184"/>
                    <a:pt x="615" y="187"/>
                  </a:cubicBezTo>
                  <a:cubicBezTo>
                    <a:pt x="614" y="190"/>
                    <a:pt x="613" y="192"/>
                    <a:pt x="612" y="194"/>
                  </a:cubicBezTo>
                  <a:cubicBezTo>
                    <a:pt x="611" y="196"/>
                    <a:pt x="609" y="198"/>
                    <a:pt x="607" y="199"/>
                  </a:cubicBezTo>
                  <a:cubicBezTo>
                    <a:pt x="605" y="200"/>
                    <a:pt x="603" y="200"/>
                    <a:pt x="601" y="200"/>
                  </a:cubicBezTo>
                  <a:cubicBezTo>
                    <a:pt x="599" y="200"/>
                    <a:pt x="597" y="200"/>
                    <a:pt x="595" y="199"/>
                  </a:cubicBezTo>
                  <a:cubicBezTo>
                    <a:pt x="593" y="198"/>
                    <a:pt x="592" y="196"/>
                    <a:pt x="590" y="194"/>
                  </a:cubicBezTo>
                  <a:cubicBezTo>
                    <a:pt x="589" y="192"/>
                    <a:pt x="588" y="190"/>
                    <a:pt x="588" y="187"/>
                  </a:cubicBezTo>
                  <a:cubicBezTo>
                    <a:pt x="587" y="185"/>
                    <a:pt x="587" y="181"/>
                    <a:pt x="587" y="178"/>
                  </a:cubicBezTo>
                  <a:cubicBezTo>
                    <a:pt x="587" y="174"/>
                    <a:pt x="587" y="170"/>
                    <a:pt x="588" y="167"/>
                  </a:cubicBezTo>
                  <a:cubicBezTo>
                    <a:pt x="588" y="164"/>
                    <a:pt x="589" y="162"/>
                    <a:pt x="591" y="160"/>
                  </a:cubicBezTo>
                  <a:cubicBezTo>
                    <a:pt x="592" y="158"/>
                    <a:pt x="593" y="156"/>
                    <a:pt x="595" y="155"/>
                  </a:cubicBezTo>
                  <a:cubicBezTo>
                    <a:pt x="597" y="154"/>
                    <a:pt x="599" y="154"/>
                    <a:pt x="602" y="154"/>
                  </a:cubicBezTo>
                  <a:cubicBezTo>
                    <a:pt x="611" y="154"/>
                    <a:pt x="616" y="161"/>
                    <a:pt x="616" y="177"/>
                  </a:cubicBezTo>
                  <a:close/>
                  <a:moveTo>
                    <a:pt x="611" y="177"/>
                  </a:moveTo>
                  <a:cubicBezTo>
                    <a:pt x="611" y="164"/>
                    <a:pt x="608" y="158"/>
                    <a:pt x="602" y="158"/>
                  </a:cubicBezTo>
                  <a:cubicBezTo>
                    <a:pt x="595" y="158"/>
                    <a:pt x="592" y="165"/>
                    <a:pt x="592" y="178"/>
                  </a:cubicBezTo>
                  <a:cubicBezTo>
                    <a:pt x="592" y="190"/>
                    <a:pt x="595" y="196"/>
                    <a:pt x="601" y="196"/>
                  </a:cubicBezTo>
                  <a:cubicBezTo>
                    <a:pt x="608" y="196"/>
                    <a:pt x="611" y="190"/>
                    <a:pt x="611" y="177"/>
                  </a:cubicBezTo>
                  <a:close/>
                  <a:moveTo>
                    <a:pt x="641" y="199"/>
                  </a:moveTo>
                  <a:cubicBezTo>
                    <a:pt x="636" y="199"/>
                    <a:pt x="636" y="199"/>
                    <a:pt x="636" y="199"/>
                  </a:cubicBezTo>
                  <a:cubicBezTo>
                    <a:pt x="636" y="161"/>
                    <a:pt x="636" y="161"/>
                    <a:pt x="636" y="161"/>
                  </a:cubicBezTo>
                  <a:cubicBezTo>
                    <a:pt x="636" y="161"/>
                    <a:pt x="635" y="161"/>
                    <a:pt x="634" y="162"/>
                  </a:cubicBezTo>
                  <a:cubicBezTo>
                    <a:pt x="633" y="162"/>
                    <a:pt x="633" y="163"/>
                    <a:pt x="632" y="163"/>
                  </a:cubicBezTo>
                  <a:cubicBezTo>
                    <a:pt x="631" y="164"/>
                    <a:pt x="630" y="164"/>
                    <a:pt x="629" y="165"/>
                  </a:cubicBezTo>
                  <a:cubicBezTo>
                    <a:pt x="628" y="165"/>
                    <a:pt x="627" y="166"/>
                    <a:pt x="626" y="166"/>
                  </a:cubicBezTo>
                  <a:cubicBezTo>
                    <a:pt x="626" y="161"/>
                    <a:pt x="626" y="161"/>
                    <a:pt x="626" y="161"/>
                  </a:cubicBezTo>
                  <a:cubicBezTo>
                    <a:pt x="627" y="160"/>
                    <a:pt x="628" y="160"/>
                    <a:pt x="629" y="159"/>
                  </a:cubicBezTo>
                  <a:cubicBezTo>
                    <a:pt x="630" y="159"/>
                    <a:pt x="632" y="158"/>
                    <a:pt x="633" y="158"/>
                  </a:cubicBezTo>
                  <a:cubicBezTo>
                    <a:pt x="634" y="157"/>
                    <a:pt x="635" y="156"/>
                    <a:pt x="636" y="156"/>
                  </a:cubicBezTo>
                  <a:cubicBezTo>
                    <a:pt x="637" y="155"/>
                    <a:pt x="638" y="154"/>
                    <a:pt x="639" y="154"/>
                  </a:cubicBezTo>
                  <a:cubicBezTo>
                    <a:pt x="641" y="154"/>
                    <a:pt x="641" y="154"/>
                    <a:pt x="641" y="154"/>
                  </a:cubicBezTo>
                  <a:lnTo>
                    <a:pt x="641" y="199"/>
                  </a:lnTo>
                  <a:close/>
                  <a:moveTo>
                    <a:pt x="685" y="177"/>
                  </a:moveTo>
                  <a:cubicBezTo>
                    <a:pt x="685" y="180"/>
                    <a:pt x="684" y="184"/>
                    <a:pt x="684" y="187"/>
                  </a:cubicBezTo>
                  <a:cubicBezTo>
                    <a:pt x="683" y="190"/>
                    <a:pt x="682" y="192"/>
                    <a:pt x="681" y="194"/>
                  </a:cubicBezTo>
                  <a:cubicBezTo>
                    <a:pt x="680" y="196"/>
                    <a:pt x="678" y="198"/>
                    <a:pt x="676" y="199"/>
                  </a:cubicBezTo>
                  <a:cubicBezTo>
                    <a:pt x="674" y="200"/>
                    <a:pt x="672" y="200"/>
                    <a:pt x="670" y="200"/>
                  </a:cubicBezTo>
                  <a:cubicBezTo>
                    <a:pt x="668" y="200"/>
                    <a:pt x="666" y="200"/>
                    <a:pt x="664" y="199"/>
                  </a:cubicBezTo>
                  <a:cubicBezTo>
                    <a:pt x="662" y="198"/>
                    <a:pt x="661" y="196"/>
                    <a:pt x="659" y="194"/>
                  </a:cubicBezTo>
                  <a:cubicBezTo>
                    <a:pt x="658" y="192"/>
                    <a:pt x="657" y="190"/>
                    <a:pt x="657" y="187"/>
                  </a:cubicBezTo>
                  <a:cubicBezTo>
                    <a:pt x="656" y="185"/>
                    <a:pt x="656" y="181"/>
                    <a:pt x="656" y="178"/>
                  </a:cubicBezTo>
                  <a:cubicBezTo>
                    <a:pt x="656" y="174"/>
                    <a:pt x="656" y="170"/>
                    <a:pt x="657" y="167"/>
                  </a:cubicBezTo>
                  <a:cubicBezTo>
                    <a:pt x="657" y="164"/>
                    <a:pt x="658" y="162"/>
                    <a:pt x="660" y="160"/>
                  </a:cubicBezTo>
                  <a:cubicBezTo>
                    <a:pt x="661" y="158"/>
                    <a:pt x="662" y="156"/>
                    <a:pt x="664" y="155"/>
                  </a:cubicBezTo>
                  <a:cubicBezTo>
                    <a:pt x="666" y="154"/>
                    <a:pt x="668" y="154"/>
                    <a:pt x="671" y="154"/>
                  </a:cubicBezTo>
                  <a:cubicBezTo>
                    <a:pt x="680" y="154"/>
                    <a:pt x="685" y="161"/>
                    <a:pt x="685" y="177"/>
                  </a:cubicBezTo>
                  <a:close/>
                  <a:moveTo>
                    <a:pt x="680" y="177"/>
                  </a:moveTo>
                  <a:cubicBezTo>
                    <a:pt x="680" y="164"/>
                    <a:pt x="677" y="158"/>
                    <a:pt x="670" y="158"/>
                  </a:cubicBezTo>
                  <a:cubicBezTo>
                    <a:pt x="664" y="158"/>
                    <a:pt x="661" y="165"/>
                    <a:pt x="661" y="178"/>
                  </a:cubicBezTo>
                  <a:cubicBezTo>
                    <a:pt x="661" y="190"/>
                    <a:pt x="664" y="196"/>
                    <a:pt x="670" y="196"/>
                  </a:cubicBezTo>
                  <a:cubicBezTo>
                    <a:pt x="676" y="196"/>
                    <a:pt x="680" y="190"/>
                    <a:pt x="680" y="177"/>
                  </a:cubicBezTo>
                  <a:close/>
                  <a:moveTo>
                    <a:pt x="719" y="177"/>
                  </a:moveTo>
                  <a:cubicBezTo>
                    <a:pt x="719" y="180"/>
                    <a:pt x="719" y="184"/>
                    <a:pt x="718" y="187"/>
                  </a:cubicBezTo>
                  <a:cubicBezTo>
                    <a:pt x="718" y="190"/>
                    <a:pt x="717" y="192"/>
                    <a:pt x="715" y="194"/>
                  </a:cubicBezTo>
                  <a:cubicBezTo>
                    <a:pt x="714" y="196"/>
                    <a:pt x="713" y="198"/>
                    <a:pt x="711" y="199"/>
                  </a:cubicBezTo>
                  <a:cubicBezTo>
                    <a:pt x="709" y="200"/>
                    <a:pt x="707" y="200"/>
                    <a:pt x="704" y="200"/>
                  </a:cubicBezTo>
                  <a:cubicBezTo>
                    <a:pt x="702" y="200"/>
                    <a:pt x="700" y="200"/>
                    <a:pt x="698" y="199"/>
                  </a:cubicBezTo>
                  <a:cubicBezTo>
                    <a:pt x="697" y="198"/>
                    <a:pt x="695" y="196"/>
                    <a:pt x="694" y="194"/>
                  </a:cubicBezTo>
                  <a:cubicBezTo>
                    <a:pt x="693" y="192"/>
                    <a:pt x="692" y="190"/>
                    <a:pt x="691" y="187"/>
                  </a:cubicBezTo>
                  <a:cubicBezTo>
                    <a:pt x="690" y="185"/>
                    <a:pt x="690" y="181"/>
                    <a:pt x="690" y="178"/>
                  </a:cubicBezTo>
                  <a:cubicBezTo>
                    <a:pt x="690" y="174"/>
                    <a:pt x="690" y="170"/>
                    <a:pt x="691" y="167"/>
                  </a:cubicBezTo>
                  <a:cubicBezTo>
                    <a:pt x="692" y="164"/>
                    <a:pt x="693" y="162"/>
                    <a:pt x="694" y="160"/>
                  </a:cubicBezTo>
                  <a:cubicBezTo>
                    <a:pt x="695" y="158"/>
                    <a:pt x="697" y="156"/>
                    <a:pt x="699" y="155"/>
                  </a:cubicBezTo>
                  <a:cubicBezTo>
                    <a:pt x="701" y="154"/>
                    <a:pt x="703" y="154"/>
                    <a:pt x="705" y="154"/>
                  </a:cubicBezTo>
                  <a:cubicBezTo>
                    <a:pt x="715" y="154"/>
                    <a:pt x="719" y="161"/>
                    <a:pt x="719" y="177"/>
                  </a:cubicBezTo>
                  <a:close/>
                  <a:moveTo>
                    <a:pt x="714" y="177"/>
                  </a:moveTo>
                  <a:cubicBezTo>
                    <a:pt x="714" y="164"/>
                    <a:pt x="711" y="158"/>
                    <a:pt x="705" y="158"/>
                  </a:cubicBezTo>
                  <a:cubicBezTo>
                    <a:pt x="699" y="158"/>
                    <a:pt x="695" y="165"/>
                    <a:pt x="695" y="178"/>
                  </a:cubicBezTo>
                  <a:cubicBezTo>
                    <a:pt x="695" y="190"/>
                    <a:pt x="699" y="196"/>
                    <a:pt x="705" y="196"/>
                  </a:cubicBezTo>
                  <a:cubicBezTo>
                    <a:pt x="711" y="196"/>
                    <a:pt x="714" y="190"/>
                    <a:pt x="714" y="177"/>
                  </a:cubicBezTo>
                  <a:close/>
                  <a:moveTo>
                    <a:pt x="20" y="276"/>
                  </a:moveTo>
                  <a:cubicBezTo>
                    <a:pt x="15" y="276"/>
                    <a:pt x="15" y="276"/>
                    <a:pt x="15" y="276"/>
                  </a:cubicBezTo>
                  <a:cubicBezTo>
                    <a:pt x="15" y="237"/>
                    <a:pt x="15" y="237"/>
                    <a:pt x="15" y="237"/>
                  </a:cubicBezTo>
                  <a:cubicBezTo>
                    <a:pt x="15" y="238"/>
                    <a:pt x="14" y="238"/>
                    <a:pt x="13" y="239"/>
                  </a:cubicBezTo>
                  <a:cubicBezTo>
                    <a:pt x="13" y="239"/>
                    <a:pt x="12" y="240"/>
                    <a:pt x="11" y="240"/>
                  </a:cubicBezTo>
                  <a:cubicBezTo>
                    <a:pt x="10" y="241"/>
                    <a:pt x="9" y="241"/>
                    <a:pt x="8" y="242"/>
                  </a:cubicBezTo>
                  <a:cubicBezTo>
                    <a:pt x="7" y="242"/>
                    <a:pt x="6" y="242"/>
                    <a:pt x="5" y="243"/>
                  </a:cubicBezTo>
                  <a:cubicBezTo>
                    <a:pt x="5" y="238"/>
                    <a:pt x="5" y="238"/>
                    <a:pt x="5" y="238"/>
                  </a:cubicBezTo>
                  <a:cubicBezTo>
                    <a:pt x="6" y="237"/>
                    <a:pt x="7" y="237"/>
                    <a:pt x="8" y="236"/>
                  </a:cubicBezTo>
                  <a:cubicBezTo>
                    <a:pt x="10" y="236"/>
                    <a:pt x="11" y="235"/>
                    <a:pt x="12" y="234"/>
                  </a:cubicBezTo>
                  <a:cubicBezTo>
                    <a:pt x="13" y="234"/>
                    <a:pt x="14" y="233"/>
                    <a:pt x="15" y="232"/>
                  </a:cubicBezTo>
                  <a:cubicBezTo>
                    <a:pt x="17" y="232"/>
                    <a:pt x="18" y="231"/>
                    <a:pt x="18" y="230"/>
                  </a:cubicBezTo>
                  <a:cubicBezTo>
                    <a:pt x="20" y="230"/>
                    <a:pt x="20" y="230"/>
                    <a:pt x="20" y="230"/>
                  </a:cubicBezTo>
                  <a:lnTo>
                    <a:pt x="20" y="276"/>
                  </a:lnTo>
                  <a:close/>
                  <a:moveTo>
                    <a:pt x="64" y="254"/>
                  </a:moveTo>
                  <a:cubicBezTo>
                    <a:pt x="64" y="257"/>
                    <a:pt x="64" y="261"/>
                    <a:pt x="63" y="263"/>
                  </a:cubicBezTo>
                  <a:cubicBezTo>
                    <a:pt x="62" y="266"/>
                    <a:pt x="61" y="269"/>
                    <a:pt x="60" y="271"/>
                  </a:cubicBezTo>
                  <a:cubicBezTo>
                    <a:pt x="59" y="273"/>
                    <a:pt x="57" y="274"/>
                    <a:pt x="55" y="275"/>
                  </a:cubicBezTo>
                  <a:cubicBezTo>
                    <a:pt x="53" y="276"/>
                    <a:pt x="51" y="277"/>
                    <a:pt x="49" y="277"/>
                  </a:cubicBezTo>
                  <a:cubicBezTo>
                    <a:pt x="47" y="277"/>
                    <a:pt x="45" y="276"/>
                    <a:pt x="43" y="275"/>
                  </a:cubicBezTo>
                  <a:cubicBezTo>
                    <a:pt x="41" y="274"/>
                    <a:pt x="40" y="273"/>
                    <a:pt x="38" y="271"/>
                  </a:cubicBezTo>
                  <a:cubicBezTo>
                    <a:pt x="37" y="269"/>
                    <a:pt x="36" y="267"/>
                    <a:pt x="36" y="264"/>
                  </a:cubicBezTo>
                  <a:cubicBezTo>
                    <a:pt x="35" y="261"/>
                    <a:pt x="35" y="258"/>
                    <a:pt x="35" y="255"/>
                  </a:cubicBezTo>
                  <a:cubicBezTo>
                    <a:pt x="35" y="251"/>
                    <a:pt x="35" y="247"/>
                    <a:pt x="36" y="244"/>
                  </a:cubicBezTo>
                  <a:cubicBezTo>
                    <a:pt x="36" y="241"/>
                    <a:pt x="37" y="239"/>
                    <a:pt x="39" y="237"/>
                  </a:cubicBezTo>
                  <a:cubicBezTo>
                    <a:pt x="40" y="235"/>
                    <a:pt x="42" y="233"/>
                    <a:pt x="43" y="232"/>
                  </a:cubicBezTo>
                  <a:cubicBezTo>
                    <a:pt x="45" y="231"/>
                    <a:pt x="47" y="231"/>
                    <a:pt x="50" y="231"/>
                  </a:cubicBezTo>
                  <a:cubicBezTo>
                    <a:pt x="59" y="231"/>
                    <a:pt x="64" y="238"/>
                    <a:pt x="64" y="254"/>
                  </a:cubicBezTo>
                  <a:close/>
                  <a:moveTo>
                    <a:pt x="59" y="254"/>
                  </a:moveTo>
                  <a:cubicBezTo>
                    <a:pt x="59" y="241"/>
                    <a:pt x="56" y="235"/>
                    <a:pt x="50" y="235"/>
                  </a:cubicBezTo>
                  <a:cubicBezTo>
                    <a:pt x="43" y="235"/>
                    <a:pt x="40" y="241"/>
                    <a:pt x="40" y="254"/>
                  </a:cubicBezTo>
                  <a:cubicBezTo>
                    <a:pt x="40" y="266"/>
                    <a:pt x="43" y="273"/>
                    <a:pt x="49" y="273"/>
                  </a:cubicBezTo>
                  <a:cubicBezTo>
                    <a:pt x="56" y="273"/>
                    <a:pt x="59" y="266"/>
                    <a:pt x="59" y="254"/>
                  </a:cubicBezTo>
                  <a:close/>
                  <a:moveTo>
                    <a:pt x="98" y="254"/>
                  </a:moveTo>
                  <a:cubicBezTo>
                    <a:pt x="98" y="257"/>
                    <a:pt x="98" y="261"/>
                    <a:pt x="97" y="263"/>
                  </a:cubicBezTo>
                  <a:cubicBezTo>
                    <a:pt x="97" y="266"/>
                    <a:pt x="96" y="269"/>
                    <a:pt x="95" y="271"/>
                  </a:cubicBezTo>
                  <a:cubicBezTo>
                    <a:pt x="93" y="273"/>
                    <a:pt x="92" y="274"/>
                    <a:pt x="90" y="275"/>
                  </a:cubicBezTo>
                  <a:cubicBezTo>
                    <a:pt x="88" y="276"/>
                    <a:pt x="86" y="277"/>
                    <a:pt x="83" y="277"/>
                  </a:cubicBezTo>
                  <a:cubicBezTo>
                    <a:pt x="81" y="277"/>
                    <a:pt x="79" y="276"/>
                    <a:pt x="77" y="275"/>
                  </a:cubicBezTo>
                  <a:cubicBezTo>
                    <a:pt x="76" y="274"/>
                    <a:pt x="74" y="273"/>
                    <a:pt x="73" y="271"/>
                  </a:cubicBezTo>
                  <a:cubicBezTo>
                    <a:pt x="72" y="269"/>
                    <a:pt x="71" y="267"/>
                    <a:pt x="70" y="264"/>
                  </a:cubicBezTo>
                  <a:cubicBezTo>
                    <a:pt x="70" y="261"/>
                    <a:pt x="69" y="258"/>
                    <a:pt x="69" y="255"/>
                  </a:cubicBezTo>
                  <a:cubicBezTo>
                    <a:pt x="69" y="251"/>
                    <a:pt x="70" y="247"/>
                    <a:pt x="70" y="244"/>
                  </a:cubicBezTo>
                  <a:cubicBezTo>
                    <a:pt x="71" y="241"/>
                    <a:pt x="72" y="239"/>
                    <a:pt x="73" y="237"/>
                  </a:cubicBezTo>
                  <a:cubicBezTo>
                    <a:pt x="74" y="235"/>
                    <a:pt x="76" y="233"/>
                    <a:pt x="78" y="232"/>
                  </a:cubicBezTo>
                  <a:cubicBezTo>
                    <a:pt x="80" y="231"/>
                    <a:pt x="82" y="231"/>
                    <a:pt x="84" y="231"/>
                  </a:cubicBezTo>
                  <a:cubicBezTo>
                    <a:pt x="94" y="231"/>
                    <a:pt x="98" y="238"/>
                    <a:pt x="98" y="254"/>
                  </a:cubicBezTo>
                  <a:close/>
                  <a:moveTo>
                    <a:pt x="93" y="254"/>
                  </a:moveTo>
                  <a:cubicBezTo>
                    <a:pt x="93" y="241"/>
                    <a:pt x="90" y="235"/>
                    <a:pt x="84" y="235"/>
                  </a:cubicBezTo>
                  <a:cubicBezTo>
                    <a:pt x="78" y="235"/>
                    <a:pt x="75" y="241"/>
                    <a:pt x="75" y="254"/>
                  </a:cubicBezTo>
                  <a:cubicBezTo>
                    <a:pt x="75" y="266"/>
                    <a:pt x="78" y="273"/>
                    <a:pt x="84" y="273"/>
                  </a:cubicBezTo>
                  <a:cubicBezTo>
                    <a:pt x="90" y="273"/>
                    <a:pt x="93" y="266"/>
                    <a:pt x="93" y="254"/>
                  </a:cubicBezTo>
                  <a:close/>
                  <a:moveTo>
                    <a:pt x="133" y="254"/>
                  </a:moveTo>
                  <a:cubicBezTo>
                    <a:pt x="133" y="257"/>
                    <a:pt x="133" y="261"/>
                    <a:pt x="132" y="263"/>
                  </a:cubicBezTo>
                  <a:cubicBezTo>
                    <a:pt x="131" y="266"/>
                    <a:pt x="130" y="269"/>
                    <a:pt x="129" y="271"/>
                  </a:cubicBezTo>
                  <a:cubicBezTo>
                    <a:pt x="128" y="273"/>
                    <a:pt x="126" y="274"/>
                    <a:pt x="124" y="275"/>
                  </a:cubicBezTo>
                  <a:cubicBezTo>
                    <a:pt x="122" y="276"/>
                    <a:pt x="120" y="277"/>
                    <a:pt x="118" y="277"/>
                  </a:cubicBezTo>
                  <a:cubicBezTo>
                    <a:pt x="116" y="277"/>
                    <a:pt x="114" y="276"/>
                    <a:pt x="112" y="275"/>
                  </a:cubicBezTo>
                  <a:cubicBezTo>
                    <a:pt x="110" y="274"/>
                    <a:pt x="109" y="273"/>
                    <a:pt x="107" y="271"/>
                  </a:cubicBezTo>
                  <a:cubicBezTo>
                    <a:pt x="106" y="269"/>
                    <a:pt x="105" y="267"/>
                    <a:pt x="105" y="264"/>
                  </a:cubicBezTo>
                  <a:cubicBezTo>
                    <a:pt x="104" y="261"/>
                    <a:pt x="104" y="258"/>
                    <a:pt x="104" y="255"/>
                  </a:cubicBezTo>
                  <a:cubicBezTo>
                    <a:pt x="104" y="251"/>
                    <a:pt x="104" y="247"/>
                    <a:pt x="105" y="244"/>
                  </a:cubicBezTo>
                  <a:cubicBezTo>
                    <a:pt x="105" y="241"/>
                    <a:pt x="106" y="239"/>
                    <a:pt x="108" y="237"/>
                  </a:cubicBezTo>
                  <a:cubicBezTo>
                    <a:pt x="109" y="235"/>
                    <a:pt x="110" y="233"/>
                    <a:pt x="112" y="232"/>
                  </a:cubicBezTo>
                  <a:cubicBezTo>
                    <a:pt x="114" y="231"/>
                    <a:pt x="116" y="231"/>
                    <a:pt x="119" y="231"/>
                  </a:cubicBezTo>
                  <a:cubicBezTo>
                    <a:pt x="128" y="231"/>
                    <a:pt x="133" y="238"/>
                    <a:pt x="133" y="254"/>
                  </a:cubicBezTo>
                  <a:close/>
                  <a:moveTo>
                    <a:pt x="128" y="254"/>
                  </a:moveTo>
                  <a:cubicBezTo>
                    <a:pt x="128" y="241"/>
                    <a:pt x="125" y="235"/>
                    <a:pt x="119" y="235"/>
                  </a:cubicBezTo>
                  <a:cubicBezTo>
                    <a:pt x="112" y="235"/>
                    <a:pt x="109" y="241"/>
                    <a:pt x="109" y="254"/>
                  </a:cubicBezTo>
                  <a:cubicBezTo>
                    <a:pt x="109" y="266"/>
                    <a:pt x="112" y="273"/>
                    <a:pt x="118" y="273"/>
                  </a:cubicBezTo>
                  <a:cubicBezTo>
                    <a:pt x="125" y="273"/>
                    <a:pt x="128" y="266"/>
                    <a:pt x="128" y="254"/>
                  </a:cubicBezTo>
                  <a:close/>
                  <a:moveTo>
                    <a:pt x="158" y="276"/>
                  </a:moveTo>
                  <a:cubicBezTo>
                    <a:pt x="153" y="276"/>
                    <a:pt x="153" y="276"/>
                    <a:pt x="153" y="276"/>
                  </a:cubicBezTo>
                  <a:cubicBezTo>
                    <a:pt x="153" y="237"/>
                    <a:pt x="153" y="237"/>
                    <a:pt x="153" y="237"/>
                  </a:cubicBezTo>
                  <a:cubicBezTo>
                    <a:pt x="153" y="238"/>
                    <a:pt x="152" y="238"/>
                    <a:pt x="151" y="239"/>
                  </a:cubicBezTo>
                  <a:cubicBezTo>
                    <a:pt x="151" y="239"/>
                    <a:pt x="150" y="240"/>
                    <a:pt x="149" y="240"/>
                  </a:cubicBezTo>
                  <a:cubicBezTo>
                    <a:pt x="148" y="241"/>
                    <a:pt x="147" y="241"/>
                    <a:pt x="146" y="242"/>
                  </a:cubicBezTo>
                  <a:cubicBezTo>
                    <a:pt x="145" y="242"/>
                    <a:pt x="144" y="242"/>
                    <a:pt x="143" y="243"/>
                  </a:cubicBezTo>
                  <a:cubicBezTo>
                    <a:pt x="143" y="238"/>
                    <a:pt x="143" y="238"/>
                    <a:pt x="143" y="238"/>
                  </a:cubicBezTo>
                  <a:cubicBezTo>
                    <a:pt x="144" y="237"/>
                    <a:pt x="145" y="237"/>
                    <a:pt x="146" y="236"/>
                  </a:cubicBezTo>
                  <a:cubicBezTo>
                    <a:pt x="148" y="236"/>
                    <a:pt x="149" y="235"/>
                    <a:pt x="150" y="234"/>
                  </a:cubicBezTo>
                  <a:cubicBezTo>
                    <a:pt x="151" y="234"/>
                    <a:pt x="152" y="233"/>
                    <a:pt x="153" y="232"/>
                  </a:cubicBezTo>
                  <a:cubicBezTo>
                    <a:pt x="155" y="232"/>
                    <a:pt x="155" y="231"/>
                    <a:pt x="156" y="230"/>
                  </a:cubicBezTo>
                  <a:cubicBezTo>
                    <a:pt x="158" y="230"/>
                    <a:pt x="158" y="230"/>
                    <a:pt x="158" y="230"/>
                  </a:cubicBezTo>
                  <a:lnTo>
                    <a:pt x="158" y="276"/>
                  </a:lnTo>
                  <a:close/>
                  <a:moveTo>
                    <a:pt x="193" y="276"/>
                  </a:moveTo>
                  <a:cubicBezTo>
                    <a:pt x="188" y="276"/>
                    <a:pt x="188" y="276"/>
                    <a:pt x="188" y="276"/>
                  </a:cubicBezTo>
                  <a:cubicBezTo>
                    <a:pt x="188" y="237"/>
                    <a:pt x="188" y="237"/>
                    <a:pt x="188" y="237"/>
                  </a:cubicBezTo>
                  <a:cubicBezTo>
                    <a:pt x="187" y="238"/>
                    <a:pt x="187" y="238"/>
                    <a:pt x="186" y="239"/>
                  </a:cubicBezTo>
                  <a:cubicBezTo>
                    <a:pt x="185" y="239"/>
                    <a:pt x="184" y="240"/>
                    <a:pt x="183" y="240"/>
                  </a:cubicBezTo>
                  <a:cubicBezTo>
                    <a:pt x="182" y="241"/>
                    <a:pt x="181" y="241"/>
                    <a:pt x="180" y="242"/>
                  </a:cubicBezTo>
                  <a:cubicBezTo>
                    <a:pt x="179" y="242"/>
                    <a:pt x="178" y="242"/>
                    <a:pt x="177" y="243"/>
                  </a:cubicBezTo>
                  <a:cubicBezTo>
                    <a:pt x="177" y="238"/>
                    <a:pt x="177" y="238"/>
                    <a:pt x="177" y="238"/>
                  </a:cubicBezTo>
                  <a:cubicBezTo>
                    <a:pt x="178" y="237"/>
                    <a:pt x="180" y="237"/>
                    <a:pt x="181" y="236"/>
                  </a:cubicBezTo>
                  <a:cubicBezTo>
                    <a:pt x="182" y="236"/>
                    <a:pt x="183" y="235"/>
                    <a:pt x="184" y="234"/>
                  </a:cubicBezTo>
                  <a:cubicBezTo>
                    <a:pt x="186" y="234"/>
                    <a:pt x="187" y="233"/>
                    <a:pt x="188" y="232"/>
                  </a:cubicBezTo>
                  <a:cubicBezTo>
                    <a:pt x="189" y="232"/>
                    <a:pt x="190" y="231"/>
                    <a:pt x="191" y="230"/>
                  </a:cubicBezTo>
                  <a:cubicBezTo>
                    <a:pt x="193" y="230"/>
                    <a:pt x="193" y="230"/>
                    <a:pt x="193" y="230"/>
                  </a:cubicBezTo>
                  <a:lnTo>
                    <a:pt x="193" y="276"/>
                  </a:lnTo>
                  <a:close/>
                  <a:moveTo>
                    <a:pt x="227" y="276"/>
                  </a:moveTo>
                  <a:cubicBezTo>
                    <a:pt x="222" y="276"/>
                    <a:pt x="222" y="276"/>
                    <a:pt x="222" y="276"/>
                  </a:cubicBezTo>
                  <a:cubicBezTo>
                    <a:pt x="222" y="237"/>
                    <a:pt x="222" y="237"/>
                    <a:pt x="222" y="237"/>
                  </a:cubicBezTo>
                  <a:cubicBezTo>
                    <a:pt x="222" y="238"/>
                    <a:pt x="221" y="238"/>
                    <a:pt x="220" y="239"/>
                  </a:cubicBezTo>
                  <a:cubicBezTo>
                    <a:pt x="220" y="239"/>
                    <a:pt x="219" y="240"/>
                    <a:pt x="218" y="240"/>
                  </a:cubicBezTo>
                  <a:cubicBezTo>
                    <a:pt x="217" y="241"/>
                    <a:pt x="216" y="241"/>
                    <a:pt x="215" y="242"/>
                  </a:cubicBezTo>
                  <a:cubicBezTo>
                    <a:pt x="214" y="242"/>
                    <a:pt x="213" y="242"/>
                    <a:pt x="212" y="243"/>
                  </a:cubicBezTo>
                  <a:cubicBezTo>
                    <a:pt x="212" y="238"/>
                    <a:pt x="212" y="238"/>
                    <a:pt x="212" y="238"/>
                  </a:cubicBezTo>
                  <a:cubicBezTo>
                    <a:pt x="213" y="237"/>
                    <a:pt x="214" y="237"/>
                    <a:pt x="215" y="236"/>
                  </a:cubicBezTo>
                  <a:cubicBezTo>
                    <a:pt x="217" y="236"/>
                    <a:pt x="218" y="235"/>
                    <a:pt x="219" y="234"/>
                  </a:cubicBezTo>
                  <a:cubicBezTo>
                    <a:pt x="220" y="234"/>
                    <a:pt x="221" y="233"/>
                    <a:pt x="222" y="232"/>
                  </a:cubicBezTo>
                  <a:cubicBezTo>
                    <a:pt x="224" y="232"/>
                    <a:pt x="224" y="231"/>
                    <a:pt x="225" y="230"/>
                  </a:cubicBezTo>
                  <a:cubicBezTo>
                    <a:pt x="227" y="230"/>
                    <a:pt x="227" y="230"/>
                    <a:pt x="227" y="230"/>
                  </a:cubicBezTo>
                  <a:lnTo>
                    <a:pt x="227" y="276"/>
                  </a:lnTo>
                  <a:close/>
                  <a:moveTo>
                    <a:pt x="262" y="276"/>
                  </a:moveTo>
                  <a:cubicBezTo>
                    <a:pt x="257" y="276"/>
                    <a:pt x="257" y="276"/>
                    <a:pt x="257" y="276"/>
                  </a:cubicBezTo>
                  <a:cubicBezTo>
                    <a:pt x="257" y="237"/>
                    <a:pt x="257" y="237"/>
                    <a:pt x="257" y="237"/>
                  </a:cubicBezTo>
                  <a:cubicBezTo>
                    <a:pt x="256" y="238"/>
                    <a:pt x="256" y="238"/>
                    <a:pt x="255" y="239"/>
                  </a:cubicBezTo>
                  <a:cubicBezTo>
                    <a:pt x="254" y="239"/>
                    <a:pt x="253" y="240"/>
                    <a:pt x="252" y="240"/>
                  </a:cubicBezTo>
                  <a:cubicBezTo>
                    <a:pt x="251" y="241"/>
                    <a:pt x="250" y="241"/>
                    <a:pt x="249" y="242"/>
                  </a:cubicBezTo>
                  <a:cubicBezTo>
                    <a:pt x="248" y="242"/>
                    <a:pt x="247" y="242"/>
                    <a:pt x="246" y="243"/>
                  </a:cubicBezTo>
                  <a:cubicBezTo>
                    <a:pt x="246" y="238"/>
                    <a:pt x="246" y="238"/>
                    <a:pt x="246" y="238"/>
                  </a:cubicBezTo>
                  <a:cubicBezTo>
                    <a:pt x="247" y="237"/>
                    <a:pt x="248" y="237"/>
                    <a:pt x="250" y="236"/>
                  </a:cubicBezTo>
                  <a:cubicBezTo>
                    <a:pt x="251" y="236"/>
                    <a:pt x="252" y="235"/>
                    <a:pt x="253" y="234"/>
                  </a:cubicBezTo>
                  <a:cubicBezTo>
                    <a:pt x="255" y="234"/>
                    <a:pt x="256" y="233"/>
                    <a:pt x="257" y="232"/>
                  </a:cubicBezTo>
                  <a:cubicBezTo>
                    <a:pt x="258" y="232"/>
                    <a:pt x="259" y="231"/>
                    <a:pt x="260" y="230"/>
                  </a:cubicBezTo>
                  <a:cubicBezTo>
                    <a:pt x="262" y="230"/>
                    <a:pt x="262" y="230"/>
                    <a:pt x="262" y="230"/>
                  </a:cubicBezTo>
                  <a:lnTo>
                    <a:pt x="262" y="276"/>
                  </a:lnTo>
                  <a:close/>
                  <a:moveTo>
                    <a:pt x="296" y="276"/>
                  </a:moveTo>
                  <a:cubicBezTo>
                    <a:pt x="291" y="276"/>
                    <a:pt x="291" y="276"/>
                    <a:pt x="291" y="276"/>
                  </a:cubicBezTo>
                  <a:cubicBezTo>
                    <a:pt x="291" y="237"/>
                    <a:pt x="291" y="237"/>
                    <a:pt x="291" y="237"/>
                  </a:cubicBezTo>
                  <a:cubicBezTo>
                    <a:pt x="291" y="238"/>
                    <a:pt x="290" y="238"/>
                    <a:pt x="289" y="239"/>
                  </a:cubicBezTo>
                  <a:cubicBezTo>
                    <a:pt x="289" y="239"/>
                    <a:pt x="288" y="240"/>
                    <a:pt x="287" y="240"/>
                  </a:cubicBezTo>
                  <a:cubicBezTo>
                    <a:pt x="286" y="241"/>
                    <a:pt x="285" y="241"/>
                    <a:pt x="284" y="242"/>
                  </a:cubicBezTo>
                  <a:cubicBezTo>
                    <a:pt x="283" y="242"/>
                    <a:pt x="282" y="242"/>
                    <a:pt x="281" y="243"/>
                  </a:cubicBezTo>
                  <a:cubicBezTo>
                    <a:pt x="281" y="238"/>
                    <a:pt x="281" y="238"/>
                    <a:pt x="281" y="238"/>
                  </a:cubicBezTo>
                  <a:cubicBezTo>
                    <a:pt x="282" y="237"/>
                    <a:pt x="283" y="237"/>
                    <a:pt x="284" y="236"/>
                  </a:cubicBezTo>
                  <a:cubicBezTo>
                    <a:pt x="286" y="236"/>
                    <a:pt x="287" y="235"/>
                    <a:pt x="288" y="234"/>
                  </a:cubicBezTo>
                  <a:cubicBezTo>
                    <a:pt x="289" y="234"/>
                    <a:pt x="290" y="233"/>
                    <a:pt x="291" y="232"/>
                  </a:cubicBezTo>
                  <a:cubicBezTo>
                    <a:pt x="293" y="232"/>
                    <a:pt x="293" y="231"/>
                    <a:pt x="294" y="230"/>
                  </a:cubicBezTo>
                  <a:cubicBezTo>
                    <a:pt x="296" y="230"/>
                    <a:pt x="296" y="230"/>
                    <a:pt x="296" y="230"/>
                  </a:cubicBezTo>
                  <a:lnTo>
                    <a:pt x="296" y="276"/>
                  </a:lnTo>
                  <a:close/>
                  <a:moveTo>
                    <a:pt x="340" y="254"/>
                  </a:moveTo>
                  <a:cubicBezTo>
                    <a:pt x="340" y="257"/>
                    <a:pt x="340" y="261"/>
                    <a:pt x="339" y="263"/>
                  </a:cubicBezTo>
                  <a:cubicBezTo>
                    <a:pt x="338" y="266"/>
                    <a:pt x="337" y="269"/>
                    <a:pt x="336" y="271"/>
                  </a:cubicBezTo>
                  <a:cubicBezTo>
                    <a:pt x="335" y="273"/>
                    <a:pt x="333" y="274"/>
                    <a:pt x="331" y="275"/>
                  </a:cubicBezTo>
                  <a:cubicBezTo>
                    <a:pt x="329" y="276"/>
                    <a:pt x="327" y="277"/>
                    <a:pt x="325" y="277"/>
                  </a:cubicBezTo>
                  <a:cubicBezTo>
                    <a:pt x="323" y="277"/>
                    <a:pt x="321" y="276"/>
                    <a:pt x="319" y="275"/>
                  </a:cubicBezTo>
                  <a:cubicBezTo>
                    <a:pt x="317" y="274"/>
                    <a:pt x="316" y="273"/>
                    <a:pt x="314" y="271"/>
                  </a:cubicBezTo>
                  <a:cubicBezTo>
                    <a:pt x="313" y="269"/>
                    <a:pt x="312" y="267"/>
                    <a:pt x="312" y="264"/>
                  </a:cubicBezTo>
                  <a:cubicBezTo>
                    <a:pt x="311" y="261"/>
                    <a:pt x="311" y="258"/>
                    <a:pt x="311" y="255"/>
                  </a:cubicBezTo>
                  <a:cubicBezTo>
                    <a:pt x="311" y="251"/>
                    <a:pt x="311" y="247"/>
                    <a:pt x="312" y="244"/>
                  </a:cubicBezTo>
                  <a:cubicBezTo>
                    <a:pt x="312" y="241"/>
                    <a:pt x="313" y="239"/>
                    <a:pt x="315" y="237"/>
                  </a:cubicBezTo>
                  <a:cubicBezTo>
                    <a:pt x="316" y="235"/>
                    <a:pt x="317" y="233"/>
                    <a:pt x="319" y="232"/>
                  </a:cubicBezTo>
                  <a:cubicBezTo>
                    <a:pt x="321" y="231"/>
                    <a:pt x="323" y="231"/>
                    <a:pt x="326" y="231"/>
                  </a:cubicBezTo>
                  <a:cubicBezTo>
                    <a:pt x="335" y="231"/>
                    <a:pt x="340" y="238"/>
                    <a:pt x="340" y="254"/>
                  </a:cubicBezTo>
                  <a:close/>
                  <a:moveTo>
                    <a:pt x="335" y="254"/>
                  </a:moveTo>
                  <a:cubicBezTo>
                    <a:pt x="335" y="241"/>
                    <a:pt x="332" y="235"/>
                    <a:pt x="326" y="235"/>
                  </a:cubicBezTo>
                  <a:cubicBezTo>
                    <a:pt x="319" y="235"/>
                    <a:pt x="316" y="241"/>
                    <a:pt x="316" y="254"/>
                  </a:cubicBezTo>
                  <a:cubicBezTo>
                    <a:pt x="316" y="266"/>
                    <a:pt x="319" y="273"/>
                    <a:pt x="325" y="273"/>
                  </a:cubicBezTo>
                  <a:cubicBezTo>
                    <a:pt x="332" y="273"/>
                    <a:pt x="335" y="266"/>
                    <a:pt x="335" y="254"/>
                  </a:cubicBezTo>
                  <a:close/>
                  <a:moveTo>
                    <a:pt x="374" y="254"/>
                  </a:moveTo>
                  <a:cubicBezTo>
                    <a:pt x="374" y="257"/>
                    <a:pt x="374" y="261"/>
                    <a:pt x="373" y="263"/>
                  </a:cubicBezTo>
                  <a:cubicBezTo>
                    <a:pt x="373" y="266"/>
                    <a:pt x="372" y="269"/>
                    <a:pt x="370" y="271"/>
                  </a:cubicBezTo>
                  <a:cubicBezTo>
                    <a:pt x="369" y="273"/>
                    <a:pt x="368" y="274"/>
                    <a:pt x="366" y="275"/>
                  </a:cubicBezTo>
                  <a:cubicBezTo>
                    <a:pt x="364" y="276"/>
                    <a:pt x="362" y="277"/>
                    <a:pt x="359" y="277"/>
                  </a:cubicBezTo>
                  <a:cubicBezTo>
                    <a:pt x="357" y="277"/>
                    <a:pt x="355" y="276"/>
                    <a:pt x="353" y="275"/>
                  </a:cubicBezTo>
                  <a:cubicBezTo>
                    <a:pt x="352" y="274"/>
                    <a:pt x="350" y="273"/>
                    <a:pt x="349" y="271"/>
                  </a:cubicBezTo>
                  <a:cubicBezTo>
                    <a:pt x="348" y="269"/>
                    <a:pt x="347" y="267"/>
                    <a:pt x="346" y="264"/>
                  </a:cubicBezTo>
                  <a:cubicBezTo>
                    <a:pt x="346" y="261"/>
                    <a:pt x="345" y="258"/>
                    <a:pt x="345" y="255"/>
                  </a:cubicBezTo>
                  <a:cubicBezTo>
                    <a:pt x="345" y="251"/>
                    <a:pt x="346" y="247"/>
                    <a:pt x="346" y="244"/>
                  </a:cubicBezTo>
                  <a:cubicBezTo>
                    <a:pt x="347" y="241"/>
                    <a:pt x="348" y="239"/>
                    <a:pt x="349" y="237"/>
                  </a:cubicBezTo>
                  <a:cubicBezTo>
                    <a:pt x="350" y="235"/>
                    <a:pt x="352" y="233"/>
                    <a:pt x="354" y="232"/>
                  </a:cubicBezTo>
                  <a:cubicBezTo>
                    <a:pt x="356" y="231"/>
                    <a:pt x="358" y="231"/>
                    <a:pt x="360" y="231"/>
                  </a:cubicBezTo>
                  <a:cubicBezTo>
                    <a:pt x="370" y="231"/>
                    <a:pt x="374" y="238"/>
                    <a:pt x="374" y="254"/>
                  </a:cubicBezTo>
                  <a:close/>
                  <a:moveTo>
                    <a:pt x="369" y="254"/>
                  </a:moveTo>
                  <a:cubicBezTo>
                    <a:pt x="369" y="241"/>
                    <a:pt x="366" y="235"/>
                    <a:pt x="360" y="235"/>
                  </a:cubicBezTo>
                  <a:cubicBezTo>
                    <a:pt x="354" y="235"/>
                    <a:pt x="350" y="241"/>
                    <a:pt x="350" y="254"/>
                  </a:cubicBezTo>
                  <a:cubicBezTo>
                    <a:pt x="350" y="266"/>
                    <a:pt x="354" y="273"/>
                    <a:pt x="360" y="273"/>
                  </a:cubicBezTo>
                  <a:cubicBezTo>
                    <a:pt x="366" y="273"/>
                    <a:pt x="369" y="266"/>
                    <a:pt x="369" y="254"/>
                  </a:cubicBezTo>
                  <a:close/>
                  <a:moveTo>
                    <a:pt x="409" y="254"/>
                  </a:moveTo>
                  <a:cubicBezTo>
                    <a:pt x="409" y="257"/>
                    <a:pt x="409" y="261"/>
                    <a:pt x="408" y="263"/>
                  </a:cubicBezTo>
                  <a:cubicBezTo>
                    <a:pt x="407" y="266"/>
                    <a:pt x="406" y="269"/>
                    <a:pt x="405" y="271"/>
                  </a:cubicBezTo>
                  <a:cubicBezTo>
                    <a:pt x="404" y="273"/>
                    <a:pt x="402" y="274"/>
                    <a:pt x="400" y="275"/>
                  </a:cubicBezTo>
                  <a:cubicBezTo>
                    <a:pt x="398" y="276"/>
                    <a:pt x="396" y="277"/>
                    <a:pt x="394" y="277"/>
                  </a:cubicBezTo>
                  <a:cubicBezTo>
                    <a:pt x="392" y="277"/>
                    <a:pt x="390" y="276"/>
                    <a:pt x="388" y="275"/>
                  </a:cubicBezTo>
                  <a:cubicBezTo>
                    <a:pt x="386" y="274"/>
                    <a:pt x="385" y="273"/>
                    <a:pt x="383" y="271"/>
                  </a:cubicBezTo>
                  <a:cubicBezTo>
                    <a:pt x="382" y="269"/>
                    <a:pt x="381" y="267"/>
                    <a:pt x="381" y="264"/>
                  </a:cubicBezTo>
                  <a:cubicBezTo>
                    <a:pt x="380" y="261"/>
                    <a:pt x="380" y="258"/>
                    <a:pt x="380" y="255"/>
                  </a:cubicBezTo>
                  <a:cubicBezTo>
                    <a:pt x="380" y="251"/>
                    <a:pt x="380" y="247"/>
                    <a:pt x="381" y="244"/>
                  </a:cubicBezTo>
                  <a:cubicBezTo>
                    <a:pt x="381" y="241"/>
                    <a:pt x="382" y="239"/>
                    <a:pt x="384" y="237"/>
                  </a:cubicBezTo>
                  <a:cubicBezTo>
                    <a:pt x="385" y="235"/>
                    <a:pt x="386" y="233"/>
                    <a:pt x="388" y="232"/>
                  </a:cubicBezTo>
                  <a:cubicBezTo>
                    <a:pt x="390" y="231"/>
                    <a:pt x="392" y="231"/>
                    <a:pt x="395" y="231"/>
                  </a:cubicBezTo>
                  <a:cubicBezTo>
                    <a:pt x="404" y="231"/>
                    <a:pt x="409" y="238"/>
                    <a:pt x="409" y="254"/>
                  </a:cubicBezTo>
                  <a:close/>
                  <a:moveTo>
                    <a:pt x="404" y="254"/>
                  </a:moveTo>
                  <a:cubicBezTo>
                    <a:pt x="404" y="241"/>
                    <a:pt x="401" y="235"/>
                    <a:pt x="395" y="235"/>
                  </a:cubicBezTo>
                  <a:cubicBezTo>
                    <a:pt x="388" y="235"/>
                    <a:pt x="385" y="241"/>
                    <a:pt x="385" y="254"/>
                  </a:cubicBezTo>
                  <a:cubicBezTo>
                    <a:pt x="385" y="266"/>
                    <a:pt x="388" y="273"/>
                    <a:pt x="394" y="273"/>
                  </a:cubicBezTo>
                  <a:cubicBezTo>
                    <a:pt x="401" y="273"/>
                    <a:pt x="404" y="266"/>
                    <a:pt x="404" y="254"/>
                  </a:cubicBezTo>
                  <a:close/>
                  <a:moveTo>
                    <a:pt x="434" y="276"/>
                  </a:moveTo>
                  <a:cubicBezTo>
                    <a:pt x="429" y="276"/>
                    <a:pt x="429" y="276"/>
                    <a:pt x="429" y="276"/>
                  </a:cubicBezTo>
                  <a:cubicBezTo>
                    <a:pt x="429" y="237"/>
                    <a:pt x="429" y="237"/>
                    <a:pt x="429" y="237"/>
                  </a:cubicBezTo>
                  <a:cubicBezTo>
                    <a:pt x="429" y="238"/>
                    <a:pt x="428" y="238"/>
                    <a:pt x="427" y="239"/>
                  </a:cubicBezTo>
                  <a:cubicBezTo>
                    <a:pt x="427" y="239"/>
                    <a:pt x="426" y="240"/>
                    <a:pt x="425" y="240"/>
                  </a:cubicBezTo>
                  <a:cubicBezTo>
                    <a:pt x="424" y="241"/>
                    <a:pt x="423" y="241"/>
                    <a:pt x="422" y="242"/>
                  </a:cubicBezTo>
                  <a:cubicBezTo>
                    <a:pt x="421" y="242"/>
                    <a:pt x="420" y="242"/>
                    <a:pt x="419" y="243"/>
                  </a:cubicBezTo>
                  <a:cubicBezTo>
                    <a:pt x="419" y="238"/>
                    <a:pt x="419" y="238"/>
                    <a:pt x="419" y="238"/>
                  </a:cubicBezTo>
                  <a:cubicBezTo>
                    <a:pt x="420" y="237"/>
                    <a:pt x="421" y="237"/>
                    <a:pt x="422" y="236"/>
                  </a:cubicBezTo>
                  <a:cubicBezTo>
                    <a:pt x="423" y="236"/>
                    <a:pt x="425" y="235"/>
                    <a:pt x="426" y="234"/>
                  </a:cubicBezTo>
                  <a:cubicBezTo>
                    <a:pt x="427" y="234"/>
                    <a:pt x="428" y="233"/>
                    <a:pt x="429" y="232"/>
                  </a:cubicBezTo>
                  <a:cubicBezTo>
                    <a:pt x="430" y="232"/>
                    <a:pt x="431" y="231"/>
                    <a:pt x="432" y="230"/>
                  </a:cubicBezTo>
                  <a:cubicBezTo>
                    <a:pt x="434" y="230"/>
                    <a:pt x="434" y="230"/>
                    <a:pt x="434" y="230"/>
                  </a:cubicBezTo>
                  <a:lnTo>
                    <a:pt x="434" y="276"/>
                  </a:lnTo>
                  <a:close/>
                  <a:moveTo>
                    <a:pt x="469" y="276"/>
                  </a:moveTo>
                  <a:cubicBezTo>
                    <a:pt x="464" y="276"/>
                    <a:pt x="464" y="276"/>
                    <a:pt x="464" y="276"/>
                  </a:cubicBezTo>
                  <a:cubicBezTo>
                    <a:pt x="464" y="237"/>
                    <a:pt x="464" y="237"/>
                    <a:pt x="464" y="237"/>
                  </a:cubicBezTo>
                  <a:cubicBezTo>
                    <a:pt x="463" y="238"/>
                    <a:pt x="463" y="238"/>
                    <a:pt x="462" y="239"/>
                  </a:cubicBezTo>
                  <a:cubicBezTo>
                    <a:pt x="461" y="239"/>
                    <a:pt x="460" y="240"/>
                    <a:pt x="459" y="240"/>
                  </a:cubicBezTo>
                  <a:cubicBezTo>
                    <a:pt x="458" y="241"/>
                    <a:pt x="457" y="241"/>
                    <a:pt x="456" y="242"/>
                  </a:cubicBezTo>
                  <a:cubicBezTo>
                    <a:pt x="455" y="242"/>
                    <a:pt x="454" y="242"/>
                    <a:pt x="453" y="243"/>
                  </a:cubicBezTo>
                  <a:cubicBezTo>
                    <a:pt x="453" y="238"/>
                    <a:pt x="453" y="238"/>
                    <a:pt x="453" y="238"/>
                  </a:cubicBezTo>
                  <a:cubicBezTo>
                    <a:pt x="454" y="237"/>
                    <a:pt x="455" y="237"/>
                    <a:pt x="457" y="236"/>
                  </a:cubicBezTo>
                  <a:cubicBezTo>
                    <a:pt x="458" y="236"/>
                    <a:pt x="459" y="235"/>
                    <a:pt x="460" y="234"/>
                  </a:cubicBezTo>
                  <a:cubicBezTo>
                    <a:pt x="462" y="234"/>
                    <a:pt x="463" y="233"/>
                    <a:pt x="464" y="232"/>
                  </a:cubicBezTo>
                  <a:cubicBezTo>
                    <a:pt x="465" y="232"/>
                    <a:pt x="466" y="231"/>
                    <a:pt x="467" y="230"/>
                  </a:cubicBezTo>
                  <a:cubicBezTo>
                    <a:pt x="469" y="230"/>
                    <a:pt x="469" y="230"/>
                    <a:pt x="469" y="230"/>
                  </a:cubicBezTo>
                  <a:lnTo>
                    <a:pt x="469" y="276"/>
                  </a:lnTo>
                  <a:close/>
                  <a:moveTo>
                    <a:pt x="503" y="276"/>
                  </a:moveTo>
                  <a:cubicBezTo>
                    <a:pt x="498" y="276"/>
                    <a:pt x="498" y="276"/>
                    <a:pt x="498" y="276"/>
                  </a:cubicBezTo>
                  <a:cubicBezTo>
                    <a:pt x="498" y="237"/>
                    <a:pt x="498" y="237"/>
                    <a:pt x="498" y="237"/>
                  </a:cubicBezTo>
                  <a:cubicBezTo>
                    <a:pt x="498" y="238"/>
                    <a:pt x="497" y="238"/>
                    <a:pt x="496" y="239"/>
                  </a:cubicBezTo>
                  <a:cubicBezTo>
                    <a:pt x="496" y="239"/>
                    <a:pt x="495" y="240"/>
                    <a:pt x="494" y="240"/>
                  </a:cubicBezTo>
                  <a:cubicBezTo>
                    <a:pt x="493" y="241"/>
                    <a:pt x="492" y="241"/>
                    <a:pt x="491" y="242"/>
                  </a:cubicBezTo>
                  <a:cubicBezTo>
                    <a:pt x="490" y="242"/>
                    <a:pt x="489" y="242"/>
                    <a:pt x="488" y="243"/>
                  </a:cubicBezTo>
                  <a:cubicBezTo>
                    <a:pt x="488" y="238"/>
                    <a:pt x="488" y="238"/>
                    <a:pt x="488" y="238"/>
                  </a:cubicBezTo>
                  <a:cubicBezTo>
                    <a:pt x="489" y="237"/>
                    <a:pt x="490" y="237"/>
                    <a:pt x="491" y="236"/>
                  </a:cubicBezTo>
                  <a:cubicBezTo>
                    <a:pt x="492" y="236"/>
                    <a:pt x="494" y="235"/>
                    <a:pt x="495" y="234"/>
                  </a:cubicBezTo>
                  <a:cubicBezTo>
                    <a:pt x="496" y="234"/>
                    <a:pt x="497" y="233"/>
                    <a:pt x="498" y="232"/>
                  </a:cubicBezTo>
                  <a:cubicBezTo>
                    <a:pt x="499" y="232"/>
                    <a:pt x="500" y="231"/>
                    <a:pt x="501" y="230"/>
                  </a:cubicBezTo>
                  <a:cubicBezTo>
                    <a:pt x="503" y="230"/>
                    <a:pt x="503" y="230"/>
                    <a:pt x="503" y="230"/>
                  </a:cubicBezTo>
                  <a:lnTo>
                    <a:pt x="503" y="276"/>
                  </a:lnTo>
                  <a:close/>
                  <a:moveTo>
                    <a:pt x="547" y="254"/>
                  </a:moveTo>
                  <a:cubicBezTo>
                    <a:pt x="547" y="257"/>
                    <a:pt x="547" y="261"/>
                    <a:pt x="546" y="263"/>
                  </a:cubicBezTo>
                  <a:cubicBezTo>
                    <a:pt x="545" y="266"/>
                    <a:pt x="544" y="269"/>
                    <a:pt x="543" y="271"/>
                  </a:cubicBezTo>
                  <a:cubicBezTo>
                    <a:pt x="542" y="273"/>
                    <a:pt x="540" y="274"/>
                    <a:pt x="538" y="275"/>
                  </a:cubicBezTo>
                  <a:cubicBezTo>
                    <a:pt x="536" y="276"/>
                    <a:pt x="534" y="277"/>
                    <a:pt x="532" y="277"/>
                  </a:cubicBezTo>
                  <a:cubicBezTo>
                    <a:pt x="530" y="277"/>
                    <a:pt x="528" y="276"/>
                    <a:pt x="526" y="275"/>
                  </a:cubicBezTo>
                  <a:cubicBezTo>
                    <a:pt x="524" y="274"/>
                    <a:pt x="523" y="273"/>
                    <a:pt x="521" y="271"/>
                  </a:cubicBezTo>
                  <a:cubicBezTo>
                    <a:pt x="520" y="269"/>
                    <a:pt x="519" y="267"/>
                    <a:pt x="519" y="264"/>
                  </a:cubicBezTo>
                  <a:cubicBezTo>
                    <a:pt x="518" y="261"/>
                    <a:pt x="518" y="258"/>
                    <a:pt x="518" y="255"/>
                  </a:cubicBezTo>
                  <a:cubicBezTo>
                    <a:pt x="518" y="251"/>
                    <a:pt x="518" y="247"/>
                    <a:pt x="519" y="244"/>
                  </a:cubicBezTo>
                  <a:cubicBezTo>
                    <a:pt x="519" y="241"/>
                    <a:pt x="520" y="239"/>
                    <a:pt x="522" y="237"/>
                  </a:cubicBezTo>
                  <a:cubicBezTo>
                    <a:pt x="523" y="235"/>
                    <a:pt x="524" y="233"/>
                    <a:pt x="526" y="232"/>
                  </a:cubicBezTo>
                  <a:cubicBezTo>
                    <a:pt x="528" y="231"/>
                    <a:pt x="530" y="231"/>
                    <a:pt x="533" y="231"/>
                  </a:cubicBezTo>
                  <a:cubicBezTo>
                    <a:pt x="542" y="231"/>
                    <a:pt x="547" y="238"/>
                    <a:pt x="547" y="254"/>
                  </a:cubicBezTo>
                  <a:close/>
                  <a:moveTo>
                    <a:pt x="542" y="254"/>
                  </a:moveTo>
                  <a:cubicBezTo>
                    <a:pt x="542" y="241"/>
                    <a:pt x="539" y="235"/>
                    <a:pt x="533" y="235"/>
                  </a:cubicBezTo>
                  <a:cubicBezTo>
                    <a:pt x="526" y="235"/>
                    <a:pt x="523" y="241"/>
                    <a:pt x="523" y="254"/>
                  </a:cubicBezTo>
                  <a:cubicBezTo>
                    <a:pt x="523" y="266"/>
                    <a:pt x="526" y="273"/>
                    <a:pt x="532" y="273"/>
                  </a:cubicBezTo>
                  <a:cubicBezTo>
                    <a:pt x="539" y="273"/>
                    <a:pt x="542" y="266"/>
                    <a:pt x="542" y="254"/>
                  </a:cubicBezTo>
                  <a:close/>
                  <a:moveTo>
                    <a:pt x="581" y="254"/>
                  </a:moveTo>
                  <a:cubicBezTo>
                    <a:pt x="581" y="257"/>
                    <a:pt x="581" y="261"/>
                    <a:pt x="580" y="263"/>
                  </a:cubicBezTo>
                  <a:cubicBezTo>
                    <a:pt x="580" y="266"/>
                    <a:pt x="579" y="269"/>
                    <a:pt x="577" y="271"/>
                  </a:cubicBezTo>
                  <a:cubicBezTo>
                    <a:pt x="576" y="273"/>
                    <a:pt x="575" y="274"/>
                    <a:pt x="573" y="275"/>
                  </a:cubicBezTo>
                  <a:cubicBezTo>
                    <a:pt x="571" y="276"/>
                    <a:pt x="569" y="277"/>
                    <a:pt x="566" y="277"/>
                  </a:cubicBezTo>
                  <a:cubicBezTo>
                    <a:pt x="564" y="277"/>
                    <a:pt x="562" y="276"/>
                    <a:pt x="560" y="275"/>
                  </a:cubicBezTo>
                  <a:cubicBezTo>
                    <a:pt x="559" y="274"/>
                    <a:pt x="557" y="273"/>
                    <a:pt x="556" y="271"/>
                  </a:cubicBezTo>
                  <a:cubicBezTo>
                    <a:pt x="555" y="269"/>
                    <a:pt x="554" y="267"/>
                    <a:pt x="553" y="264"/>
                  </a:cubicBezTo>
                  <a:cubicBezTo>
                    <a:pt x="552" y="261"/>
                    <a:pt x="552" y="258"/>
                    <a:pt x="552" y="255"/>
                  </a:cubicBezTo>
                  <a:cubicBezTo>
                    <a:pt x="552" y="251"/>
                    <a:pt x="553" y="247"/>
                    <a:pt x="553" y="244"/>
                  </a:cubicBezTo>
                  <a:cubicBezTo>
                    <a:pt x="554" y="241"/>
                    <a:pt x="555" y="239"/>
                    <a:pt x="556" y="237"/>
                  </a:cubicBezTo>
                  <a:cubicBezTo>
                    <a:pt x="557" y="235"/>
                    <a:pt x="559" y="233"/>
                    <a:pt x="561" y="232"/>
                  </a:cubicBezTo>
                  <a:cubicBezTo>
                    <a:pt x="563" y="231"/>
                    <a:pt x="565" y="231"/>
                    <a:pt x="567" y="231"/>
                  </a:cubicBezTo>
                  <a:cubicBezTo>
                    <a:pt x="577" y="231"/>
                    <a:pt x="581" y="238"/>
                    <a:pt x="581" y="254"/>
                  </a:cubicBezTo>
                  <a:close/>
                  <a:moveTo>
                    <a:pt x="576" y="254"/>
                  </a:moveTo>
                  <a:cubicBezTo>
                    <a:pt x="576" y="241"/>
                    <a:pt x="573" y="235"/>
                    <a:pt x="567" y="235"/>
                  </a:cubicBezTo>
                  <a:cubicBezTo>
                    <a:pt x="561" y="235"/>
                    <a:pt x="557" y="241"/>
                    <a:pt x="557" y="254"/>
                  </a:cubicBezTo>
                  <a:cubicBezTo>
                    <a:pt x="557" y="266"/>
                    <a:pt x="561" y="273"/>
                    <a:pt x="567" y="273"/>
                  </a:cubicBezTo>
                  <a:cubicBezTo>
                    <a:pt x="573" y="273"/>
                    <a:pt x="576" y="266"/>
                    <a:pt x="576" y="254"/>
                  </a:cubicBezTo>
                  <a:close/>
                  <a:moveTo>
                    <a:pt x="607" y="276"/>
                  </a:moveTo>
                  <a:cubicBezTo>
                    <a:pt x="601" y="276"/>
                    <a:pt x="601" y="276"/>
                    <a:pt x="601" y="276"/>
                  </a:cubicBezTo>
                  <a:cubicBezTo>
                    <a:pt x="601" y="237"/>
                    <a:pt x="601" y="237"/>
                    <a:pt x="601" y="237"/>
                  </a:cubicBezTo>
                  <a:cubicBezTo>
                    <a:pt x="601" y="238"/>
                    <a:pt x="600" y="238"/>
                    <a:pt x="600" y="239"/>
                  </a:cubicBezTo>
                  <a:cubicBezTo>
                    <a:pt x="599" y="239"/>
                    <a:pt x="598" y="240"/>
                    <a:pt x="597" y="240"/>
                  </a:cubicBezTo>
                  <a:cubicBezTo>
                    <a:pt x="596" y="241"/>
                    <a:pt x="595" y="241"/>
                    <a:pt x="594" y="242"/>
                  </a:cubicBezTo>
                  <a:cubicBezTo>
                    <a:pt x="593" y="242"/>
                    <a:pt x="592" y="242"/>
                    <a:pt x="591" y="243"/>
                  </a:cubicBezTo>
                  <a:cubicBezTo>
                    <a:pt x="591" y="238"/>
                    <a:pt x="591" y="238"/>
                    <a:pt x="591" y="238"/>
                  </a:cubicBezTo>
                  <a:cubicBezTo>
                    <a:pt x="592" y="237"/>
                    <a:pt x="593" y="237"/>
                    <a:pt x="595" y="236"/>
                  </a:cubicBezTo>
                  <a:cubicBezTo>
                    <a:pt x="596" y="236"/>
                    <a:pt x="597" y="235"/>
                    <a:pt x="598" y="234"/>
                  </a:cubicBezTo>
                  <a:cubicBezTo>
                    <a:pt x="600" y="234"/>
                    <a:pt x="601" y="233"/>
                    <a:pt x="602" y="232"/>
                  </a:cubicBezTo>
                  <a:cubicBezTo>
                    <a:pt x="603" y="232"/>
                    <a:pt x="604" y="231"/>
                    <a:pt x="605" y="230"/>
                  </a:cubicBezTo>
                  <a:cubicBezTo>
                    <a:pt x="607" y="230"/>
                    <a:pt x="607" y="230"/>
                    <a:pt x="607" y="230"/>
                  </a:cubicBezTo>
                  <a:lnTo>
                    <a:pt x="607" y="276"/>
                  </a:lnTo>
                  <a:close/>
                  <a:moveTo>
                    <a:pt x="650" y="254"/>
                  </a:moveTo>
                  <a:cubicBezTo>
                    <a:pt x="650" y="257"/>
                    <a:pt x="650" y="261"/>
                    <a:pt x="649" y="263"/>
                  </a:cubicBezTo>
                  <a:cubicBezTo>
                    <a:pt x="649" y="266"/>
                    <a:pt x="648" y="269"/>
                    <a:pt x="646" y="271"/>
                  </a:cubicBezTo>
                  <a:cubicBezTo>
                    <a:pt x="645" y="273"/>
                    <a:pt x="644" y="274"/>
                    <a:pt x="642" y="275"/>
                  </a:cubicBezTo>
                  <a:cubicBezTo>
                    <a:pt x="640" y="276"/>
                    <a:pt x="638" y="277"/>
                    <a:pt x="635" y="277"/>
                  </a:cubicBezTo>
                  <a:cubicBezTo>
                    <a:pt x="633" y="277"/>
                    <a:pt x="631" y="276"/>
                    <a:pt x="629" y="275"/>
                  </a:cubicBezTo>
                  <a:cubicBezTo>
                    <a:pt x="628" y="274"/>
                    <a:pt x="626" y="273"/>
                    <a:pt x="625" y="271"/>
                  </a:cubicBezTo>
                  <a:cubicBezTo>
                    <a:pt x="624" y="269"/>
                    <a:pt x="623" y="267"/>
                    <a:pt x="622" y="264"/>
                  </a:cubicBezTo>
                  <a:cubicBezTo>
                    <a:pt x="621" y="261"/>
                    <a:pt x="621" y="258"/>
                    <a:pt x="621" y="255"/>
                  </a:cubicBezTo>
                  <a:cubicBezTo>
                    <a:pt x="621" y="251"/>
                    <a:pt x="621" y="247"/>
                    <a:pt x="622" y="244"/>
                  </a:cubicBezTo>
                  <a:cubicBezTo>
                    <a:pt x="623" y="241"/>
                    <a:pt x="624" y="239"/>
                    <a:pt x="625" y="237"/>
                  </a:cubicBezTo>
                  <a:cubicBezTo>
                    <a:pt x="626" y="235"/>
                    <a:pt x="628" y="233"/>
                    <a:pt x="630" y="232"/>
                  </a:cubicBezTo>
                  <a:cubicBezTo>
                    <a:pt x="632" y="231"/>
                    <a:pt x="634" y="231"/>
                    <a:pt x="636" y="231"/>
                  </a:cubicBezTo>
                  <a:cubicBezTo>
                    <a:pt x="646" y="231"/>
                    <a:pt x="650" y="238"/>
                    <a:pt x="650" y="254"/>
                  </a:cubicBezTo>
                  <a:close/>
                  <a:moveTo>
                    <a:pt x="645" y="254"/>
                  </a:moveTo>
                  <a:cubicBezTo>
                    <a:pt x="645" y="241"/>
                    <a:pt x="642" y="235"/>
                    <a:pt x="636" y="235"/>
                  </a:cubicBezTo>
                  <a:cubicBezTo>
                    <a:pt x="630" y="235"/>
                    <a:pt x="626" y="241"/>
                    <a:pt x="626" y="254"/>
                  </a:cubicBezTo>
                  <a:cubicBezTo>
                    <a:pt x="626" y="266"/>
                    <a:pt x="630" y="273"/>
                    <a:pt x="636" y="273"/>
                  </a:cubicBezTo>
                  <a:cubicBezTo>
                    <a:pt x="642" y="273"/>
                    <a:pt x="645" y="266"/>
                    <a:pt x="645" y="254"/>
                  </a:cubicBezTo>
                  <a:close/>
                  <a:moveTo>
                    <a:pt x="676" y="276"/>
                  </a:moveTo>
                  <a:cubicBezTo>
                    <a:pt x="670" y="276"/>
                    <a:pt x="670" y="276"/>
                    <a:pt x="670" y="276"/>
                  </a:cubicBezTo>
                  <a:cubicBezTo>
                    <a:pt x="670" y="237"/>
                    <a:pt x="670" y="237"/>
                    <a:pt x="670" y="237"/>
                  </a:cubicBezTo>
                  <a:cubicBezTo>
                    <a:pt x="670" y="238"/>
                    <a:pt x="669" y="238"/>
                    <a:pt x="669" y="239"/>
                  </a:cubicBezTo>
                  <a:cubicBezTo>
                    <a:pt x="668" y="239"/>
                    <a:pt x="667" y="240"/>
                    <a:pt x="666" y="240"/>
                  </a:cubicBezTo>
                  <a:cubicBezTo>
                    <a:pt x="665" y="241"/>
                    <a:pt x="664" y="241"/>
                    <a:pt x="663" y="242"/>
                  </a:cubicBezTo>
                  <a:cubicBezTo>
                    <a:pt x="662" y="242"/>
                    <a:pt x="661" y="242"/>
                    <a:pt x="660" y="243"/>
                  </a:cubicBezTo>
                  <a:cubicBezTo>
                    <a:pt x="660" y="238"/>
                    <a:pt x="660" y="238"/>
                    <a:pt x="660" y="238"/>
                  </a:cubicBezTo>
                  <a:cubicBezTo>
                    <a:pt x="661" y="237"/>
                    <a:pt x="662" y="237"/>
                    <a:pt x="664" y="236"/>
                  </a:cubicBezTo>
                  <a:cubicBezTo>
                    <a:pt x="665" y="236"/>
                    <a:pt x="666" y="235"/>
                    <a:pt x="667" y="234"/>
                  </a:cubicBezTo>
                  <a:cubicBezTo>
                    <a:pt x="669" y="234"/>
                    <a:pt x="670" y="233"/>
                    <a:pt x="671" y="232"/>
                  </a:cubicBezTo>
                  <a:cubicBezTo>
                    <a:pt x="672" y="232"/>
                    <a:pt x="673" y="231"/>
                    <a:pt x="674" y="230"/>
                  </a:cubicBezTo>
                  <a:cubicBezTo>
                    <a:pt x="676" y="230"/>
                    <a:pt x="676" y="230"/>
                    <a:pt x="676" y="230"/>
                  </a:cubicBezTo>
                  <a:lnTo>
                    <a:pt x="676" y="276"/>
                  </a:lnTo>
                  <a:close/>
                  <a:moveTo>
                    <a:pt x="719" y="254"/>
                  </a:moveTo>
                  <a:cubicBezTo>
                    <a:pt x="719" y="257"/>
                    <a:pt x="719" y="261"/>
                    <a:pt x="718" y="263"/>
                  </a:cubicBezTo>
                  <a:cubicBezTo>
                    <a:pt x="718" y="266"/>
                    <a:pt x="717" y="269"/>
                    <a:pt x="715" y="271"/>
                  </a:cubicBezTo>
                  <a:cubicBezTo>
                    <a:pt x="714" y="273"/>
                    <a:pt x="713" y="274"/>
                    <a:pt x="711" y="275"/>
                  </a:cubicBezTo>
                  <a:cubicBezTo>
                    <a:pt x="709" y="276"/>
                    <a:pt x="707" y="277"/>
                    <a:pt x="704" y="277"/>
                  </a:cubicBezTo>
                  <a:cubicBezTo>
                    <a:pt x="702" y="277"/>
                    <a:pt x="700" y="276"/>
                    <a:pt x="698" y="275"/>
                  </a:cubicBezTo>
                  <a:cubicBezTo>
                    <a:pt x="697" y="274"/>
                    <a:pt x="695" y="273"/>
                    <a:pt x="694" y="271"/>
                  </a:cubicBezTo>
                  <a:cubicBezTo>
                    <a:pt x="693" y="269"/>
                    <a:pt x="692" y="267"/>
                    <a:pt x="691" y="264"/>
                  </a:cubicBezTo>
                  <a:cubicBezTo>
                    <a:pt x="690" y="261"/>
                    <a:pt x="690" y="258"/>
                    <a:pt x="690" y="255"/>
                  </a:cubicBezTo>
                  <a:cubicBezTo>
                    <a:pt x="690" y="251"/>
                    <a:pt x="690" y="247"/>
                    <a:pt x="691" y="244"/>
                  </a:cubicBezTo>
                  <a:cubicBezTo>
                    <a:pt x="692" y="241"/>
                    <a:pt x="693" y="239"/>
                    <a:pt x="694" y="237"/>
                  </a:cubicBezTo>
                  <a:cubicBezTo>
                    <a:pt x="695" y="235"/>
                    <a:pt x="697" y="233"/>
                    <a:pt x="699" y="232"/>
                  </a:cubicBezTo>
                  <a:cubicBezTo>
                    <a:pt x="701" y="231"/>
                    <a:pt x="703" y="231"/>
                    <a:pt x="705" y="231"/>
                  </a:cubicBezTo>
                  <a:cubicBezTo>
                    <a:pt x="715" y="231"/>
                    <a:pt x="719" y="238"/>
                    <a:pt x="719" y="254"/>
                  </a:cubicBezTo>
                  <a:close/>
                  <a:moveTo>
                    <a:pt x="714" y="254"/>
                  </a:moveTo>
                  <a:cubicBezTo>
                    <a:pt x="714" y="241"/>
                    <a:pt x="711" y="235"/>
                    <a:pt x="705" y="235"/>
                  </a:cubicBezTo>
                  <a:cubicBezTo>
                    <a:pt x="699" y="235"/>
                    <a:pt x="695" y="241"/>
                    <a:pt x="695" y="254"/>
                  </a:cubicBezTo>
                  <a:cubicBezTo>
                    <a:pt x="695" y="266"/>
                    <a:pt x="699" y="273"/>
                    <a:pt x="705" y="273"/>
                  </a:cubicBezTo>
                  <a:cubicBezTo>
                    <a:pt x="711" y="273"/>
                    <a:pt x="714" y="266"/>
                    <a:pt x="714" y="254"/>
                  </a:cubicBezTo>
                  <a:close/>
                  <a:moveTo>
                    <a:pt x="29" y="330"/>
                  </a:moveTo>
                  <a:cubicBezTo>
                    <a:pt x="29" y="334"/>
                    <a:pt x="29" y="337"/>
                    <a:pt x="28" y="340"/>
                  </a:cubicBezTo>
                  <a:cubicBezTo>
                    <a:pt x="28" y="343"/>
                    <a:pt x="27" y="346"/>
                    <a:pt x="26" y="348"/>
                  </a:cubicBezTo>
                  <a:cubicBezTo>
                    <a:pt x="24" y="350"/>
                    <a:pt x="23" y="351"/>
                    <a:pt x="21" y="352"/>
                  </a:cubicBezTo>
                  <a:cubicBezTo>
                    <a:pt x="19" y="353"/>
                    <a:pt x="17" y="354"/>
                    <a:pt x="14" y="354"/>
                  </a:cubicBezTo>
                  <a:cubicBezTo>
                    <a:pt x="12" y="354"/>
                    <a:pt x="10" y="353"/>
                    <a:pt x="8" y="352"/>
                  </a:cubicBezTo>
                  <a:cubicBezTo>
                    <a:pt x="7" y="351"/>
                    <a:pt x="5" y="350"/>
                    <a:pt x="4" y="348"/>
                  </a:cubicBezTo>
                  <a:cubicBezTo>
                    <a:pt x="3" y="346"/>
                    <a:pt x="2" y="344"/>
                    <a:pt x="1" y="341"/>
                  </a:cubicBezTo>
                  <a:cubicBezTo>
                    <a:pt x="1" y="338"/>
                    <a:pt x="0" y="335"/>
                    <a:pt x="0" y="331"/>
                  </a:cubicBezTo>
                  <a:cubicBezTo>
                    <a:pt x="0" y="327"/>
                    <a:pt x="1" y="324"/>
                    <a:pt x="1" y="321"/>
                  </a:cubicBezTo>
                  <a:cubicBezTo>
                    <a:pt x="2" y="318"/>
                    <a:pt x="3" y="316"/>
                    <a:pt x="4" y="313"/>
                  </a:cubicBezTo>
                  <a:cubicBezTo>
                    <a:pt x="5" y="311"/>
                    <a:pt x="7" y="310"/>
                    <a:pt x="9" y="309"/>
                  </a:cubicBezTo>
                  <a:cubicBezTo>
                    <a:pt x="11" y="308"/>
                    <a:pt x="13" y="307"/>
                    <a:pt x="15" y="307"/>
                  </a:cubicBezTo>
                  <a:cubicBezTo>
                    <a:pt x="25" y="307"/>
                    <a:pt x="29" y="315"/>
                    <a:pt x="29" y="330"/>
                  </a:cubicBezTo>
                  <a:close/>
                  <a:moveTo>
                    <a:pt x="24" y="331"/>
                  </a:moveTo>
                  <a:cubicBezTo>
                    <a:pt x="24" y="318"/>
                    <a:pt x="21" y="312"/>
                    <a:pt x="15" y="312"/>
                  </a:cubicBezTo>
                  <a:cubicBezTo>
                    <a:pt x="9" y="312"/>
                    <a:pt x="6" y="318"/>
                    <a:pt x="6" y="331"/>
                  </a:cubicBezTo>
                  <a:cubicBezTo>
                    <a:pt x="6" y="343"/>
                    <a:pt x="9" y="349"/>
                    <a:pt x="15" y="349"/>
                  </a:cubicBezTo>
                  <a:cubicBezTo>
                    <a:pt x="21" y="349"/>
                    <a:pt x="24" y="343"/>
                    <a:pt x="24" y="331"/>
                  </a:cubicBezTo>
                  <a:close/>
                  <a:moveTo>
                    <a:pt x="64" y="330"/>
                  </a:moveTo>
                  <a:cubicBezTo>
                    <a:pt x="64" y="334"/>
                    <a:pt x="64" y="337"/>
                    <a:pt x="63" y="340"/>
                  </a:cubicBezTo>
                  <a:cubicBezTo>
                    <a:pt x="62" y="343"/>
                    <a:pt x="61" y="346"/>
                    <a:pt x="60" y="348"/>
                  </a:cubicBezTo>
                  <a:cubicBezTo>
                    <a:pt x="59" y="350"/>
                    <a:pt x="57" y="351"/>
                    <a:pt x="55" y="352"/>
                  </a:cubicBezTo>
                  <a:cubicBezTo>
                    <a:pt x="53" y="353"/>
                    <a:pt x="51" y="354"/>
                    <a:pt x="49" y="354"/>
                  </a:cubicBezTo>
                  <a:cubicBezTo>
                    <a:pt x="47" y="354"/>
                    <a:pt x="45" y="353"/>
                    <a:pt x="43" y="352"/>
                  </a:cubicBezTo>
                  <a:cubicBezTo>
                    <a:pt x="41" y="351"/>
                    <a:pt x="40" y="350"/>
                    <a:pt x="38" y="348"/>
                  </a:cubicBezTo>
                  <a:cubicBezTo>
                    <a:pt x="37" y="346"/>
                    <a:pt x="36" y="344"/>
                    <a:pt x="36" y="341"/>
                  </a:cubicBezTo>
                  <a:cubicBezTo>
                    <a:pt x="35" y="338"/>
                    <a:pt x="35" y="335"/>
                    <a:pt x="35" y="331"/>
                  </a:cubicBezTo>
                  <a:cubicBezTo>
                    <a:pt x="35" y="327"/>
                    <a:pt x="35" y="324"/>
                    <a:pt x="36" y="321"/>
                  </a:cubicBezTo>
                  <a:cubicBezTo>
                    <a:pt x="36" y="318"/>
                    <a:pt x="37" y="316"/>
                    <a:pt x="39" y="313"/>
                  </a:cubicBezTo>
                  <a:cubicBezTo>
                    <a:pt x="40" y="311"/>
                    <a:pt x="42" y="310"/>
                    <a:pt x="43" y="309"/>
                  </a:cubicBezTo>
                  <a:cubicBezTo>
                    <a:pt x="45" y="308"/>
                    <a:pt x="47" y="307"/>
                    <a:pt x="50" y="307"/>
                  </a:cubicBezTo>
                  <a:cubicBezTo>
                    <a:pt x="59" y="307"/>
                    <a:pt x="64" y="315"/>
                    <a:pt x="64" y="330"/>
                  </a:cubicBezTo>
                  <a:close/>
                  <a:moveTo>
                    <a:pt x="59" y="331"/>
                  </a:moveTo>
                  <a:cubicBezTo>
                    <a:pt x="59" y="318"/>
                    <a:pt x="56" y="312"/>
                    <a:pt x="50" y="312"/>
                  </a:cubicBezTo>
                  <a:cubicBezTo>
                    <a:pt x="43" y="312"/>
                    <a:pt x="40" y="318"/>
                    <a:pt x="40" y="331"/>
                  </a:cubicBezTo>
                  <a:cubicBezTo>
                    <a:pt x="40" y="343"/>
                    <a:pt x="43" y="349"/>
                    <a:pt x="49" y="349"/>
                  </a:cubicBezTo>
                  <a:cubicBezTo>
                    <a:pt x="56" y="349"/>
                    <a:pt x="59" y="343"/>
                    <a:pt x="59" y="331"/>
                  </a:cubicBezTo>
                  <a:close/>
                  <a:moveTo>
                    <a:pt x="98" y="330"/>
                  </a:moveTo>
                  <a:cubicBezTo>
                    <a:pt x="98" y="334"/>
                    <a:pt x="98" y="337"/>
                    <a:pt x="97" y="340"/>
                  </a:cubicBezTo>
                  <a:cubicBezTo>
                    <a:pt x="97" y="343"/>
                    <a:pt x="96" y="346"/>
                    <a:pt x="95" y="348"/>
                  </a:cubicBezTo>
                  <a:cubicBezTo>
                    <a:pt x="93" y="350"/>
                    <a:pt x="92" y="351"/>
                    <a:pt x="90" y="352"/>
                  </a:cubicBezTo>
                  <a:cubicBezTo>
                    <a:pt x="88" y="353"/>
                    <a:pt x="86" y="354"/>
                    <a:pt x="83" y="354"/>
                  </a:cubicBezTo>
                  <a:cubicBezTo>
                    <a:pt x="81" y="354"/>
                    <a:pt x="79" y="353"/>
                    <a:pt x="77" y="352"/>
                  </a:cubicBezTo>
                  <a:cubicBezTo>
                    <a:pt x="76" y="351"/>
                    <a:pt x="74" y="350"/>
                    <a:pt x="73" y="348"/>
                  </a:cubicBezTo>
                  <a:cubicBezTo>
                    <a:pt x="72" y="346"/>
                    <a:pt x="71" y="344"/>
                    <a:pt x="70" y="341"/>
                  </a:cubicBezTo>
                  <a:cubicBezTo>
                    <a:pt x="70" y="338"/>
                    <a:pt x="69" y="335"/>
                    <a:pt x="69" y="331"/>
                  </a:cubicBezTo>
                  <a:cubicBezTo>
                    <a:pt x="69" y="327"/>
                    <a:pt x="70" y="324"/>
                    <a:pt x="70" y="321"/>
                  </a:cubicBezTo>
                  <a:cubicBezTo>
                    <a:pt x="71" y="318"/>
                    <a:pt x="72" y="316"/>
                    <a:pt x="73" y="313"/>
                  </a:cubicBezTo>
                  <a:cubicBezTo>
                    <a:pt x="74" y="311"/>
                    <a:pt x="76" y="310"/>
                    <a:pt x="78" y="309"/>
                  </a:cubicBezTo>
                  <a:cubicBezTo>
                    <a:pt x="80" y="308"/>
                    <a:pt x="82" y="307"/>
                    <a:pt x="84" y="307"/>
                  </a:cubicBezTo>
                  <a:cubicBezTo>
                    <a:pt x="94" y="307"/>
                    <a:pt x="98" y="315"/>
                    <a:pt x="98" y="330"/>
                  </a:cubicBezTo>
                  <a:close/>
                  <a:moveTo>
                    <a:pt x="93" y="331"/>
                  </a:moveTo>
                  <a:cubicBezTo>
                    <a:pt x="93" y="318"/>
                    <a:pt x="90" y="312"/>
                    <a:pt x="84" y="312"/>
                  </a:cubicBezTo>
                  <a:cubicBezTo>
                    <a:pt x="78" y="312"/>
                    <a:pt x="75" y="318"/>
                    <a:pt x="75" y="331"/>
                  </a:cubicBezTo>
                  <a:cubicBezTo>
                    <a:pt x="75" y="343"/>
                    <a:pt x="78" y="349"/>
                    <a:pt x="84" y="349"/>
                  </a:cubicBezTo>
                  <a:cubicBezTo>
                    <a:pt x="90" y="349"/>
                    <a:pt x="93" y="343"/>
                    <a:pt x="93" y="331"/>
                  </a:cubicBezTo>
                  <a:close/>
                  <a:moveTo>
                    <a:pt x="133" y="330"/>
                  </a:moveTo>
                  <a:cubicBezTo>
                    <a:pt x="133" y="334"/>
                    <a:pt x="133" y="337"/>
                    <a:pt x="132" y="340"/>
                  </a:cubicBezTo>
                  <a:cubicBezTo>
                    <a:pt x="131" y="343"/>
                    <a:pt x="130" y="346"/>
                    <a:pt x="129" y="348"/>
                  </a:cubicBezTo>
                  <a:cubicBezTo>
                    <a:pt x="128" y="350"/>
                    <a:pt x="126" y="351"/>
                    <a:pt x="124" y="352"/>
                  </a:cubicBezTo>
                  <a:cubicBezTo>
                    <a:pt x="122" y="353"/>
                    <a:pt x="120" y="354"/>
                    <a:pt x="118" y="354"/>
                  </a:cubicBezTo>
                  <a:cubicBezTo>
                    <a:pt x="116" y="354"/>
                    <a:pt x="114" y="353"/>
                    <a:pt x="112" y="352"/>
                  </a:cubicBezTo>
                  <a:cubicBezTo>
                    <a:pt x="110" y="351"/>
                    <a:pt x="109" y="350"/>
                    <a:pt x="107" y="348"/>
                  </a:cubicBezTo>
                  <a:cubicBezTo>
                    <a:pt x="106" y="346"/>
                    <a:pt x="105" y="344"/>
                    <a:pt x="105" y="341"/>
                  </a:cubicBezTo>
                  <a:cubicBezTo>
                    <a:pt x="104" y="338"/>
                    <a:pt x="104" y="335"/>
                    <a:pt x="104" y="331"/>
                  </a:cubicBezTo>
                  <a:cubicBezTo>
                    <a:pt x="104" y="327"/>
                    <a:pt x="104" y="324"/>
                    <a:pt x="105" y="321"/>
                  </a:cubicBezTo>
                  <a:cubicBezTo>
                    <a:pt x="105" y="318"/>
                    <a:pt x="106" y="316"/>
                    <a:pt x="108" y="313"/>
                  </a:cubicBezTo>
                  <a:cubicBezTo>
                    <a:pt x="109" y="311"/>
                    <a:pt x="110" y="310"/>
                    <a:pt x="112" y="309"/>
                  </a:cubicBezTo>
                  <a:cubicBezTo>
                    <a:pt x="114" y="308"/>
                    <a:pt x="116" y="307"/>
                    <a:pt x="119" y="307"/>
                  </a:cubicBezTo>
                  <a:cubicBezTo>
                    <a:pt x="128" y="307"/>
                    <a:pt x="133" y="315"/>
                    <a:pt x="133" y="330"/>
                  </a:cubicBezTo>
                  <a:close/>
                  <a:moveTo>
                    <a:pt x="128" y="331"/>
                  </a:moveTo>
                  <a:cubicBezTo>
                    <a:pt x="128" y="318"/>
                    <a:pt x="125" y="312"/>
                    <a:pt x="119" y="312"/>
                  </a:cubicBezTo>
                  <a:cubicBezTo>
                    <a:pt x="112" y="312"/>
                    <a:pt x="109" y="318"/>
                    <a:pt x="109" y="331"/>
                  </a:cubicBezTo>
                  <a:cubicBezTo>
                    <a:pt x="109" y="343"/>
                    <a:pt x="112" y="349"/>
                    <a:pt x="118" y="349"/>
                  </a:cubicBezTo>
                  <a:cubicBezTo>
                    <a:pt x="125" y="349"/>
                    <a:pt x="128" y="343"/>
                    <a:pt x="128" y="331"/>
                  </a:cubicBezTo>
                  <a:close/>
                  <a:moveTo>
                    <a:pt x="158" y="353"/>
                  </a:moveTo>
                  <a:cubicBezTo>
                    <a:pt x="153" y="353"/>
                    <a:pt x="153" y="353"/>
                    <a:pt x="153" y="353"/>
                  </a:cubicBezTo>
                  <a:cubicBezTo>
                    <a:pt x="153" y="314"/>
                    <a:pt x="153" y="314"/>
                    <a:pt x="153" y="314"/>
                  </a:cubicBezTo>
                  <a:cubicBezTo>
                    <a:pt x="153" y="315"/>
                    <a:pt x="152" y="315"/>
                    <a:pt x="151" y="316"/>
                  </a:cubicBezTo>
                  <a:cubicBezTo>
                    <a:pt x="151" y="316"/>
                    <a:pt x="150" y="317"/>
                    <a:pt x="149" y="317"/>
                  </a:cubicBezTo>
                  <a:cubicBezTo>
                    <a:pt x="148" y="318"/>
                    <a:pt x="147" y="318"/>
                    <a:pt x="146" y="318"/>
                  </a:cubicBezTo>
                  <a:cubicBezTo>
                    <a:pt x="145" y="319"/>
                    <a:pt x="144" y="319"/>
                    <a:pt x="143" y="319"/>
                  </a:cubicBezTo>
                  <a:cubicBezTo>
                    <a:pt x="143" y="314"/>
                    <a:pt x="143" y="314"/>
                    <a:pt x="143" y="314"/>
                  </a:cubicBezTo>
                  <a:cubicBezTo>
                    <a:pt x="144" y="314"/>
                    <a:pt x="145" y="314"/>
                    <a:pt x="146" y="313"/>
                  </a:cubicBezTo>
                  <a:cubicBezTo>
                    <a:pt x="148" y="313"/>
                    <a:pt x="149" y="312"/>
                    <a:pt x="150" y="311"/>
                  </a:cubicBezTo>
                  <a:cubicBezTo>
                    <a:pt x="151" y="311"/>
                    <a:pt x="152" y="310"/>
                    <a:pt x="153" y="309"/>
                  </a:cubicBezTo>
                  <a:cubicBezTo>
                    <a:pt x="155" y="308"/>
                    <a:pt x="155" y="308"/>
                    <a:pt x="156" y="307"/>
                  </a:cubicBezTo>
                  <a:cubicBezTo>
                    <a:pt x="158" y="307"/>
                    <a:pt x="158" y="307"/>
                    <a:pt x="158" y="307"/>
                  </a:cubicBezTo>
                  <a:lnTo>
                    <a:pt x="158" y="353"/>
                  </a:lnTo>
                  <a:close/>
                  <a:moveTo>
                    <a:pt x="202" y="330"/>
                  </a:moveTo>
                  <a:cubicBezTo>
                    <a:pt x="202" y="334"/>
                    <a:pt x="202" y="337"/>
                    <a:pt x="201" y="340"/>
                  </a:cubicBezTo>
                  <a:cubicBezTo>
                    <a:pt x="200" y="343"/>
                    <a:pt x="199" y="346"/>
                    <a:pt x="198" y="348"/>
                  </a:cubicBezTo>
                  <a:cubicBezTo>
                    <a:pt x="197" y="350"/>
                    <a:pt x="195" y="351"/>
                    <a:pt x="193" y="352"/>
                  </a:cubicBezTo>
                  <a:cubicBezTo>
                    <a:pt x="191" y="353"/>
                    <a:pt x="189" y="354"/>
                    <a:pt x="187" y="354"/>
                  </a:cubicBezTo>
                  <a:cubicBezTo>
                    <a:pt x="185" y="354"/>
                    <a:pt x="183" y="353"/>
                    <a:pt x="181" y="352"/>
                  </a:cubicBezTo>
                  <a:cubicBezTo>
                    <a:pt x="179" y="351"/>
                    <a:pt x="178" y="350"/>
                    <a:pt x="176" y="348"/>
                  </a:cubicBezTo>
                  <a:cubicBezTo>
                    <a:pt x="175" y="346"/>
                    <a:pt x="174" y="344"/>
                    <a:pt x="174" y="341"/>
                  </a:cubicBezTo>
                  <a:cubicBezTo>
                    <a:pt x="173" y="338"/>
                    <a:pt x="173" y="335"/>
                    <a:pt x="173" y="331"/>
                  </a:cubicBezTo>
                  <a:cubicBezTo>
                    <a:pt x="173" y="327"/>
                    <a:pt x="173" y="324"/>
                    <a:pt x="174" y="321"/>
                  </a:cubicBezTo>
                  <a:cubicBezTo>
                    <a:pt x="174" y="318"/>
                    <a:pt x="175" y="316"/>
                    <a:pt x="177" y="313"/>
                  </a:cubicBezTo>
                  <a:cubicBezTo>
                    <a:pt x="178" y="311"/>
                    <a:pt x="179" y="310"/>
                    <a:pt x="181" y="309"/>
                  </a:cubicBezTo>
                  <a:cubicBezTo>
                    <a:pt x="183" y="308"/>
                    <a:pt x="185" y="307"/>
                    <a:pt x="188" y="307"/>
                  </a:cubicBezTo>
                  <a:cubicBezTo>
                    <a:pt x="197" y="307"/>
                    <a:pt x="202" y="315"/>
                    <a:pt x="202" y="330"/>
                  </a:cubicBezTo>
                  <a:close/>
                  <a:moveTo>
                    <a:pt x="197" y="331"/>
                  </a:moveTo>
                  <a:cubicBezTo>
                    <a:pt x="197" y="318"/>
                    <a:pt x="194" y="312"/>
                    <a:pt x="188" y="312"/>
                  </a:cubicBezTo>
                  <a:cubicBezTo>
                    <a:pt x="181" y="312"/>
                    <a:pt x="178" y="318"/>
                    <a:pt x="178" y="331"/>
                  </a:cubicBezTo>
                  <a:cubicBezTo>
                    <a:pt x="178" y="343"/>
                    <a:pt x="181" y="349"/>
                    <a:pt x="187" y="349"/>
                  </a:cubicBezTo>
                  <a:cubicBezTo>
                    <a:pt x="194" y="349"/>
                    <a:pt x="197" y="343"/>
                    <a:pt x="197" y="331"/>
                  </a:cubicBezTo>
                  <a:close/>
                  <a:moveTo>
                    <a:pt x="236" y="330"/>
                  </a:moveTo>
                  <a:cubicBezTo>
                    <a:pt x="236" y="334"/>
                    <a:pt x="236" y="337"/>
                    <a:pt x="235" y="340"/>
                  </a:cubicBezTo>
                  <a:cubicBezTo>
                    <a:pt x="235" y="343"/>
                    <a:pt x="234" y="346"/>
                    <a:pt x="232" y="348"/>
                  </a:cubicBezTo>
                  <a:cubicBezTo>
                    <a:pt x="231" y="350"/>
                    <a:pt x="230" y="351"/>
                    <a:pt x="228" y="352"/>
                  </a:cubicBezTo>
                  <a:cubicBezTo>
                    <a:pt x="226" y="353"/>
                    <a:pt x="224" y="354"/>
                    <a:pt x="221" y="354"/>
                  </a:cubicBezTo>
                  <a:cubicBezTo>
                    <a:pt x="219" y="354"/>
                    <a:pt x="217" y="353"/>
                    <a:pt x="215" y="352"/>
                  </a:cubicBezTo>
                  <a:cubicBezTo>
                    <a:pt x="214" y="351"/>
                    <a:pt x="212" y="350"/>
                    <a:pt x="211" y="348"/>
                  </a:cubicBezTo>
                  <a:cubicBezTo>
                    <a:pt x="210" y="346"/>
                    <a:pt x="209" y="344"/>
                    <a:pt x="208" y="341"/>
                  </a:cubicBezTo>
                  <a:cubicBezTo>
                    <a:pt x="208" y="338"/>
                    <a:pt x="207" y="335"/>
                    <a:pt x="207" y="331"/>
                  </a:cubicBezTo>
                  <a:cubicBezTo>
                    <a:pt x="207" y="327"/>
                    <a:pt x="208" y="324"/>
                    <a:pt x="208" y="321"/>
                  </a:cubicBezTo>
                  <a:cubicBezTo>
                    <a:pt x="209" y="318"/>
                    <a:pt x="210" y="316"/>
                    <a:pt x="211" y="313"/>
                  </a:cubicBezTo>
                  <a:cubicBezTo>
                    <a:pt x="212" y="311"/>
                    <a:pt x="214" y="310"/>
                    <a:pt x="216" y="309"/>
                  </a:cubicBezTo>
                  <a:cubicBezTo>
                    <a:pt x="218" y="308"/>
                    <a:pt x="220" y="307"/>
                    <a:pt x="222" y="307"/>
                  </a:cubicBezTo>
                  <a:cubicBezTo>
                    <a:pt x="232" y="307"/>
                    <a:pt x="236" y="315"/>
                    <a:pt x="236" y="330"/>
                  </a:cubicBezTo>
                  <a:close/>
                  <a:moveTo>
                    <a:pt x="231" y="331"/>
                  </a:moveTo>
                  <a:cubicBezTo>
                    <a:pt x="231" y="318"/>
                    <a:pt x="228" y="312"/>
                    <a:pt x="222" y="312"/>
                  </a:cubicBezTo>
                  <a:cubicBezTo>
                    <a:pt x="216" y="312"/>
                    <a:pt x="212" y="318"/>
                    <a:pt x="212" y="331"/>
                  </a:cubicBezTo>
                  <a:cubicBezTo>
                    <a:pt x="212" y="343"/>
                    <a:pt x="216" y="349"/>
                    <a:pt x="222" y="349"/>
                  </a:cubicBezTo>
                  <a:cubicBezTo>
                    <a:pt x="228" y="349"/>
                    <a:pt x="231" y="343"/>
                    <a:pt x="231" y="331"/>
                  </a:cubicBezTo>
                  <a:close/>
                  <a:moveTo>
                    <a:pt x="262" y="353"/>
                  </a:moveTo>
                  <a:cubicBezTo>
                    <a:pt x="257" y="353"/>
                    <a:pt x="257" y="353"/>
                    <a:pt x="257" y="353"/>
                  </a:cubicBezTo>
                  <a:cubicBezTo>
                    <a:pt x="257" y="314"/>
                    <a:pt x="257" y="314"/>
                    <a:pt x="257" y="314"/>
                  </a:cubicBezTo>
                  <a:cubicBezTo>
                    <a:pt x="256" y="315"/>
                    <a:pt x="256" y="315"/>
                    <a:pt x="255" y="316"/>
                  </a:cubicBezTo>
                  <a:cubicBezTo>
                    <a:pt x="254" y="316"/>
                    <a:pt x="253" y="317"/>
                    <a:pt x="252" y="317"/>
                  </a:cubicBezTo>
                  <a:cubicBezTo>
                    <a:pt x="251" y="318"/>
                    <a:pt x="250" y="318"/>
                    <a:pt x="249" y="318"/>
                  </a:cubicBezTo>
                  <a:cubicBezTo>
                    <a:pt x="248" y="319"/>
                    <a:pt x="247" y="319"/>
                    <a:pt x="246" y="319"/>
                  </a:cubicBezTo>
                  <a:cubicBezTo>
                    <a:pt x="246" y="314"/>
                    <a:pt x="246" y="314"/>
                    <a:pt x="246" y="314"/>
                  </a:cubicBezTo>
                  <a:cubicBezTo>
                    <a:pt x="247" y="314"/>
                    <a:pt x="248" y="314"/>
                    <a:pt x="250" y="313"/>
                  </a:cubicBezTo>
                  <a:cubicBezTo>
                    <a:pt x="251" y="313"/>
                    <a:pt x="252" y="312"/>
                    <a:pt x="253" y="311"/>
                  </a:cubicBezTo>
                  <a:cubicBezTo>
                    <a:pt x="255" y="311"/>
                    <a:pt x="256" y="310"/>
                    <a:pt x="257" y="309"/>
                  </a:cubicBezTo>
                  <a:cubicBezTo>
                    <a:pt x="258" y="308"/>
                    <a:pt x="259" y="308"/>
                    <a:pt x="260" y="307"/>
                  </a:cubicBezTo>
                  <a:cubicBezTo>
                    <a:pt x="262" y="307"/>
                    <a:pt x="262" y="307"/>
                    <a:pt x="262" y="307"/>
                  </a:cubicBezTo>
                  <a:lnTo>
                    <a:pt x="262" y="353"/>
                  </a:lnTo>
                  <a:close/>
                  <a:moveTo>
                    <a:pt x="305" y="330"/>
                  </a:moveTo>
                  <a:cubicBezTo>
                    <a:pt x="305" y="334"/>
                    <a:pt x="305" y="337"/>
                    <a:pt x="304" y="340"/>
                  </a:cubicBezTo>
                  <a:cubicBezTo>
                    <a:pt x="304" y="343"/>
                    <a:pt x="303" y="346"/>
                    <a:pt x="301" y="348"/>
                  </a:cubicBezTo>
                  <a:cubicBezTo>
                    <a:pt x="300" y="350"/>
                    <a:pt x="299" y="351"/>
                    <a:pt x="297" y="352"/>
                  </a:cubicBezTo>
                  <a:cubicBezTo>
                    <a:pt x="295" y="353"/>
                    <a:pt x="293" y="354"/>
                    <a:pt x="290" y="354"/>
                  </a:cubicBezTo>
                  <a:cubicBezTo>
                    <a:pt x="288" y="354"/>
                    <a:pt x="286" y="353"/>
                    <a:pt x="284" y="352"/>
                  </a:cubicBezTo>
                  <a:cubicBezTo>
                    <a:pt x="283" y="351"/>
                    <a:pt x="281" y="350"/>
                    <a:pt x="280" y="348"/>
                  </a:cubicBezTo>
                  <a:cubicBezTo>
                    <a:pt x="279" y="346"/>
                    <a:pt x="278" y="344"/>
                    <a:pt x="277" y="341"/>
                  </a:cubicBezTo>
                  <a:cubicBezTo>
                    <a:pt x="277" y="338"/>
                    <a:pt x="276" y="335"/>
                    <a:pt x="276" y="331"/>
                  </a:cubicBezTo>
                  <a:cubicBezTo>
                    <a:pt x="276" y="327"/>
                    <a:pt x="277" y="324"/>
                    <a:pt x="277" y="321"/>
                  </a:cubicBezTo>
                  <a:cubicBezTo>
                    <a:pt x="278" y="318"/>
                    <a:pt x="279" y="316"/>
                    <a:pt x="280" y="313"/>
                  </a:cubicBezTo>
                  <a:cubicBezTo>
                    <a:pt x="281" y="311"/>
                    <a:pt x="283" y="310"/>
                    <a:pt x="285" y="309"/>
                  </a:cubicBezTo>
                  <a:cubicBezTo>
                    <a:pt x="287" y="308"/>
                    <a:pt x="289" y="307"/>
                    <a:pt x="291" y="307"/>
                  </a:cubicBezTo>
                  <a:cubicBezTo>
                    <a:pt x="301" y="307"/>
                    <a:pt x="305" y="315"/>
                    <a:pt x="305" y="330"/>
                  </a:cubicBezTo>
                  <a:close/>
                  <a:moveTo>
                    <a:pt x="300" y="331"/>
                  </a:moveTo>
                  <a:cubicBezTo>
                    <a:pt x="300" y="318"/>
                    <a:pt x="297" y="312"/>
                    <a:pt x="291" y="312"/>
                  </a:cubicBezTo>
                  <a:cubicBezTo>
                    <a:pt x="285" y="312"/>
                    <a:pt x="281" y="318"/>
                    <a:pt x="281" y="331"/>
                  </a:cubicBezTo>
                  <a:cubicBezTo>
                    <a:pt x="281" y="343"/>
                    <a:pt x="285" y="349"/>
                    <a:pt x="291" y="349"/>
                  </a:cubicBezTo>
                  <a:cubicBezTo>
                    <a:pt x="297" y="349"/>
                    <a:pt x="300" y="343"/>
                    <a:pt x="300" y="331"/>
                  </a:cubicBezTo>
                  <a:close/>
                  <a:moveTo>
                    <a:pt x="340" y="330"/>
                  </a:moveTo>
                  <a:cubicBezTo>
                    <a:pt x="340" y="334"/>
                    <a:pt x="340" y="337"/>
                    <a:pt x="339" y="340"/>
                  </a:cubicBezTo>
                  <a:cubicBezTo>
                    <a:pt x="338" y="343"/>
                    <a:pt x="337" y="346"/>
                    <a:pt x="336" y="348"/>
                  </a:cubicBezTo>
                  <a:cubicBezTo>
                    <a:pt x="335" y="350"/>
                    <a:pt x="333" y="351"/>
                    <a:pt x="331" y="352"/>
                  </a:cubicBezTo>
                  <a:cubicBezTo>
                    <a:pt x="329" y="353"/>
                    <a:pt x="327" y="354"/>
                    <a:pt x="325" y="354"/>
                  </a:cubicBezTo>
                  <a:cubicBezTo>
                    <a:pt x="323" y="354"/>
                    <a:pt x="321" y="353"/>
                    <a:pt x="319" y="352"/>
                  </a:cubicBezTo>
                  <a:cubicBezTo>
                    <a:pt x="317" y="351"/>
                    <a:pt x="316" y="350"/>
                    <a:pt x="314" y="348"/>
                  </a:cubicBezTo>
                  <a:cubicBezTo>
                    <a:pt x="313" y="346"/>
                    <a:pt x="312" y="344"/>
                    <a:pt x="312" y="341"/>
                  </a:cubicBezTo>
                  <a:cubicBezTo>
                    <a:pt x="311" y="338"/>
                    <a:pt x="311" y="335"/>
                    <a:pt x="311" y="331"/>
                  </a:cubicBezTo>
                  <a:cubicBezTo>
                    <a:pt x="311" y="327"/>
                    <a:pt x="311" y="324"/>
                    <a:pt x="312" y="321"/>
                  </a:cubicBezTo>
                  <a:cubicBezTo>
                    <a:pt x="312" y="318"/>
                    <a:pt x="313" y="316"/>
                    <a:pt x="315" y="313"/>
                  </a:cubicBezTo>
                  <a:cubicBezTo>
                    <a:pt x="316" y="311"/>
                    <a:pt x="317" y="310"/>
                    <a:pt x="319" y="309"/>
                  </a:cubicBezTo>
                  <a:cubicBezTo>
                    <a:pt x="321" y="308"/>
                    <a:pt x="323" y="307"/>
                    <a:pt x="326" y="307"/>
                  </a:cubicBezTo>
                  <a:cubicBezTo>
                    <a:pt x="335" y="307"/>
                    <a:pt x="340" y="315"/>
                    <a:pt x="340" y="330"/>
                  </a:cubicBezTo>
                  <a:close/>
                  <a:moveTo>
                    <a:pt x="335" y="331"/>
                  </a:moveTo>
                  <a:cubicBezTo>
                    <a:pt x="335" y="318"/>
                    <a:pt x="332" y="312"/>
                    <a:pt x="326" y="312"/>
                  </a:cubicBezTo>
                  <a:cubicBezTo>
                    <a:pt x="319" y="312"/>
                    <a:pt x="316" y="318"/>
                    <a:pt x="316" y="331"/>
                  </a:cubicBezTo>
                  <a:cubicBezTo>
                    <a:pt x="316" y="343"/>
                    <a:pt x="319" y="349"/>
                    <a:pt x="325" y="349"/>
                  </a:cubicBezTo>
                  <a:cubicBezTo>
                    <a:pt x="332" y="349"/>
                    <a:pt x="335" y="343"/>
                    <a:pt x="335" y="331"/>
                  </a:cubicBezTo>
                  <a:close/>
                  <a:moveTo>
                    <a:pt x="365" y="353"/>
                  </a:moveTo>
                  <a:cubicBezTo>
                    <a:pt x="360" y="353"/>
                    <a:pt x="360" y="353"/>
                    <a:pt x="360" y="353"/>
                  </a:cubicBezTo>
                  <a:cubicBezTo>
                    <a:pt x="360" y="314"/>
                    <a:pt x="360" y="314"/>
                    <a:pt x="360" y="314"/>
                  </a:cubicBezTo>
                  <a:cubicBezTo>
                    <a:pt x="360" y="315"/>
                    <a:pt x="359" y="315"/>
                    <a:pt x="358" y="316"/>
                  </a:cubicBezTo>
                  <a:cubicBezTo>
                    <a:pt x="358" y="316"/>
                    <a:pt x="357" y="317"/>
                    <a:pt x="356" y="317"/>
                  </a:cubicBezTo>
                  <a:cubicBezTo>
                    <a:pt x="355" y="318"/>
                    <a:pt x="354" y="318"/>
                    <a:pt x="353" y="318"/>
                  </a:cubicBezTo>
                  <a:cubicBezTo>
                    <a:pt x="352" y="319"/>
                    <a:pt x="351" y="319"/>
                    <a:pt x="350" y="319"/>
                  </a:cubicBezTo>
                  <a:cubicBezTo>
                    <a:pt x="350" y="314"/>
                    <a:pt x="350" y="314"/>
                    <a:pt x="350" y="314"/>
                  </a:cubicBezTo>
                  <a:cubicBezTo>
                    <a:pt x="351" y="314"/>
                    <a:pt x="352" y="314"/>
                    <a:pt x="353" y="313"/>
                  </a:cubicBezTo>
                  <a:cubicBezTo>
                    <a:pt x="354" y="313"/>
                    <a:pt x="356" y="312"/>
                    <a:pt x="357" y="311"/>
                  </a:cubicBezTo>
                  <a:cubicBezTo>
                    <a:pt x="358" y="311"/>
                    <a:pt x="359" y="310"/>
                    <a:pt x="360" y="309"/>
                  </a:cubicBezTo>
                  <a:cubicBezTo>
                    <a:pt x="361" y="308"/>
                    <a:pt x="362" y="308"/>
                    <a:pt x="363" y="307"/>
                  </a:cubicBezTo>
                  <a:cubicBezTo>
                    <a:pt x="365" y="307"/>
                    <a:pt x="365" y="307"/>
                    <a:pt x="365" y="307"/>
                  </a:cubicBezTo>
                  <a:lnTo>
                    <a:pt x="365" y="353"/>
                  </a:lnTo>
                  <a:close/>
                  <a:moveTo>
                    <a:pt x="409" y="330"/>
                  </a:moveTo>
                  <a:cubicBezTo>
                    <a:pt x="409" y="334"/>
                    <a:pt x="409" y="337"/>
                    <a:pt x="408" y="340"/>
                  </a:cubicBezTo>
                  <a:cubicBezTo>
                    <a:pt x="407" y="343"/>
                    <a:pt x="406" y="346"/>
                    <a:pt x="405" y="348"/>
                  </a:cubicBezTo>
                  <a:cubicBezTo>
                    <a:pt x="404" y="350"/>
                    <a:pt x="402" y="351"/>
                    <a:pt x="400" y="352"/>
                  </a:cubicBezTo>
                  <a:cubicBezTo>
                    <a:pt x="398" y="353"/>
                    <a:pt x="396" y="354"/>
                    <a:pt x="394" y="354"/>
                  </a:cubicBezTo>
                  <a:cubicBezTo>
                    <a:pt x="392" y="354"/>
                    <a:pt x="390" y="353"/>
                    <a:pt x="388" y="352"/>
                  </a:cubicBezTo>
                  <a:cubicBezTo>
                    <a:pt x="386" y="351"/>
                    <a:pt x="385" y="350"/>
                    <a:pt x="383" y="348"/>
                  </a:cubicBezTo>
                  <a:cubicBezTo>
                    <a:pt x="382" y="346"/>
                    <a:pt x="381" y="344"/>
                    <a:pt x="381" y="341"/>
                  </a:cubicBezTo>
                  <a:cubicBezTo>
                    <a:pt x="380" y="338"/>
                    <a:pt x="380" y="335"/>
                    <a:pt x="380" y="331"/>
                  </a:cubicBezTo>
                  <a:cubicBezTo>
                    <a:pt x="380" y="327"/>
                    <a:pt x="380" y="324"/>
                    <a:pt x="381" y="321"/>
                  </a:cubicBezTo>
                  <a:cubicBezTo>
                    <a:pt x="381" y="318"/>
                    <a:pt x="382" y="316"/>
                    <a:pt x="384" y="313"/>
                  </a:cubicBezTo>
                  <a:cubicBezTo>
                    <a:pt x="385" y="311"/>
                    <a:pt x="386" y="310"/>
                    <a:pt x="388" y="309"/>
                  </a:cubicBezTo>
                  <a:cubicBezTo>
                    <a:pt x="390" y="308"/>
                    <a:pt x="392" y="307"/>
                    <a:pt x="395" y="307"/>
                  </a:cubicBezTo>
                  <a:cubicBezTo>
                    <a:pt x="404" y="307"/>
                    <a:pt x="409" y="315"/>
                    <a:pt x="409" y="330"/>
                  </a:cubicBezTo>
                  <a:close/>
                  <a:moveTo>
                    <a:pt x="404" y="331"/>
                  </a:moveTo>
                  <a:cubicBezTo>
                    <a:pt x="404" y="318"/>
                    <a:pt x="401" y="312"/>
                    <a:pt x="395" y="312"/>
                  </a:cubicBezTo>
                  <a:cubicBezTo>
                    <a:pt x="388" y="312"/>
                    <a:pt x="385" y="318"/>
                    <a:pt x="385" y="331"/>
                  </a:cubicBezTo>
                  <a:cubicBezTo>
                    <a:pt x="385" y="343"/>
                    <a:pt x="388" y="349"/>
                    <a:pt x="394" y="349"/>
                  </a:cubicBezTo>
                  <a:cubicBezTo>
                    <a:pt x="401" y="349"/>
                    <a:pt x="404" y="343"/>
                    <a:pt x="404" y="331"/>
                  </a:cubicBezTo>
                  <a:close/>
                  <a:moveTo>
                    <a:pt x="434" y="353"/>
                  </a:moveTo>
                  <a:cubicBezTo>
                    <a:pt x="429" y="353"/>
                    <a:pt x="429" y="353"/>
                    <a:pt x="429" y="353"/>
                  </a:cubicBezTo>
                  <a:cubicBezTo>
                    <a:pt x="429" y="314"/>
                    <a:pt x="429" y="314"/>
                    <a:pt x="429" y="314"/>
                  </a:cubicBezTo>
                  <a:cubicBezTo>
                    <a:pt x="429" y="315"/>
                    <a:pt x="428" y="315"/>
                    <a:pt x="427" y="316"/>
                  </a:cubicBezTo>
                  <a:cubicBezTo>
                    <a:pt x="427" y="316"/>
                    <a:pt x="426" y="317"/>
                    <a:pt x="425" y="317"/>
                  </a:cubicBezTo>
                  <a:cubicBezTo>
                    <a:pt x="424" y="318"/>
                    <a:pt x="423" y="318"/>
                    <a:pt x="422" y="318"/>
                  </a:cubicBezTo>
                  <a:cubicBezTo>
                    <a:pt x="421" y="319"/>
                    <a:pt x="420" y="319"/>
                    <a:pt x="419" y="319"/>
                  </a:cubicBezTo>
                  <a:cubicBezTo>
                    <a:pt x="419" y="314"/>
                    <a:pt x="419" y="314"/>
                    <a:pt x="419" y="314"/>
                  </a:cubicBezTo>
                  <a:cubicBezTo>
                    <a:pt x="420" y="314"/>
                    <a:pt x="421" y="314"/>
                    <a:pt x="422" y="313"/>
                  </a:cubicBezTo>
                  <a:cubicBezTo>
                    <a:pt x="423" y="313"/>
                    <a:pt x="425" y="312"/>
                    <a:pt x="426" y="311"/>
                  </a:cubicBezTo>
                  <a:cubicBezTo>
                    <a:pt x="427" y="311"/>
                    <a:pt x="428" y="310"/>
                    <a:pt x="429" y="309"/>
                  </a:cubicBezTo>
                  <a:cubicBezTo>
                    <a:pt x="430" y="308"/>
                    <a:pt x="431" y="308"/>
                    <a:pt x="432" y="307"/>
                  </a:cubicBezTo>
                  <a:cubicBezTo>
                    <a:pt x="434" y="307"/>
                    <a:pt x="434" y="307"/>
                    <a:pt x="434" y="307"/>
                  </a:cubicBezTo>
                  <a:lnTo>
                    <a:pt x="434" y="353"/>
                  </a:lnTo>
                  <a:close/>
                  <a:moveTo>
                    <a:pt x="469" y="353"/>
                  </a:moveTo>
                  <a:cubicBezTo>
                    <a:pt x="464" y="353"/>
                    <a:pt x="464" y="353"/>
                    <a:pt x="464" y="353"/>
                  </a:cubicBezTo>
                  <a:cubicBezTo>
                    <a:pt x="464" y="314"/>
                    <a:pt x="464" y="314"/>
                    <a:pt x="464" y="314"/>
                  </a:cubicBezTo>
                  <a:cubicBezTo>
                    <a:pt x="463" y="315"/>
                    <a:pt x="463" y="315"/>
                    <a:pt x="462" y="316"/>
                  </a:cubicBezTo>
                  <a:cubicBezTo>
                    <a:pt x="461" y="316"/>
                    <a:pt x="460" y="317"/>
                    <a:pt x="459" y="317"/>
                  </a:cubicBezTo>
                  <a:cubicBezTo>
                    <a:pt x="458" y="318"/>
                    <a:pt x="457" y="318"/>
                    <a:pt x="456" y="318"/>
                  </a:cubicBezTo>
                  <a:cubicBezTo>
                    <a:pt x="455" y="319"/>
                    <a:pt x="454" y="319"/>
                    <a:pt x="453" y="319"/>
                  </a:cubicBezTo>
                  <a:cubicBezTo>
                    <a:pt x="453" y="314"/>
                    <a:pt x="453" y="314"/>
                    <a:pt x="453" y="314"/>
                  </a:cubicBezTo>
                  <a:cubicBezTo>
                    <a:pt x="454" y="314"/>
                    <a:pt x="455" y="314"/>
                    <a:pt x="457" y="313"/>
                  </a:cubicBezTo>
                  <a:cubicBezTo>
                    <a:pt x="458" y="313"/>
                    <a:pt x="459" y="312"/>
                    <a:pt x="460" y="311"/>
                  </a:cubicBezTo>
                  <a:cubicBezTo>
                    <a:pt x="462" y="311"/>
                    <a:pt x="463" y="310"/>
                    <a:pt x="464" y="309"/>
                  </a:cubicBezTo>
                  <a:cubicBezTo>
                    <a:pt x="465" y="308"/>
                    <a:pt x="466" y="308"/>
                    <a:pt x="467" y="307"/>
                  </a:cubicBezTo>
                  <a:cubicBezTo>
                    <a:pt x="469" y="307"/>
                    <a:pt x="469" y="307"/>
                    <a:pt x="469" y="307"/>
                  </a:cubicBezTo>
                  <a:lnTo>
                    <a:pt x="469" y="353"/>
                  </a:lnTo>
                  <a:close/>
                  <a:moveTo>
                    <a:pt x="503" y="353"/>
                  </a:moveTo>
                  <a:cubicBezTo>
                    <a:pt x="498" y="353"/>
                    <a:pt x="498" y="353"/>
                    <a:pt x="498" y="353"/>
                  </a:cubicBezTo>
                  <a:cubicBezTo>
                    <a:pt x="498" y="314"/>
                    <a:pt x="498" y="314"/>
                    <a:pt x="498" y="314"/>
                  </a:cubicBezTo>
                  <a:cubicBezTo>
                    <a:pt x="498" y="315"/>
                    <a:pt x="497" y="315"/>
                    <a:pt x="496" y="316"/>
                  </a:cubicBezTo>
                  <a:cubicBezTo>
                    <a:pt x="496" y="316"/>
                    <a:pt x="495" y="317"/>
                    <a:pt x="494" y="317"/>
                  </a:cubicBezTo>
                  <a:cubicBezTo>
                    <a:pt x="493" y="318"/>
                    <a:pt x="492" y="318"/>
                    <a:pt x="491" y="318"/>
                  </a:cubicBezTo>
                  <a:cubicBezTo>
                    <a:pt x="490" y="319"/>
                    <a:pt x="489" y="319"/>
                    <a:pt x="488" y="319"/>
                  </a:cubicBezTo>
                  <a:cubicBezTo>
                    <a:pt x="488" y="314"/>
                    <a:pt x="488" y="314"/>
                    <a:pt x="488" y="314"/>
                  </a:cubicBezTo>
                  <a:cubicBezTo>
                    <a:pt x="489" y="314"/>
                    <a:pt x="490" y="314"/>
                    <a:pt x="491" y="313"/>
                  </a:cubicBezTo>
                  <a:cubicBezTo>
                    <a:pt x="492" y="313"/>
                    <a:pt x="494" y="312"/>
                    <a:pt x="495" y="311"/>
                  </a:cubicBezTo>
                  <a:cubicBezTo>
                    <a:pt x="496" y="311"/>
                    <a:pt x="497" y="310"/>
                    <a:pt x="498" y="309"/>
                  </a:cubicBezTo>
                  <a:cubicBezTo>
                    <a:pt x="499" y="308"/>
                    <a:pt x="500" y="308"/>
                    <a:pt x="501" y="307"/>
                  </a:cubicBezTo>
                  <a:cubicBezTo>
                    <a:pt x="503" y="307"/>
                    <a:pt x="503" y="307"/>
                    <a:pt x="503" y="307"/>
                  </a:cubicBezTo>
                  <a:lnTo>
                    <a:pt x="503" y="353"/>
                  </a:lnTo>
                  <a:close/>
                  <a:moveTo>
                    <a:pt x="538" y="353"/>
                  </a:moveTo>
                  <a:cubicBezTo>
                    <a:pt x="532" y="353"/>
                    <a:pt x="532" y="353"/>
                    <a:pt x="532" y="353"/>
                  </a:cubicBezTo>
                  <a:cubicBezTo>
                    <a:pt x="532" y="314"/>
                    <a:pt x="532" y="314"/>
                    <a:pt x="532" y="314"/>
                  </a:cubicBezTo>
                  <a:cubicBezTo>
                    <a:pt x="532" y="315"/>
                    <a:pt x="532" y="315"/>
                    <a:pt x="531" y="316"/>
                  </a:cubicBezTo>
                  <a:cubicBezTo>
                    <a:pt x="530" y="316"/>
                    <a:pt x="529" y="317"/>
                    <a:pt x="528" y="317"/>
                  </a:cubicBezTo>
                  <a:cubicBezTo>
                    <a:pt x="527" y="318"/>
                    <a:pt x="526" y="318"/>
                    <a:pt x="525" y="318"/>
                  </a:cubicBezTo>
                  <a:cubicBezTo>
                    <a:pt x="524" y="319"/>
                    <a:pt x="523" y="319"/>
                    <a:pt x="522" y="319"/>
                  </a:cubicBezTo>
                  <a:cubicBezTo>
                    <a:pt x="522" y="314"/>
                    <a:pt x="522" y="314"/>
                    <a:pt x="522" y="314"/>
                  </a:cubicBezTo>
                  <a:cubicBezTo>
                    <a:pt x="523" y="314"/>
                    <a:pt x="524" y="314"/>
                    <a:pt x="526" y="313"/>
                  </a:cubicBezTo>
                  <a:cubicBezTo>
                    <a:pt x="527" y="313"/>
                    <a:pt x="528" y="312"/>
                    <a:pt x="529" y="311"/>
                  </a:cubicBezTo>
                  <a:cubicBezTo>
                    <a:pt x="531" y="311"/>
                    <a:pt x="532" y="310"/>
                    <a:pt x="533" y="309"/>
                  </a:cubicBezTo>
                  <a:cubicBezTo>
                    <a:pt x="534" y="308"/>
                    <a:pt x="535" y="308"/>
                    <a:pt x="536" y="307"/>
                  </a:cubicBezTo>
                  <a:cubicBezTo>
                    <a:pt x="538" y="307"/>
                    <a:pt x="538" y="307"/>
                    <a:pt x="538" y="307"/>
                  </a:cubicBezTo>
                  <a:lnTo>
                    <a:pt x="538" y="353"/>
                  </a:lnTo>
                  <a:close/>
                  <a:moveTo>
                    <a:pt x="572" y="353"/>
                  </a:moveTo>
                  <a:cubicBezTo>
                    <a:pt x="567" y="353"/>
                    <a:pt x="567" y="353"/>
                    <a:pt x="567" y="353"/>
                  </a:cubicBezTo>
                  <a:cubicBezTo>
                    <a:pt x="567" y="314"/>
                    <a:pt x="567" y="314"/>
                    <a:pt x="567" y="314"/>
                  </a:cubicBezTo>
                  <a:cubicBezTo>
                    <a:pt x="567" y="315"/>
                    <a:pt x="566" y="315"/>
                    <a:pt x="565" y="316"/>
                  </a:cubicBezTo>
                  <a:cubicBezTo>
                    <a:pt x="564" y="316"/>
                    <a:pt x="564" y="317"/>
                    <a:pt x="563" y="317"/>
                  </a:cubicBezTo>
                  <a:cubicBezTo>
                    <a:pt x="562" y="318"/>
                    <a:pt x="561" y="318"/>
                    <a:pt x="560" y="318"/>
                  </a:cubicBezTo>
                  <a:cubicBezTo>
                    <a:pt x="559" y="319"/>
                    <a:pt x="558" y="319"/>
                    <a:pt x="557" y="319"/>
                  </a:cubicBezTo>
                  <a:cubicBezTo>
                    <a:pt x="557" y="314"/>
                    <a:pt x="557" y="314"/>
                    <a:pt x="557" y="314"/>
                  </a:cubicBezTo>
                  <a:cubicBezTo>
                    <a:pt x="558" y="314"/>
                    <a:pt x="559" y="314"/>
                    <a:pt x="560" y="313"/>
                  </a:cubicBezTo>
                  <a:cubicBezTo>
                    <a:pt x="561" y="313"/>
                    <a:pt x="563" y="312"/>
                    <a:pt x="564" y="311"/>
                  </a:cubicBezTo>
                  <a:cubicBezTo>
                    <a:pt x="565" y="311"/>
                    <a:pt x="566" y="310"/>
                    <a:pt x="567" y="309"/>
                  </a:cubicBezTo>
                  <a:cubicBezTo>
                    <a:pt x="568" y="308"/>
                    <a:pt x="569" y="308"/>
                    <a:pt x="570" y="307"/>
                  </a:cubicBezTo>
                  <a:cubicBezTo>
                    <a:pt x="572" y="307"/>
                    <a:pt x="572" y="307"/>
                    <a:pt x="572" y="307"/>
                  </a:cubicBezTo>
                  <a:lnTo>
                    <a:pt x="572" y="353"/>
                  </a:lnTo>
                  <a:close/>
                  <a:moveTo>
                    <a:pt x="616" y="330"/>
                  </a:moveTo>
                  <a:cubicBezTo>
                    <a:pt x="616" y="334"/>
                    <a:pt x="616" y="337"/>
                    <a:pt x="615" y="340"/>
                  </a:cubicBezTo>
                  <a:cubicBezTo>
                    <a:pt x="614" y="343"/>
                    <a:pt x="613" y="346"/>
                    <a:pt x="612" y="348"/>
                  </a:cubicBezTo>
                  <a:cubicBezTo>
                    <a:pt x="611" y="350"/>
                    <a:pt x="609" y="351"/>
                    <a:pt x="607" y="352"/>
                  </a:cubicBezTo>
                  <a:cubicBezTo>
                    <a:pt x="605" y="353"/>
                    <a:pt x="603" y="354"/>
                    <a:pt x="601" y="354"/>
                  </a:cubicBezTo>
                  <a:cubicBezTo>
                    <a:pt x="599" y="354"/>
                    <a:pt x="597" y="353"/>
                    <a:pt x="595" y="352"/>
                  </a:cubicBezTo>
                  <a:cubicBezTo>
                    <a:pt x="593" y="351"/>
                    <a:pt x="592" y="350"/>
                    <a:pt x="590" y="348"/>
                  </a:cubicBezTo>
                  <a:cubicBezTo>
                    <a:pt x="589" y="346"/>
                    <a:pt x="588" y="344"/>
                    <a:pt x="588" y="341"/>
                  </a:cubicBezTo>
                  <a:cubicBezTo>
                    <a:pt x="587" y="338"/>
                    <a:pt x="587" y="335"/>
                    <a:pt x="587" y="331"/>
                  </a:cubicBezTo>
                  <a:cubicBezTo>
                    <a:pt x="587" y="327"/>
                    <a:pt x="587" y="324"/>
                    <a:pt x="588" y="321"/>
                  </a:cubicBezTo>
                  <a:cubicBezTo>
                    <a:pt x="588" y="318"/>
                    <a:pt x="589" y="316"/>
                    <a:pt x="591" y="313"/>
                  </a:cubicBezTo>
                  <a:cubicBezTo>
                    <a:pt x="592" y="311"/>
                    <a:pt x="593" y="310"/>
                    <a:pt x="595" y="309"/>
                  </a:cubicBezTo>
                  <a:cubicBezTo>
                    <a:pt x="597" y="308"/>
                    <a:pt x="599" y="307"/>
                    <a:pt x="602" y="307"/>
                  </a:cubicBezTo>
                  <a:cubicBezTo>
                    <a:pt x="611" y="307"/>
                    <a:pt x="616" y="315"/>
                    <a:pt x="616" y="330"/>
                  </a:cubicBezTo>
                  <a:close/>
                  <a:moveTo>
                    <a:pt x="611" y="331"/>
                  </a:moveTo>
                  <a:cubicBezTo>
                    <a:pt x="611" y="318"/>
                    <a:pt x="608" y="312"/>
                    <a:pt x="602" y="312"/>
                  </a:cubicBezTo>
                  <a:cubicBezTo>
                    <a:pt x="595" y="312"/>
                    <a:pt x="592" y="318"/>
                    <a:pt x="592" y="331"/>
                  </a:cubicBezTo>
                  <a:cubicBezTo>
                    <a:pt x="592" y="343"/>
                    <a:pt x="595" y="349"/>
                    <a:pt x="601" y="349"/>
                  </a:cubicBezTo>
                  <a:cubicBezTo>
                    <a:pt x="608" y="349"/>
                    <a:pt x="611" y="343"/>
                    <a:pt x="611" y="331"/>
                  </a:cubicBezTo>
                  <a:close/>
                  <a:moveTo>
                    <a:pt x="650" y="330"/>
                  </a:moveTo>
                  <a:cubicBezTo>
                    <a:pt x="650" y="334"/>
                    <a:pt x="650" y="337"/>
                    <a:pt x="649" y="340"/>
                  </a:cubicBezTo>
                  <a:cubicBezTo>
                    <a:pt x="649" y="343"/>
                    <a:pt x="648" y="346"/>
                    <a:pt x="646" y="348"/>
                  </a:cubicBezTo>
                  <a:cubicBezTo>
                    <a:pt x="645" y="350"/>
                    <a:pt x="644" y="351"/>
                    <a:pt x="642" y="352"/>
                  </a:cubicBezTo>
                  <a:cubicBezTo>
                    <a:pt x="640" y="353"/>
                    <a:pt x="638" y="354"/>
                    <a:pt x="635" y="354"/>
                  </a:cubicBezTo>
                  <a:cubicBezTo>
                    <a:pt x="633" y="354"/>
                    <a:pt x="631" y="353"/>
                    <a:pt x="629" y="352"/>
                  </a:cubicBezTo>
                  <a:cubicBezTo>
                    <a:pt x="628" y="351"/>
                    <a:pt x="626" y="350"/>
                    <a:pt x="625" y="348"/>
                  </a:cubicBezTo>
                  <a:cubicBezTo>
                    <a:pt x="624" y="346"/>
                    <a:pt x="623" y="344"/>
                    <a:pt x="622" y="341"/>
                  </a:cubicBezTo>
                  <a:cubicBezTo>
                    <a:pt x="621" y="338"/>
                    <a:pt x="621" y="335"/>
                    <a:pt x="621" y="331"/>
                  </a:cubicBezTo>
                  <a:cubicBezTo>
                    <a:pt x="621" y="327"/>
                    <a:pt x="621" y="324"/>
                    <a:pt x="622" y="321"/>
                  </a:cubicBezTo>
                  <a:cubicBezTo>
                    <a:pt x="623" y="318"/>
                    <a:pt x="624" y="316"/>
                    <a:pt x="625" y="313"/>
                  </a:cubicBezTo>
                  <a:cubicBezTo>
                    <a:pt x="626" y="311"/>
                    <a:pt x="628" y="310"/>
                    <a:pt x="630" y="309"/>
                  </a:cubicBezTo>
                  <a:cubicBezTo>
                    <a:pt x="632" y="308"/>
                    <a:pt x="634" y="307"/>
                    <a:pt x="636" y="307"/>
                  </a:cubicBezTo>
                  <a:cubicBezTo>
                    <a:pt x="646" y="307"/>
                    <a:pt x="650" y="315"/>
                    <a:pt x="650" y="330"/>
                  </a:cubicBezTo>
                  <a:close/>
                  <a:moveTo>
                    <a:pt x="645" y="331"/>
                  </a:moveTo>
                  <a:cubicBezTo>
                    <a:pt x="645" y="318"/>
                    <a:pt x="642" y="312"/>
                    <a:pt x="636" y="312"/>
                  </a:cubicBezTo>
                  <a:cubicBezTo>
                    <a:pt x="630" y="312"/>
                    <a:pt x="626" y="318"/>
                    <a:pt x="626" y="331"/>
                  </a:cubicBezTo>
                  <a:cubicBezTo>
                    <a:pt x="626" y="343"/>
                    <a:pt x="630" y="349"/>
                    <a:pt x="636" y="349"/>
                  </a:cubicBezTo>
                  <a:cubicBezTo>
                    <a:pt x="642" y="349"/>
                    <a:pt x="645" y="343"/>
                    <a:pt x="645" y="331"/>
                  </a:cubicBezTo>
                  <a:close/>
                  <a:moveTo>
                    <a:pt x="685" y="330"/>
                  </a:moveTo>
                  <a:cubicBezTo>
                    <a:pt x="685" y="334"/>
                    <a:pt x="684" y="337"/>
                    <a:pt x="684" y="340"/>
                  </a:cubicBezTo>
                  <a:cubicBezTo>
                    <a:pt x="683" y="343"/>
                    <a:pt x="682" y="346"/>
                    <a:pt x="681" y="348"/>
                  </a:cubicBezTo>
                  <a:cubicBezTo>
                    <a:pt x="680" y="350"/>
                    <a:pt x="678" y="351"/>
                    <a:pt x="676" y="352"/>
                  </a:cubicBezTo>
                  <a:cubicBezTo>
                    <a:pt x="674" y="353"/>
                    <a:pt x="672" y="354"/>
                    <a:pt x="670" y="354"/>
                  </a:cubicBezTo>
                  <a:cubicBezTo>
                    <a:pt x="668" y="354"/>
                    <a:pt x="666" y="353"/>
                    <a:pt x="664" y="352"/>
                  </a:cubicBezTo>
                  <a:cubicBezTo>
                    <a:pt x="662" y="351"/>
                    <a:pt x="661" y="350"/>
                    <a:pt x="659" y="348"/>
                  </a:cubicBezTo>
                  <a:cubicBezTo>
                    <a:pt x="658" y="346"/>
                    <a:pt x="657" y="344"/>
                    <a:pt x="657" y="341"/>
                  </a:cubicBezTo>
                  <a:cubicBezTo>
                    <a:pt x="656" y="338"/>
                    <a:pt x="656" y="335"/>
                    <a:pt x="656" y="331"/>
                  </a:cubicBezTo>
                  <a:cubicBezTo>
                    <a:pt x="656" y="327"/>
                    <a:pt x="656" y="324"/>
                    <a:pt x="657" y="321"/>
                  </a:cubicBezTo>
                  <a:cubicBezTo>
                    <a:pt x="657" y="318"/>
                    <a:pt x="658" y="316"/>
                    <a:pt x="660" y="313"/>
                  </a:cubicBezTo>
                  <a:cubicBezTo>
                    <a:pt x="661" y="311"/>
                    <a:pt x="662" y="310"/>
                    <a:pt x="664" y="309"/>
                  </a:cubicBezTo>
                  <a:cubicBezTo>
                    <a:pt x="666" y="308"/>
                    <a:pt x="668" y="307"/>
                    <a:pt x="671" y="307"/>
                  </a:cubicBezTo>
                  <a:cubicBezTo>
                    <a:pt x="680" y="307"/>
                    <a:pt x="685" y="315"/>
                    <a:pt x="685" y="330"/>
                  </a:cubicBezTo>
                  <a:close/>
                  <a:moveTo>
                    <a:pt x="680" y="331"/>
                  </a:moveTo>
                  <a:cubicBezTo>
                    <a:pt x="680" y="318"/>
                    <a:pt x="677" y="312"/>
                    <a:pt x="670" y="312"/>
                  </a:cubicBezTo>
                  <a:cubicBezTo>
                    <a:pt x="664" y="312"/>
                    <a:pt x="661" y="318"/>
                    <a:pt x="661" y="331"/>
                  </a:cubicBezTo>
                  <a:cubicBezTo>
                    <a:pt x="661" y="343"/>
                    <a:pt x="664" y="349"/>
                    <a:pt x="670" y="349"/>
                  </a:cubicBezTo>
                  <a:cubicBezTo>
                    <a:pt x="676" y="349"/>
                    <a:pt x="680" y="343"/>
                    <a:pt x="680" y="331"/>
                  </a:cubicBezTo>
                  <a:close/>
                  <a:moveTo>
                    <a:pt x="719" y="330"/>
                  </a:moveTo>
                  <a:cubicBezTo>
                    <a:pt x="719" y="334"/>
                    <a:pt x="719" y="337"/>
                    <a:pt x="718" y="340"/>
                  </a:cubicBezTo>
                  <a:cubicBezTo>
                    <a:pt x="718" y="343"/>
                    <a:pt x="717" y="346"/>
                    <a:pt x="715" y="348"/>
                  </a:cubicBezTo>
                  <a:cubicBezTo>
                    <a:pt x="714" y="350"/>
                    <a:pt x="713" y="351"/>
                    <a:pt x="711" y="352"/>
                  </a:cubicBezTo>
                  <a:cubicBezTo>
                    <a:pt x="709" y="353"/>
                    <a:pt x="707" y="354"/>
                    <a:pt x="704" y="354"/>
                  </a:cubicBezTo>
                  <a:cubicBezTo>
                    <a:pt x="702" y="354"/>
                    <a:pt x="700" y="353"/>
                    <a:pt x="698" y="352"/>
                  </a:cubicBezTo>
                  <a:cubicBezTo>
                    <a:pt x="697" y="351"/>
                    <a:pt x="695" y="350"/>
                    <a:pt x="694" y="348"/>
                  </a:cubicBezTo>
                  <a:cubicBezTo>
                    <a:pt x="693" y="346"/>
                    <a:pt x="692" y="344"/>
                    <a:pt x="691" y="341"/>
                  </a:cubicBezTo>
                  <a:cubicBezTo>
                    <a:pt x="690" y="338"/>
                    <a:pt x="690" y="335"/>
                    <a:pt x="690" y="331"/>
                  </a:cubicBezTo>
                  <a:cubicBezTo>
                    <a:pt x="690" y="327"/>
                    <a:pt x="690" y="324"/>
                    <a:pt x="691" y="321"/>
                  </a:cubicBezTo>
                  <a:cubicBezTo>
                    <a:pt x="692" y="318"/>
                    <a:pt x="693" y="316"/>
                    <a:pt x="694" y="313"/>
                  </a:cubicBezTo>
                  <a:cubicBezTo>
                    <a:pt x="695" y="311"/>
                    <a:pt x="697" y="310"/>
                    <a:pt x="699" y="309"/>
                  </a:cubicBezTo>
                  <a:cubicBezTo>
                    <a:pt x="701" y="308"/>
                    <a:pt x="703" y="307"/>
                    <a:pt x="705" y="307"/>
                  </a:cubicBezTo>
                  <a:cubicBezTo>
                    <a:pt x="715" y="307"/>
                    <a:pt x="719" y="315"/>
                    <a:pt x="719" y="330"/>
                  </a:cubicBezTo>
                  <a:close/>
                  <a:moveTo>
                    <a:pt x="714" y="331"/>
                  </a:moveTo>
                  <a:cubicBezTo>
                    <a:pt x="714" y="318"/>
                    <a:pt x="711" y="312"/>
                    <a:pt x="705" y="312"/>
                  </a:cubicBezTo>
                  <a:cubicBezTo>
                    <a:pt x="699" y="312"/>
                    <a:pt x="695" y="318"/>
                    <a:pt x="695" y="331"/>
                  </a:cubicBezTo>
                  <a:cubicBezTo>
                    <a:pt x="695" y="343"/>
                    <a:pt x="699" y="349"/>
                    <a:pt x="705" y="349"/>
                  </a:cubicBezTo>
                  <a:cubicBezTo>
                    <a:pt x="711" y="349"/>
                    <a:pt x="714" y="343"/>
                    <a:pt x="714" y="331"/>
                  </a:cubicBezTo>
                  <a:close/>
                  <a:moveTo>
                    <a:pt x="20" y="430"/>
                  </a:moveTo>
                  <a:cubicBezTo>
                    <a:pt x="15" y="430"/>
                    <a:pt x="15" y="430"/>
                    <a:pt x="15" y="430"/>
                  </a:cubicBezTo>
                  <a:cubicBezTo>
                    <a:pt x="15" y="391"/>
                    <a:pt x="15" y="391"/>
                    <a:pt x="15" y="391"/>
                  </a:cubicBezTo>
                  <a:cubicBezTo>
                    <a:pt x="15" y="391"/>
                    <a:pt x="14" y="392"/>
                    <a:pt x="13" y="392"/>
                  </a:cubicBezTo>
                  <a:cubicBezTo>
                    <a:pt x="13" y="393"/>
                    <a:pt x="12" y="393"/>
                    <a:pt x="11" y="394"/>
                  </a:cubicBezTo>
                  <a:cubicBezTo>
                    <a:pt x="10" y="394"/>
                    <a:pt x="9" y="395"/>
                    <a:pt x="8" y="395"/>
                  </a:cubicBezTo>
                  <a:cubicBezTo>
                    <a:pt x="7" y="396"/>
                    <a:pt x="6" y="396"/>
                    <a:pt x="5" y="396"/>
                  </a:cubicBezTo>
                  <a:cubicBezTo>
                    <a:pt x="5" y="391"/>
                    <a:pt x="5" y="391"/>
                    <a:pt x="5" y="391"/>
                  </a:cubicBezTo>
                  <a:cubicBezTo>
                    <a:pt x="6" y="391"/>
                    <a:pt x="7" y="390"/>
                    <a:pt x="8" y="390"/>
                  </a:cubicBezTo>
                  <a:cubicBezTo>
                    <a:pt x="10" y="389"/>
                    <a:pt x="11" y="389"/>
                    <a:pt x="12" y="388"/>
                  </a:cubicBezTo>
                  <a:cubicBezTo>
                    <a:pt x="13" y="387"/>
                    <a:pt x="14" y="387"/>
                    <a:pt x="15" y="386"/>
                  </a:cubicBezTo>
                  <a:cubicBezTo>
                    <a:pt x="17" y="385"/>
                    <a:pt x="18" y="385"/>
                    <a:pt x="18" y="384"/>
                  </a:cubicBezTo>
                  <a:cubicBezTo>
                    <a:pt x="20" y="384"/>
                    <a:pt x="20" y="384"/>
                    <a:pt x="20" y="384"/>
                  </a:cubicBezTo>
                  <a:lnTo>
                    <a:pt x="20" y="430"/>
                  </a:lnTo>
                  <a:close/>
                  <a:moveTo>
                    <a:pt x="64" y="407"/>
                  </a:moveTo>
                  <a:cubicBezTo>
                    <a:pt x="64" y="411"/>
                    <a:pt x="64" y="414"/>
                    <a:pt x="63" y="417"/>
                  </a:cubicBezTo>
                  <a:cubicBezTo>
                    <a:pt x="62" y="420"/>
                    <a:pt x="61" y="422"/>
                    <a:pt x="60" y="424"/>
                  </a:cubicBezTo>
                  <a:cubicBezTo>
                    <a:pt x="59" y="426"/>
                    <a:pt x="57" y="428"/>
                    <a:pt x="55" y="429"/>
                  </a:cubicBezTo>
                  <a:cubicBezTo>
                    <a:pt x="53" y="430"/>
                    <a:pt x="51" y="430"/>
                    <a:pt x="49" y="430"/>
                  </a:cubicBezTo>
                  <a:cubicBezTo>
                    <a:pt x="47" y="430"/>
                    <a:pt x="45" y="430"/>
                    <a:pt x="43" y="429"/>
                  </a:cubicBezTo>
                  <a:cubicBezTo>
                    <a:pt x="41" y="428"/>
                    <a:pt x="40" y="427"/>
                    <a:pt x="38" y="425"/>
                  </a:cubicBezTo>
                  <a:cubicBezTo>
                    <a:pt x="37" y="423"/>
                    <a:pt x="36" y="420"/>
                    <a:pt x="36" y="418"/>
                  </a:cubicBezTo>
                  <a:cubicBezTo>
                    <a:pt x="35" y="415"/>
                    <a:pt x="35" y="412"/>
                    <a:pt x="35" y="408"/>
                  </a:cubicBezTo>
                  <a:cubicBezTo>
                    <a:pt x="35" y="404"/>
                    <a:pt x="35" y="401"/>
                    <a:pt x="36" y="398"/>
                  </a:cubicBezTo>
                  <a:cubicBezTo>
                    <a:pt x="36" y="395"/>
                    <a:pt x="37" y="392"/>
                    <a:pt x="39" y="390"/>
                  </a:cubicBezTo>
                  <a:cubicBezTo>
                    <a:pt x="40" y="388"/>
                    <a:pt x="42" y="387"/>
                    <a:pt x="43" y="386"/>
                  </a:cubicBezTo>
                  <a:cubicBezTo>
                    <a:pt x="45" y="385"/>
                    <a:pt x="47" y="384"/>
                    <a:pt x="50" y="384"/>
                  </a:cubicBezTo>
                  <a:cubicBezTo>
                    <a:pt x="59" y="384"/>
                    <a:pt x="64" y="392"/>
                    <a:pt x="64" y="407"/>
                  </a:cubicBezTo>
                  <a:close/>
                  <a:moveTo>
                    <a:pt x="59" y="408"/>
                  </a:moveTo>
                  <a:cubicBezTo>
                    <a:pt x="59" y="395"/>
                    <a:pt x="56" y="388"/>
                    <a:pt x="50" y="388"/>
                  </a:cubicBezTo>
                  <a:cubicBezTo>
                    <a:pt x="43" y="388"/>
                    <a:pt x="40" y="395"/>
                    <a:pt x="40" y="408"/>
                  </a:cubicBezTo>
                  <a:cubicBezTo>
                    <a:pt x="40" y="420"/>
                    <a:pt x="43" y="426"/>
                    <a:pt x="49" y="426"/>
                  </a:cubicBezTo>
                  <a:cubicBezTo>
                    <a:pt x="56" y="426"/>
                    <a:pt x="59" y="420"/>
                    <a:pt x="59" y="408"/>
                  </a:cubicBezTo>
                  <a:close/>
                  <a:moveTo>
                    <a:pt x="89" y="430"/>
                  </a:moveTo>
                  <a:cubicBezTo>
                    <a:pt x="84" y="430"/>
                    <a:pt x="84" y="430"/>
                    <a:pt x="84" y="430"/>
                  </a:cubicBezTo>
                  <a:cubicBezTo>
                    <a:pt x="84" y="391"/>
                    <a:pt x="84" y="391"/>
                    <a:pt x="84" y="391"/>
                  </a:cubicBezTo>
                  <a:cubicBezTo>
                    <a:pt x="84" y="391"/>
                    <a:pt x="83" y="392"/>
                    <a:pt x="82" y="392"/>
                  </a:cubicBezTo>
                  <a:cubicBezTo>
                    <a:pt x="82" y="393"/>
                    <a:pt x="81" y="393"/>
                    <a:pt x="80" y="394"/>
                  </a:cubicBezTo>
                  <a:cubicBezTo>
                    <a:pt x="79" y="394"/>
                    <a:pt x="78" y="395"/>
                    <a:pt x="77" y="395"/>
                  </a:cubicBezTo>
                  <a:cubicBezTo>
                    <a:pt x="76" y="396"/>
                    <a:pt x="75" y="396"/>
                    <a:pt x="74" y="396"/>
                  </a:cubicBezTo>
                  <a:cubicBezTo>
                    <a:pt x="74" y="391"/>
                    <a:pt x="74" y="391"/>
                    <a:pt x="74" y="391"/>
                  </a:cubicBezTo>
                  <a:cubicBezTo>
                    <a:pt x="75" y="391"/>
                    <a:pt x="76" y="390"/>
                    <a:pt x="77" y="390"/>
                  </a:cubicBezTo>
                  <a:cubicBezTo>
                    <a:pt x="79" y="389"/>
                    <a:pt x="80" y="389"/>
                    <a:pt x="81" y="388"/>
                  </a:cubicBezTo>
                  <a:cubicBezTo>
                    <a:pt x="82" y="387"/>
                    <a:pt x="83" y="387"/>
                    <a:pt x="84" y="386"/>
                  </a:cubicBezTo>
                  <a:cubicBezTo>
                    <a:pt x="86" y="385"/>
                    <a:pt x="86" y="385"/>
                    <a:pt x="87" y="384"/>
                  </a:cubicBezTo>
                  <a:cubicBezTo>
                    <a:pt x="89" y="384"/>
                    <a:pt x="89" y="384"/>
                    <a:pt x="89" y="384"/>
                  </a:cubicBezTo>
                  <a:lnTo>
                    <a:pt x="89" y="430"/>
                  </a:lnTo>
                  <a:close/>
                  <a:moveTo>
                    <a:pt x="133" y="407"/>
                  </a:moveTo>
                  <a:cubicBezTo>
                    <a:pt x="133" y="411"/>
                    <a:pt x="133" y="414"/>
                    <a:pt x="132" y="417"/>
                  </a:cubicBezTo>
                  <a:cubicBezTo>
                    <a:pt x="131" y="420"/>
                    <a:pt x="130" y="422"/>
                    <a:pt x="129" y="424"/>
                  </a:cubicBezTo>
                  <a:cubicBezTo>
                    <a:pt x="128" y="426"/>
                    <a:pt x="126" y="428"/>
                    <a:pt x="124" y="429"/>
                  </a:cubicBezTo>
                  <a:cubicBezTo>
                    <a:pt x="122" y="430"/>
                    <a:pt x="120" y="430"/>
                    <a:pt x="118" y="430"/>
                  </a:cubicBezTo>
                  <a:cubicBezTo>
                    <a:pt x="116" y="430"/>
                    <a:pt x="114" y="430"/>
                    <a:pt x="112" y="429"/>
                  </a:cubicBezTo>
                  <a:cubicBezTo>
                    <a:pt x="110" y="428"/>
                    <a:pt x="109" y="427"/>
                    <a:pt x="107" y="425"/>
                  </a:cubicBezTo>
                  <a:cubicBezTo>
                    <a:pt x="106" y="423"/>
                    <a:pt x="105" y="420"/>
                    <a:pt x="105" y="418"/>
                  </a:cubicBezTo>
                  <a:cubicBezTo>
                    <a:pt x="104" y="415"/>
                    <a:pt x="104" y="412"/>
                    <a:pt x="104" y="408"/>
                  </a:cubicBezTo>
                  <a:cubicBezTo>
                    <a:pt x="104" y="404"/>
                    <a:pt x="104" y="401"/>
                    <a:pt x="105" y="398"/>
                  </a:cubicBezTo>
                  <a:cubicBezTo>
                    <a:pt x="105" y="395"/>
                    <a:pt x="106" y="392"/>
                    <a:pt x="108" y="390"/>
                  </a:cubicBezTo>
                  <a:cubicBezTo>
                    <a:pt x="109" y="388"/>
                    <a:pt x="110" y="387"/>
                    <a:pt x="112" y="386"/>
                  </a:cubicBezTo>
                  <a:cubicBezTo>
                    <a:pt x="114" y="385"/>
                    <a:pt x="116" y="384"/>
                    <a:pt x="119" y="384"/>
                  </a:cubicBezTo>
                  <a:cubicBezTo>
                    <a:pt x="128" y="384"/>
                    <a:pt x="133" y="392"/>
                    <a:pt x="133" y="407"/>
                  </a:cubicBezTo>
                  <a:close/>
                  <a:moveTo>
                    <a:pt x="128" y="408"/>
                  </a:moveTo>
                  <a:cubicBezTo>
                    <a:pt x="128" y="395"/>
                    <a:pt x="125" y="388"/>
                    <a:pt x="119" y="388"/>
                  </a:cubicBezTo>
                  <a:cubicBezTo>
                    <a:pt x="112" y="388"/>
                    <a:pt x="109" y="395"/>
                    <a:pt x="109" y="408"/>
                  </a:cubicBezTo>
                  <a:cubicBezTo>
                    <a:pt x="109" y="420"/>
                    <a:pt x="112" y="426"/>
                    <a:pt x="118" y="426"/>
                  </a:cubicBezTo>
                  <a:cubicBezTo>
                    <a:pt x="125" y="426"/>
                    <a:pt x="128" y="420"/>
                    <a:pt x="128" y="408"/>
                  </a:cubicBezTo>
                  <a:close/>
                  <a:moveTo>
                    <a:pt x="158" y="430"/>
                  </a:moveTo>
                  <a:cubicBezTo>
                    <a:pt x="153" y="430"/>
                    <a:pt x="153" y="430"/>
                    <a:pt x="153" y="430"/>
                  </a:cubicBezTo>
                  <a:cubicBezTo>
                    <a:pt x="153" y="391"/>
                    <a:pt x="153" y="391"/>
                    <a:pt x="153" y="391"/>
                  </a:cubicBezTo>
                  <a:cubicBezTo>
                    <a:pt x="153" y="391"/>
                    <a:pt x="152" y="392"/>
                    <a:pt x="151" y="392"/>
                  </a:cubicBezTo>
                  <a:cubicBezTo>
                    <a:pt x="151" y="393"/>
                    <a:pt x="150" y="393"/>
                    <a:pt x="149" y="394"/>
                  </a:cubicBezTo>
                  <a:cubicBezTo>
                    <a:pt x="148" y="394"/>
                    <a:pt x="147" y="395"/>
                    <a:pt x="146" y="395"/>
                  </a:cubicBezTo>
                  <a:cubicBezTo>
                    <a:pt x="145" y="396"/>
                    <a:pt x="144" y="396"/>
                    <a:pt x="143" y="396"/>
                  </a:cubicBezTo>
                  <a:cubicBezTo>
                    <a:pt x="143" y="391"/>
                    <a:pt x="143" y="391"/>
                    <a:pt x="143" y="391"/>
                  </a:cubicBezTo>
                  <a:cubicBezTo>
                    <a:pt x="144" y="391"/>
                    <a:pt x="145" y="390"/>
                    <a:pt x="146" y="390"/>
                  </a:cubicBezTo>
                  <a:cubicBezTo>
                    <a:pt x="148" y="389"/>
                    <a:pt x="149" y="389"/>
                    <a:pt x="150" y="388"/>
                  </a:cubicBezTo>
                  <a:cubicBezTo>
                    <a:pt x="151" y="387"/>
                    <a:pt x="152" y="387"/>
                    <a:pt x="153" y="386"/>
                  </a:cubicBezTo>
                  <a:cubicBezTo>
                    <a:pt x="155" y="385"/>
                    <a:pt x="155" y="385"/>
                    <a:pt x="156" y="384"/>
                  </a:cubicBezTo>
                  <a:cubicBezTo>
                    <a:pt x="158" y="384"/>
                    <a:pt x="158" y="384"/>
                    <a:pt x="158" y="384"/>
                  </a:cubicBezTo>
                  <a:lnTo>
                    <a:pt x="158" y="430"/>
                  </a:lnTo>
                  <a:close/>
                  <a:moveTo>
                    <a:pt x="193" y="430"/>
                  </a:moveTo>
                  <a:cubicBezTo>
                    <a:pt x="188" y="430"/>
                    <a:pt x="188" y="430"/>
                    <a:pt x="188" y="430"/>
                  </a:cubicBezTo>
                  <a:cubicBezTo>
                    <a:pt x="188" y="391"/>
                    <a:pt x="188" y="391"/>
                    <a:pt x="188" y="391"/>
                  </a:cubicBezTo>
                  <a:cubicBezTo>
                    <a:pt x="187" y="391"/>
                    <a:pt x="187" y="392"/>
                    <a:pt x="186" y="392"/>
                  </a:cubicBezTo>
                  <a:cubicBezTo>
                    <a:pt x="185" y="393"/>
                    <a:pt x="184" y="393"/>
                    <a:pt x="183" y="394"/>
                  </a:cubicBezTo>
                  <a:cubicBezTo>
                    <a:pt x="182" y="394"/>
                    <a:pt x="181" y="395"/>
                    <a:pt x="180" y="395"/>
                  </a:cubicBezTo>
                  <a:cubicBezTo>
                    <a:pt x="179" y="396"/>
                    <a:pt x="178" y="396"/>
                    <a:pt x="177" y="396"/>
                  </a:cubicBezTo>
                  <a:cubicBezTo>
                    <a:pt x="177" y="391"/>
                    <a:pt x="177" y="391"/>
                    <a:pt x="177" y="391"/>
                  </a:cubicBezTo>
                  <a:cubicBezTo>
                    <a:pt x="178" y="391"/>
                    <a:pt x="180" y="390"/>
                    <a:pt x="181" y="390"/>
                  </a:cubicBezTo>
                  <a:cubicBezTo>
                    <a:pt x="182" y="389"/>
                    <a:pt x="183" y="389"/>
                    <a:pt x="184" y="388"/>
                  </a:cubicBezTo>
                  <a:cubicBezTo>
                    <a:pt x="186" y="387"/>
                    <a:pt x="187" y="387"/>
                    <a:pt x="188" y="386"/>
                  </a:cubicBezTo>
                  <a:cubicBezTo>
                    <a:pt x="189" y="385"/>
                    <a:pt x="190" y="385"/>
                    <a:pt x="191" y="384"/>
                  </a:cubicBezTo>
                  <a:cubicBezTo>
                    <a:pt x="193" y="384"/>
                    <a:pt x="193" y="384"/>
                    <a:pt x="193" y="384"/>
                  </a:cubicBezTo>
                  <a:lnTo>
                    <a:pt x="193" y="430"/>
                  </a:lnTo>
                  <a:close/>
                  <a:moveTo>
                    <a:pt x="227" y="430"/>
                  </a:moveTo>
                  <a:cubicBezTo>
                    <a:pt x="222" y="430"/>
                    <a:pt x="222" y="430"/>
                    <a:pt x="222" y="430"/>
                  </a:cubicBezTo>
                  <a:cubicBezTo>
                    <a:pt x="222" y="391"/>
                    <a:pt x="222" y="391"/>
                    <a:pt x="222" y="391"/>
                  </a:cubicBezTo>
                  <a:cubicBezTo>
                    <a:pt x="222" y="391"/>
                    <a:pt x="221" y="392"/>
                    <a:pt x="220" y="392"/>
                  </a:cubicBezTo>
                  <a:cubicBezTo>
                    <a:pt x="220" y="393"/>
                    <a:pt x="219" y="393"/>
                    <a:pt x="218" y="394"/>
                  </a:cubicBezTo>
                  <a:cubicBezTo>
                    <a:pt x="217" y="394"/>
                    <a:pt x="216" y="395"/>
                    <a:pt x="215" y="395"/>
                  </a:cubicBezTo>
                  <a:cubicBezTo>
                    <a:pt x="214" y="396"/>
                    <a:pt x="213" y="396"/>
                    <a:pt x="212" y="396"/>
                  </a:cubicBezTo>
                  <a:cubicBezTo>
                    <a:pt x="212" y="391"/>
                    <a:pt x="212" y="391"/>
                    <a:pt x="212" y="391"/>
                  </a:cubicBezTo>
                  <a:cubicBezTo>
                    <a:pt x="213" y="391"/>
                    <a:pt x="214" y="390"/>
                    <a:pt x="215" y="390"/>
                  </a:cubicBezTo>
                  <a:cubicBezTo>
                    <a:pt x="217" y="389"/>
                    <a:pt x="218" y="389"/>
                    <a:pt x="219" y="388"/>
                  </a:cubicBezTo>
                  <a:cubicBezTo>
                    <a:pt x="220" y="387"/>
                    <a:pt x="221" y="387"/>
                    <a:pt x="222" y="386"/>
                  </a:cubicBezTo>
                  <a:cubicBezTo>
                    <a:pt x="224" y="385"/>
                    <a:pt x="224" y="385"/>
                    <a:pt x="225" y="384"/>
                  </a:cubicBezTo>
                  <a:cubicBezTo>
                    <a:pt x="227" y="384"/>
                    <a:pt x="227" y="384"/>
                    <a:pt x="227" y="384"/>
                  </a:cubicBezTo>
                  <a:lnTo>
                    <a:pt x="227" y="430"/>
                  </a:lnTo>
                  <a:close/>
                  <a:moveTo>
                    <a:pt x="271" y="407"/>
                  </a:moveTo>
                  <a:cubicBezTo>
                    <a:pt x="271" y="411"/>
                    <a:pt x="271" y="414"/>
                    <a:pt x="270" y="417"/>
                  </a:cubicBezTo>
                  <a:cubicBezTo>
                    <a:pt x="269" y="420"/>
                    <a:pt x="268" y="422"/>
                    <a:pt x="267" y="424"/>
                  </a:cubicBezTo>
                  <a:cubicBezTo>
                    <a:pt x="266" y="426"/>
                    <a:pt x="264" y="428"/>
                    <a:pt x="262" y="429"/>
                  </a:cubicBezTo>
                  <a:cubicBezTo>
                    <a:pt x="260" y="430"/>
                    <a:pt x="258" y="430"/>
                    <a:pt x="256" y="430"/>
                  </a:cubicBezTo>
                  <a:cubicBezTo>
                    <a:pt x="254" y="430"/>
                    <a:pt x="252" y="430"/>
                    <a:pt x="250" y="429"/>
                  </a:cubicBezTo>
                  <a:cubicBezTo>
                    <a:pt x="248" y="428"/>
                    <a:pt x="247" y="427"/>
                    <a:pt x="245" y="425"/>
                  </a:cubicBezTo>
                  <a:cubicBezTo>
                    <a:pt x="244" y="423"/>
                    <a:pt x="243" y="420"/>
                    <a:pt x="243" y="418"/>
                  </a:cubicBezTo>
                  <a:cubicBezTo>
                    <a:pt x="242" y="415"/>
                    <a:pt x="242" y="412"/>
                    <a:pt x="242" y="408"/>
                  </a:cubicBezTo>
                  <a:cubicBezTo>
                    <a:pt x="242" y="404"/>
                    <a:pt x="242" y="401"/>
                    <a:pt x="243" y="398"/>
                  </a:cubicBezTo>
                  <a:cubicBezTo>
                    <a:pt x="243" y="395"/>
                    <a:pt x="244" y="392"/>
                    <a:pt x="246" y="390"/>
                  </a:cubicBezTo>
                  <a:cubicBezTo>
                    <a:pt x="247" y="388"/>
                    <a:pt x="248" y="387"/>
                    <a:pt x="250" y="386"/>
                  </a:cubicBezTo>
                  <a:cubicBezTo>
                    <a:pt x="252" y="385"/>
                    <a:pt x="254" y="384"/>
                    <a:pt x="257" y="384"/>
                  </a:cubicBezTo>
                  <a:cubicBezTo>
                    <a:pt x="266" y="384"/>
                    <a:pt x="271" y="392"/>
                    <a:pt x="271" y="407"/>
                  </a:cubicBezTo>
                  <a:close/>
                  <a:moveTo>
                    <a:pt x="266" y="408"/>
                  </a:moveTo>
                  <a:cubicBezTo>
                    <a:pt x="266" y="395"/>
                    <a:pt x="263" y="388"/>
                    <a:pt x="257" y="388"/>
                  </a:cubicBezTo>
                  <a:cubicBezTo>
                    <a:pt x="250" y="388"/>
                    <a:pt x="247" y="395"/>
                    <a:pt x="247" y="408"/>
                  </a:cubicBezTo>
                  <a:cubicBezTo>
                    <a:pt x="247" y="420"/>
                    <a:pt x="250" y="426"/>
                    <a:pt x="256" y="426"/>
                  </a:cubicBezTo>
                  <a:cubicBezTo>
                    <a:pt x="263" y="426"/>
                    <a:pt x="266" y="420"/>
                    <a:pt x="266" y="408"/>
                  </a:cubicBezTo>
                  <a:close/>
                  <a:moveTo>
                    <a:pt x="305" y="407"/>
                  </a:moveTo>
                  <a:cubicBezTo>
                    <a:pt x="305" y="411"/>
                    <a:pt x="305" y="414"/>
                    <a:pt x="304" y="417"/>
                  </a:cubicBezTo>
                  <a:cubicBezTo>
                    <a:pt x="304" y="420"/>
                    <a:pt x="303" y="422"/>
                    <a:pt x="301" y="424"/>
                  </a:cubicBezTo>
                  <a:cubicBezTo>
                    <a:pt x="300" y="426"/>
                    <a:pt x="299" y="428"/>
                    <a:pt x="297" y="429"/>
                  </a:cubicBezTo>
                  <a:cubicBezTo>
                    <a:pt x="295" y="430"/>
                    <a:pt x="293" y="430"/>
                    <a:pt x="290" y="430"/>
                  </a:cubicBezTo>
                  <a:cubicBezTo>
                    <a:pt x="288" y="430"/>
                    <a:pt x="286" y="430"/>
                    <a:pt x="284" y="429"/>
                  </a:cubicBezTo>
                  <a:cubicBezTo>
                    <a:pt x="283" y="428"/>
                    <a:pt x="281" y="427"/>
                    <a:pt x="280" y="425"/>
                  </a:cubicBezTo>
                  <a:cubicBezTo>
                    <a:pt x="279" y="423"/>
                    <a:pt x="278" y="420"/>
                    <a:pt x="277" y="418"/>
                  </a:cubicBezTo>
                  <a:cubicBezTo>
                    <a:pt x="277" y="415"/>
                    <a:pt x="276" y="412"/>
                    <a:pt x="276" y="408"/>
                  </a:cubicBezTo>
                  <a:cubicBezTo>
                    <a:pt x="276" y="404"/>
                    <a:pt x="277" y="401"/>
                    <a:pt x="277" y="398"/>
                  </a:cubicBezTo>
                  <a:cubicBezTo>
                    <a:pt x="278" y="395"/>
                    <a:pt x="279" y="392"/>
                    <a:pt x="280" y="390"/>
                  </a:cubicBezTo>
                  <a:cubicBezTo>
                    <a:pt x="281" y="388"/>
                    <a:pt x="283" y="387"/>
                    <a:pt x="285" y="386"/>
                  </a:cubicBezTo>
                  <a:cubicBezTo>
                    <a:pt x="287" y="385"/>
                    <a:pt x="289" y="384"/>
                    <a:pt x="291" y="384"/>
                  </a:cubicBezTo>
                  <a:cubicBezTo>
                    <a:pt x="301" y="384"/>
                    <a:pt x="305" y="392"/>
                    <a:pt x="305" y="407"/>
                  </a:cubicBezTo>
                  <a:close/>
                  <a:moveTo>
                    <a:pt x="300" y="408"/>
                  </a:moveTo>
                  <a:cubicBezTo>
                    <a:pt x="300" y="395"/>
                    <a:pt x="297" y="388"/>
                    <a:pt x="291" y="388"/>
                  </a:cubicBezTo>
                  <a:cubicBezTo>
                    <a:pt x="285" y="388"/>
                    <a:pt x="281" y="395"/>
                    <a:pt x="281" y="408"/>
                  </a:cubicBezTo>
                  <a:cubicBezTo>
                    <a:pt x="281" y="420"/>
                    <a:pt x="285" y="426"/>
                    <a:pt x="291" y="426"/>
                  </a:cubicBezTo>
                  <a:cubicBezTo>
                    <a:pt x="297" y="426"/>
                    <a:pt x="300" y="420"/>
                    <a:pt x="300" y="408"/>
                  </a:cubicBezTo>
                  <a:close/>
                  <a:moveTo>
                    <a:pt x="340" y="407"/>
                  </a:moveTo>
                  <a:cubicBezTo>
                    <a:pt x="340" y="411"/>
                    <a:pt x="340" y="414"/>
                    <a:pt x="339" y="417"/>
                  </a:cubicBezTo>
                  <a:cubicBezTo>
                    <a:pt x="338" y="420"/>
                    <a:pt x="337" y="422"/>
                    <a:pt x="336" y="424"/>
                  </a:cubicBezTo>
                  <a:cubicBezTo>
                    <a:pt x="335" y="426"/>
                    <a:pt x="333" y="428"/>
                    <a:pt x="331" y="429"/>
                  </a:cubicBezTo>
                  <a:cubicBezTo>
                    <a:pt x="329" y="430"/>
                    <a:pt x="327" y="430"/>
                    <a:pt x="325" y="430"/>
                  </a:cubicBezTo>
                  <a:cubicBezTo>
                    <a:pt x="323" y="430"/>
                    <a:pt x="321" y="430"/>
                    <a:pt x="319" y="429"/>
                  </a:cubicBezTo>
                  <a:cubicBezTo>
                    <a:pt x="317" y="428"/>
                    <a:pt x="316" y="427"/>
                    <a:pt x="314" y="425"/>
                  </a:cubicBezTo>
                  <a:cubicBezTo>
                    <a:pt x="313" y="423"/>
                    <a:pt x="312" y="420"/>
                    <a:pt x="312" y="418"/>
                  </a:cubicBezTo>
                  <a:cubicBezTo>
                    <a:pt x="311" y="415"/>
                    <a:pt x="311" y="412"/>
                    <a:pt x="311" y="408"/>
                  </a:cubicBezTo>
                  <a:cubicBezTo>
                    <a:pt x="311" y="404"/>
                    <a:pt x="311" y="401"/>
                    <a:pt x="312" y="398"/>
                  </a:cubicBezTo>
                  <a:cubicBezTo>
                    <a:pt x="312" y="395"/>
                    <a:pt x="313" y="392"/>
                    <a:pt x="315" y="390"/>
                  </a:cubicBezTo>
                  <a:cubicBezTo>
                    <a:pt x="316" y="388"/>
                    <a:pt x="317" y="387"/>
                    <a:pt x="319" y="386"/>
                  </a:cubicBezTo>
                  <a:cubicBezTo>
                    <a:pt x="321" y="385"/>
                    <a:pt x="323" y="384"/>
                    <a:pt x="326" y="384"/>
                  </a:cubicBezTo>
                  <a:cubicBezTo>
                    <a:pt x="335" y="384"/>
                    <a:pt x="340" y="392"/>
                    <a:pt x="340" y="407"/>
                  </a:cubicBezTo>
                  <a:close/>
                  <a:moveTo>
                    <a:pt x="335" y="408"/>
                  </a:moveTo>
                  <a:cubicBezTo>
                    <a:pt x="335" y="395"/>
                    <a:pt x="332" y="388"/>
                    <a:pt x="326" y="388"/>
                  </a:cubicBezTo>
                  <a:cubicBezTo>
                    <a:pt x="319" y="388"/>
                    <a:pt x="316" y="395"/>
                    <a:pt x="316" y="408"/>
                  </a:cubicBezTo>
                  <a:cubicBezTo>
                    <a:pt x="316" y="420"/>
                    <a:pt x="319" y="426"/>
                    <a:pt x="325" y="426"/>
                  </a:cubicBezTo>
                  <a:cubicBezTo>
                    <a:pt x="332" y="426"/>
                    <a:pt x="335" y="420"/>
                    <a:pt x="335" y="408"/>
                  </a:cubicBezTo>
                  <a:close/>
                  <a:moveTo>
                    <a:pt x="365" y="430"/>
                  </a:moveTo>
                  <a:cubicBezTo>
                    <a:pt x="360" y="430"/>
                    <a:pt x="360" y="430"/>
                    <a:pt x="360" y="430"/>
                  </a:cubicBezTo>
                  <a:cubicBezTo>
                    <a:pt x="360" y="391"/>
                    <a:pt x="360" y="391"/>
                    <a:pt x="360" y="391"/>
                  </a:cubicBezTo>
                  <a:cubicBezTo>
                    <a:pt x="360" y="391"/>
                    <a:pt x="359" y="392"/>
                    <a:pt x="358" y="392"/>
                  </a:cubicBezTo>
                  <a:cubicBezTo>
                    <a:pt x="358" y="393"/>
                    <a:pt x="357" y="393"/>
                    <a:pt x="356" y="394"/>
                  </a:cubicBezTo>
                  <a:cubicBezTo>
                    <a:pt x="355" y="394"/>
                    <a:pt x="354" y="395"/>
                    <a:pt x="353" y="395"/>
                  </a:cubicBezTo>
                  <a:cubicBezTo>
                    <a:pt x="352" y="396"/>
                    <a:pt x="351" y="396"/>
                    <a:pt x="350" y="396"/>
                  </a:cubicBezTo>
                  <a:cubicBezTo>
                    <a:pt x="350" y="391"/>
                    <a:pt x="350" y="391"/>
                    <a:pt x="350" y="391"/>
                  </a:cubicBezTo>
                  <a:cubicBezTo>
                    <a:pt x="351" y="391"/>
                    <a:pt x="352" y="390"/>
                    <a:pt x="353" y="390"/>
                  </a:cubicBezTo>
                  <a:cubicBezTo>
                    <a:pt x="354" y="389"/>
                    <a:pt x="356" y="389"/>
                    <a:pt x="357" y="388"/>
                  </a:cubicBezTo>
                  <a:cubicBezTo>
                    <a:pt x="358" y="387"/>
                    <a:pt x="359" y="387"/>
                    <a:pt x="360" y="386"/>
                  </a:cubicBezTo>
                  <a:cubicBezTo>
                    <a:pt x="361" y="385"/>
                    <a:pt x="362" y="385"/>
                    <a:pt x="363" y="384"/>
                  </a:cubicBezTo>
                  <a:cubicBezTo>
                    <a:pt x="365" y="384"/>
                    <a:pt x="365" y="384"/>
                    <a:pt x="365" y="384"/>
                  </a:cubicBezTo>
                  <a:lnTo>
                    <a:pt x="365" y="430"/>
                  </a:lnTo>
                  <a:close/>
                  <a:moveTo>
                    <a:pt x="409" y="407"/>
                  </a:moveTo>
                  <a:cubicBezTo>
                    <a:pt x="409" y="411"/>
                    <a:pt x="409" y="414"/>
                    <a:pt x="408" y="417"/>
                  </a:cubicBezTo>
                  <a:cubicBezTo>
                    <a:pt x="407" y="420"/>
                    <a:pt x="406" y="422"/>
                    <a:pt x="405" y="424"/>
                  </a:cubicBezTo>
                  <a:cubicBezTo>
                    <a:pt x="404" y="426"/>
                    <a:pt x="402" y="428"/>
                    <a:pt x="400" y="429"/>
                  </a:cubicBezTo>
                  <a:cubicBezTo>
                    <a:pt x="398" y="430"/>
                    <a:pt x="396" y="430"/>
                    <a:pt x="394" y="430"/>
                  </a:cubicBezTo>
                  <a:cubicBezTo>
                    <a:pt x="392" y="430"/>
                    <a:pt x="390" y="430"/>
                    <a:pt x="388" y="429"/>
                  </a:cubicBezTo>
                  <a:cubicBezTo>
                    <a:pt x="386" y="428"/>
                    <a:pt x="385" y="427"/>
                    <a:pt x="383" y="425"/>
                  </a:cubicBezTo>
                  <a:cubicBezTo>
                    <a:pt x="382" y="423"/>
                    <a:pt x="381" y="420"/>
                    <a:pt x="381" y="418"/>
                  </a:cubicBezTo>
                  <a:cubicBezTo>
                    <a:pt x="380" y="415"/>
                    <a:pt x="380" y="412"/>
                    <a:pt x="380" y="408"/>
                  </a:cubicBezTo>
                  <a:cubicBezTo>
                    <a:pt x="380" y="404"/>
                    <a:pt x="380" y="401"/>
                    <a:pt x="381" y="398"/>
                  </a:cubicBezTo>
                  <a:cubicBezTo>
                    <a:pt x="381" y="395"/>
                    <a:pt x="382" y="392"/>
                    <a:pt x="384" y="390"/>
                  </a:cubicBezTo>
                  <a:cubicBezTo>
                    <a:pt x="385" y="388"/>
                    <a:pt x="386" y="387"/>
                    <a:pt x="388" y="386"/>
                  </a:cubicBezTo>
                  <a:cubicBezTo>
                    <a:pt x="390" y="385"/>
                    <a:pt x="392" y="384"/>
                    <a:pt x="395" y="384"/>
                  </a:cubicBezTo>
                  <a:cubicBezTo>
                    <a:pt x="404" y="384"/>
                    <a:pt x="409" y="392"/>
                    <a:pt x="409" y="407"/>
                  </a:cubicBezTo>
                  <a:close/>
                  <a:moveTo>
                    <a:pt x="404" y="408"/>
                  </a:moveTo>
                  <a:cubicBezTo>
                    <a:pt x="404" y="395"/>
                    <a:pt x="401" y="388"/>
                    <a:pt x="395" y="388"/>
                  </a:cubicBezTo>
                  <a:cubicBezTo>
                    <a:pt x="388" y="388"/>
                    <a:pt x="385" y="395"/>
                    <a:pt x="385" y="408"/>
                  </a:cubicBezTo>
                  <a:cubicBezTo>
                    <a:pt x="385" y="420"/>
                    <a:pt x="388" y="426"/>
                    <a:pt x="394" y="426"/>
                  </a:cubicBezTo>
                  <a:cubicBezTo>
                    <a:pt x="401" y="426"/>
                    <a:pt x="404" y="420"/>
                    <a:pt x="404" y="408"/>
                  </a:cubicBezTo>
                  <a:close/>
                  <a:moveTo>
                    <a:pt x="434" y="430"/>
                  </a:moveTo>
                  <a:cubicBezTo>
                    <a:pt x="429" y="430"/>
                    <a:pt x="429" y="430"/>
                    <a:pt x="429" y="430"/>
                  </a:cubicBezTo>
                  <a:cubicBezTo>
                    <a:pt x="429" y="391"/>
                    <a:pt x="429" y="391"/>
                    <a:pt x="429" y="391"/>
                  </a:cubicBezTo>
                  <a:cubicBezTo>
                    <a:pt x="429" y="391"/>
                    <a:pt x="428" y="392"/>
                    <a:pt x="427" y="392"/>
                  </a:cubicBezTo>
                  <a:cubicBezTo>
                    <a:pt x="427" y="393"/>
                    <a:pt x="426" y="393"/>
                    <a:pt x="425" y="394"/>
                  </a:cubicBezTo>
                  <a:cubicBezTo>
                    <a:pt x="424" y="394"/>
                    <a:pt x="423" y="395"/>
                    <a:pt x="422" y="395"/>
                  </a:cubicBezTo>
                  <a:cubicBezTo>
                    <a:pt x="421" y="396"/>
                    <a:pt x="420" y="396"/>
                    <a:pt x="419" y="396"/>
                  </a:cubicBezTo>
                  <a:cubicBezTo>
                    <a:pt x="419" y="391"/>
                    <a:pt x="419" y="391"/>
                    <a:pt x="419" y="391"/>
                  </a:cubicBezTo>
                  <a:cubicBezTo>
                    <a:pt x="420" y="391"/>
                    <a:pt x="421" y="390"/>
                    <a:pt x="422" y="390"/>
                  </a:cubicBezTo>
                  <a:cubicBezTo>
                    <a:pt x="423" y="389"/>
                    <a:pt x="425" y="389"/>
                    <a:pt x="426" y="388"/>
                  </a:cubicBezTo>
                  <a:cubicBezTo>
                    <a:pt x="427" y="387"/>
                    <a:pt x="428" y="387"/>
                    <a:pt x="429" y="386"/>
                  </a:cubicBezTo>
                  <a:cubicBezTo>
                    <a:pt x="430" y="385"/>
                    <a:pt x="431" y="385"/>
                    <a:pt x="432" y="384"/>
                  </a:cubicBezTo>
                  <a:cubicBezTo>
                    <a:pt x="434" y="384"/>
                    <a:pt x="434" y="384"/>
                    <a:pt x="434" y="384"/>
                  </a:cubicBezTo>
                  <a:lnTo>
                    <a:pt x="434" y="430"/>
                  </a:lnTo>
                  <a:close/>
                  <a:moveTo>
                    <a:pt x="469" y="430"/>
                  </a:moveTo>
                  <a:cubicBezTo>
                    <a:pt x="464" y="430"/>
                    <a:pt x="464" y="430"/>
                    <a:pt x="464" y="430"/>
                  </a:cubicBezTo>
                  <a:cubicBezTo>
                    <a:pt x="464" y="391"/>
                    <a:pt x="464" y="391"/>
                    <a:pt x="464" y="391"/>
                  </a:cubicBezTo>
                  <a:cubicBezTo>
                    <a:pt x="463" y="391"/>
                    <a:pt x="463" y="392"/>
                    <a:pt x="462" y="392"/>
                  </a:cubicBezTo>
                  <a:cubicBezTo>
                    <a:pt x="461" y="393"/>
                    <a:pt x="460" y="393"/>
                    <a:pt x="459" y="394"/>
                  </a:cubicBezTo>
                  <a:cubicBezTo>
                    <a:pt x="458" y="394"/>
                    <a:pt x="457" y="395"/>
                    <a:pt x="456" y="395"/>
                  </a:cubicBezTo>
                  <a:cubicBezTo>
                    <a:pt x="455" y="396"/>
                    <a:pt x="454" y="396"/>
                    <a:pt x="453" y="396"/>
                  </a:cubicBezTo>
                  <a:cubicBezTo>
                    <a:pt x="453" y="391"/>
                    <a:pt x="453" y="391"/>
                    <a:pt x="453" y="391"/>
                  </a:cubicBezTo>
                  <a:cubicBezTo>
                    <a:pt x="454" y="391"/>
                    <a:pt x="455" y="390"/>
                    <a:pt x="457" y="390"/>
                  </a:cubicBezTo>
                  <a:cubicBezTo>
                    <a:pt x="458" y="389"/>
                    <a:pt x="459" y="389"/>
                    <a:pt x="460" y="388"/>
                  </a:cubicBezTo>
                  <a:cubicBezTo>
                    <a:pt x="462" y="387"/>
                    <a:pt x="463" y="387"/>
                    <a:pt x="464" y="386"/>
                  </a:cubicBezTo>
                  <a:cubicBezTo>
                    <a:pt x="465" y="385"/>
                    <a:pt x="466" y="385"/>
                    <a:pt x="467" y="384"/>
                  </a:cubicBezTo>
                  <a:cubicBezTo>
                    <a:pt x="469" y="384"/>
                    <a:pt x="469" y="384"/>
                    <a:pt x="469" y="384"/>
                  </a:cubicBezTo>
                  <a:lnTo>
                    <a:pt x="469" y="430"/>
                  </a:lnTo>
                  <a:close/>
                  <a:moveTo>
                    <a:pt x="503" y="430"/>
                  </a:moveTo>
                  <a:cubicBezTo>
                    <a:pt x="498" y="430"/>
                    <a:pt x="498" y="430"/>
                    <a:pt x="498" y="430"/>
                  </a:cubicBezTo>
                  <a:cubicBezTo>
                    <a:pt x="498" y="391"/>
                    <a:pt x="498" y="391"/>
                    <a:pt x="498" y="391"/>
                  </a:cubicBezTo>
                  <a:cubicBezTo>
                    <a:pt x="498" y="391"/>
                    <a:pt x="497" y="392"/>
                    <a:pt x="496" y="392"/>
                  </a:cubicBezTo>
                  <a:cubicBezTo>
                    <a:pt x="496" y="393"/>
                    <a:pt x="495" y="393"/>
                    <a:pt x="494" y="394"/>
                  </a:cubicBezTo>
                  <a:cubicBezTo>
                    <a:pt x="493" y="394"/>
                    <a:pt x="492" y="395"/>
                    <a:pt x="491" y="395"/>
                  </a:cubicBezTo>
                  <a:cubicBezTo>
                    <a:pt x="490" y="396"/>
                    <a:pt x="489" y="396"/>
                    <a:pt x="488" y="396"/>
                  </a:cubicBezTo>
                  <a:cubicBezTo>
                    <a:pt x="488" y="391"/>
                    <a:pt x="488" y="391"/>
                    <a:pt x="488" y="391"/>
                  </a:cubicBezTo>
                  <a:cubicBezTo>
                    <a:pt x="489" y="391"/>
                    <a:pt x="490" y="390"/>
                    <a:pt x="491" y="390"/>
                  </a:cubicBezTo>
                  <a:cubicBezTo>
                    <a:pt x="492" y="389"/>
                    <a:pt x="494" y="389"/>
                    <a:pt x="495" y="388"/>
                  </a:cubicBezTo>
                  <a:cubicBezTo>
                    <a:pt x="496" y="387"/>
                    <a:pt x="497" y="387"/>
                    <a:pt x="498" y="386"/>
                  </a:cubicBezTo>
                  <a:cubicBezTo>
                    <a:pt x="499" y="385"/>
                    <a:pt x="500" y="385"/>
                    <a:pt x="501" y="384"/>
                  </a:cubicBezTo>
                  <a:cubicBezTo>
                    <a:pt x="503" y="384"/>
                    <a:pt x="503" y="384"/>
                    <a:pt x="503" y="384"/>
                  </a:cubicBezTo>
                  <a:lnTo>
                    <a:pt x="503" y="430"/>
                  </a:lnTo>
                  <a:close/>
                  <a:moveTo>
                    <a:pt x="538" y="430"/>
                  </a:moveTo>
                  <a:cubicBezTo>
                    <a:pt x="532" y="430"/>
                    <a:pt x="532" y="430"/>
                    <a:pt x="532" y="430"/>
                  </a:cubicBezTo>
                  <a:cubicBezTo>
                    <a:pt x="532" y="391"/>
                    <a:pt x="532" y="391"/>
                    <a:pt x="532" y="391"/>
                  </a:cubicBezTo>
                  <a:cubicBezTo>
                    <a:pt x="532" y="391"/>
                    <a:pt x="532" y="392"/>
                    <a:pt x="531" y="392"/>
                  </a:cubicBezTo>
                  <a:cubicBezTo>
                    <a:pt x="530" y="393"/>
                    <a:pt x="529" y="393"/>
                    <a:pt x="528" y="394"/>
                  </a:cubicBezTo>
                  <a:cubicBezTo>
                    <a:pt x="527" y="394"/>
                    <a:pt x="526" y="395"/>
                    <a:pt x="525" y="395"/>
                  </a:cubicBezTo>
                  <a:cubicBezTo>
                    <a:pt x="524" y="396"/>
                    <a:pt x="523" y="396"/>
                    <a:pt x="522" y="396"/>
                  </a:cubicBezTo>
                  <a:cubicBezTo>
                    <a:pt x="522" y="391"/>
                    <a:pt x="522" y="391"/>
                    <a:pt x="522" y="391"/>
                  </a:cubicBezTo>
                  <a:cubicBezTo>
                    <a:pt x="523" y="391"/>
                    <a:pt x="524" y="390"/>
                    <a:pt x="526" y="390"/>
                  </a:cubicBezTo>
                  <a:cubicBezTo>
                    <a:pt x="527" y="389"/>
                    <a:pt x="528" y="389"/>
                    <a:pt x="529" y="388"/>
                  </a:cubicBezTo>
                  <a:cubicBezTo>
                    <a:pt x="531" y="387"/>
                    <a:pt x="532" y="387"/>
                    <a:pt x="533" y="386"/>
                  </a:cubicBezTo>
                  <a:cubicBezTo>
                    <a:pt x="534" y="385"/>
                    <a:pt x="535" y="385"/>
                    <a:pt x="536" y="384"/>
                  </a:cubicBezTo>
                  <a:cubicBezTo>
                    <a:pt x="538" y="384"/>
                    <a:pt x="538" y="384"/>
                    <a:pt x="538" y="384"/>
                  </a:cubicBezTo>
                  <a:lnTo>
                    <a:pt x="538" y="430"/>
                  </a:lnTo>
                  <a:close/>
                  <a:moveTo>
                    <a:pt x="581" y="407"/>
                  </a:moveTo>
                  <a:cubicBezTo>
                    <a:pt x="581" y="411"/>
                    <a:pt x="581" y="414"/>
                    <a:pt x="580" y="417"/>
                  </a:cubicBezTo>
                  <a:cubicBezTo>
                    <a:pt x="580" y="420"/>
                    <a:pt x="579" y="422"/>
                    <a:pt x="577" y="424"/>
                  </a:cubicBezTo>
                  <a:cubicBezTo>
                    <a:pt x="576" y="426"/>
                    <a:pt x="575" y="428"/>
                    <a:pt x="573" y="429"/>
                  </a:cubicBezTo>
                  <a:cubicBezTo>
                    <a:pt x="571" y="430"/>
                    <a:pt x="569" y="430"/>
                    <a:pt x="566" y="430"/>
                  </a:cubicBezTo>
                  <a:cubicBezTo>
                    <a:pt x="564" y="430"/>
                    <a:pt x="562" y="430"/>
                    <a:pt x="560" y="429"/>
                  </a:cubicBezTo>
                  <a:cubicBezTo>
                    <a:pt x="559" y="428"/>
                    <a:pt x="557" y="427"/>
                    <a:pt x="556" y="425"/>
                  </a:cubicBezTo>
                  <a:cubicBezTo>
                    <a:pt x="555" y="423"/>
                    <a:pt x="554" y="420"/>
                    <a:pt x="553" y="418"/>
                  </a:cubicBezTo>
                  <a:cubicBezTo>
                    <a:pt x="552" y="415"/>
                    <a:pt x="552" y="412"/>
                    <a:pt x="552" y="408"/>
                  </a:cubicBezTo>
                  <a:cubicBezTo>
                    <a:pt x="552" y="404"/>
                    <a:pt x="553" y="401"/>
                    <a:pt x="553" y="398"/>
                  </a:cubicBezTo>
                  <a:cubicBezTo>
                    <a:pt x="554" y="395"/>
                    <a:pt x="555" y="392"/>
                    <a:pt x="556" y="390"/>
                  </a:cubicBezTo>
                  <a:cubicBezTo>
                    <a:pt x="557" y="388"/>
                    <a:pt x="559" y="387"/>
                    <a:pt x="561" y="386"/>
                  </a:cubicBezTo>
                  <a:cubicBezTo>
                    <a:pt x="563" y="385"/>
                    <a:pt x="565" y="384"/>
                    <a:pt x="567" y="384"/>
                  </a:cubicBezTo>
                  <a:cubicBezTo>
                    <a:pt x="577" y="384"/>
                    <a:pt x="581" y="392"/>
                    <a:pt x="581" y="407"/>
                  </a:cubicBezTo>
                  <a:close/>
                  <a:moveTo>
                    <a:pt x="576" y="408"/>
                  </a:moveTo>
                  <a:cubicBezTo>
                    <a:pt x="576" y="395"/>
                    <a:pt x="573" y="388"/>
                    <a:pt x="567" y="388"/>
                  </a:cubicBezTo>
                  <a:cubicBezTo>
                    <a:pt x="561" y="388"/>
                    <a:pt x="557" y="395"/>
                    <a:pt x="557" y="408"/>
                  </a:cubicBezTo>
                  <a:cubicBezTo>
                    <a:pt x="557" y="420"/>
                    <a:pt x="561" y="426"/>
                    <a:pt x="567" y="426"/>
                  </a:cubicBezTo>
                  <a:cubicBezTo>
                    <a:pt x="573" y="426"/>
                    <a:pt x="576" y="420"/>
                    <a:pt x="576" y="408"/>
                  </a:cubicBezTo>
                  <a:close/>
                  <a:moveTo>
                    <a:pt x="616" y="407"/>
                  </a:moveTo>
                  <a:cubicBezTo>
                    <a:pt x="616" y="411"/>
                    <a:pt x="616" y="414"/>
                    <a:pt x="615" y="417"/>
                  </a:cubicBezTo>
                  <a:cubicBezTo>
                    <a:pt x="614" y="420"/>
                    <a:pt x="613" y="422"/>
                    <a:pt x="612" y="424"/>
                  </a:cubicBezTo>
                  <a:cubicBezTo>
                    <a:pt x="611" y="426"/>
                    <a:pt x="609" y="428"/>
                    <a:pt x="607" y="429"/>
                  </a:cubicBezTo>
                  <a:cubicBezTo>
                    <a:pt x="605" y="430"/>
                    <a:pt x="603" y="430"/>
                    <a:pt x="601" y="430"/>
                  </a:cubicBezTo>
                  <a:cubicBezTo>
                    <a:pt x="599" y="430"/>
                    <a:pt x="597" y="430"/>
                    <a:pt x="595" y="429"/>
                  </a:cubicBezTo>
                  <a:cubicBezTo>
                    <a:pt x="593" y="428"/>
                    <a:pt x="592" y="427"/>
                    <a:pt x="590" y="425"/>
                  </a:cubicBezTo>
                  <a:cubicBezTo>
                    <a:pt x="589" y="423"/>
                    <a:pt x="588" y="420"/>
                    <a:pt x="588" y="418"/>
                  </a:cubicBezTo>
                  <a:cubicBezTo>
                    <a:pt x="587" y="415"/>
                    <a:pt x="587" y="412"/>
                    <a:pt x="587" y="408"/>
                  </a:cubicBezTo>
                  <a:cubicBezTo>
                    <a:pt x="587" y="404"/>
                    <a:pt x="587" y="401"/>
                    <a:pt x="588" y="398"/>
                  </a:cubicBezTo>
                  <a:cubicBezTo>
                    <a:pt x="588" y="395"/>
                    <a:pt x="589" y="392"/>
                    <a:pt x="591" y="390"/>
                  </a:cubicBezTo>
                  <a:cubicBezTo>
                    <a:pt x="592" y="388"/>
                    <a:pt x="593" y="387"/>
                    <a:pt x="595" y="386"/>
                  </a:cubicBezTo>
                  <a:cubicBezTo>
                    <a:pt x="597" y="385"/>
                    <a:pt x="599" y="384"/>
                    <a:pt x="602" y="384"/>
                  </a:cubicBezTo>
                  <a:cubicBezTo>
                    <a:pt x="611" y="384"/>
                    <a:pt x="616" y="392"/>
                    <a:pt x="616" y="407"/>
                  </a:cubicBezTo>
                  <a:close/>
                  <a:moveTo>
                    <a:pt x="611" y="408"/>
                  </a:moveTo>
                  <a:cubicBezTo>
                    <a:pt x="611" y="395"/>
                    <a:pt x="608" y="388"/>
                    <a:pt x="602" y="388"/>
                  </a:cubicBezTo>
                  <a:cubicBezTo>
                    <a:pt x="595" y="388"/>
                    <a:pt x="592" y="395"/>
                    <a:pt x="592" y="408"/>
                  </a:cubicBezTo>
                  <a:cubicBezTo>
                    <a:pt x="592" y="420"/>
                    <a:pt x="595" y="426"/>
                    <a:pt x="601" y="426"/>
                  </a:cubicBezTo>
                  <a:cubicBezTo>
                    <a:pt x="608" y="426"/>
                    <a:pt x="611" y="420"/>
                    <a:pt x="611" y="408"/>
                  </a:cubicBezTo>
                  <a:close/>
                  <a:moveTo>
                    <a:pt x="650" y="407"/>
                  </a:moveTo>
                  <a:cubicBezTo>
                    <a:pt x="650" y="411"/>
                    <a:pt x="650" y="414"/>
                    <a:pt x="649" y="417"/>
                  </a:cubicBezTo>
                  <a:cubicBezTo>
                    <a:pt x="649" y="420"/>
                    <a:pt x="648" y="422"/>
                    <a:pt x="646" y="424"/>
                  </a:cubicBezTo>
                  <a:cubicBezTo>
                    <a:pt x="645" y="426"/>
                    <a:pt x="644" y="428"/>
                    <a:pt x="642" y="429"/>
                  </a:cubicBezTo>
                  <a:cubicBezTo>
                    <a:pt x="640" y="430"/>
                    <a:pt x="638" y="430"/>
                    <a:pt x="635" y="430"/>
                  </a:cubicBezTo>
                  <a:cubicBezTo>
                    <a:pt x="633" y="430"/>
                    <a:pt x="631" y="430"/>
                    <a:pt x="629" y="429"/>
                  </a:cubicBezTo>
                  <a:cubicBezTo>
                    <a:pt x="628" y="428"/>
                    <a:pt x="626" y="427"/>
                    <a:pt x="625" y="425"/>
                  </a:cubicBezTo>
                  <a:cubicBezTo>
                    <a:pt x="624" y="423"/>
                    <a:pt x="623" y="420"/>
                    <a:pt x="622" y="418"/>
                  </a:cubicBezTo>
                  <a:cubicBezTo>
                    <a:pt x="621" y="415"/>
                    <a:pt x="621" y="412"/>
                    <a:pt x="621" y="408"/>
                  </a:cubicBezTo>
                  <a:cubicBezTo>
                    <a:pt x="621" y="404"/>
                    <a:pt x="621" y="401"/>
                    <a:pt x="622" y="398"/>
                  </a:cubicBezTo>
                  <a:cubicBezTo>
                    <a:pt x="623" y="395"/>
                    <a:pt x="624" y="392"/>
                    <a:pt x="625" y="390"/>
                  </a:cubicBezTo>
                  <a:cubicBezTo>
                    <a:pt x="626" y="388"/>
                    <a:pt x="628" y="387"/>
                    <a:pt x="630" y="386"/>
                  </a:cubicBezTo>
                  <a:cubicBezTo>
                    <a:pt x="632" y="385"/>
                    <a:pt x="634" y="384"/>
                    <a:pt x="636" y="384"/>
                  </a:cubicBezTo>
                  <a:cubicBezTo>
                    <a:pt x="646" y="384"/>
                    <a:pt x="650" y="392"/>
                    <a:pt x="650" y="407"/>
                  </a:cubicBezTo>
                  <a:close/>
                  <a:moveTo>
                    <a:pt x="645" y="408"/>
                  </a:moveTo>
                  <a:cubicBezTo>
                    <a:pt x="645" y="395"/>
                    <a:pt x="642" y="388"/>
                    <a:pt x="636" y="388"/>
                  </a:cubicBezTo>
                  <a:cubicBezTo>
                    <a:pt x="630" y="388"/>
                    <a:pt x="626" y="395"/>
                    <a:pt x="626" y="408"/>
                  </a:cubicBezTo>
                  <a:cubicBezTo>
                    <a:pt x="626" y="420"/>
                    <a:pt x="630" y="426"/>
                    <a:pt x="636" y="426"/>
                  </a:cubicBezTo>
                  <a:cubicBezTo>
                    <a:pt x="642" y="426"/>
                    <a:pt x="645" y="420"/>
                    <a:pt x="645" y="408"/>
                  </a:cubicBezTo>
                  <a:close/>
                  <a:moveTo>
                    <a:pt x="685" y="407"/>
                  </a:moveTo>
                  <a:cubicBezTo>
                    <a:pt x="685" y="411"/>
                    <a:pt x="684" y="414"/>
                    <a:pt x="684" y="417"/>
                  </a:cubicBezTo>
                  <a:cubicBezTo>
                    <a:pt x="683" y="420"/>
                    <a:pt x="682" y="422"/>
                    <a:pt x="681" y="424"/>
                  </a:cubicBezTo>
                  <a:cubicBezTo>
                    <a:pt x="680" y="426"/>
                    <a:pt x="678" y="428"/>
                    <a:pt x="676" y="429"/>
                  </a:cubicBezTo>
                  <a:cubicBezTo>
                    <a:pt x="674" y="430"/>
                    <a:pt x="672" y="430"/>
                    <a:pt x="670" y="430"/>
                  </a:cubicBezTo>
                  <a:cubicBezTo>
                    <a:pt x="668" y="430"/>
                    <a:pt x="666" y="430"/>
                    <a:pt x="664" y="429"/>
                  </a:cubicBezTo>
                  <a:cubicBezTo>
                    <a:pt x="662" y="428"/>
                    <a:pt x="661" y="427"/>
                    <a:pt x="659" y="425"/>
                  </a:cubicBezTo>
                  <a:cubicBezTo>
                    <a:pt x="658" y="423"/>
                    <a:pt x="657" y="420"/>
                    <a:pt x="657" y="418"/>
                  </a:cubicBezTo>
                  <a:cubicBezTo>
                    <a:pt x="656" y="415"/>
                    <a:pt x="656" y="412"/>
                    <a:pt x="656" y="408"/>
                  </a:cubicBezTo>
                  <a:cubicBezTo>
                    <a:pt x="656" y="404"/>
                    <a:pt x="656" y="401"/>
                    <a:pt x="657" y="398"/>
                  </a:cubicBezTo>
                  <a:cubicBezTo>
                    <a:pt x="657" y="395"/>
                    <a:pt x="658" y="392"/>
                    <a:pt x="660" y="390"/>
                  </a:cubicBezTo>
                  <a:cubicBezTo>
                    <a:pt x="661" y="388"/>
                    <a:pt x="662" y="387"/>
                    <a:pt x="664" y="386"/>
                  </a:cubicBezTo>
                  <a:cubicBezTo>
                    <a:pt x="666" y="385"/>
                    <a:pt x="668" y="384"/>
                    <a:pt x="671" y="384"/>
                  </a:cubicBezTo>
                  <a:cubicBezTo>
                    <a:pt x="680" y="384"/>
                    <a:pt x="685" y="392"/>
                    <a:pt x="685" y="407"/>
                  </a:cubicBezTo>
                  <a:close/>
                  <a:moveTo>
                    <a:pt x="680" y="408"/>
                  </a:moveTo>
                  <a:cubicBezTo>
                    <a:pt x="680" y="395"/>
                    <a:pt x="677" y="388"/>
                    <a:pt x="670" y="388"/>
                  </a:cubicBezTo>
                  <a:cubicBezTo>
                    <a:pt x="664" y="388"/>
                    <a:pt x="661" y="395"/>
                    <a:pt x="661" y="408"/>
                  </a:cubicBezTo>
                  <a:cubicBezTo>
                    <a:pt x="661" y="420"/>
                    <a:pt x="664" y="426"/>
                    <a:pt x="670" y="426"/>
                  </a:cubicBezTo>
                  <a:cubicBezTo>
                    <a:pt x="676" y="426"/>
                    <a:pt x="680" y="420"/>
                    <a:pt x="680" y="408"/>
                  </a:cubicBezTo>
                  <a:close/>
                  <a:moveTo>
                    <a:pt x="719" y="407"/>
                  </a:moveTo>
                  <a:cubicBezTo>
                    <a:pt x="719" y="411"/>
                    <a:pt x="719" y="414"/>
                    <a:pt x="718" y="417"/>
                  </a:cubicBezTo>
                  <a:cubicBezTo>
                    <a:pt x="718" y="420"/>
                    <a:pt x="717" y="422"/>
                    <a:pt x="715" y="424"/>
                  </a:cubicBezTo>
                  <a:cubicBezTo>
                    <a:pt x="714" y="426"/>
                    <a:pt x="713" y="428"/>
                    <a:pt x="711" y="429"/>
                  </a:cubicBezTo>
                  <a:cubicBezTo>
                    <a:pt x="709" y="430"/>
                    <a:pt x="707" y="430"/>
                    <a:pt x="704" y="430"/>
                  </a:cubicBezTo>
                  <a:cubicBezTo>
                    <a:pt x="702" y="430"/>
                    <a:pt x="700" y="430"/>
                    <a:pt x="698" y="429"/>
                  </a:cubicBezTo>
                  <a:cubicBezTo>
                    <a:pt x="697" y="428"/>
                    <a:pt x="695" y="427"/>
                    <a:pt x="694" y="425"/>
                  </a:cubicBezTo>
                  <a:cubicBezTo>
                    <a:pt x="693" y="423"/>
                    <a:pt x="692" y="420"/>
                    <a:pt x="691" y="418"/>
                  </a:cubicBezTo>
                  <a:cubicBezTo>
                    <a:pt x="690" y="415"/>
                    <a:pt x="690" y="412"/>
                    <a:pt x="690" y="408"/>
                  </a:cubicBezTo>
                  <a:cubicBezTo>
                    <a:pt x="690" y="404"/>
                    <a:pt x="690" y="401"/>
                    <a:pt x="691" y="398"/>
                  </a:cubicBezTo>
                  <a:cubicBezTo>
                    <a:pt x="692" y="395"/>
                    <a:pt x="693" y="392"/>
                    <a:pt x="694" y="390"/>
                  </a:cubicBezTo>
                  <a:cubicBezTo>
                    <a:pt x="695" y="388"/>
                    <a:pt x="697" y="387"/>
                    <a:pt x="699" y="386"/>
                  </a:cubicBezTo>
                  <a:cubicBezTo>
                    <a:pt x="701" y="385"/>
                    <a:pt x="703" y="384"/>
                    <a:pt x="705" y="384"/>
                  </a:cubicBezTo>
                  <a:cubicBezTo>
                    <a:pt x="715" y="384"/>
                    <a:pt x="719" y="392"/>
                    <a:pt x="719" y="407"/>
                  </a:cubicBezTo>
                  <a:close/>
                  <a:moveTo>
                    <a:pt x="714" y="408"/>
                  </a:moveTo>
                  <a:cubicBezTo>
                    <a:pt x="714" y="395"/>
                    <a:pt x="711" y="388"/>
                    <a:pt x="705" y="388"/>
                  </a:cubicBezTo>
                  <a:cubicBezTo>
                    <a:pt x="699" y="388"/>
                    <a:pt x="695" y="395"/>
                    <a:pt x="695" y="408"/>
                  </a:cubicBezTo>
                  <a:cubicBezTo>
                    <a:pt x="695" y="420"/>
                    <a:pt x="699" y="426"/>
                    <a:pt x="705" y="426"/>
                  </a:cubicBezTo>
                  <a:cubicBezTo>
                    <a:pt x="711" y="426"/>
                    <a:pt x="714" y="420"/>
                    <a:pt x="714" y="408"/>
                  </a:cubicBezTo>
                  <a:close/>
                </a:path>
              </a:pathLst>
            </a:custGeom>
            <a:solidFill>
              <a:srgbClr val="409A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84" name="Oval 733"/>
            <p:cNvSpPr>
              <a:spLocks noChangeArrowheads="1"/>
            </p:cNvSpPr>
            <p:nvPr/>
          </p:nvSpPr>
          <p:spPr bwMode="auto">
            <a:xfrm>
              <a:off x="4838" y="2686"/>
              <a:ext cx="1078" cy="1079"/>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85" name="Freeform 734"/>
            <p:cNvSpPr>
              <a:spLocks noEditPoints="1"/>
            </p:cNvSpPr>
            <p:nvPr/>
          </p:nvSpPr>
          <p:spPr bwMode="auto">
            <a:xfrm>
              <a:off x="4806" y="2656"/>
              <a:ext cx="1142" cy="1139"/>
            </a:xfrm>
            <a:custGeom>
              <a:avLst/>
              <a:gdLst>
                <a:gd name="T0" fmla="*/ 285 w 571"/>
                <a:gd name="T1" fmla="*/ 36 h 570"/>
                <a:gd name="T2" fmla="*/ 535 w 571"/>
                <a:gd name="T3" fmla="*/ 285 h 570"/>
                <a:gd name="T4" fmla="*/ 285 w 571"/>
                <a:gd name="T5" fmla="*/ 535 h 570"/>
                <a:gd name="T6" fmla="*/ 36 w 571"/>
                <a:gd name="T7" fmla="*/ 285 h 570"/>
                <a:gd name="T8" fmla="*/ 285 w 571"/>
                <a:gd name="T9" fmla="*/ 36 h 570"/>
                <a:gd name="T10" fmla="*/ 285 w 571"/>
                <a:gd name="T11" fmla="*/ 0 h 570"/>
                <a:gd name="T12" fmla="*/ 0 w 571"/>
                <a:gd name="T13" fmla="*/ 285 h 570"/>
                <a:gd name="T14" fmla="*/ 285 w 571"/>
                <a:gd name="T15" fmla="*/ 570 h 570"/>
                <a:gd name="T16" fmla="*/ 571 w 571"/>
                <a:gd name="T17" fmla="*/ 285 h 570"/>
                <a:gd name="T18" fmla="*/ 285 w 571"/>
                <a:gd name="T19" fmla="*/ 0 h 5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71" h="570">
                  <a:moveTo>
                    <a:pt x="285" y="36"/>
                  </a:moveTo>
                  <a:cubicBezTo>
                    <a:pt x="423" y="36"/>
                    <a:pt x="535" y="148"/>
                    <a:pt x="535" y="285"/>
                  </a:cubicBezTo>
                  <a:cubicBezTo>
                    <a:pt x="535" y="423"/>
                    <a:pt x="423" y="535"/>
                    <a:pt x="285" y="535"/>
                  </a:cubicBezTo>
                  <a:cubicBezTo>
                    <a:pt x="148" y="535"/>
                    <a:pt x="36" y="423"/>
                    <a:pt x="36" y="285"/>
                  </a:cubicBezTo>
                  <a:cubicBezTo>
                    <a:pt x="36" y="148"/>
                    <a:pt x="148" y="36"/>
                    <a:pt x="285" y="36"/>
                  </a:cubicBezTo>
                  <a:moveTo>
                    <a:pt x="285" y="0"/>
                  </a:moveTo>
                  <a:cubicBezTo>
                    <a:pt x="128" y="0"/>
                    <a:pt x="0" y="128"/>
                    <a:pt x="0" y="285"/>
                  </a:cubicBezTo>
                  <a:cubicBezTo>
                    <a:pt x="0" y="443"/>
                    <a:pt x="128" y="570"/>
                    <a:pt x="285" y="570"/>
                  </a:cubicBezTo>
                  <a:cubicBezTo>
                    <a:pt x="443" y="570"/>
                    <a:pt x="571" y="443"/>
                    <a:pt x="571" y="285"/>
                  </a:cubicBezTo>
                  <a:cubicBezTo>
                    <a:pt x="571" y="128"/>
                    <a:pt x="443" y="0"/>
                    <a:pt x="285" y="0"/>
                  </a:cubicBezTo>
                  <a:close/>
                </a:path>
              </a:pathLst>
            </a:custGeom>
            <a:solidFill>
              <a:srgbClr val="75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86" name="Freeform 735"/>
            <p:cNvSpPr>
              <a:spLocks noEditPoints="1"/>
            </p:cNvSpPr>
            <p:nvPr/>
          </p:nvSpPr>
          <p:spPr bwMode="auto">
            <a:xfrm>
              <a:off x="5308" y="2830"/>
              <a:ext cx="138" cy="791"/>
            </a:xfrm>
            <a:custGeom>
              <a:avLst/>
              <a:gdLst>
                <a:gd name="T0" fmla="*/ 0 w 69"/>
                <a:gd name="T1" fmla="*/ 360 h 396"/>
                <a:gd name="T2" fmla="*/ 34 w 69"/>
                <a:gd name="T3" fmla="*/ 324 h 396"/>
                <a:gd name="T4" fmla="*/ 69 w 69"/>
                <a:gd name="T5" fmla="*/ 360 h 396"/>
                <a:gd name="T6" fmla="*/ 34 w 69"/>
                <a:gd name="T7" fmla="*/ 396 h 396"/>
                <a:gd name="T8" fmla="*/ 0 w 69"/>
                <a:gd name="T9" fmla="*/ 360 h 396"/>
                <a:gd name="T10" fmla="*/ 15 w 69"/>
                <a:gd name="T11" fmla="*/ 278 h 396"/>
                <a:gd name="T12" fmla="*/ 7 w 69"/>
                <a:gd name="T13" fmla="*/ 0 h 396"/>
                <a:gd name="T14" fmla="*/ 62 w 69"/>
                <a:gd name="T15" fmla="*/ 0 h 396"/>
                <a:gd name="T16" fmla="*/ 54 w 69"/>
                <a:gd name="T17" fmla="*/ 278 h 396"/>
                <a:gd name="T18" fmla="*/ 15 w 69"/>
                <a:gd name="T19" fmla="*/ 278 h 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9" h="396">
                  <a:moveTo>
                    <a:pt x="0" y="360"/>
                  </a:moveTo>
                  <a:cubicBezTo>
                    <a:pt x="0" y="339"/>
                    <a:pt x="15" y="324"/>
                    <a:pt x="34" y="324"/>
                  </a:cubicBezTo>
                  <a:cubicBezTo>
                    <a:pt x="55" y="324"/>
                    <a:pt x="69" y="339"/>
                    <a:pt x="69" y="360"/>
                  </a:cubicBezTo>
                  <a:cubicBezTo>
                    <a:pt x="69" y="380"/>
                    <a:pt x="55" y="396"/>
                    <a:pt x="34" y="396"/>
                  </a:cubicBezTo>
                  <a:cubicBezTo>
                    <a:pt x="14" y="396"/>
                    <a:pt x="0" y="380"/>
                    <a:pt x="0" y="360"/>
                  </a:cubicBezTo>
                  <a:close/>
                  <a:moveTo>
                    <a:pt x="15" y="278"/>
                  </a:moveTo>
                  <a:cubicBezTo>
                    <a:pt x="7" y="0"/>
                    <a:pt x="7" y="0"/>
                    <a:pt x="7" y="0"/>
                  </a:cubicBezTo>
                  <a:cubicBezTo>
                    <a:pt x="62" y="0"/>
                    <a:pt x="62" y="0"/>
                    <a:pt x="62" y="0"/>
                  </a:cubicBezTo>
                  <a:cubicBezTo>
                    <a:pt x="54" y="278"/>
                    <a:pt x="54" y="278"/>
                    <a:pt x="54" y="278"/>
                  </a:cubicBezTo>
                  <a:lnTo>
                    <a:pt x="15" y="278"/>
                  </a:lnTo>
                  <a:close/>
                </a:path>
              </a:pathLst>
            </a:custGeom>
            <a:solidFill>
              <a:srgbClr val="A8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87" name="Rectangle 736"/>
            <p:cNvSpPr>
              <a:spLocks noChangeArrowheads="1"/>
            </p:cNvSpPr>
            <p:nvPr/>
          </p:nvSpPr>
          <p:spPr bwMode="auto">
            <a:xfrm>
              <a:off x="6144" y="925"/>
              <a:ext cx="1537" cy="1533"/>
            </a:xfrm>
            <a:prstGeom prst="rect">
              <a:avLst/>
            </a:prstGeom>
            <a:solidFill>
              <a:srgbClr val="BBE5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88" name="Rectangle 737"/>
            <p:cNvSpPr>
              <a:spLocks noChangeArrowheads="1"/>
            </p:cNvSpPr>
            <p:nvPr/>
          </p:nvSpPr>
          <p:spPr bwMode="auto">
            <a:xfrm>
              <a:off x="6144" y="2396"/>
              <a:ext cx="1537" cy="62"/>
            </a:xfrm>
            <a:prstGeom prst="rect">
              <a:avLst/>
            </a:prstGeom>
            <a:solidFill>
              <a:srgbClr val="147D3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89" name="Rectangle 738"/>
            <p:cNvSpPr>
              <a:spLocks noChangeArrowheads="1"/>
            </p:cNvSpPr>
            <p:nvPr/>
          </p:nvSpPr>
          <p:spPr bwMode="auto">
            <a:xfrm>
              <a:off x="6144" y="2380"/>
              <a:ext cx="1537" cy="16"/>
            </a:xfrm>
            <a:prstGeom prst="rect">
              <a:avLst/>
            </a:prstGeom>
            <a:solidFill>
              <a:srgbClr val="73737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90" name="Rectangle 739"/>
            <p:cNvSpPr>
              <a:spLocks noChangeArrowheads="1"/>
            </p:cNvSpPr>
            <p:nvPr/>
          </p:nvSpPr>
          <p:spPr bwMode="auto">
            <a:xfrm>
              <a:off x="6238" y="1722"/>
              <a:ext cx="256" cy="312"/>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91" name="Rectangle 740"/>
            <p:cNvSpPr>
              <a:spLocks noChangeArrowheads="1"/>
            </p:cNvSpPr>
            <p:nvPr/>
          </p:nvSpPr>
          <p:spPr bwMode="auto">
            <a:xfrm>
              <a:off x="6228" y="1702"/>
              <a:ext cx="274" cy="88"/>
            </a:xfrm>
            <a:prstGeom prst="rect">
              <a:avLst/>
            </a:prstGeom>
            <a:solidFill>
              <a:srgbClr val="0052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92" name="Rectangle 741"/>
            <p:cNvSpPr>
              <a:spLocks noChangeArrowheads="1"/>
            </p:cNvSpPr>
            <p:nvPr/>
          </p:nvSpPr>
          <p:spPr bwMode="auto">
            <a:xfrm>
              <a:off x="6228" y="1824"/>
              <a:ext cx="274" cy="88"/>
            </a:xfrm>
            <a:prstGeom prst="rect">
              <a:avLst/>
            </a:prstGeom>
            <a:solidFill>
              <a:srgbClr val="0052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93" name="Rectangle 742"/>
            <p:cNvSpPr>
              <a:spLocks noChangeArrowheads="1"/>
            </p:cNvSpPr>
            <p:nvPr/>
          </p:nvSpPr>
          <p:spPr bwMode="auto">
            <a:xfrm>
              <a:off x="6228" y="1946"/>
              <a:ext cx="274" cy="88"/>
            </a:xfrm>
            <a:prstGeom prst="rect">
              <a:avLst/>
            </a:prstGeom>
            <a:solidFill>
              <a:srgbClr val="0052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94" name="Rectangle 743"/>
            <p:cNvSpPr>
              <a:spLocks noChangeArrowheads="1"/>
            </p:cNvSpPr>
            <p:nvPr/>
          </p:nvSpPr>
          <p:spPr bwMode="auto">
            <a:xfrm>
              <a:off x="6558" y="1722"/>
              <a:ext cx="257" cy="312"/>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95" name="Rectangle 744"/>
            <p:cNvSpPr>
              <a:spLocks noChangeArrowheads="1"/>
            </p:cNvSpPr>
            <p:nvPr/>
          </p:nvSpPr>
          <p:spPr bwMode="auto">
            <a:xfrm>
              <a:off x="6550" y="1702"/>
              <a:ext cx="273" cy="88"/>
            </a:xfrm>
            <a:prstGeom prst="rect">
              <a:avLst/>
            </a:prstGeom>
            <a:solidFill>
              <a:srgbClr val="0052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96" name="Rectangle 745"/>
            <p:cNvSpPr>
              <a:spLocks noChangeArrowheads="1"/>
            </p:cNvSpPr>
            <p:nvPr/>
          </p:nvSpPr>
          <p:spPr bwMode="auto">
            <a:xfrm>
              <a:off x="6550" y="1824"/>
              <a:ext cx="273" cy="88"/>
            </a:xfrm>
            <a:prstGeom prst="rect">
              <a:avLst/>
            </a:prstGeom>
            <a:solidFill>
              <a:srgbClr val="0052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97" name="Rectangle 746"/>
            <p:cNvSpPr>
              <a:spLocks noChangeArrowheads="1"/>
            </p:cNvSpPr>
            <p:nvPr/>
          </p:nvSpPr>
          <p:spPr bwMode="auto">
            <a:xfrm>
              <a:off x="6550" y="1946"/>
              <a:ext cx="273" cy="88"/>
            </a:xfrm>
            <a:prstGeom prst="rect">
              <a:avLst/>
            </a:prstGeom>
            <a:solidFill>
              <a:srgbClr val="0052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98" name="Rectangle 747"/>
            <p:cNvSpPr>
              <a:spLocks noChangeArrowheads="1"/>
            </p:cNvSpPr>
            <p:nvPr/>
          </p:nvSpPr>
          <p:spPr bwMode="auto">
            <a:xfrm>
              <a:off x="6879" y="1722"/>
              <a:ext cx="256" cy="312"/>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99" name="Rectangle 748"/>
            <p:cNvSpPr>
              <a:spLocks noChangeArrowheads="1"/>
            </p:cNvSpPr>
            <p:nvPr/>
          </p:nvSpPr>
          <p:spPr bwMode="auto">
            <a:xfrm>
              <a:off x="6871" y="1702"/>
              <a:ext cx="274" cy="88"/>
            </a:xfrm>
            <a:prstGeom prst="rect">
              <a:avLst/>
            </a:prstGeom>
            <a:solidFill>
              <a:srgbClr val="0052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00" name="Rectangle 749"/>
            <p:cNvSpPr>
              <a:spLocks noChangeArrowheads="1"/>
            </p:cNvSpPr>
            <p:nvPr/>
          </p:nvSpPr>
          <p:spPr bwMode="auto">
            <a:xfrm>
              <a:off x="6871" y="1824"/>
              <a:ext cx="274" cy="88"/>
            </a:xfrm>
            <a:prstGeom prst="rect">
              <a:avLst/>
            </a:prstGeom>
            <a:solidFill>
              <a:srgbClr val="0052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01" name="Rectangle 750"/>
            <p:cNvSpPr>
              <a:spLocks noChangeArrowheads="1"/>
            </p:cNvSpPr>
            <p:nvPr/>
          </p:nvSpPr>
          <p:spPr bwMode="auto">
            <a:xfrm>
              <a:off x="6871" y="1946"/>
              <a:ext cx="274" cy="88"/>
            </a:xfrm>
            <a:prstGeom prst="rect">
              <a:avLst/>
            </a:prstGeom>
            <a:solidFill>
              <a:srgbClr val="0052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02" name="Rectangle 751"/>
            <p:cNvSpPr>
              <a:spLocks noChangeArrowheads="1"/>
            </p:cNvSpPr>
            <p:nvPr/>
          </p:nvSpPr>
          <p:spPr bwMode="auto">
            <a:xfrm>
              <a:off x="7185" y="2020"/>
              <a:ext cx="256" cy="2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03" name="Rectangle 752"/>
            <p:cNvSpPr>
              <a:spLocks noChangeArrowheads="1"/>
            </p:cNvSpPr>
            <p:nvPr/>
          </p:nvSpPr>
          <p:spPr bwMode="auto">
            <a:xfrm>
              <a:off x="7407" y="2118"/>
              <a:ext cx="236" cy="14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04" name="Freeform 753"/>
            <p:cNvSpPr>
              <a:spLocks/>
            </p:cNvSpPr>
            <p:nvPr/>
          </p:nvSpPr>
          <p:spPr bwMode="auto">
            <a:xfrm>
              <a:off x="7185" y="1846"/>
              <a:ext cx="466" cy="386"/>
            </a:xfrm>
            <a:custGeom>
              <a:avLst/>
              <a:gdLst>
                <a:gd name="T0" fmla="*/ 11 w 233"/>
                <a:gd name="T1" fmla="*/ 0 h 193"/>
                <a:gd name="T2" fmla="*/ 78 w 233"/>
                <a:gd name="T3" fmla="*/ 0 h 193"/>
                <a:gd name="T4" fmla="*/ 119 w 233"/>
                <a:gd name="T5" fmla="*/ 78 h 193"/>
                <a:gd name="T6" fmla="*/ 233 w 233"/>
                <a:gd name="T7" fmla="*/ 138 h 193"/>
                <a:gd name="T8" fmla="*/ 233 w 233"/>
                <a:gd name="T9" fmla="*/ 185 h 193"/>
                <a:gd name="T10" fmla="*/ 228 w 233"/>
                <a:gd name="T11" fmla="*/ 193 h 193"/>
                <a:gd name="T12" fmla="*/ 195 w 233"/>
                <a:gd name="T13" fmla="*/ 193 h 193"/>
                <a:gd name="T14" fmla="*/ 119 w 233"/>
                <a:gd name="T15" fmla="*/ 151 h 193"/>
                <a:gd name="T16" fmla="*/ 89 w 233"/>
                <a:gd name="T17" fmla="*/ 185 h 193"/>
                <a:gd name="T18" fmla="*/ 11 w 233"/>
                <a:gd name="T19" fmla="*/ 185 h 193"/>
                <a:gd name="T20" fmla="*/ 0 w 233"/>
                <a:gd name="T21" fmla="*/ 172 h 193"/>
                <a:gd name="T22" fmla="*/ 0 w 233"/>
                <a:gd name="T23" fmla="*/ 13 h 193"/>
                <a:gd name="T24" fmla="*/ 11 w 233"/>
                <a:gd name="T25" fmla="*/ 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33" h="193">
                  <a:moveTo>
                    <a:pt x="11" y="0"/>
                  </a:moveTo>
                  <a:cubicBezTo>
                    <a:pt x="78" y="0"/>
                    <a:pt x="78" y="0"/>
                    <a:pt x="78" y="0"/>
                  </a:cubicBezTo>
                  <a:cubicBezTo>
                    <a:pt x="96" y="0"/>
                    <a:pt x="119" y="78"/>
                    <a:pt x="119" y="78"/>
                  </a:cubicBezTo>
                  <a:cubicBezTo>
                    <a:pt x="136" y="81"/>
                    <a:pt x="233" y="99"/>
                    <a:pt x="233" y="138"/>
                  </a:cubicBezTo>
                  <a:cubicBezTo>
                    <a:pt x="233" y="148"/>
                    <a:pt x="233" y="177"/>
                    <a:pt x="233" y="185"/>
                  </a:cubicBezTo>
                  <a:cubicBezTo>
                    <a:pt x="233" y="190"/>
                    <a:pt x="228" y="193"/>
                    <a:pt x="228" y="193"/>
                  </a:cubicBezTo>
                  <a:cubicBezTo>
                    <a:pt x="195" y="193"/>
                    <a:pt x="195" y="193"/>
                    <a:pt x="195" y="193"/>
                  </a:cubicBezTo>
                  <a:cubicBezTo>
                    <a:pt x="170" y="133"/>
                    <a:pt x="119" y="151"/>
                    <a:pt x="119" y="151"/>
                  </a:cubicBezTo>
                  <a:cubicBezTo>
                    <a:pt x="105" y="156"/>
                    <a:pt x="94" y="172"/>
                    <a:pt x="89" y="185"/>
                  </a:cubicBezTo>
                  <a:cubicBezTo>
                    <a:pt x="11" y="185"/>
                    <a:pt x="11" y="185"/>
                    <a:pt x="11" y="185"/>
                  </a:cubicBezTo>
                  <a:cubicBezTo>
                    <a:pt x="4" y="185"/>
                    <a:pt x="0" y="180"/>
                    <a:pt x="0" y="172"/>
                  </a:cubicBezTo>
                  <a:cubicBezTo>
                    <a:pt x="0" y="13"/>
                    <a:pt x="0" y="13"/>
                    <a:pt x="0" y="13"/>
                  </a:cubicBezTo>
                  <a:cubicBezTo>
                    <a:pt x="0" y="5"/>
                    <a:pt x="4" y="0"/>
                    <a:pt x="11" y="0"/>
                  </a:cubicBezTo>
                  <a:close/>
                </a:path>
              </a:pathLst>
            </a:custGeom>
            <a:solidFill>
              <a:srgbClr val="0059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05" name="Freeform 754"/>
            <p:cNvSpPr>
              <a:spLocks/>
            </p:cNvSpPr>
            <p:nvPr/>
          </p:nvSpPr>
          <p:spPr bwMode="auto">
            <a:xfrm>
              <a:off x="7243" y="1876"/>
              <a:ext cx="138" cy="150"/>
            </a:xfrm>
            <a:custGeom>
              <a:avLst/>
              <a:gdLst>
                <a:gd name="T0" fmla="*/ 0 w 69"/>
                <a:gd name="T1" fmla="*/ 8 h 75"/>
                <a:gd name="T2" fmla="*/ 7 w 69"/>
                <a:gd name="T3" fmla="*/ 0 h 75"/>
                <a:gd name="T4" fmla="*/ 46 w 69"/>
                <a:gd name="T5" fmla="*/ 0 h 75"/>
                <a:gd name="T6" fmla="*/ 54 w 69"/>
                <a:gd name="T7" fmla="*/ 8 h 75"/>
                <a:gd name="T8" fmla="*/ 65 w 69"/>
                <a:gd name="T9" fmla="*/ 38 h 75"/>
                <a:gd name="T10" fmla="*/ 69 w 69"/>
                <a:gd name="T11" fmla="*/ 54 h 75"/>
                <a:gd name="T12" fmla="*/ 69 w 69"/>
                <a:gd name="T13" fmla="*/ 67 h 75"/>
                <a:gd name="T14" fmla="*/ 63 w 69"/>
                <a:gd name="T15" fmla="*/ 75 h 75"/>
                <a:gd name="T16" fmla="*/ 24 w 69"/>
                <a:gd name="T17" fmla="*/ 75 h 75"/>
                <a:gd name="T18" fmla="*/ 11 w 69"/>
                <a:gd name="T19" fmla="*/ 73 h 75"/>
                <a:gd name="T20" fmla="*/ 0 w 69"/>
                <a:gd name="T21" fmla="*/ 57 h 75"/>
                <a:gd name="T22" fmla="*/ 0 w 69"/>
                <a:gd name="T23" fmla="*/ 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75">
                  <a:moveTo>
                    <a:pt x="0" y="8"/>
                  </a:moveTo>
                  <a:cubicBezTo>
                    <a:pt x="0" y="3"/>
                    <a:pt x="5" y="0"/>
                    <a:pt x="7" y="0"/>
                  </a:cubicBezTo>
                  <a:cubicBezTo>
                    <a:pt x="46" y="0"/>
                    <a:pt x="46" y="0"/>
                    <a:pt x="46" y="0"/>
                  </a:cubicBezTo>
                  <a:cubicBezTo>
                    <a:pt x="50" y="0"/>
                    <a:pt x="54" y="3"/>
                    <a:pt x="54" y="8"/>
                  </a:cubicBezTo>
                  <a:cubicBezTo>
                    <a:pt x="65" y="38"/>
                    <a:pt x="65" y="38"/>
                    <a:pt x="65" y="38"/>
                  </a:cubicBezTo>
                  <a:cubicBezTo>
                    <a:pt x="67" y="43"/>
                    <a:pt x="69" y="48"/>
                    <a:pt x="69" y="54"/>
                  </a:cubicBezTo>
                  <a:cubicBezTo>
                    <a:pt x="69" y="67"/>
                    <a:pt x="69" y="67"/>
                    <a:pt x="69" y="67"/>
                  </a:cubicBezTo>
                  <a:cubicBezTo>
                    <a:pt x="69" y="70"/>
                    <a:pt x="65" y="75"/>
                    <a:pt x="63" y="75"/>
                  </a:cubicBezTo>
                  <a:cubicBezTo>
                    <a:pt x="24" y="75"/>
                    <a:pt x="24" y="75"/>
                    <a:pt x="24" y="75"/>
                  </a:cubicBezTo>
                  <a:cubicBezTo>
                    <a:pt x="20" y="75"/>
                    <a:pt x="15" y="75"/>
                    <a:pt x="11" y="73"/>
                  </a:cubicBezTo>
                  <a:cubicBezTo>
                    <a:pt x="11" y="73"/>
                    <a:pt x="0" y="73"/>
                    <a:pt x="0" y="57"/>
                  </a:cubicBezTo>
                  <a:cubicBezTo>
                    <a:pt x="0" y="43"/>
                    <a:pt x="0" y="8"/>
                    <a:pt x="0" y="8"/>
                  </a:cubicBezTo>
                  <a:close/>
                </a:path>
              </a:pathLst>
            </a:custGeom>
            <a:solidFill>
              <a:srgbClr val="4BC7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06" name="Rectangle 755"/>
            <p:cNvSpPr>
              <a:spLocks noChangeArrowheads="1"/>
            </p:cNvSpPr>
            <p:nvPr/>
          </p:nvSpPr>
          <p:spPr bwMode="auto">
            <a:xfrm>
              <a:off x="6180" y="2034"/>
              <a:ext cx="1005" cy="19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07" name="Rectangle 756"/>
            <p:cNvSpPr>
              <a:spLocks noChangeArrowheads="1"/>
            </p:cNvSpPr>
            <p:nvPr/>
          </p:nvSpPr>
          <p:spPr bwMode="auto">
            <a:xfrm>
              <a:off x="6180" y="2034"/>
              <a:ext cx="1005" cy="128"/>
            </a:xfrm>
            <a:prstGeom prst="rect">
              <a:avLst/>
            </a:prstGeom>
            <a:solidFill>
              <a:srgbClr val="51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08" name="Freeform 757"/>
            <p:cNvSpPr>
              <a:spLocks/>
            </p:cNvSpPr>
            <p:nvPr/>
          </p:nvSpPr>
          <p:spPr bwMode="auto">
            <a:xfrm>
              <a:off x="6883" y="2202"/>
              <a:ext cx="250" cy="74"/>
            </a:xfrm>
            <a:custGeom>
              <a:avLst/>
              <a:gdLst>
                <a:gd name="T0" fmla="*/ 109 w 125"/>
                <a:gd name="T1" fmla="*/ 37 h 37"/>
                <a:gd name="T2" fmla="*/ 125 w 125"/>
                <a:gd name="T3" fmla="*/ 20 h 37"/>
                <a:gd name="T4" fmla="*/ 109 w 125"/>
                <a:gd name="T5" fmla="*/ 0 h 37"/>
                <a:gd name="T6" fmla="*/ 15 w 125"/>
                <a:gd name="T7" fmla="*/ 0 h 37"/>
                <a:gd name="T8" fmla="*/ 0 w 125"/>
                <a:gd name="T9" fmla="*/ 20 h 37"/>
                <a:gd name="T10" fmla="*/ 15 w 125"/>
                <a:gd name="T11" fmla="*/ 37 h 37"/>
              </a:gdLst>
              <a:ahLst/>
              <a:cxnLst>
                <a:cxn ang="0">
                  <a:pos x="T0" y="T1"/>
                </a:cxn>
                <a:cxn ang="0">
                  <a:pos x="T2" y="T3"/>
                </a:cxn>
                <a:cxn ang="0">
                  <a:pos x="T4" y="T5"/>
                </a:cxn>
                <a:cxn ang="0">
                  <a:pos x="T6" y="T7"/>
                </a:cxn>
                <a:cxn ang="0">
                  <a:pos x="T8" y="T9"/>
                </a:cxn>
                <a:cxn ang="0">
                  <a:pos x="T10" y="T11"/>
                </a:cxn>
              </a:cxnLst>
              <a:rect l="0" t="0" r="r" b="b"/>
              <a:pathLst>
                <a:path w="125" h="37">
                  <a:moveTo>
                    <a:pt x="109" y="37"/>
                  </a:moveTo>
                  <a:cubicBezTo>
                    <a:pt x="118" y="37"/>
                    <a:pt x="125" y="30"/>
                    <a:pt x="125" y="20"/>
                  </a:cubicBezTo>
                  <a:cubicBezTo>
                    <a:pt x="125" y="10"/>
                    <a:pt x="118" y="0"/>
                    <a:pt x="109" y="0"/>
                  </a:cubicBezTo>
                  <a:cubicBezTo>
                    <a:pt x="15" y="0"/>
                    <a:pt x="15" y="0"/>
                    <a:pt x="15" y="0"/>
                  </a:cubicBezTo>
                  <a:cubicBezTo>
                    <a:pt x="6" y="0"/>
                    <a:pt x="0" y="10"/>
                    <a:pt x="0" y="20"/>
                  </a:cubicBezTo>
                  <a:cubicBezTo>
                    <a:pt x="0" y="30"/>
                    <a:pt x="6" y="37"/>
                    <a:pt x="15" y="37"/>
                  </a:cubicBezTo>
                </a:path>
              </a:pathLst>
            </a:custGeom>
            <a:solidFill>
              <a:srgbClr val="51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09" name="Freeform 758"/>
            <p:cNvSpPr>
              <a:spLocks/>
            </p:cNvSpPr>
            <p:nvPr/>
          </p:nvSpPr>
          <p:spPr bwMode="auto">
            <a:xfrm>
              <a:off x="7579" y="2246"/>
              <a:ext cx="84" cy="46"/>
            </a:xfrm>
            <a:custGeom>
              <a:avLst/>
              <a:gdLst>
                <a:gd name="T0" fmla="*/ 0 w 42"/>
                <a:gd name="T1" fmla="*/ 18 h 23"/>
                <a:gd name="T2" fmla="*/ 4 w 42"/>
                <a:gd name="T3" fmla="*/ 23 h 23"/>
                <a:gd name="T4" fmla="*/ 38 w 42"/>
                <a:gd name="T5" fmla="*/ 23 h 23"/>
                <a:gd name="T6" fmla="*/ 42 w 42"/>
                <a:gd name="T7" fmla="*/ 18 h 23"/>
                <a:gd name="T8" fmla="*/ 42 w 42"/>
                <a:gd name="T9" fmla="*/ 7 h 23"/>
                <a:gd name="T10" fmla="*/ 38 w 42"/>
                <a:gd name="T11" fmla="*/ 0 h 23"/>
                <a:gd name="T12" fmla="*/ 4 w 42"/>
                <a:gd name="T13" fmla="*/ 0 h 23"/>
                <a:gd name="T14" fmla="*/ 0 w 42"/>
                <a:gd name="T15" fmla="*/ 7 h 23"/>
                <a:gd name="T16" fmla="*/ 0 w 42"/>
                <a:gd name="T17" fmla="*/ 18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 h="23">
                  <a:moveTo>
                    <a:pt x="0" y="18"/>
                  </a:moveTo>
                  <a:cubicBezTo>
                    <a:pt x="0" y="21"/>
                    <a:pt x="2" y="23"/>
                    <a:pt x="4" y="23"/>
                  </a:cubicBezTo>
                  <a:cubicBezTo>
                    <a:pt x="38" y="23"/>
                    <a:pt x="38" y="23"/>
                    <a:pt x="38" y="23"/>
                  </a:cubicBezTo>
                  <a:cubicBezTo>
                    <a:pt x="40" y="23"/>
                    <a:pt x="42" y="21"/>
                    <a:pt x="42" y="18"/>
                  </a:cubicBezTo>
                  <a:cubicBezTo>
                    <a:pt x="42" y="7"/>
                    <a:pt x="42" y="7"/>
                    <a:pt x="42" y="7"/>
                  </a:cubicBezTo>
                  <a:cubicBezTo>
                    <a:pt x="42" y="3"/>
                    <a:pt x="40" y="0"/>
                    <a:pt x="38" y="0"/>
                  </a:cubicBezTo>
                  <a:cubicBezTo>
                    <a:pt x="4" y="0"/>
                    <a:pt x="4" y="0"/>
                    <a:pt x="4" y="0"/>
                  </a:cubicBezTo>
                  <a:cubicBezTo>
                    <a:pt x="2" y="0"/>
                    <a:pt x="0" y="3"/>
                    <a:pt x="0" y="7"/>
                  </a:cubicBezTo>
                  <a:lnTo>
                    <a:pt x="0" y="18"/>
                  </a:lnTo>
                  <a:close/>
                </a:path>
              </a:pathLst>
            </a:custGeom>
            <a:solidFill>
              <a:srgbClr val="51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10" name="Oval 759"/>
            <p:cNvSpPr>
              <a:spLocks noChangeArrowheads="1"/>
            </p:cNvSpPr>
            <p:nvPr/>
          </p:nvSpPr>
          <p:spPr bwMode="auto">
            <a:xfrm>
              <a:off x="7375" y="2186"/>
              <a:ext cx="170" cy="204"/>
            </a:xfrm>
            <a:prstGeom prst="ellipse">
              <a:avLst/>
            </a:prstGeom>
            <a:solidFill>
              <a:srgbClr val="51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11" name="Oval 760"/>
            <p:cNvSpPr>
              <a:spLocks noChangeArrowheads="1"/>
            </p:cNvSpPr>
            <p:nvPr/>
          </p:nvSpPr>
          <p:spPr bwMode="auto">
            <a:xfrm>
              <a:off x="7427" y="2246"/>
              <a:ext cx="66" cy="84"/>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12" name="Oval 761"/>
            <p:cNvSpPr>
              <a:spLocks noChangeArrowheads="1"/>
            </p:cNvSpPr>
            <p:nvPr/>
          </p:nvSpPr>
          <p:spPr bwMode="auto">
            <a:xfrm>
              <a:off x="6330" y="2186"/>
              <a:ext cx="178" cy="204"/>
            </a:xfrm>
            <a:prstGeom prst="ellipse">
              <a:avLst/>
            </a:prstGeom>
            <a:solidFill>
              <a:srgbClr val="51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13" name="Oval 762"/>
            <p:cNvSpPr>
              <a:spLocks noChangeArrowheads="1"/>
            </p:cNvSpPr>
            <p:nvPr/>
          </p:nvSpPr>
          <p:spPr bwMode="auto">
            <a:xfrm>
              <a:off x="6386" y="2246"/>
              <a:ext cx="66" cy="84"/>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14" name="Freeform 763"/>
            <p:cNvSpPr>
              <a:spLocks/>
            </p:cNvSpPr>
            <p:nvPr/>
          </p:nvSpPr>
          <p:spPr bwMode="auto">
            <a:xfrm>
              <a:off x="7185" y="2218"/>
              <a:ext cx="164" cy="92"/>
            </a:xfrm>
            <a:custGeom>
              <a:avLst/>
              <a:gdLst>
                <a:gd name="T0" fmla="*/ 82 w 82"/>
                <a:gd name="T1" fmla="*/ 8 h 46"/>
                <a:gd name="T2" fmla="*/ 75 w 82"/>
                <a:gd name="T3" fmla="*/ 0 h 46"/>
                <a:gd name="T4" fmla="*/ 7 w 82"/>
                <a:gd name="T5" fmla="*/ 0 h 46"/>
                <a:gd name="T6" fmla="*/ 0 w 82"/>
                <a:gd name="T7" fmla="*/ 8 h 46"/>
                <a:gd name="T8" fmla="*/ 0 w 82"/>
                <a:gd name="T9" fmla="*/ 38 h 46"/>
                <a:gd name="T10" fmla="*/ 7 w 82"/>
                <a:gd name="T11" fmla="*/ 46 h 46"/>
                <a:gd name="T12" fmla="*/ 75 w 82"/>
                <a:gd name="T13" fmla="*/ 46 h 46"/>
                <a:gd name="T14" fmla="*/ 82 w 82"/>
                <a:gd name="T15" fmla="*/ 38 h 46"/>
                <a:gd name="T16" fmla="*/ 82 w 82"/>
                <a:gd name="T17" fmla="*/ 8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2" h="46">
                  <a:moveTo>
                    <a:pt x="82" y="8"/>
                  </a:moveTo>
                  <a:cubicBezTo>
                    <a:pt x="82" y="3"/>
                    <a:pt x="80" y="0"/>
                    <a:pt x="75" y="0"/>
                  </a:cubicBezTo>
                  <a:cubicBezTo>
                    <a:pt x="7" y="0"/>
                    <a:pt x="7" y="0"/>
                    <a:pt x="7" y="0"/>
                  </a:cubicBezTo>
                  <a:cubicBezTo>
                    <a:pt x="2" y="0"/>
                    <a:pt x="0" y="3"/>
                    <a:pt x="0" y="8"/>
                  </a:cubicBezTo>
                  <a:cubicBezTo>
                    <a:pt x="0" y="38"/>
                    <a:pt x="0" y="38"/>
                    <a:pt x="0" y="38"/>
                  </a:cubicBezTo>
                  <a:cubicBezTo>
                    <a:pt x="0" y="43"/>
                    <a:pt x="2" y="46"/>
                    <a:pt x="7" y="46"/>
                  </a:cubicBezTo>
                  <a:cubicBezTo>
                    <a:pt x="75" y="46"/>
                    <a:pt x="75" y="46"/>
                    <a:pt x="75" y="46"/>
                  </a:cubicBezTo>
                  <a:cubicBezTo>
                    <a:pt x="80" y="46"/>
                    <a:pt x="82" y="43"/>
                    <a:pt x="82" y="38"/>
                  </a:cubicBezTo>
                  <a:lnTo>
                    <a:pt x="82" y="8"/>
                  </a:lnTo>
                  <a:close/>
                </a:path>
              </a:pathLst>
            </a:custGeom>
            <a:solidFill>
              <a:srgbClr val="93929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15" name="Freeform 764"/>
            <p:cNvSpPr>
              <a:spLocks/>
            </p:cNvSpPr>
            <p:nvPr/>
          </p:nvSpPr>
          <p:spPr bwMode="auto">
            <a:xfrm>
              <a:off x="7599" y="2128"/>
              <a:ext cx="18" cy="34"/>
            </a:xfrm>
            <a:custGeom>
              <a:avLst/>
              <a:gdLst>
                <a:gd name="T0" fmla="*/ 5 w 9"/>
                <a:gd name="T1" fmla="*/ 17 h 17"/>
                <a:gd name="T2" fmla="*/ 9 w 9"/>
                <a:gd name="T3" fmla="*/ 17 h 17"/>
                <a:gd name="T4" fmla="*/ 9 w 9"/>
                <a:gd name="T5" fmla="*/ 0 h 17"/>
                <a:gd name="T6" fmla="*/ 5 w 9"/>
                <a:gd name="T7" fmla="*/ 0 h 17"/>
                <a:gd name="T8" fmla="*/ 0 w 9"/>
                <a:gd name="T9" fmla="*/ 5 h 17"/>
                <a:gd name="T10" fmla="*/ 0 w 9"/>
                <a:gd name="T11" fmla="*/ 12 h 17"/>
                <a:gd name="T12" fmla="*/ 5 w 9"/>
                <a:gd name="T13" fmla="*/ 17 h 17"/>
              </a:gdLst>
              <a:ahLst/>
              <a:cxnLst>
                <a:cxn ang="0">
                  <a:pos x="T0" y="T1"/>
                </a:cxn>
                <a:cxn ang="0">
                  <a:pos x="T2" y="T3"/>
                </a:cxn>
                <a:cxn ang="0">
                  <a:pos x="T4" y="T5"/>
                </a:cxn>
                <a:cxn ang="0">
                  <a:pos x="T6" y="T7"/>
                </a:cxn>
                <a:cxn ang="0">
                  <a:pos x="T8" y="T9"/>
                </a:cxn>
                <a:cxn ang="0">
                  <a:pos x="T10" y="T11"/>
                </a:cxn>
                <a:cxn ang="0">
                  <a:pos x="T12" y="T13"/>
                </a:cxn>
              </a:cxnLst>
              <a:rect l="0" t="0" r="r" b="b"/>
              <a:pathLst>
                <a:path w="9" h="17">
                  <a:moveTo>
                    <a:pt x="5" y="17"/>
                  </a:moveTo>
                  <a:cubicBezTo>
                    <a:pt x="9" y="17"/>
                    <a:pt x="9" y="17"/>
                    <a:pt x="9" y="17"/>
                  </a:cubicBezTo>
                  <a:cubicBezTo>
                    <a:pt x="9" y="0"/>
                    <a:pt x="9" y="0"/>
                    <a:pt x="9" y="0"/>
                  </a:cubicBezTo>
                  <a:cubicBezTo>
                    <a:pt x="5" y="0"/>
                    <a:pt x="5" y="0"/>
                    <a:pt x="5" y="0"/>
                  </a:cubicBezTo>
                  <a:cubicBezTo>
                    <a:pt x="2" y="0"/>
                    <a:pt x="0" y="2"/>
                    <a:pt x="0" y="5"/>
                  </a:cubicBezTo>
                  <a:cubicBezTo>
                    <a:pt x="0" y="12"/>
                    <a:pt x="0" y="12"/>
                    <a:pt x="0" y="12"/>
                  </a:cubicBezTo>
                  <a:cubicBezTo>
                    <a:pt x="0" y="15"/>
                    <a:pt x="2" y="17"/>
                    <a:pt x="5" y="17"/>
                  </a:cubicBezTo>
                  <a:close/>
                </a:path>
              </a:pathLst>
            </a:custGeom>
            <a:solidFill>
              <a:srgbClr val="F9A7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16" name="Rectangle 765"/>
            <p:cNvSpPr>
              <a:spLocks noChangeArrowheads="1"/>
            </p:cNvSpPr>
            <p:nvPr/>
          </p:nvSpPr>
          <p:spPr bwMode="auto">
            <a:xfrm>
              <a:off x="7617" y="2128"/>
              <a:ext cx="34" cy="3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17" name="Rectangle 766"/>
            <p:cNvSpPr>
              <a:spLocks noChangeArrowheads="1"/>
            </p:cNvSpPr>
            <p:nvPr/>
          </p:nvSpPr>
          <p:spPr bwMode="auto">
            <a:xfrm>
              <a:off x="6180" y="2176"/>
              <a:ext cx="32" cy="36"/>
            </a:xfrm>
            <a:prstGeom prst="rect">
              <a:avLst/>
            </a:prstGeom>
            <a:solidFill>
              <a:srgbClr val="D91F2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18" name="Freeform 767"/>
            <p:cNvSpPr>
              <a:spLocks/>
            </p:cNvSpPr>
            <p:nvPr/>
          </p:nvSpPr>
          <p:spPr bwMode="auto">
            <a:xfrm>
              <a:off x="7155" y="997"/>
              <a:ext cx="476" cy="268"/>
            </a:xfrm>
            <a:custGeom>
              <a:avLst/>
              <a:gdLst>
                <a:gd name="T0" fmla="*/ 199 w 238"/>
                <a:gd name="T1" fmla="*/ 56 h 134"/>
                <a:gd name="T2" fmla="*/ 195 w 238"/>
                <a:gd name="T3" fmla="*/ 56 h 134"/>
                <a:gd name="T4" fmla="*/ 199 w 238"/>
                <a:gd name="T5" fmla="*/ 39 h 134"/>
                <a:gd name="T6" fmla="*/ 160 w 238"/>
                <a:gd name="T7" fmla="*/ 0 h 134"/>
                <a:gd name="T8" fmla="*/ 121 w 238"/>
                <a:gd name="T9" fmla="*/ 34 h 134"/>
                <a:gd name="T10" fmla="*/ 92 w 238"/>
                <a:gd name="T11" fmla="*/ 21 h 134"/>
                <a:gd name="T12" fmla="*/ 52 w 238"/>
                <a:gd name="T13" fmla="*/ 58 h 134"/>
                <a:gd name="T14" fmla="*/ 39 w 238"/>
                <a:gd name="T15" fmla="*/ 56 h 134"/>
                <a:gd name="T16" fmla="*/ 0 w 238"/>
                <a:gd name="T17" fmla="*/ 95 h 134"/>
                <a:gd name="T18" fmla="*/ 39 w 238"/>
                <a:gd name="T19" fmla="*/ 134 h 134"/>
                <a:gd name="T20" fmla="*/ 199 w 238"/>
                <a:gd name="T21" fmla="*/ 134 h 134"/>
                <a:gd name="T22" fmla="*/ 238 w 238"/>
                <a:gd name="T23" fmla="*/ 95 h 134"/>
                <a:gd name="T24" fmla="*/ 199 w 238"/>
                <a:gd name="T25" fmla="*/ 56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38" h="134">
                  <a:moveTo>
                    <a:pt x="199" y="56"/>
                  </a:moveTo>
                  <a:cubicBezTo>
                    <a:pt x="198" y="56"/>
                    <a:pt x="196" y="56"/>
                    <a:pt x="195" y="56"/>
                  </a:cubicBezTo>
                  <a:cubicBezTo>
                    <a:pt x="197" y="51"/>
                    <a:pt x="199" y="45"/>
                    <a:pt x="199" y="39"/>
                  </a:cubicBezTo>
                  <a:cubicBezTo>
                    <a:pt x="199" y="17"/>
                    <a:pt x="181" y="0"/>
                    <a:pt x="160" y="0"/>
                  </a:cubicBezTo>
                  <a:cubicBezTo>
                    <a:pt x="140" y="0"/>
                    <a:pt x="123" y="15"/>
                    <a:pt x="121" y="34"/>
                  </a:cubicBezTo>
                  <a:cubicBezTo>
                    <a:pt x="114" y="27"/>
                    <a:pt x="103" y="21"/>
                    <a:pt x="92" y="21"/>
                  </a:cubicBezTo>
                  <a:cubicBezTo>
                    <a:pt x="72" y="21"/>
                    <a:pt x="53" y="38"/>
                    <a:pt x="52" y="58"/>
                  </a:cubicBezTo>
                  <a:cubicBezTo>
                    <a:pt x="48" y="57"/>
                    <a:pt x="44" y="56"/>
                    <a:pt x="39" y="56"/>
                  </a:cubicBezTo>
                  <a:cubicBezTo>
                    <a:pt x="17" y="56"/>
                    <a:pt x="0" y="73"/>
                    <a:pt x="0" y="95"/>
                  </a:cubicBezTo>
                  <a:cubicBezTo>
                    <a:pt x="0" y="117"/>
                    <a:pt x="17" y="134"/>
                    <a:pt x="39" y="134"/>
                  </a:cubicBezTo>
                  <a:cubicBezTo>
                    <a:pt x="199" y="134"/>
                    <a:pt x="199" y="134"/>
                    <a:pt x="199" y="134"/>
                  </a:cubicBezTo>
                  <a:cubicBezTo>
                    <a:pt x="220" y="134"/>
                    <a:pt x="238" y="117"/>
                    <a:pt x="238" y="95"/>
                  </a:cubicBezTo>
                  <a:cubicBezTo>
                    <a:pt x="238" y="73"/>
                    <a:pt x="220" y="56"/>
                    <a:pt x="199" y="5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19" name="Freeform 768"/>
            <p:cNvSpPr>
              <a:spLocks/>
            </p:cNvSpPr>
            <p:nvPr/>
          </p:nvSpPr>
          <p:spPr bwMode="auto">
            <a:xfrm>
              <a:off x="6294" y="1221"/>
              <a:ext cx="292" cy="118"/>
            </a:xfrm>
            <a:custGeom>
              <a:avLst/>
              <a:gdLst>
                <a:gd name="T0" fmla="*/ 130 w 146"/>
                <a:gd name="T1" fmla="*/ 28 h 59"/>
                <a:gd name="T2" fmla="*/ 127 w 146"/>
                <a:gd name="T3" fmla="*/ 28 h 59"/>
                <a:gd name="T4" fmla="*/ 98 w 146"/>
                <a:gd name="T5" fmla="*/ 0 h 59"/>
                <a:gd name="T6" fmla="*/ 69 w 146"/>
                <a:gd name="T7" fmla="*/ 22 h 59"/>
                <a:gd name="T8" fmla="*/ 54 w 146"/>
                <a:gd name="T9" fmla="*/ 16 h 59"/>
                <a:gd name="T10" fmla="*/ 32 w 146"/>
                <a:gd name="T11" fmla="*/ 35 h 59"/>
                <a:gd name="T12" fmla="*/ 22 w 146"/>
                <a:gd name="T13" fmla="*/ 40 h 59"/>
                <a:gd name="T14" fmla="*/ 12 w 146"/>
                <a:gd name="T15" fmla="*/ 35 h 59"/>
                <a:gd name="T16" fmla="*/ 0 w 146"/>
                <a:gd name="T17" fmla="*/ 47 h 59"/>
                <a:gd name="T18" fmla="*/ 12 w 146"/>
                <a:gd name="T19" fmla="*/ 59 h 59"/>
                <a:gd name="T20" fmla="*/ 15 w 146"/>
                <a:gd name="T21" fmla="*/ 59 h 59"/>
                <a:gd name="T22" fmla="*/ 55 w 146"/>
                <a:gd name="T23" fmla="*/ 59 h 59"/>
                <a:gd name="T24" fmla="*/ 77 w 146"/>
                <a:gd name="T25" fmla="*/ 59 h 59"/>
                <a:gd name="T26" fmla="*/ 131 w 146"/>
                <a:gd name="T27" fmla="*/ 59 h 59"/>
                <a:gd name="T28" fmla="*/ 146 w 146"/>
                <a:gd name="T29" fmla="*/ 44 h 59"/>
                <a:gd name="T30" fmla="*/ 130 w 146"/>
                <a:gd name="T31" fmla="*/ 28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46" h="59">
                  <a:moveTo>
                    <a:pt x="130" y="28"/>
                  </a:moveTo>
                  <a:cubicBezTo>
                    <a:pt x="129" y="28"/>
                    <a:pt x="128" y="28"/>
                    <a:pt x="127" y="28"/>
                  </a:cubicBezTo>
                  <a:cubicBezTo>
                    <a:pt x="126" y="13"/>
                    <a:pt x="114" y="0"/>
                    <a:pt x="98" y="0"/>
                  </a:cubicBezTo>
                  <a:cubicBezTo>
                    <a:pt x="84" y="0"/>
                    <a:pt x="73" y="9"/>
                    <a:pt x="69" y="22"/>
                  </a:cubicBezTo>
                  <a:cubicBezTo>
                    <a:pt x="65" y="18"/>
                    <a:pt x="60" y="16"/>
                    <a:pt x="54" y="16"/>
                  </a:cubicBezTo>
                  <a:cubicBezTo>
                    <a:pt x="43" y="16"/>
                    <a:pt x="33" y="24"/>
                    <a:pt x="32" y="35"/>
                  </a:cubicBezTo>
                  <a:cubicBezTo>
                    <a:pt x="28" y="36"/>
                    <a:pt x="24" y="38"/>
                    <a:pt x="22" y="40"/>
                  </a:cubicBezTo>
                  <a:cubicBezTo>
                    <a:pt x="19" y="37"/>
                    <a:pt x="16" y="35"/>
                    <a:pt x="12" y="35"/>
                  </a:cubicBezTo>
                  <a:cubicBezTo>
                    <a:pt x="5" y="35"/>
                    <a:pt x="0" y="40"/>
                    <a:pt x="0" y="47"/>
                  </a:cubicBezTo>
                  <a:cubicBezTo>
                    <a:pt x="0" y="54"/>
                    <a:pt x="5" y="59"/>
                    <a:pt x="12" y="59"/>
                  </a:cubicBezTo>
                  <a:cubicBezTo>
                    <a:pt x="15" y="59"/>
                    <a:pt x="15" y="59"/>
                    <a:pt x="15" y="59"/>
                  </a:cubicBezTo>
                  <a:cubicBezTo>
                    <a:pt x="55" y="59"/>
                    <a:pt x="55" y="59"/>
                    <a:pt x="55" y="59"/>
                  </a:cubicBezTo>
                  <a:cubicBezTo>
                    <a:pt x="77" y="59"/>
                    <a:pt x="77" y="59"/>
                    <a:pt x="77" y="59"/>
                  </a:cubicBezTo>
                  <a:cubicBezTo>
                    <a:pt x="131" y="59"/>
                    <a:pt x="131" y="59"/>
                    <a:pt x="131" y="59"/>
                  </a:cubicBezTo>
                  <a:cubicBezTo>
                    <a:pt x="139" y="59"/>
                    <a:pt x="146" y="52"/>
                    <a:pt x="146" y="44"/>
                  </a:cubicBezTo>
                  <a:cubicBezTo>
                    <a:pt x="146" y="35"/>
                    <a:pt x="138" y="28"/>
                    <a:pt x="130" y="28"/>
                  </a:cubicBez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20" name="Freeform 769"/>
            <p:cNvSpPr>
              <a:spLocks/>
            </p:cNvSpPr>
            <p:nvPr/>
          </p:nvSpPr>
          <p:spPr bwMode="auto">
            <a:xfrm>
              <a:off x="6410" y="1241"/>
              <a:ext cx="461" cy="260"/>
            </a:xfrm>
            <a:custGeom>
              <a:avLst/>
              <a:gdLst>
                <a:gd name="T0" fmla="*/ 192 w 230"/>
                <a:gd name="T1" fmla="*/ 55 h 130"/>
                <a:gd name="T2" fmla="*/ 188 w 230"/>
                <a:gd name="T3" fmla="*/ 55 h 130"/>
                <a:gd name="T4" fmla="*/ 192 w 230"/>
                <a:gd name="T5" fmla="*/ 38 h 130"/>
                <a:gd name="T6" fmla="*/ 154 w 230"/>
                <a:gd name="T7" fmla="*/ 0 h 130"/>
                <a:gd name="T8" fmla="*/ 117 w 230"/>
                <a:gd name="T9" fmla="*/ 33 h 130"/>
                <a:gd name="T10" fmla="*/ 88 w 230"/>
                <a:gd name="T11" fmla="*/ 21 h 130"/>
                <a:gd name="T12" fmla="*/ 50 w 230"/>
                <a:gd name="T13" fmla="*/ 57 h 130"/>
                <a:gd name="T14" fmla="*/ 38 w 230"/>
                <a:gd name="T15" fmla="*/ 55 h 130"/>
                <a:gd name="T16" fmla="*/ 0 w 230"/>
                <a:gd name="T17" fmla="*/ 93 h 130"/>
                <a:gd name="T18" fmla="*/ 38 w 230"/>
                <a:gd name="T19" fmla="*/ 130 h 130"/>
                <a:gd name="T20" fmla="*/ 192 w 230"/>
                <a:gd name="T21" fmla="*/ 130 h 130"/>
                <a:gd name="T22" fmla="*/ 230 w 230"/>
                <a:gd name="T23" fmla="*/ 93 h 130"/>
                <a:gd name="T24" fmla="*/ 192 w 230"/>
                <a:gd name="T25" fmla="*/ 55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30" h="130">
                  <a:moveTo>
                    <a:pt x="192" y="55"/>
                  </a:moveTo>
                  <a:cubicBezTo>
                    <a:pt x="191" y="55"/>
                    <a:pt x="189" y="55"/>
                    <a:pt x="188" y="55"/>
                  </a:cubicBezTo>
                  <a:cubicBezTo>
                    <a:pt x="190" y="49"/>
                    <a:pt x="192" y="43"/>
                    <a:pt x="192" y="38"/>
                  </a:cubicBezTo>
                  <a:cubicBezTo>
                    <a:pt x="192" y="16"/>
                    <a:pt x="175" y="0"/>
                    <a:pt x="154" y="0"/>
                  </a:cubicBezTo>
                  <a:cubicBezTo>
                    <a:pt x="135" y="0"/>
                    <a:pt x="119" y="14"/>
                    <a:pt x="117" y="33"/>
                  </a:cubicBezTo>
                  <a:cubicBezTo>
                    <a:pt x="110" y="26"/>
                    <a:pt x="99" y="21"/>
                    <a:pt x="88" y="21"/>
                  </a:cubicBezTo>
                  <a:cubicBezTo>
                    <a:pt x="69" y="21"/>
                    <a:pt x="51" y="37"/>
                    <a:pt x="50" y="57"/>
                  </a:cubicBezTo>
                  <a:cubicBezTo>
                    <a:pt x="46" y="56"/>
                    <a:pt x="42" y="55"/>
                    <a:pt x="38" y="55"/>
                  </a:cubicBezTo>
                  <a:cubicBezTo>
                    <a:pt x="16" y="55"/>
                    <a:pt x="0" y="71"/>
                    <a:pt x="0" y="93"/>
                  </a:cubicBezTo>
                  <a:cubicBezTo>
                    <a:pt x="0" y="113"/>
                    <a:pt x="16" y="130"/>
                    <a:pt x="38" y="130"/>
                  </a:cubicBezTo>
                  <a:cubicBezTo>
                    <a:pt x="192" y="130"/>
                    <a:pt x="192" y="130"/>
                    <a:pt x="192" y="130"/>
                  </a:cubicBezTo>
                  <a:cubicBezTo>
                    <a:pt x="213" y="130"/>
                    <a:pt x="230" y="113"/>
                    <a:pt x="230" y="93"/>
                  </a:cubicBezTo>
                  <a:cubicBezTo>
                    <a:pt x="230" y="71"/>
                    <a:pt x="213" y="55"/>
                    <a:pt x="192" y="5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95" name="Title 1"/>
          <p:cNvSpPr txBox="1">
            <a:spLocks/>
          </p:cNvSpPr>
          <p:nvPr/>
        </p:nvSpPr>
        <p:spPr>
          <a:xfrm>
            <a:off x="0" y="0"/>
            <a:ext cx="12192000" cy="883395"/>
          </a:xfrm>
          <a:prstGeom prst="rect">
            <a:avLst/>
          </a:prstGeom>
        </p:spPr>
        <p:txBody>
          <a:bodyPr anchor="ct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defTabSz="932563">
              <a:defRPr/>
            </a:pPr>
            <a:r>
              <a:rPr lang="en-US" sz="3400" spc="0" dirty="0">
                <a:ln>
                  <a:noFill/>
                </a:ln>
                <a:solidFill>
                  <a:srgbClr val="505050">
                    <a:lumMod val="75000"/>
                  </a:srgbClr>
                </a:solidFill>
              </a:rPr>
              <a:t>Quality Assurance | </a:t>
            </a:r>
            <a:r>
              <a:rPr lang="en-US" sz="3400" spc="0" dirty="0">
                <a:ln>
                  <a:noFill/>
                </a:ln>
                <a:solidFill>
                  <a:schemeClr val="accent2">
                    <a:lumMod val="75000"/>
                  </a:schemeClr>
                </a:solidFill>
              </a:rPr>
              <a:t>How to Start</a:t>
            </a:r>
          </a:p>
        </p:txBody>
      </p:sp>
      <p:sp>
        <p:nvSpPr>
          <p:cNvPr id="389" name="Slide Number Placeholder 1"/>
          <p:cNvSpPr>
            <a:spLocks noGrp="1"/>
          </p:cNvSpPr>
          <p:nvPr>
            <p:ph type="sldNum" sz="quarter" idx="4"/>
          </p:nvPr>
        </p:nvSpPr>
        <p:spPr>
          <a:xfrm>
            <a:off x="9448800" y="6492875"/>
            <a:ext cx="2743200" cy="365125"/>
          </a:xfrm>
        </p:spPr>
        <p:txBody>
          <a:bodyPr/>
          <a:lstStyle/>
          <a:p>
            <a:fld id="{A34B8C21-472C-43AD-8B9F-5964D09AB204}" type="slidenum">
              <a:rPr lang="en-IN" smtClean="0"/>
              <a:pPr/>
              <a:t>9</a:t>
            </a:fld>
            <a:endParaRPr lang="en-IN" dirty="0"/>
          </a:p>
        </p:txBody>
      </p:sp>
      <p:grpSp>
        <p:nvGrpSpPr>
          <p:cNvPr id="684" name="Group 683"/>
          <p:cNvGrpSpPr/>
          <p:nvPr/>
        </p:nvGrpSpPr>
        <p:grpSpPr>
          <a:xfrm>
            <a:off x="-19354" y="1452614"/>
            <a:ext cx="12212066" cy="4884686"/>
            <a:chOff x="-14541" y="1452614"/>
            <a:chExt cx="12212066" cy="4884686"/>
          </a:xfrm>
        </p:grpSpPr>
        <p:sp>
          <p:nvSpPr>
            <p:cNvPr id="683" name="TextBox 682"/>
            <p:cNvSpPr txBox="1"/>
            <p:nvPr/>
          </p:nvSpPr>
          <p:spPr>
            <a:xfrm>
              <a:off x="2445328" y="1454725"/>
              <a:ext cx="2432304" cy="2447349"/>
            </a:xfrm>
            <a:prstGeom prst="rect">
              <a:avLst/>
            </a:prstGeom>
            <a:noFill/>
          </p:spPr>
          <p:txBody>
            <a:bodyPr wrap="square" lIns="182880" tIns="146304" rIns="182880" bIns="146304" rtlCol="0" anchor="ctr" anchorCtr="0">
              <a:noAutofit/>
            </a:bodyPr>
            <a:lstStyle/>
            <a:p>
              <a:pPr algn="ctr">
                <a:lnSpc>
                  <a:spcPct val="90000"/>
                </a:lnSpc>
                <a:spcAft>
                  <a:spcPts val="600"/>
                </a:spcAft>
              </a:pPr>
              <a:r>
                <a:rPr lang="en-US" sz="3200" dirty="0">
                  <a:solidFill>
                    <a:schemeClr val="bg1"/>
                  </a:solidFill>
                </a:rPr>
                <a:t>DATA</a:t>
              </a:r>
            </a:p>
            <a:p>
              <a:pPr algn="ctr">
                <a:lnSpc>
                  <a:spcPct val="90000"/>
                </a:lnSpc>
                <a:spcAft>
                  <a:spcPts val="600"/>
                </a:spcAft>
              </a:pPr>
              <a:r>
                <a:rPr lang="en-US" dirty="0">
                  <a:solidFill>
                    <a:schemeClr val="bg1"/>
                  </a:solidFill>
                </a:rPr>
                <a:t>Are there identifiers for predictions?</a:t>
              </a:r>
            </a:p>
          </p:txBody>
        </p:sp>
        <p:sp>
          <p:nvSpPr>
            <p:cNvPr id="364" name="TextBox 363"/>
            <p:cNvSpPr txBox="1"/>
            <p:nvPr/>
          </p:nvSpPr>
          <p:spPr>
            <a:xfrm>
              <a:off x="-14541" y="3889951"/>
              <a:ext cx="2432304" cy="2447349"/>
            </a:xfrm>
            <a:prstGeom prst="rect">
              <a:avLst/>
            </a:prstGeom>
            <a:noFill/>
          </p:spPr>
          <p:txBody>
            <a:bodyPr wrap="square" lIns="182880" tIns="146304" rIns="182880" bIns="146304" rtlCol="0" anchor="ctr" anchorCtr="0">
              <a:noAutofit/>
            </a:bodyPr>
            <a:lstStyle/>
            <a:p>
              <a:pPr algn="ctr">
                <a:lnSpc>
                  <a:spcPct val="90000"/>
                </a:lnSpc>
                <a:spcAft>
                  <a:spcPts val="600"/>
                </a:spcAft>
              </a:pPr>
              <a:r>
                <a:rPr lang="en-US" sz="3200" dirty="0">
                  <a:solidFill>
                    <a:schemeClr val="bg1"/>
                  </a:solidFill>
                </a:rPr>
                <a:t>GOALS</a:t>
              </a:r>
            </a:p>
            <a:p>
              <a:pPr algn="ctr">
                <a:lnSpc>
                  <a:spcPct val="90000"/>
                </a:lnSpc>
                <a:spcAft>
                  <a:spcPts val="600"/>
                </a:spcAft>
              </a:pPr>
              <a:r>
                <a:rPr lang="en-US" dirty="0">
                  <a:solidFill>
                    <a:schemeClr val="bg1"/>
                  </a:solidFill>
                </a:rPr>
                <a:t>Has a use case been defined?</a:t>
              </a:r>
            </a:p>
          </p:txBody>
        </p:sp>
        <p:sp>
          <p:nvSpPr>
            <p:cNvPr id="365" name="TextBox 364"/>
            <p:cNvSpPr txBox="1"/>
            <p:nvPr/>
          </p:nvSpPr>
          <p:spPr>
            <a:xfrm>
              <a:off x="4879329" y="3889951"/>
              <a:ext cx="2432304" cy="2447349"/>
            </a:xfrm>
            <a:prstGeom prst="rect">
              <a:avLst/>
            </a:prstGeom>
            <a:noFill/>
          </p:spPr>
          <p:txBody>
            <a:bodyPr wrap="square" lIns="182880" tIns="146304" rIns="182880" bIns="146304" rtlCol="0" anchor="ctr" anchorCtr="0">
              <a:noAutofit/>
            </a:bodyPr>
            <a:lstStyle/>
            <a:p>
              <a:pPr algn="ctr">
                <a:lnSpc>
                  <a:spcPct val="90000"/>
                </a:lnSpc>
                <a:spcAft>
                  <a:spcPts val="600"/>
                </a:spcAft>
              </a:pPr>
              <a:r>
                <a:rPr lang="en-US" sz="3200" dirty="0">
                  <a:solidFill>
                    <a:schemeClr val="bg1"/>
                  </a:solidFill>
                </a:rPr>
                <a:t>QUALITY</a:t>
              </a:r>
            </a:p>
            <a:p>
              <a:pPr algn="ctr">
                <a:lnSpc>
                  <a:spcPct val="90000"/>
                </a:lnSpc>
                <a:spcAft>
                  <a:spcPts val="600"/>
                </a:spcAft>
              </a:pPr>
              <a:r>
                <a:rPr lang="en-US" dirty="0">
                  <a:solidFill>
                    <a:schemeClr val="bg1"/>
                  </a:solidFill>
                </a:rPr>
                <a:t>Is the data applicable and accurate?</a:t>
              </a:r>
            </a:p>
          </p:txBody>
        </p:sp>
        <p:sp>
          <p:nvSpPr>
            <p:cNvPr id="366" name="TextBox 365"/>
            <p:cNvSpPr txBox="1"/>
            <p:nvPr/>
          </p:nvSpPr>
          <p:spPr>
            <a:xfrm>
              <a:off x="7315784" y="1452614"/>
              <a:ext cx="2432304" cy="2447349"/>
            </a:xfrm>
            <a:prstGeom prst="rect">
              <a:avLst/>
            </a:prstGeom>
            <a:noFill/>
          </p:spPr>
          <p:txBody>
            <a:bodyPr wrap="square" lIns="182880" tIns="146304" rIns="182880" bIns="146304" rtlCol="0" anchor="ctr" anchorCtr="0">
              <a:noAutofit/>
            </a:bodyPr>
            <a:lstStyle/>
            <a:p>
              <a:pPr algn="ctr">
                <a:lnSpc>
                  <a:spcPct val="90000"/>
                </a:lnSpc>
                <a:spcAft>
                  <a:spcPts val="600"/>
                </a:spcAft>
              </a:pPr>
              <a:r>
                <a:rPr lang="en-US" sz="3200" spc="-140" dirty="0">
                  <a:solidFill>
                    <a:schemeClr val="bg1"/>
                  </a:solidFill>
                </a:rPr>
                <a:t>EXPERTISE</a:t>
              </a:r>
            </a:p>
            <a:p>
              <a:pPr algn="ctr">
                <a:lnSpc>
                  <a:spcPct val="90000"/>
                </a:lnSpc>
                <a:spcAft>
                  <a:spcPts val="600"/>
                </a:spcAft>
              </a:pPr>
              <a:r>
                <a:rPr lang="en-US" dirty="0">
                  <a:solidFill>
                    <a:schemeClr val="bg1"/>
                  </a:solidFill>
                </a:rPr>
                <a:t>Are there examples of past failures?</a:t>
              </a:r>
            </a:p>
          </p:txBody>
        </p:sp>
        <p:sp>
          <p:nvSpPr>
            <p:cNvPr id="367" name="TextBox 366"/>
            <p:cNvSpPr txBox="1"/>
            <p:nvPr/>
          </p:nvSpPr>
          <p:spPr>
            <a:xfrm>
              <a:off x="9765221" y="3888688"/>
              <a:ext cx="2432304" cy="2447349"/>
            </a:xfrm>
            <a:prstGeom prst="rect">
              <a:avLst/>
            </a:prstGeom>
            <a:noFill/>
          </p:spPr>
          <p:txBody>
            <a:bodyPr wrap="square" lIns="182880" tIns="146304" rIns="182880" bIns="146304" rtlCol="0" anchor="ctr" anchorCtr="0">
              <a:noAutofit/>
            </a:bodyPr>
            <a:lstStyle/>
            <a:p>
              <a:pPr algn="ctr">
                <a:lnSpc>
                  <a:spcPct val="90000"/>
                </a:lnSpc>
                <a:spcAft>
                  <a:spcPts val="600"/>
                </a:spcAft>
              </a:pPr>
              <a:r>
                <a:rPr lang="en-US" sz="3200" dirty="0">
                  <a:solidFill>
                    <a:schemeClr val="bg1"/>
                  </a:solidFill>
                </a:rPr>
                <a:t>QUANTITY</a:t>
              </a:r>
            </a:p>
            <a:p>
              <a:pPr algn="ctr">
                <a:lnSpc>
                  <a:spcPct val="90000"/>
                </a:lnSpc>
                <a:spcAft>
                  <a:spcPts val="600"/>
                </a:spcAft>
              </a:pPr>
              <a:r>
                <a:rPr lang="en-US" dirty="0">
                  <a:solidFill>
                    <a:schemeClr val="bg1"/>
                  </a:solidFill>
                </a:rPr>
                <a:t>Is there enough data for an accurate prediction?</a:t>
              </a:r>
            </a:p>
          </p:txBody>
        </p:sp>
      </p:grpSp>
    </p:spTree>
    <p:extLst>
      <p:ext uri="{BB962C8B-B14F-4D97-AF65-F5344CB8AC3E}">
        <p14:creationId xmlns:p14="http://schemas.microsoft.com/office/powerpoint/2010/main" val="1132266941"/>
      </p:ext>
    </p:extLst>
  </p:cSld>
  <p:clrMapOvr>
    <a:masterClrMapping/>
  </p:clrMapOvr>
  <p:transition>
    <p:fade/>
  </p:transition>
</p:sld>
</file>

<file path=ppt/theme/theme1.xml><?xml version="1.0" encoding="utf-8"?>
<a:theme xmlns:a="http://schemas.openxmlformats.org/drawingml/2006/main" name="2_WHITE TEMPLATE">
  <a:themeElements>
    <a:clrScheme name="Custom 2">
      <a:dk1>
        <a:srgbClr val="505050"/>
      </a:dk1>
      <a:lt1>
        <a:srgbClr val="FFFFFF"/>
      </a:lt1>
      <a:dk2>
        <a:srgbClr val="00188F"/>
      </a:dk2>
      <a:lt2>
        <a:srgbClr val="9BD2FF"/>
      </a:lt2>
      <a:accent1>
        <a:srgbClr val="00188F"/>
      </a:accent1>
      <a:accent2>
        <a:srgbClr val="0078D7"/>
      </a:accent2>
      <a:accent3>
        <a:srgbClr val="D83B01"/>
      </a:accent3>
      <a:accent4>
        <a:srgbClr val="5C2D91"/>
      </a:accent4>
      <a:accent5>
        <a:srgbClr val="B4009E"/>
      </a:accent5>
      <a:accent6>
        <a:srgbClr val="107C10"/>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rand_template_16-9_Edu_Consumer_MID-BLUE_1.potx" id="{5934182C-5E91-4AA0-AC54-8FABA87FDE33}" vid="{A438645E-38DE-470C-AF49-BEF4F95CC5B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44196</TotalTime>
  <Words>1208</Words>
  <Application>Microsoft Office PowerPoint</Application>
  <PresentationFormat>Widescreen</PresentationFormat>
  <Paragraphs>181</Paragraphs>
  <Slides>19</Slides>
  <Notes>19</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19</vt:i4>
      </vt:variant>
    </vt:vector>
  </HeadingPairs>
  <TitlesOfParts>
    <vt:vector size="31" baseType="lpstr">
      <vt:lpstr>Arial</vt:lpstr>
      <vt:lpstr>Calibri</vt:lpstr>
      <vt:lpstr>Consolas</vt:lpstr>
      <vt:lpstr>Gill Sans</vt:lpstr>
      <vt:lpstr>Myriad Pro</vt:lpstr>
      <vt:lpstr>Segoe UI</vt:lpstr>
      <vt:lpstr>Segoe UI Light</vt:lpstr>
      <vt:lpstr>Segoe UI Semibold</vt:lpstr>
      <vt:lpstr>Segoe UI Semilight</vt:lpstr>
      <vt:lpstr>Times New Roman</vt:lpstr>
      <vt:lpstr>Wingdings</vt:lpstr>
      <vt:lpstr>2_WHITE TEMPLATE</vt:lpstr>
      <vt:lpstr>Quality Assurance</vt:lpstr>
      <vt:lpstr>PowerPoint Presentation</vt:lpstr>
      <vt:lpstr>Why use Quality Assurance?</vt:lpstr>
      <vt:lpstr>PowerPoint Presentation</vt:lpstr>
      <vt:lpstr>PowerPoint Presentation</vt:lpstr>
      <vt:lpstr>PowerPoint Presentation</vt:lpstr>
      <vt:lpstr>Inside Quality Assurance</vt:lpstr>
      <vt:lpstr>PowerPoint Presentation</vt:lpstr>
      <vt:lpstr>PowerPoint Presentation</vt:lpstr>
      <vt:lpstr>PowerPoint Presentation</vt:lpstr>
      <vt:lpstr>Cortana Intelligence Suite</vt:lpstr>
      <vt:lpstr>PowerPoint Presentation</vt:lpstr>
      <vt:lpstr>PowerPoint Presentation</vt:lpstr>
      <vt:lpstr>PowerPoint Presentation</vt:lpstr>
      <vt:lpstr>PowerPoint Presentation</vt:lpstr>
      <vt:lpstr>Appendix</vt:lpstr>
      <vt:lpstr>Minimize downtime with predictive capabilities</vt:lpstr>
      <vt:lpstr>Demo</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Eric Lunnin (Kforce)</dc:creator>
  <cp:lastModifiedBy>Eric Lunnin (Kforce)</cp:lastModifiedBy>
  <cp:revision>607</cp:revision>
  <dcterms:created xsi:type="dcterms:W3CDTF">2016-05-26T06:26:46Z</dcterms:created>
  <dcterms:modified xsi:type="dcterms:W3CDTF">2017-05-11T03:04:05Z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Ref">
    <vt:lpwstr>https://api.informationprotection.azure.com/api/72f988bf-86f1-41af-91ab-2d7cd011db47</vt:lpwstr>
  </property>
  <property fmtid="{D5CDD505-2E9C-101B-9397-08002B2CF9AE}" pid="5" name="MSIP_Label_f42aa342-8706-4288-bd11-ebb85995028c_SetBy">
    <vt:lpwstr>v-erlunn@microsoft.com</vt:lpwstr>
  </property>
  <property fmtid="{D5CDD505-2E9C-101B-9397-08002B2CF9AE}" pid="6" name="MSIP_Label_f42aa342-8706-4288-bd11-ebb85995028c_SetDate">
    <vt:lpwstr>2017-05-10T17:07:06.1571990-04:00</vt:lpwstr>
  </property>
  <property fmtid="{D5CDD505-2E9C-101B-9397-08002B2CF9AE}" pid="7" name="MSIP_Label_f42aa342-8706-4288-bd11-ebb85995028c_Name">
    <vt:lpwstr>General</vt:lpwstr>
  </property>
  <property fmtid="{D5CDD505-2E9C-101B-9397-08002B2CF9AE}" pid="8" name="MSIP_Label_f42aa342-8706-4288-bd11-ebb85995028c_Application">
    <vt:lpwstr>Microsoft Azure Information Protection</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