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msit.powerbi.com/reports/a6c3a30c-6aa6-42ec-979e-e84524089aa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1e3bd401c1f4230" /><Relationship Type="http://schemas.openxmlformats.org/officeDocument/2006/relationships/hyperlink" Target="https://msit.powerbi.com/reports/a6c3a30c-6aa6-42ec-979e-e84524089aa5/ReportSection?pbi_source=PowerPoint" TargetMode="External" Id="RelId0" /><Relationship Type="http://schemas.openxmlformats.org/officeDocument/2006/relationships/image" Target="/ppt/media/image4.png" Id="imgId4391326_35616728" /><Relationship Type="http://schemas.openxmlformats.org/officeDocument/2006/relationships/image" Target="/ppt/media/image5.png" Id="imgId4391326_35616729" /><Relationship Type="http://schemas.openxmlformats.org/officeDocument/2006/relationships/image" Target="/ppt/media/image6.png" Id="imgId4391326_35616730" /><Relationship Type="http://schemas.openxmlformats.org/officeDocument/2006/relationships/image" Target="/ppt/media/image7.png" Id="imgId4391326_3561673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aef1ba940064218" /><Relationship Type="http://schemas.openxmlformats.org/officeDocument/2006/relationships/hyperlink" Target="https://msit.powerbi.com/reports/a6c3a30c-6aa6-42ec-979e-e84524089aa5/ReportSection1?pbi_source=PowerPoint" TargetMode="External" Id="RelId1" /><Relationship Type="http://schemas.openxmlformats.org/officeDocument/2006/relationships/image" Target="/ppt/media/image8.png" Id="imgId4391327_3561673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845c62012494740" /><Relationship Type="http://schemas.openxmlformats.org/officeDocument/2006/relationships/hyperlink" Target="https://msit.powerbi.com/reports/a6c3a30c-6aa6-42ec-979e-e84524089aa5/ReportSection2?pbi_source=PowerPoint" TargetMode="External" Id="RelId2" /><Relationship Type="http://schemas.openxmlformats.org/officeDocument/2006/relationships/hyperlink" Target="https://msit.powerbi.com/reports/a6c3a30c-6aa6-42ec-979e-e84524089aa5/ReportSection2?pbi_source=PowerPoint" TargetMode="External" Id="moreDetailsRelId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ML Dashboard Initial 4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2/21/2017 8:53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10/18/2016 2:39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91326_356167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4775" y="4124325"/>
            <a:ext cx="11887200" cy="25908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91326_356167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4105275" cy="7334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91326_356167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352925" y="276225"/>
            <a:ext cx="7753350" cy="3505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91326_356167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42875" y="1190625"/>
            <a:ext cx="4038600" cy="25717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91327_356167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11820525" cy="64008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30140" y="3928114"/>
            <a:ext cx="7037903" cy="3139929"/>
          </a:xfrm>
          <a:prstGeom xmlns:a="http://schemas.openxmlformats.org/drawingml/2006/main" prst="rect"/>
          <a:solidFill xmlns:a="http://schemas.openxmlformats.org/drawingml/2006/main">
            <a:srgbClr val="F4F4F4"/>
          </a:solidFill>
          <a:ln xmlns:a="http://schemas.openxmlformats.org/drawingml/2006/main">
            <a:noFill/>
          </a:ln>
        </p:spPr>
        <p:txBody>
          <a:bodyPr xmlns:a="http://schemas.openxmlformats.org/drawingml/2006/main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dirty="0">
                <a:solidFill>
                  <a:schemeClr val="tx1"/>
                </a:solidFill>
              </a:rPr>
              <a:t>Custom visuals are currently not supported</a:t>
            </a:r>
          </a:p>
          <a:p xmlns:a="http://schemas.openxmlformats.org/drawingml/2006/main">
            <a:pPr algn="ctr"/>
            <a:r>
              <a:rPr dirty="0">
                <a:hlinkClick xmlns:r="http://schemas.openxmlformats.org/officeDocument/2006/relationships" r:id="moreDetailsRelId2"/>
                <a:solidFill>
                  <a:schemeClr val="tx1"/>
                </a:solidFill>
              </a:rPr>
              <a:t>More details</a:t>
            </a:r>
          </a:p>
        </p:txBody>
      </p:sp>
      <p:sp>
        <p:nvSpPr>
          <p:cNvPr id="5" name="Rectang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7215283" y="754427"/>
            <a:ext cx="4973250" cy="6193957"/>
          </a:xfrm>
          <a:prstGeom xmlns:a="http://schemas.openxmlformats.org/drawingml/2006/main" prst="rect"/>
          <a:solidFill xmlns:a="http://schemas.openxmlformats.org/drawingml/2006/main">
            <a:srgbClr val="F4F4F4"/>
          </a:solidFill>
          <a:ln xmlns:a="http://schemas.openxmlformats.org/drawingml/2006/main">
            <a:noFill/>
          </a:ln>
        </p:spPr>
        <p:txBody>
          <a:bodyPr xmlns:a="http://schemas.openxmlformats.org/drawingml/2006/main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dirty="0">
                <a:solidFill>
                  <a:schemeClr val="tx1"/>
                </a:solidFill>
              </a:rPr>
              <a:t>Custom visuals are currently not supported</a:t>
            </a:r>
          </a:p>
          <a:p xmlns:a="http://schemas.openxmlformats.org/drawingml/2006/main">
            <a:pPr algn="ctr"/>
            <a:r>
              <a:rPr dirty="0">
                <a:hlinkClick xmlns:r="http://schemas.openxmlformats.org/officeDocument/2006/relationships" r:id="moreDetailsRelId2"/>
                <a:solidFill>
                  <a:schemeClr val="tx1"/>
                </a:solidFill>
              </a:rPr>
              <a:t>More details</a:t>
            </a:r>
          </a:p>
        </p:txBody>
      </p:sp>
      <p:sp>
        <p:nvSpPr>
          <p:cNvPr id="5" name="Rectang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16728" y="736493"/>
            <a:ext cx="6706353" cy="2305779"/>
          </a:xfrm>
          <a:prstGeom xmlns:a="http://schemas.openxmlformats.org/drawingml/2006/main" prst="rect"/>
          <a:solidFill xmlns:a="http://schemas.openxmlformats.org/drawingml/2006/main">
            <a:srgbClr val="F4F4F4"/>
          </a:solidFill>
          <a:ln xmlns:a="http://schemas.openxmlformats.org/drawingml/2006/main">
            <a:noFill/>
          </a:ln>
        </p:spPr>
        <p:txBody>
          <a:bodyPr xmlns:a="http://schemas.openxmlformats.org/drawingml/2006/main" anchor="ctr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dirty="0">
                <a:solidFill>
                  <a:schemeClr val="tx1"/>
                </a:solidFill>
              </a:rPr>
              <a:t>Custom visuals are currently not supported</a:t>
            </a:r>
          </a:p>
          <a:p xmlns:a="http://schemas.openxmlformats.org/drawingml/2006/main">
            <a:pPr algn="ctr"/>
            <a:r>
              <a:rPr dirty="0">
                <a:hlinkClick xmlns:r="http://schemas.openxmlformats.org/officeDocument/2006/relationships" r:id="moreDetailsRelId2"/>
                <a:solidFill>
                  <a:schemeClr val="tx1"/>
                </a:solidFill>
              </a:rPr>
              <a:t>More details</a:t>
            </a:r>
          </a:p>
        </p:txBody>
      </p:sp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6902269" y="0"/>
            <a:ext cx="5289730" cy="36169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1350" b="1" i="0" u="none">
                <a:latin typeface="Segoe UI Light"/>
                <a:ea typeface="Segoe UI Light"/>
                <a:cs typeface="Segoe UI Light"/>
              </a:rPr>
              <a:t>Airport Clusters </a:t>
            </a:r>
          </a:p>
        </p:txBody>
      </p:sp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60432" y="4521"/>
            <a:ext cx="6555648" cy="36169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1350" b="1" i="0" u="none">
                <a:latin typeface="Segoe UI Light"/>
                <a:ea typeface="Segoe UI Light"/>
                <a:cs typeface="Segoe UI Light"/>
              </a:rPr>
              <a:t>Breakdown by Locale Indicator and DoW </a:t>
            </a:r>
          </a:p>
        </p:txBody>
      </p:sp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0" y="3206842"/>
            <a:ext cx="6736494" cy="34662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1350" b="1" i="0" u="none">
                <a:latin typeface="Segoe UI Light"/>
                <a:ea typeface="Segoe UI Light"/>
                <a:cs typeface="Segoe UI Light"/>
              </a:rPr>
              <a:t>Cluster Changes Over Time (by DoW)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