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62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4" autoAdjust="0"/>
  </p:normalViewPr>
  <p:slideViewPr>
    <p:cSldViewPr>
      <p:cViewPr varScale="1">
        <p:scale>
          <a:sx n="65" d="100"/>
          <a:sy n="65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EDB06-8257-421F-A99B-F4AF9BAD6814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F337C-803A-45C3-8628-6424AA8F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1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F337C-803A-45C3-8628-6424AA8F8C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3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F337C-803A-45C3-8628-6424AA8F8C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3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4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8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3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8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F956B-0BED-4B8C-A5F2-DA03D35DF2C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A26E-6A65-446C-B6D7-A470290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people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6813"/>
            <a:ext cx="8229600" cy="4292737"/>
          </a:xfrm>
        </p:spPr>
      </p:pic>
      <p:sp>
        <p:nvSpPr>
          <p:cNvPr id="7" name="Cloud Callout 6"/>
          <p:cNvSpPr/>
          <p:nvPr/>
        </p:nvSpPr>
        <p:spPr>
          <a:xfrm>
            <a:off x="5029200" y="2057400"/>
            <a:ext cx="22860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I'm hungry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1447800" y="1295400"/>
            <a:ext cx="22098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I'm overworked</a:t>
            </a:r>
          </a:p>
          <a:p>
            <a:pPr algn="ctr"/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7374194" y="2054352"/>
            <a:ext cx="1600200" cy="9174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I'm bored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5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person has a caloric and a protein level, with max(10.0 </a:t>
            </a:r>
            <a:r>
              <a:rPr lang="en-US" dirty="0" err="1" smtClean="0"/>
              <a:t>atm</a:t>
            </a:r>
            <a:r>
              <a:rPr lang="en-US" dirty="0" smtClean="0"/>
              <a:t>) and 0. If it falls to 0 they die. If they're at max they don't eat.</a:t>
            </a:r>
          </a:p>
          <a:p>
            <a:r>
              <a:rPr lang="en-US" dirty="0" smtClean="0"/>
              <a:t>Same with work, boredom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8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people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6813"/>
            <a:ext cx="8229600" cy="4292737"/>
          </a:xfrm>
        </p:spPr>
      </p:pic>
      <p:sp>
        <p:nvSpPr>
          <p:cNvPr id="3" name="Rectangular Callout 2"/>
          <p:cNvSpPr/>
          <p:nvPr/>
        </p:nvSpPr>
        <p:spPr>
          <a:xfrm>
            <a:off x="1752600" y="1676400"/>
            <a:ext cx="1676400" cy="9906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can't </a:t>
            </a:r>
            <a:r>
              <a:rPr lang="en-US" dirty="0"/>
              <a:t>c</a:t>
            </a:r>
            <a:r>
              <a:rPr lang="en-US" dirty="0" smtClean="0"/>
              <a:t>ook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076700" y="2080752"/>
            <a:ext cx="1600200" cy="8793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/>
              <a:t>c</a:t>
            </a:r>
            <a:r>
              <a:rPr lang="en-US" dirty="0" smtClean="0"/>
              <a:t>an't hunt in the snow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possible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rest, play, cook, hunt, fish, pick_berries, tend_corn</a:t>
            </a:r>
            <a:endParaRPr lang="en-US" dirty="0"/>
          </a:p>
          <a:p>
            <a:r>
              <a:rPr lang="en-US" dirty="0" smtClean="0"/>
              <a:t>Each person does 1 task each day of a 336 day year</a:t>
            </a:r>
          </a:p>
          <a:p>
            <a:r>
              <a:rPr lang="en-US" dirty="0" smtClean="0"/>
              <a:t>During the year it is statistically possible/not possible to do various things depending on climate/ecology.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560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105</Words>
  <Application>Microsoft Office PowerPoint</Application>
  <PresentationFormat>On-screen Show (4:3)</PresentationFormat>
  <Paragraphs>16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6 people</vt:lpstr>
      <vt:lpstr>Constraints</vt:lpstr>
      <vt:lpstr>6 people</vt:lpstr>
      <vt:lpstr>Set of possible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Tribe</dc:title>
  <dc:creator>Annie</dc:creator>
  <cp:lastModifiedBy>Annie</cp:lastModifiedBy>
  <cp:revision>8</cp:revision>
  <dcterms:created xsi:type="dcterms:W3CDTF">2012-06-02T21:09:48Z</dcterms:created>
  <dcterms:modified xsi:type="dcterms:W3CDTF">2012-06-02T21:59:04Z</dcterms:modified>
</cp:coreProperties>
</file>