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9" r:id="rId3"/>
    <p:sldId id="261" r:id="rId4"/>
    <p:sldId id="270" r:id="rId5"/>
    <p:sldId id="264" r:id="rId6"/>
    <p:sldId id="266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6" autoAdjust="0"/>
  </p:normalViewPr>
  <p:slideViewPr>
    <p:cSldViewPr>
      <p:cViewPr varScale="1">
        <p:scale>
          <a:sx n="69" d="100"/>
          <a:sy n="6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CCE2-65AC-43FD-90AC-4F05BF23055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5D88-9472-488B-B4FE-1429C3D5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Get It At http://www.swi-prolog.org/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test2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Get It At http://www.swi-prolog.org/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274638"/>
            <a:ext cx="2133600" cy="2132949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3048000" y="1622894"/>
            <a:ext cx="571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For The Real World</a:t>
            </a:r>
            <a:endParaRPr 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5465" y="274638"/>
            <a:ext cx="8229600" cy="1706562"/>
          </a:xfrm>
        </p:spPr>
        <p:txBody>
          <a:bodyPr>
            <a:normAutofit/>
          </a:bodyPr>
          <a:lstStyle/>
          <a:p>
            <a:pPr algn="ctr"/>
            <a:r>
              <a:rPr lang="en-US" sz="8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SWI-Prolog</a:t>
            </a:r>
            <a:endParaRPr lang="en-US" sz="13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25812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Anne Ogborn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16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X).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17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18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Y,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[a, 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  <a:endParaRPr lang="en-US" sz="1600" b="1" dirty="0">
              <a:latin typeface="Courier" pitchFamily="49" charset="0"/>
              <a:cs typeface="Aharoni" pitchFamily="2" charset="-79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86200" y="6172200"/>
            <a:ext cx="5257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www.swi-prolog.org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constrain_demo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(X) :-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	X in 1..5,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	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foo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(X),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	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label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([X]).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 err="1">
                <a:latin typeface="Courier" pitchFamily="49" charset="0"/>
                <a:cs typeface="Aharoni" pitchFamily="2" charset="-79"/>
              </a:rPr>
              <a:t>foo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(X) :- X in 3..7 </a:t>
            </a:r>
            <a:r>
              <a:rPr lang="es-ES" sz="1600" b="1" dirty="0" smtClean="0">
                <a:latin typeface="Courier" pitchFamily="49" charset="0"/>
                <a:cs typeface="Aharoni" pitchFamily="2" charset="-79"/>
              </a:rPr>
              <a:t>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fr-FR" sz="1600" b="1" dirty="0">
                <a:latin typeface="Courier" pitchFamily="49" charset="0"/>
                <a:cs typeface="Aharoni" pitchFamily="2" charset="-79"/>
              </a:rPr>
              <a:t>2 ?- </a:t>
            </a:r>
            <a:r>
              <a:rPr lang="fr-FR" sz="1600" b="1" dirty="0" err="1">
                <a:latin typeface="Courier" pitchFamily="49" charset="0"/>
                <a:cs typeface="Aharoni" pitchFamily="2" charset="-79"/>
              </a:rPr>
              <a:t>constrain_demo</a:t>
            </a:r>
            <a:r>
              <a:rPr lang="fr-FR" sz="1600" b="1" dirty="0">
                <a:latin typeface="Courier" pitchFamily="49" charset="0"/>
                <a:cs typeface="Aharoni" pitchFamily="2" charset="-79"/>
              </a:rPr>
              <a:t>(X).</a:t>
            </a:r>
          </a:p>
          <a:p>
            <a:r>
              <a:rPr lang="fr-FR" sz="1600" b="1" dirty="0">
                <a:latin typeface="Courier" pitchFamily="49" charset="0"/>
                <a:cs typeface="Aharoni" pitchFamily="2" charset="-79"/>
              </a:rPr>
              <a:t>X = 3 ;</a:t>
            </a:r>
          </a:p>
          <a:p>
            <a:r>
              <a:rPr lang="fr-FR" sz="1600" b="1" dirty="0">
                <a:latin typeface="Courier" pitchFamily="49" charset="0"/>
                <a:cs typeface="Aharoni" pitchFamily="2" charset="-79"/>
              </a:rPr>
              <a:t>X = 4 ;</a:t>
            </a:r>
          </a:p>
          <a:p>
            <a:r>
              <a:rPr lang="fr-FR" sz="1600" b="1" dirty="0">
                <a:latin typeface="Courier" pitchFamily="49" charset="0"/>
                <a:cs typeface="Aharoni" pitchFamily="2" charset="-79"/>
              </a:rPr>
              <a:t>X = 5</a:t>
            </a:r>
            <a:r>
              <a:rPr lang="fr-FR" sz="1600" b="1" dirty="0" smtClean="0">
                <a:latin typeface="Courier" pitchFamily="49" charset="0"/>
                <a:cs typeface="Aharoni" pitchFamily="2" charset="-79"/>
              </a:rPr>
              <a:t>.</a:t>
            </a:r>
            <a:endParaRPr lang="fr-FR" sz="1600" b="1" dirty="0">
              <a:latin typeface="Courier" pitchFamily="49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0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6200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0" y="402539"/>
            <a:ext cx="7618280" cy="53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-24588"/>
            <a:ext cx="4724400" cy="48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3" y="0"/>
            <a:ext cx="781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54074"/>
          </a:xfrm>
        </p:spPr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953000"/>
          </a:xfrm>
        </p:spPr>
        <p:txBody>
          <a:bodyPr/>
          <a:lstStyle/>
          <a:p>
            <a:r>
              <a:rPr lang="en-US" dirty="0" smtClean="0"/>
              <a:t>swi-prolog.org</a:t>
            </a:r>
          </a:p>
          <a:p>
            <a:r>
              <a:rPr lang="en-US" dirty="0" smtClean="0"/>
              <a:t> </a:t>
            </a:r>
            <a:r>
              <a:rPr lang="en-US" i="1" dirty="0"/>
              <a:t>Programming in Prolog</a:t>
            </a:r>
            <a:r>
              <a:rPr lang="en-US" dirty="0"/>
              <a:t>, by W.F. </a:t>
            </a:r>
            <a:r>
              <a:rPr lang="en-US" dirty="0" err="1"/>
              <a:t>Clocksin</a:t>
            </a:r>
            <a:r>
              <a:rPr lang="en-US" dirty="0"/>
              <a:t> and C.S. </a:t>
            </a:r>
            <a:r>
              <a:rPr lang="en-US" dirty="0" err="1"/>
              <a:t>Mellish</a:t>
            </a:r>
            <a:endParaRPr lang="en-US" dirty="0" smtClean="0"/>
          </a:p>
          <a:p>
            <a:r>
              <a:rPr lang="en-US" dirty="0" smtClean="0"/>
              <a:t>   learnprolognow.org - online book</a:t>
            </a:r>
          </a:p>
          <a:p>
            <a:r>
              <a:rPr lang="en-US" dirty="0" smtClean="0"/>
              <a:t>   Leon Sterling &amp; Ehud Shapiro - The Art of Prolog</a:t>
            </a:r>
          </a:p>
          <a:p>
            <a:r>
              <a:rPr lang="en-US" dirty="0" smtClean="0"/>
              <a:t>   http://www.pathwayslms.com/swipltuts/  - </a:t>
            </a:r>
            <a:r>
              <a:rPr lang="en-US" dirty="0" smtClean="0"/>
              <a:t>notably the web framework</a:t>
            </a:r>
            <a:endParaRPr lang="en-US" dirty="0" smtClean="0"/>
          </a:p>
          <a:p>
            <a:r>
              <a:rPr lang="en-US" dirty="0" smtClean="0"/>
              <a:t>   Richard O'Keefe - the Craft of Prolog</a:t>
            </a:r>
          </a:p>
          <a:p>
            <a:r>
              <a:rPr lang="en-US" dirty="0" smtClean="0"/>
              <a:t>   Leon Sterling - The Practice of Prolog</a:t>
            </a:r>
          </a:p>
          <a:p>
            <a:r>
              <a:rPr lang="en-US" dirty="0" smtClean="0"/>
              <a:t>   ##prolog channel on freenode.net IRC</a:t>
            </a:r>
          </a:p>
          <a:p>
            <a:r>
              <a:rPr lang="en-US" dirty="0" smtClean="0"/>
              <a:t>Code/slides for this talk available at </a:t>
            </a:r>
            <a:r>
              <a:rPr lang="en-US" dirty="0"/>
              <a:t>https://</a:t>
            </a:r>
            <a:r>
              <a:rPr lang="en-US" dirty="0" smtClean="0"/>
              <a:t>github.com/Anniepoo/oscon2014</a:t>
            </a:r>
            <a:endParaRPr lang="en-US" dirty="0"/>
          </a:p>
          <a:p>
            <a:r>
              <a:rPr lang="en-US" dirty="0" smtClean="0"/>
              <a:t>Office hours 10:40am tomorrow, Expo hall, table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229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Gothic Std B</vt:lpstr>
      <vt:lpstr>Aharoni</vt:lpstr>
      <vt:lpstr>Arial</vt:lpstr>
      <vt:lpstr>Calibri</vt:lpstr>
      <vt:lpstr>Calibri Light</vt:lpstr>
      <vt:lpstr>Courier</vt:lpstr>
      <vt:lpstr>Office Theme</vt:lpstr>
      <vt:lpstr>SWI-Prolog</vt:lpstr>
      <vt:lpstr>PowerPoint Presentation</vt:lpstr>
      <vt:lpstr>www.swi-prolog.org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Painless Programming With Prolog</dc:title>
  <dc:creator>Annie</dc:creator>
  <cp:lastModifiedBy>Anne Ogborn</cp:lastModifiedBy>
  <cp:revision>59</cp:revision>
  <dcterms:created xsi:type="dcterms:W3CDTF">2013-01-31T02:52:59Z</dcterms:created>
  <dcterms:modified xsi:type="dcterms:W3CDTF">2014-07-22T19:05:03Z</dcterms:modified>
</cp:coreProperties>
</file>