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61" r:id="rId4"/>
    <p:sldId id="264" r:id="rId5"/>
    <p:sldId id="266" r:id="rId6"/>
    <p:sldId id="265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96" autoAdjust="0"/>
  </p:normalViewPr>
  <p:slideViewPr>
    <p:cSldViewPr>
      <p:cViewPr varScale="1">
        <p:scale>
          <a:sx n="69" d="100"/>
          <a:sy n="69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FCCE2-65AC-43FD-90AC-4F05BF230550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85D88-9472-488B-B4FE-1429C3D5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5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85D88-9472-488B-B4FE-1429C3D5EA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0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Family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85D88-9472-488B-B4FE-1429C3D5EA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1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85D88-9472-488B-B4FE-1429C3D5EA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Get It At http://www.swi-prolog.org/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5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test2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0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9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3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4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8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Get It At http://www.swi-prolog.org/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1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5" y="274638"/>
            <a:ext cx="2133600" cy="2132949"/>
          </a:xfr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3048000" y="1622894"/>
            <a:ext cx="5715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Adobe Gothic Std B" pitchFamily="34" charset="-128"/>
                <a:cs typeface="Aharoni" pitchFamily="2" charset="-79"/>
              </a:rPr>
              <a:t>For The Real World</a:t>
            </a:r>
            <a:endParaRPr lang="en-US" sz="48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Adobe Gothic Std B" pitchFamily="34" charset="-128"/>
              <a:cs typeface="Aharoni" pitchFamily="2" charset="-79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5465" y="274638"/>
            <a:ext cx="8229600" cy="1706562"/>
          </a:xfrm>
        </p:spPr>
        <p:txBody>
          <a:bodyPr>
            <a:normAutofit/>
          </a:bodyPr>
          <a:lstStyle/>
          <a:p>
            <a:pPr algn="ctr"/>
            <a:r>
              <a:rPr lang="en-US" sz="8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Adobe Gothic Std B" pitchFamily="34" charset="-128"/>
                <a:cs typeface="Aharoni" pitchFamily="2" charset="-79"/>
              </a:rPr>
              <a:t>SWI-Prolog</a:t>
            </a:r>
            <a:endParaRPr lang="en-US" sz="138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Adobe Gothic Std B" pitchFamily="34" charset="-128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7800" y="258122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Anne Ogborn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78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86200" y="6172200"/>
            <a:ext cx="5257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www.swi-prolog.org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44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8229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16 ?- 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append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([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a,b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], [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c,d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], X).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X = [a, b, c, d].</a:t>
            </a:r>
          </a:p>
          <a:p>
            <a:endParaRPr lang="es-ES" sz="1600" b="1" dirty="0">
              <a:latin typeface="Courier" pitchFamily="49" charset="0"/>
              <a:cs typeface="Aharoni" pitchFamily="2" charset="-79"/>
            </a:endParaRP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17 ?- 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append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(X, [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c,d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], [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a,b,c,d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]).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X = [a, b] ;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false.</a:t>
            </a:r>
          </a:p>
          <a:p>
            <a:endParaRPr lang="es-ES" sz="1600" b="1" dirty="0">
              <a:latin typeface="Courier" pitchFamily="49" charset="0"/>
              <a:cs typeface="Aharoni" pitchFamily="2" charset="-79"/>
            </a:endParaRP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18 ?- 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append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(X, Y, [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a,b,c,d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]).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X = [],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Y = [a, b, c, d] ;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X = [a],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Y = [b, c, d] ;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X = [a, b],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Y = [c, d] ;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X = [a, b, c],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Y = [d] ;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X = [a, b, c, d],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Y = [] ;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false.</a:t>
            </a:r>
            <a:endParaRPr lang="en-US" sz="1600" b="1" dirty="0">
              <a:latin typeface="Courier" pitchFamily="49" charset="0"/>
              <a:cs typeface="Aharoni" pitchFamily="2" charset="-79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86200" y="6172200"/>
            <a:ext cx="5257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www.swi-prolog.org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7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7620000" cy="47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20" y="402539"/>
            <a:ext cx="7618280" cy="53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7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-24588"/>
            <a:ext cx="4724400" cy="48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3" y="0"/>
            <a:ext cx="7810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6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854074"/>
          </a:xfrm>
        </p:spPr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4351338"/>
          </a:xfrm>
        </p:spPr>
        <p:txBody>
          <a:bodyPr/>
          <a:lstStyle/>
          <a:p>
            <a:r>
              <a:rPr lang="en-US" dirty="0" smtClean="0"/>
              <a:t>swi-prolog.org</a:t>
            </a:r>
          </a:p>
          <a:p>
            <a:r>
              <a:rPr lang="en-US" dirty="0" smtClean="0"/>
              <a:t> </a:t>
            </a:r>
            <a:r>
              <a:rPr lang="en-US" i="1" dirty="0"/>
              <a:t>Programming in Prolog</a:t>
            </a:r>
            <a:r>
              <a:rPr lang="en-US" dirty="0"/>
              <a:t>, by W.F. </a:t>
            </a:r>
            <a:r>
              <a:rPr lang="en-US" dirty="0" err="1"/>
              <a:t>Clocksin</a:t>
            </a:r>
            <a:r>
              <a:rPr lang="en-US" dirty="0"/>
              <a:t> and C.S. </a:t>
            </a:r>
            <a:r>
              <a:rPr lang="en-US" dirty="0" err="1"/>
              <a:t>Mellish</a:t>
            </a:r>
            <a:endParaRPr lang="en-US" dirty="0" smtClean="0"/>
          </a:p>
          <a:p>
            <a:r>
              <a:rPr lang="en-US" dirty="0" smtClean="0"/>
              <a:t>   learnprolognow.org - online book</a:t>
            </a:r>
          </a:p>
          <a:p>
            <a:r>
              <a:rPr lang="en-US" dirty="0" smtClean="0"/>
              <a:t>   Leon Sterling &amp; Ehud Shapiro - The Art of Prolog</a:t>
            </a:r>
          </a:p>
          <a:p>
            <a:r>
              <a:rPr lang="en-US" dirty="0" smtClean="0"/>
              <a:t>   http://www.pathwayslms.com/swipltuts/  - a set of tutorials by me, notably the 'usual way' to learn the web framework</a:t>
            </a:r>
          </a:p>
          <a:p>
            <a:r>
              <a:rPr lang="en-US" dirty="0" smtClean="0"/>
              <a:t>   Richard O'Keefe - the Craft of Prolog</a:t>
            </a:r>
          </a:p>
          <a:p>
            <a:r>
              <a:rPr lang="en-US" dirty="0" smtClean="0"/>
              <a:t>   Leon Sterling - The Practice of Prolog</a:t>
            </a:r>
          </a:p>
          <a:p>
            <a:r>
              <a:rPr lang="en-US" dirty="0" smtClean="0"/>
              <a:t>   ##prolog channel on freenode.net IRC</a:t>
            </a:r>
          </a:p>
          <a:p>
            <a:r>
              <a:rPr lang="en-US" dirty="0" smtClean="0"/>
              <a:t>Code for this talk available 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3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230</Words>
  <Application>Microsoft Office PowerPoint</Application>
  <PresentationFormat>On-screen Show (4:3)</PresentationFormat>
  <Paragraphs>38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Gothic Std B</vt:lpstr>
      <vt:lpstr>Aharoni</vt:lpstr>
      <vt:lpstr>Arial</vt:lpstr>
      <vt:lpstr>Calibri</vt:lpstr>
      <vt:lpstr>Calibri Light</vt:lpstr>
      <vt:lpstr>Courier</vt:lpstr>
      <vt:lpstr>Office Theme</vt:lpstr>
      <vt:lpstr>SWI-Prolog</vt:lpstr>
      <vt:lpstr>www.swi-prolog.org</vt:lpstr>
      <vt:lpstr>www.swi-prolog.org</vt:lpstr>
      <vt:lpstr>PowerPoint Presentation</vt:lpstr>
      <vt:lpstr>PowerPoint Presentation</vt:lpstr>
      <vt:lpstr>PowerPoint Presentation</vt:lpstr>
      <vt:lpstr>PowerPoint Presentation</vt:lpstr>
      <vt:lpstr>Where To Go From Here?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Painless Programming With Prolog</dc:title>
  <dc:creator>Annie</dc:creator>
  <cp:lastModifiedBy>Anne Ogborn</cp:lastModifiedBy>
  <cp:revision>51</cp:revision>
  <dcterms:created xsi:type="dcterms:W3CDTF">2013-01-31T02:52:59Z</dcterms:created>
  <dcterms:modified xsi:type="dcterms:W3CDTF">2014-07-22T13:17:34Z</dcterms:modified>
</cp:coreProperties>
</file>