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7" r:id="rId3"/>
    <p:sldId id="268" r:id="rId4"/>
    <p:sldId id="270" r:id="rId5"/>
    <p:sldId id="271" r:id="rId6"/>
    <p:sldId id="272" r:id="rId7"/>
    <p:sldId id="257" r:id="rId8"/>
    <p:sldId id="260" r:id="rId9"/>
    <p:sldId id="258" r:id="rId10"/>
    <p:sldId id="265" r:id="rId11"/>
    <p:sldId id="273" r:id="rId12"/>
    <p:sldId id="274" r:id="rId13"/>
    <p:sldId id="266" r:id="rId14"/>
    <p:sldId id="275" r:id="rId15"/>
    <p:sldId id="276" r:id="rId16"/>
    <p:sldId id="277" r:id="rId17"/>
    <p:sldId id="261" r:id="rId18"/>
    <p:sldId id="279" r:id="rId19"/>
    <p:sldId id="280" r:id="rId20"/>
    <p:sldId id="281" r:id="rId21"/>
    <p:sldId id="282" r:id="rId22"/>
    <p:sldId id="262" r:id="rId23"/>
    <p:sldId id="264" r:id="rId24"/>
    <p:sldId id="283" r:id="rId25"/>
    <p:sldId id="284" r:id="rId26"/>
    <p:sldId id="285" r:id="rId27"/>
    <p:sldId id="286" r:id="rId28"/>
    <p:sldId id="287" r:id="rId29"/>
    <p:sldId id="288" r:id="rId30"/>
    <p:sldId id="25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50"/>
    <p:restoredTop sz="75527" autoAdjust="0"/>
  </p:normalViewPr>
  <p:slideViewPr>
    <p:cSldViewPr snapToGrid="0" snapToObjects="1">
      <p:cViewPr>
        <p:scale>
          <a:sx n="100" d="100"/>
          <a:sy n="100" d="100"/>
        </p:scale>
        <p:origin x="-73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A5AEF-F49F-4D91-B471-316376F0903D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5B829-5DC3-4050-A37D-E192378C1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5B829-5DC3-4050-A37D-E192378C16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0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5B829-5DC3-4050-A37D-E192378C16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0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D97D-FBAA-F746-BE80-210CFCC48361}" type="datetimeFigureOut">
              <a:rPr kumimoji="1" lang="zh-CN" altLang="en-US" smtClean="0"/>
              <a:t>2017/1/19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1C18-60A4-1A41-8A02-224C25BE2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D97D-FBAA-F746-BE80-210CFCC48361}" type="datetimeFigureOut">
              <a:rPr kumimoji="1" lang="zh-CN" altLang="en-US" smtClean="0"/>
              <a:t>2017/1/19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1C18-60A4-1A41-8A02-224C25BE2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D97D-FBAA-F746-BE80-210CFCC48361}" type="datetimeFigureOut">
              <a:rPr kumimoji="1" lang="zh-CN" altLang="en-US" smtClean="0"/>
              <a:t>2017/1/19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1C18-60A4-1A41-8A02-224C25BE2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D97D-FBAA-F746-BE80-210CFCC48361}" type="datetimeFigureOut">
              <a:rPr kumimoji="1" lang="zh-CN" altLang="en-US" smtClean="0"/>
              <a:t>2017/1/19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1C18-60A4-1A41-8A02-224C25BE2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D97D-FBAA-F746-BE80-210CFCC48361}" type="datetimeFigureOut">
              <a:rPr kumimoji="1" lang="zh-CN" altLang="en-US" smtClean="0"/>
              <a:t>2017/1/19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1C18-60A4-1A41-8A02-224C25BE2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D97D-FBAA-F746-BE80-210CFCC48361}" type="datetimeFigureOut">
              <a:rPr kumimoji="1" lang="zh-CN" altLang="en-US" smtClean="0"/>
              <a:t>2017/1/19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1C18-60A4-1A41-8A02-224C25BE2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D97D-FBAA-F746-BE80-210CFCC48361}" type="datetimeFigureOut">
              <a:rPr kumimoji="1" lang="zh-CN" altLang="en-US" smtClean="0"/>
              <a:t>2017/1/19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1C18-60A4-1A41-8A02-224C25BE2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D97D-FBAA-F746-BE80-210CFCC48361}" type="datetimeFigureOut">
              <a:rPr kumimoji="1" lang="zh-CN" altLang="en-US" smtClean="0"/>
              <a:t>2017/1/19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1C18-60A4-1A41-8A02-224C25BE2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D97D-FBAA-F746-BE80-210CFCC48361}" type="datetimeFigureOut">
              <a:rPr kumimoji="1" lang="zh-CN" altLang="en-US" smtClean="0"/>
              <a:t>2017/1/19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1C18-60A4-1A41-8A02-224C25BE2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D97D-FBAA-F746-BE80-210CFCC48361}" type="datetimeFigureOut">
              <a:rPr kumimoji="1" lang="zh-CN" altLang="en-US" smtClean="0"/>
              <a:t>2017/1/19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1C18-60A4-1A41-8A02-224C25BE2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D97D-FBAA-F746-BE80-210CFCC48361}" type="datetimeFigureOut">
              <a:rPr kumimoji="1" lang="zh-CN" altLang="en-US" smtClean="0"/>
              <a:t>2017/1/19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1C18-60A4-1A41-8A02-224C25BE2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D97D-FBAA-F746-BE80-210CFCC48361}" type="datetimeFigureOut">
              <a:rPr kumimoji="1" lang="zh-CN" altLang="en-US" smtClean="0"/>
              <a:t>2017/1/19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F1C18-60A4-1A41-8A02-224C25BE2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000" y="665163"/>
            <a:ext cx="7827818" cy="23876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5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接口自动化持续集成</a:t>
            </a:r>
            <a:endParaRPr kumimoji="1" lang="zh-CN" altLang="en-US" sz="5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0" y="3456565"/>
            <a:ext cx="7827818" cy="1655762"/>
          </a:xfrm>
        </p:spPr>
        <p:txBody>
          <a:bodyPr/>
          <a:lstStyle/>
          <a:p>
            <a:pPr algn="l"/>
            <a:r>
              <a:rPr kumimoji="1" lang="en-US" altLang="zh-CN" dirty="0" err="1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Jmeter+Ant+Jenkins</a:t>
            </a:r>
            <a:endParaRPr kumimoji="1" lang="zh-CN" altLang="en-US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132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如何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使用</a:t>
            </a:r>
            <a:r>
              <a:rPr kumimoji="1" lang="en-US" altLang="zh-CN" sz="1400" dirty="0" err="1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Jemeter</a:t>
            </a:r>
            <a:endParaRPr kumimoji="1" lang="zh-CN" altLang="en-US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5133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83888" y="15218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在测试计划中添加线程组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线程</a:t>
            </a:r>
            <a:r>
              <a:rPr lang="zh-CN" altLang="en-US" dirty="0" smtClean="0"/>
              <a:t>组下创建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07" y="1590675"/>
            <a:ext cx="54387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4" y="2737490"/>
            <a:ext cx="5841613" cy="362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132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如何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使用</a:t>
            </a:r>
            <a:r>
              <a:rPr kumimoji="1" lang="en-US" altLang="zh-CN" sz="1400" dirty="0" err="1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Jemeter</a:t>
            </a:r>
            <a:endParaRPr kumimoji="1" lang="zh-CN" altLang="en-US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5133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83888" y="15218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以生成预约为例，创建完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请求后，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请求中须填写的内容：</a:t>
            </a:r>
            <a:endParaRPr lang="en-US" altLang="zh-CN" dirty="0" smtClean="0"/>
          </a:p>
          <a:p>
            <a:pPr lvl="1"/>
            <a:r>
              <a:rPr lang="zh-CN" altLang="en-US" dirty="0"/>
              <a:t>必填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lvl="2"/>
            <a:r>
              <a:rPr lang="zh-CN" altLang="en-US" dirty="0"/>
              <a:t>服务器</a:t>
            </a:r>
            <a:r>
              <a:rPr lang="zh-CN" altLang="en-US" dirty="0" smtClean="0"/>
              <a:t>名称或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：为你的服务器地址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协议：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，或者其他的，不确定需咨询开发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方法：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，如果是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，可能会在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中带参数；如果是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，可能会在</a:t>
            </a:r>
            <a:r>
              <a:rPr lang="en-US" altLang="zh-CN" dirty="0" err="1" smtClean="0"/>
              <a:t>bodydata</a:t>
            </a:r>
            <a:r>
              <a:rPr lang="zh-CN" altLang="en-US" dirty="0" smtClean="0"/>
              <a:t>中输入数据</a:t>
            </a:r>
            <a:endParaRPr lang="en-US" altLang="zh-CN" dirty="0" smtClean="0"/>
          </a:p>
          <a:p>
            <a:pPr lvl="1"/>
            <a:r>
              <a:rPr lang="zh-CN" altLang="en-US" dirty="0"/>
              <a:t>例如我们发送预约需要把用户填写的信息放在</a:t>
            </a:r>
            <a:r>
              <a:rPr lang="en-US" altLang="zh-CN" dirty="0" err="1"/>
              <a:t>bodydata</a:t>
            </a:r>
            <a:r>
              <a:rPr lang="zh-CN" altLang="en-US" dirty="0"/>
              <a:t>中传递给</a:t>
            </a:r>
            <a:r>
              <a:rPr lang="zh-CN" altLang="en-US" dirty="0" smtClean="0"/>
              <a:t>服务器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2147891"/>
            <a:ext cx="36861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25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132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如何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使用</a:t>
            </a:r>
            <a:r>
              <a:rPr kumimoji="1" lang="en-US" altLang="zh-CN" sz="1400" dirty="0" err="1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Jemeter</a:t>
            </a:r>
            <a:endParaRPr kumimoji="1" lang="zh-CN" altLang="en-US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5133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83888" y="15218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其他必填项，不一定都放在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请求中，也可能要放在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消息头管理器中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2452687"/>
            <a:ext cx="61055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88" y="4167187"/>
            <a:ext cx="9876686" cy="196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2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1324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如何使用</a:t>
            </a:r>
            <a:r>
              <a:rPr kumimoji="1" lang="en-US" altLang="zh-CN" sz="1400" dirty="0" err="1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Jemeter</a:t>
            </a:r>
            <a:endParaRPr kumimoji="1" lang="en-US" altLang="zh-CN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5133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其他可能比较常用的：例如正则表达式提取器</a:t>
            </a:r>
            <a:endParaRPr lang="en-US" altLang="zh-CN" dirty="0" smtClean="0"/>
          </a:p>
          <a:p>
            <a:r>
              <a:rPr lang="zh-CN" altLang="en-US" dirty="0" smtClean="0"/>
              <a:t>发送预约是一个接口，生成订单是另一个接口，所以我们需要在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中创建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/>
          </a:p>
          <a:p>
            <a:r>
              <a:rPr lang="zh-CN" altLang="en-US" dirty="0" smtClean="0"/>
              <a:t>第一次给服务器发生成预约接口，传递用户生成预约所填写的预约信息，服务器收到后，在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中返回了预约</a:t>
            </a:r>
            <a:r>
              <a:rPr lang="en-US" altLang="zh-CN" dirty="0" smtClean="0"/>
              <a:t>ID</a:t>
            </a:r>
            <a:r>
              <a:rPr lang="zh-CN" altLang="en-US" dirty="0" smtClean="0"/>
              <a:t>即</a:t>
            </a:r>
            <a:r>
              <a:rPr lang="en-US" altLang="zh-CN" dirty="0" err="1" smtClean="0"/>
              <a:t>reserveID</a:t>
            </a:r>
            <a:endParaRPr lang="en-US" altLang="zh-CN" dirty="0"/>
          </a:p>
          <a:p>
            <a:r>
              <a:rPr lang="zh-CN" altLang="en-US" dirty="0" smtClean="0"/>
              <a:t>第二次需要用第一次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中返回的</a:t>
            </a:r>
            <a:r>
              <a:rPr lang="en-US" altLang="zh-CN" dirty="0" err="1" smtClean="0"/>
              <a:t>reserveID</a:t>
            </a:r>
            <a:r>
              <a:rPr lang="zh-CN" altLang="en-US" dirty="0" smtClean="0"/>
              <a:t>生成订单</a:t>
            </a:r>
            <a:endParaRPr lang="en-US" altLang="zh-CN" dirty="0" smtClean="0"/>
          </a:p>
          <a:p>
            <a:r>
              <a:rPr lang="zh-CN" altLang="en-US" dirty="0" smtClean="0"/>
              <a:t>所以要在第一个接口中添加正则表达式提取器，提取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reserveID</a:t>
            </a:r>
            <a:r>
              <a:rPr lang="zh-CN" altLang="en-US" dirty="0" smtClean="0"/>
              <a:t>，再在第二次发生成订单接口时，将提取到的值放在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中发送给服务器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276350"/>
            <a:ext cx="11287125" cy="334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7" y="1711431"/>
            <a:ext cx="11666150" cy="334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223963"/>
            <a:ext cx="9580563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2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1324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如何使用</a:t>
            </a:r>
            <a:r>
              <a:rPr kumimoji="1" lang="en-US" altLang="zh-CN" sz="1400" dirty="0" err="1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Jemeter</a:t>
            </a:r>
            <a:endParaRPr kumimoji="1" lang="en-US" altLang="zh-CN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5133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查看结果比较常用的：查看结果树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01" y="2031147"/>
            <a:ext cx="4271963" cy="426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98493"/>
            <a:ext cx="11513751" cy="318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59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1324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如何使用</a:t>
            </a:r>
            <a:r>
              <a:rPr kumimoji="1" lang="en-US" altLang="zh-CN" sz="1400" dirty="0" err="1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Jemeter</a:t>
            </a:r>
            <a:endParaRPr kumimoji="1" lang="en-US" altLang="zh-CN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513390"/>
            <a:ext cx="10515600" cy="47731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查看结果比较常用的：聚合报告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://www.360doc.com/content/15/0228/11/20874412_451438418.shtml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1" y="2171700"/>
            <a:ext cx="1202517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59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1324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如何使用</a:t>
            </a:r>
            <a:r>
              <a:rPr kumimoji="1" lang="en-US" altLang="zh-CN" sz="1400" dirty="0" err="1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Jemeter</a:t>
            </a:r>
            <a:endParaRPr kumimoji="1" lang="en-US" altLang="zh-CN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513390"/>
            <a:ext cx="10515600" cy="477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整体结果如下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77" y="653122"/>
            <a:ext cx="11437811" cy="598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65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2362" y="2550721"/>
            <a:ext cx="7527068" cy="1325563"/>
          </a:xfrm>
        </p:spPr>
        <p:txBody>
          <a:bodyPr/>
          <a:lstStyle/>
          <a:p>
            <a:r>
              <a:rPr kumimoji="1" lang="en-US" altLang="zh-CN" dirty="0" err="1">
                <a:latin typeface="STHeiti Light" charset="-122"/>
                <a:ea typeface="STHeiti Light" charset="-122"/>
                <a:cs typeface="STHeiti Light" charset="-122"/>
              </a:rPr>
              <a:t>Ant+Jmeter</a:t>
            </a:r>
            <a:r>
              <a:rPr kumimoji="1" lang="zh-CN" altLang="en-US" dirty="0">
                <a:latin typeface="STHeiti Light" charset="-122"/>
                <a:ea typeface="STHeiti Light" charset="-122"/>
                <a:cs typeface="STHeiti Light" charset="-122"/>
              </a:rPr>
              <a:t>自动生成测试报告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15" y="2861963"/>
            <a:ext cx="751993" cy="775250"/>
          </a:xfrm>
          <a:prstGeom prst="rect">
            <a:avLst/>
          </a:prstGeom>
        </p:spPr>
      </p:pic>
      <p:sp>
        <p:nvSpPr>
          <p:cNvPr id="5" name="文本框 18"/>
          <p:cNvSpPr txBox="1"/>
          <p:nvPr/>
        </p:nvSpPr>
        <p:spPr>
          <a:xfrm>
            <a:off x="2258162" y="2856511"/>
            <a:ext cx="557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15" y="2880632"/>
            <a:ext cx="756379" cy="779773"/>
          </a:xfrm>
          <a:prstGeom prst="rect">
            <a:avLst/>
          </a:prstGeom>
        </p:spPr>
      </p:pic>
      <p:sp>
        <p:nvSpPr>
          <p:cNvPr id="7" name="文本框 19"/>
          <p:cNvSpPr txBox="1"/>
          <p:nvPr/>
        </p:nvSpPr>
        <p:spPr>
          <a:xfrm>
            <a:off x="2265092" y="2866776"/>
            <a:ext cx="557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sz="40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1324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思路</a:t>
            </a:r>
            <a:endParaRPr kumimoji="1" lang="en-US" altLang="zh-CN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513390"/>
            <a:ext cx="10515600" cy="477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将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中创建的脚本保存在指定路径下</a:t>
            </a:r>
            <a:endParaRPr lang="en-US" altLang="zh-CN" dirty="0" smtClean="0"/>
          </a:p>
          <a:p>
            <a:r>
              <a:rPr lang="zh-CN" altLang="en-US" dirty="0" smtClean="0"/>
              <a:t>运行指定路径下面</a:t>
            </a:r>
            <a:r>
              <a:rPr lang="zh-CN" altLang="en-US" dirty="0"/>
              <a:t>的</a:t>
            </a:r>
            <a:r>
              <a:rPr lang="en-US" altLang="zh-CN" dirty="0"/>
              <a:t>.</a:t>
            </a:r>
            <a:r>
              <a:rPr lang="en-US" altLang="zh-CN" dirty="0" err="1"/>
              <a:t>jmx</a:t>
            </a:r>
            <a:r>
              <a:rPr lang="zh-CN" altLang="en-US" dirty="0"/>
              <a:t>脚本，生成</a:t>
            </a:r>
            <a:r>
              <a:rPr lang="en-US" altLang="zh-CN" dirty="0"/>
              <a:t>.</a:t>
            </a:r>
            <a:r>
              <a:rPr lang="en-US" altLang="zh-CN" dirty="0" err="1"/>
              <a:t>jtl</a:t>
            </a:r>
            <a:r>
              <a:rPr lang="zh-CN" altLang="en-US" dirty="0"/>
              <a:t>文件放入 </a:t>
            </a:r>
            <a:r>
              <a:rPr lang="en-US" altLang="zh-CN" dirty="0" smtClean="0"/>
              <a:t>XXXXXXXXXXXXX\</a:t>
            </a:r>
            <a:r>
              <a:rPr lang="en-US" altLang="zh-CN" dirty="0" err="1" smtClean="0"/>
              <a:t>jtl</a:t>
            </a:r>
            <a:r>
              <a:rPr lang="zh-CN" altLang="en-US" dirty="0" smtClean="0"/>
              <a:t>路径</a:t>
            </a:r>
            <a:r>
              <a:rPr lang="zh-CN" altLang="en-US" dirty="0"/>
              <a:t>下</a:t>
            </a:r>
            <a:r>
              <a:rPr lang="zh-CN" altLang="en-US" dirty="0" smtClean="0"/>
              <a:t>，</a:t>
            </a:r>
            <a:r>
              <a:rPr lang="en-US" altLang="zh-CN" dirty="0"/>
              <a:t>ant</a:t>
            </a:r>
            <a:r>
              <a:rPr lang="zh-CN" altLang="en-US" dirty="0"/>
              <a:t>在将相应的文件转换为对应的</a:t>
            </a:r>
            <a:r>
              <a:rPr lang="en-US" altLang="zh-CN" dirty="0"/>
              <a:t>html</a:t>
            </a:r>
            <a:r>
              <a:rPr lang="zh-CN" altLang="en-US" dirty="0"/>
              <a:t>文件放</a:t>
            </a:r>
            <a:r>
              <a:rPr lang="zh-CN" altLang="en-US" dirty="0" smtClean="0"/>
              <a:t>入</a:t>
            </a:r>
            <a:r>
              <a:rPr lang="en-US" altLang="zh-CN" dirty="0"/>
              <a:t>XXXXXXXXXXX</a:t>
            </a:r>
            <a:r>
              <a:rPr lang="en-US" altLang="zh-CN" dirty="0" smtClean="0"/>
              <a:t>\html</a:t>
            </a:r>
            <a:r>
              <a:rPr lang="zh-CN" altLang="en-US" dirty="0"/>
              <a:t>中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53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1324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步骤</a:t>
            </a:r>
            <a:endParaRPr kumimoji="1" lang="en-US" altLang="zh-CN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513390"/>
            <a:ext cx="10515600" cy="477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把</a:t>
            </a:r>
            <a:r>
              <a:rPr lang="en-US" altLang="zh-CN" dirty="0" err="1"/>
              <a:t>Jmeter</a:t>
            </a:r>
            <a:r>
              <a:rPr lang="zh-CN" altLang="en-US" dirty="0"/>
              <a:t>根目录</a:t>
            </a:r>
            <a:r>
              <a:rPr lang="en-US" altLang="zh-CN" dirty="0"/>
              <a:t>/extras </a:t>
            </a:r>
            <a:r>
              <a:rPr lang="zh-CN" altLang="en-US" dirty="0"/>
              <a:t>下的</a:t>
            </a:r>
            <a:r>
              <a:rPr lang="en-US" altLang="zh-CN" dirty="0"/>
              <a:t>ant-jmeter-xxx.jar</a:t>
            </a:r>
            <a:r>
              <a:rPr lang="zh-CN" altLang="en-US" dirty="0"/>
              <a:t>拷贝到</a:t>
            </a:r>
            <a:r>
              <a:rPr lang="en-US" altLang="zh-CN" dirty="0"/>
              <a:t>ant</a:t>
            </a:r>
            <a:r>
              <a:rPr lang="zh-CN" altLang="en-US" dirty="0"/>
              <a:t>根目录</a:t>
            </a:r>
            <a:r>
              <a:rPr lang="en-US" altLang="zh-CN" dirty="0"/>
              <a:t>/lib</a:t>
            </a:r>
            <a:r>
              <a:rPr lang="zh-CN" altLang="en-US" dirty="0" smtClean="0"/>
              <a:t>下，这样</a:t>
            </a:r>
            <a:r>
              <a:rPr lang="en-US" altLang="zh-CN" dirty="0"/>
              <a:t>Ant</a:t>
            </a:r>
            <a:r>
              <a:rPr lang="zh-CN" altLang="en-US" dirty="0"/>
              <a:t>运行时才能找到</a:t>
            </a:r>
            <a:r>
              <a:rPr lang="en-US" altLang="zh-CN" dirty="0"/>
              <a:t>"</a:t>
            </a:r>
            <a:r>
              <a:rPr lang="en-US" altLang="zh-CN" dirty="0" err="1"/>
              <a:t>org.programmerplanet.ant.taskdefs.jmeter.JMeterTask</a:t>
            </a:r>
            <a:r>
              <a:rPr lang="en-US" altLang="zh-CN" dirty="0"/>
              <a:t>"</a:t>
            </a:r>
            <a:r>
              <a:rPr lang="zh-CN" altLang="en-US" dirty="0"/>
              <a:t>这个类，从而成功触发</a:t>
            </a:r>
            <a:r>
              <a:rPr lang="en-US" altLang="zh-CN" dirty="0" err="1"/>
              <a:t>JMeter</a:t>
            </a:r>
            <a:r>
              <a:rPr lang="zh-CN" altLang="en-US" dirty="0"/>
              <a:t>脚本 </a:t>
            </a:r>
            <a:endParaRPr lang="en-US" altLang="zh-CN" dirty="0" smtClean="0"/>
          </a:p>
          <a:p>
            <a:r>
              <a:rPr lang="zh-CN" altLang="en-US" dirty="0"/>
              <a:t>修改</a:t>
            </a:r>
            <a:r>
              <a:rPr lang="en-US" altLang="zh-CN" dirty="0" err="1"/>
              <a:t>Jmeter</a:t>
            </a:r>
            <a:r>
              <a:rPr lang="zh-CN" altLang="en-US" dirty="0"/>
              <a:t>的</a:t>
            </a:r>
            <a:r>
              <a:rPr lang="en-US" altLang="zh-CN" dirty="0"/>
              <a:t>bin</a:t>
            </a:r>
            <a:r>
              <a:rPr lang="zh-CN" altLang="en-US" dirty="0"/>
              <a:t>目录下</a:t>
            </a:r>
            <a:r>
              <a:rPr lang="en-US" altLang="zh-CN" dirty="0" err="1"/>
              <a:t>jmeter.properties</a:t>
            </a:r>
            <a:r>
              <a:rPr lang="zh-CN" altLang="en-US" dirty="0"/>
              <a:t>文件的配置：</a:t>
            </a:r>
            <a:r>
              <a:rPr lang="en-US" altLang="zh-CN" dirty="0" err="1"/>
              <a:t>jmeter.save.saveservice.output_format</a:t>
            </a:r>
            <a:r>
              <a:rPr lang="en-US" altLang="zh-CN" dirty="0"/>
              <a:t>=xml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build.xml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4" y="489451"/>
            <a:ext cx="9723437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44" y="1957387"/>
            <a:ext cx="8828087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6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ssic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89" y="1175817"/>
            <a:ext cx="2972525" cy="529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ssic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00" y="1182958"/>
            <a:ext cx="2967800" cy="529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ssica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683" y="1212846"/>
            <a:ext cx="2999211" cy="529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ssica\Desktop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088" y="1182958"/>
            <a:ext cx="3134512" cy="56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essica\Desktop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588" y="1212846"/>
            <a:ext cx="3139720" cy="56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内容占位符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  <a:prstGeom prst="rect">
            <a:avLst/>
          </a:prstGeom>
        </p:spPr>
      </p:pic>
      <p:sp>
        <p:nvSpPr>
          <p:cNvPr id="12" name="文本框 4"/>
          <p:cNvSpPr txBox="1"/>
          <p:nvPr/>
        </p:nvSpPr>
        <p:spPr>
          <a:xfrm>
            <a:off x="1391389" y="529486"/>
            <a:ext cx="50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引</a:t>
            </a:r>
            <a:endParaRPr kumimoji="1" lang="en-US" altLang="zh-CN" dirty="0" smtClean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1940060" y="508704"/>
            <a:ext cx="361324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生成预约和订单的功能测试步骤</a:t>
            </a:r>
            <a:endParaRPr kumimoji="1" lang="en-US" altLang="zh-CN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22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1324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步骤</a:t>
            </a:r>
            <a:endParaRPr kumimoji="1" lang="en-US" altLang="zh-CN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513390"/>
            <a:ext cx="10515600" cy="477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进入</a:t>
            </a:r>
            <a:r>
              <a:rPr lang="en-US" altLang="zh-CN" dirty="0" smtClean="0"/>
              <a:t>build.xml</a:t>
            </a:r>
            <a:r>
              <a:rPr lang="zh-CN" altLang="en-US" dirty="0" smtClean="0"/>
              <a:t>所在路径中，执行</a:t>
            </a:r>
            <a:r>
              <a:rPr lang="en-US" altLang="zh-CN" dirty="0" smtClean="0"/>
              <a:t>ant</a:t>
            </a:r>
            <a:r>
              <a:rPr lang="zh-CN" altLang="en-US" dirty="0" smtClean="0"/>
              <a:t>命令</a:t>
            </a:r>
            <a:endParaRPr lang="en-US" altLang="zh-CN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39" y="1199065"/>
            <a:ext cx="109997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95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1324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步骤</a:t>
            </a:r>
            <a:endParaRPr kumimoji="1" lang="en-US" altLang="zh-CN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513390"/>
            <a:ext cx="10515600" cy="477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效果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89" y="2195513"/>
            <a:ext cx="933291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89" y="3786188"/>
            <a:ext cx="92948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4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2362" y="2550721"/>
            <a:ext cx="7527068" cy="1325563"/>
          </a:xfrm>
        </p:spPr>
        <p:txBody>
          <a:bodyPr/>
          <a:lstStyle/>
          <a:p>
            <a:r>
              <a:rPr kumimoji="1" lang="en-US" altLang="zh-CN" dirty="0" err="1">
                <a:latin typeface="STHeiti Light" charset="-122"/>
                <a:ea typeface="STHeiti Light" charset="-122"/>
                <a:cs typeface="STHeiti Light" charset="-122"/>
              </a:rPr>
              <a:t>Ant+Jmeter+Jenkins</a:t>
            </a:r>
            <a:r>
              <a:rPr kumimoji="1" lang="zh-CN" altLang="en-US" dirty="0">
                <a:latin typeface="STHeiti Light" charset="-122"/>
                <a:ea typeface="STHeiti Light" charset="-122"/>
                <a:cs typeface="STHeiti Light" charset="-122"/>
              </a:rPr>
              <a:t>构建接口自动化持续集成</a:t>
            </a:r>
            <a:endParaRPr kumimoji="1" lang="en-US" altLang="zh-CN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15" y="2861963"/>
            <a:ext cx="751993" cy="775250"/>
          </a:xfrm>
          <a:prstGeom prst="rect">
            <a:avLst/>
          </a:prstGeom>
        </p:spPr>
      </p:pic>
      <p:sp>
        <p:nvSpPr>
          <p:cNvPr id="5" name="文本框 18"/>
          <p:cNvSpPr txBox="1"/>
          <p:nvPr/>
        </p:nvSpPr>
        <p:spPr>
          <a:xfrm>
            <a:off x="2258162" y="2856511"/>
            <a:ext cx="557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15" y="2880632"/>
            <a:ext cx="756379" cy="779773"/>
          </a:xfrm>
          <a:prstGeom prst="rect">
            <a:avLst/>
          </a:prstGeom>
        </p:spPr>
      </p:pic>
      <p:sp>
        <p:nvSpPr>
          <p:cNvPr id="7" name="文本框 19"/>
          <p:cNvSpPr txBox="1"/>
          <p:nvPr/>
        </p:nvSpPr>
        <p:spPr>
          <a:xfrm>
            <a:off x="2265092" y="2866776"/>
            <a:ext cx="557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sz="40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15" y="2855680"/>
            <a:ext cx="751993" cy="775250"/>
          </a:xfrm>
          <a:prstGeom prst="rect">
            <a:avLst/>
          </a:prstGeom>
        </p:spPr>
      </p:pic>
      <p:sp>
        <p:nvSpPr>
          <p:cNvPr id="9" name="文本框 20"/>
          <p:cNvSpPr txBox="1"/>
          <p:nvPr/>
        </p:nvSpPr>
        <p:spPr>
          <a:xfrm>
            <a:off x="2244202" y="2871006"/>
            <a:ext cx="557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3</a:t>
            </a:r>
            <a:endParaRPr kumimoji="1" lang="zh-CN" altLang="en-US" sz="40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70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什么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是</a:t>
            </a:r>
            <a:r>
              <a:rPr kumimoji="1" lang="en-US" altLang="zh-CN" sz="1400" dirty="0" err="1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jenkins</a:t>
            </a:r>
            <a:r>
              <a:rPr kumimoji="1" lang="en-US" altLang="zh-CN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&amp;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为什么做持续集成</a:t>
            </a:r>
          </a:p>
          <a:p>
            <a:pPr>
              <a:lnSpc>
                <a:spcPct val="150000"/>
              </a:lnSpc>
            </a:pPr>
            <a:endParaRPr kumimoji="1" lang="zh-CN" altLang="en-US" sz="1400" dirty="0" smtClean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332415"/>
            <a:ext cx="10515600" cy="477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Jenkins</a:t>
            </a:r>
            <a:r>
              <a:rPr lang="zh-CN" altLang="en-US" dirty="0" smtClean="0"/>
              <a:t>是一种工具，也是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编写，通过设置，可以隔段时间自动运行一次</a:t>
            </a:r>
            <a:r>
              <a:rPr lang="en-US" altLang="zh-CN" dirty="0" smtClean="0"/>
              <a:t>ant</a:t>
            </a:r>
          </a:p>
          <a:p>
            <a:r>
              <a:rPr lang="zh-CN" altLang="en-US" dirty="0" smtClean="0"/>
              <a:t>我们使用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目的就是为了将第二章做的接口测试和生成报告的步骤，隔一段时间做一次，从而实现接口级别测试的自动化</a:t>
            </a:r>
            <a:endParaRPr lang="en-US" altLang="zh-CN" dirty="0" smtClean="0"/>
          </a:p>
          <a:p>
            <a:r>
              <a:rPr lang="zh-CN" altLang="en-US" dirty="0" smtClean="0"/>
              <a:t>想象一个场景：在正式环境进行接口压力测试，为了不影响用户的正常使用，可以通过这套接口自动化环境，在凌晨流量最小的时候自动运行，第二天来了查看测试结果报告即可。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70165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配置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jenkins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实现持续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集成</a:t>
            </a:r>
            <a:endParaRPr kumimoji="1" lang="zh-CN" altLang="en-US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332415"/>
            <a:ext cx="10515600" cy="477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Jenkins</a:t>
            </a:r>
            <a:r>
              <a:rPr lang="zh-CN" altLang="en-US" dirty="0" smtClean="0"/>
              <a:t>的下载安装在这里略过，装好以后，启动，启动之后再浏览器中输入</a:t>
            </a:r>
            <a:r>
              <a:rPr lang="en-US" altLang="zh-CN" dirty="0">
                <a:hlinkClick r:id="rId3"/>
              </a:rPr>
              <a:t>http://localhost:8080</a:t>
            </a:r>
            <a:r>
              <a:rPr lang="en-US" altLang="zh-CN" dirty="0" smtClean="0">
                <a:hlinkClick r:id="rId3"/>
              </a:rPr>
              <a:t>/</a:t>
            </a:r>
            <a:r>
              <a:rPr lang="zh-CN" altLang="en-US" dirty="0" smtClean="0"/>
              <a:t>即可访问并使用</a:t>
            </a:r>
            <a:endParaRPr lang="en-US" altLang="zh-CN" dirty="0" smtClean="0"/>
          </a:p>
        </p:txBody>
      </p:sp>
      <p:pic>
        <p:nvPicPr>
          <p:cNvPr id="12290" name="Picture 2" descr="C:\Users\Jessica\Desktop\232922_s3EO_139188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496" y="2460527"/>
            <a:ext cx="7791450" cy="279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2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70165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配置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jenkins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实现持续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集成</a:t>
            </a:r>
            <a:endParaRPr kumimoji="1" lang="zh-CN" altLang="en-US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332415"/>
            <a:ext cx="10515600" cy="477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新建</a:t>
            </a:r>
            <a:r>
              <a:rPr lang="en-US" altLang="zh-CN" dirty="0" smtClean="0"/>
              <a:t>project</a:t>
            </a:r>
          </a:p>
        </p:txBody>
      </p:sp>
      <p:pic>
        <p:nvPicPr>
          <p:cNvPr id="13314" name="Picture 2" descr="C:\Users\Jessica\Desktop\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89" y="2171456"/>
            <a:ext cx="7972425" cy="276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70165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配置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jenkins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实现持续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集成</a:t>
            </a:r>
            <a:endParaRPr kumimoji="1" lang="zh-CN" altLang="en-US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332415"/>
            <a:ext cx="10515600" cy="477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旧</a:t>
            </a:r>
            <a:r>
              <a:rPr lang="zh-CN" altLang="en-US" dirty="0"/>
              <a:t>的构建保存了你在一次构建中的所有临时文件，如果构建没有保留的必要，就勾选丢弃旧的构建，同时设置保持构建</a:t>
            </a:r>
            <a:r>
              <a:rPr lang="zh-CN" altLang="en-US" dirty="0" smtClean="0"/>
              <a:t>天数和</a:t>
            </a:r>
            <a:r>
              <a:rPr lang="zh-CN" altLang="en-US" dirty="0"/>
              <a:t>保持构建的最大个数两个参数。</a:t>
            </a:r>
          </a:p>
          <a:p>
            <a:r>
              <a:rPr lang="zh-CN" altLang="en-US" dirty="0" smtClean="0"/>
              <a:t>注意</a:t>
            </a:r>
            <a:r>
              <a:rPr lang="zh-CN" altLang="en-US" dirty="0"/>
              <a:t>：三个设置必须同时设置，否则无效</a:t>
            </a:r>
          </a:p>
          <a:p>
            <a:endParaRPr lang="en-US" altLang="zh-CN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4" y="899160"/>
            <a:ext cx="11021227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70165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配置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jenkins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实现持续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集成</a:t>
            </a:r>
            <a:endParaRPr kumimoji="1" lang="zh-CN" altLang="en-US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332415"/>
            <a:ext cx="10515600" cy="477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设置定时运行间隔，这里，设置间隔时间为</a:t>
            </a:r>
            <a:r>
              <a:rPr lang="en-US" altLang="zh-CN" dirty="0"/>
              <a:t>15</a:t>
            </a:r>
            <a:r>
              <a:rPr lang="zh-CN" altLang="en-US" dirty="0"/>
              <a:t>分钟运行一次</a:t>
            </a:r>
            <a:endParaRPr lang="en-US" altLang="zh-CN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8" y="2085011"/>
            <a:ext cx="11144250" cy="282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70165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配置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jenkins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实现持续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集成</a:t>
            </a:r>
            <a:endParaRPr kumimoji="1" lang="zh-CN" altLang="en-US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332415"/>
            <a:ext cx="10515600" cy="477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设置</a:t>
            </a:r>
            <a:r>
              <a:rPr lang="en-US" altLang="zh-CN" dirty="0"/>
              <a:t>invoke ant</a:t>
            </a:r>
            <a:r>
              <a:rPr lang="zh-CN" altLang="en-US" dirty="0"/>
              <a:t>，完成后点击保存</a:t>
            </a:r>
            <a:endParaRPr lang="en-US" altLang="zh-CN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324014"/>
            <a:ext cx="10465103" cy="367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3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70165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配置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jenkins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实现持续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集成</a:t>
            </a:r>
            <a:endParaRPr kumimoji="1" lang="zh-CN" altLang="en-US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332415"/>
            <a:ext cx="10515600" cy="477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点击立即构建，就可以调用</a:t>
            </a:r>
            <a:r>
              <a:rPr lang="en-US" altLang="zh-CN" dirty="0"/>
              <a:t>ant</a:t>
            </a:r>
            <a:r>
              <a:rPr lang="zh-CN" altLang="en-US" dirty="0"/>
              <a:t>，执行打包过程。在这里，也就是执行生成测试报告的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838200"/>
            <a:ext cx="713263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89" y="234388"/>
            <a:ext cx="8113713" cy="616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952500"/>
            <a:ext cx="11437937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4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2900" y="1257304"/>
            <a:ext cx="7518400" cy="4919660"/>
          </a:xfrm>
        </p:spPr>
        <p:txBody>
          <a:bodyPr/>
          <a:lstStyle/>
          <a:p>
            <a:r>
              <a:rPr lang="zh-CN" altLang="en-US" dirty="0" smtClean="0"/>
              <a:t>调用接口时机：加载详情页时</a:t>
            </a:r>
            <a:endParaRPr lang="en-US" altLang="zh-CN" dirty="0" smtClean="0"/>
          </a:p>
          <a:p>
            <a:r>
              <a:rPr lang="en-US" altLang="zh-CN" dirty="0"/>
              <a:t>http://stage.recovery-server.jiahuyunyi.com/rs-server-api/v1/goods</a:t>
            </a:r>
            <a:r>
              <a:rPr lang="en-US" altLang="zh-CN" dirty="0" smtClean="0"/>
              <a:t>/{$goodsID}</a:t>
            </a:r>
          </a:p>
          <a:p>
            <a:endParaRPr lang="en-US" altLang="zh-CN" dirty="0" smtClean="0"/>
          </a:p>
        </p:txBody>
      </p:sp>
      <p:pic>
        <p:nvPicPr>
          <p:cNvPr id="1026" name="Picture 2" descr="C:\Users\Jessic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23" y="1257304"/>
            <a:ext cx="2763002" cy="491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  <a:prstGeom prst="rect">
            <a:avLst/>
          </a:prstGeom>
        </p:spPr>
      </p:pic>
      <p:sp>
        <p:nvSpPr>
          <p:cNvPr id="13" name="文本框 4"/>
          <p:cNvSpPr txBox="1"/>
          <p:nvPr/>
        </p:nvSpPr>
        <p:spPr>
          <a:xfrm>
            <a:off x="1391389" y="529486"/>
            <a:ext cx="50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引</a:t>
            </a:r>
            <a:endParaRPr kumimoji="1" lang="en-US" altLang="zh-CN" dirty="0" smtClean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4" name="文本框 5"/>
          <p:cNvSpPr txBox="1"/>
          <p:nvPr/>
        </p:nvSpPr>
        <p:spPr>
          <a:xfrm>
            <a:off x="1940060" y="508704"/>
            <a:ext cx="361324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对应的接口测试步骤</a:t>
            </a:r>
            <a:endParaRPr kumimoji="1" lang="en-US" altLang="zh-CN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17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0" y="1170534"/>
            <a:ext cx="6604000" cy="4919660"/>
          </a:xfrm>
        </p:spPr>
        <p:txBody>
          <a:bodyPr/>
          <a:lstStyle/>
          <a:p>
            <a:r>
              <a:rPr lang="zh-CN" altLang="en-US" dirty="0" smtClean="0"/>
              <a:t>调用接口时机：填写完预约信息后点击完成按钮时</a:t>
            </a:r>
            <a:endParaRPr lang="en-US" altLang="zh-CN" dirty="0" smtClean="0"/>
          </a:p>
          <a:p>
            <a:r>
              <a:rPr lang="en-US" altLang="zh-CN" dirty="0"/>
              <a:t>http</a:t>
            </a:r>
            <a:r>
              <a:rPr lang="en-US" altLang="zh-CN" dirty="0" smtClean="0"/>
              <a:t>://stage.recovery-server.jiahuyunyi.com/rs-server-api/v1/reserves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Picture 3" descr="C:\Users\Jessica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09" y="1175817"/>
            <a:ext cx="2967800" cy="529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Jessica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03" y="1483788"/>
            <a:ext cx="2999211" cy="529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>
            <a:off x="1391389" y="529486"/>
            <a:ext cx="50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引</a:t>
            </a:r>
            <a:endParaRPr kumimoji="1" lang="en-US" altLang="zh-CN" dirty="0" smtClean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1940060" y="508704"/>
            <a:ext cx="361324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对应的接口测试步骤</a:t>
            </a:r>
            <a:endParaRPr kumimoji="1" lang="en-US" altLang="zh-CN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12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6900" y="1188524"/>
            <a:ext cx="7518400" cy="4919660"/>
          </a:xfrm>
        </p:spPr>
        <p:txBody>
          <a:bodyPr/>
          <a:lstStyle/>
          <a:p>
            <a:r>
              <a:rPr lang="zh-CN" altLang="en-US" dirty="0" smtClean="0"/>
              <a:t>调用接口时机：点击购买服务时，会相应生成订单</a:t>
            </a:r>
            <a:endParaRPr lang="en-US" altLang="zh-CN" dirty="0" smtClean="0"/>
          </a:p>
          <a:p>
            <a:r>
              <a:rPr lang="en-US" altLang="zh-CN" dirty="0"/>
              <a:t>http://stage.recovery-server.jiahuyunyi.com/rs-server-api/v1/orders/${reserveID}/user</a:t>
            </a:r>
            <a:endParaRPr lang="en-US" altLang="zh-CN" dirty="0" smtClean="0"/>
          </a:p>
        </p:txBody>
      </p:sp>
      <p:pic>
        <p:nvPicPr>
          <p:cNvPr id="5" name="Picture 5" descr="C:\Users\Jessica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69" y="1175817"/>
            <a:ext cx="2971731" cy="531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>
            <a:off x="1391389" y="529486"/>
            <a:ext cx="50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引</a:t>
            </a:r>
            <a:endParaRPr kumimoji="1" lang="en-US" altLang="zh-CN" dirty="0" smtClean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1940060" y="508704"/>
            <a:ext cx="361324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对应的接口测试步骤</a:t>
            </a:r>
            <a:endParaRPr kumimoji="1" lang="en-US" altLang="zh-CN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45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550" y="1080567"/>
            <a:ext cx="7035800" cy="121507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完成上述步骤的接口执行需要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2379668"/>
            <a:ext cx="10756900" cy="1925632"/>
          </a:xfrm>
        </p:spPr>
        <p:txBody>
          <a:bodyPr/>
          <a:lstStyle/>
          <a:p>
            <a:r>
              <a:rPr lang="zh-CN" altLang="en-US" dirty="0" smtClean="0"/>
              <a:t>图形化工具</a:t>
            </a:r>
            <a:r>
              <a:rPr lang="en-US" altLang="zh-CN" dirty="0" smtClean="0"/>
              <a:t>or</a:t>
            </a:r>
            <a:r>
              <a:rPr lang="zh-CN" altLang="en-US" dirty="0" smtClean="0"/>
              <a:t>脚本代码，模拟接口的收发</a:t>
            </a:r>
            <a:endParaRPr lang="en-US" altLang="zh-CN" dirty="0" smtClean="0"/>
          </a:p>
          <a:p>
            <a:r>
              <a:rPr lang="zh-CN" altLang="en-US" dirty="0" smtClean="0"/>
              <a:t>整合接口脚本，一条指令完成：执行脚本</a:t>
            </a:r>
            <a:r>
              <a:rPr lang="en-US" altLang="zh-CN" dirty="0" smtClean="0"/>
              <a:t>+</a:t>
            </a:r>
            <a:r>
              <a:rPr lang="zh-CN" altLang="en-US" dirty="0" smtClean="0"/>
              <a:t>保存结果报告</a:t>
            </a:r>
            <a:endParaRPr lang="en-US" altLang="zh-CN" dirty="0" smtClean="0"/>
          </a:p>
          <a:p>
            <a:r>
              <a:rPr lang="zh-CN" altLang="en-US" dirty="0" smtClean="0"/>
              <a:t>定期自动化执行第二步做的整合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022600" y="4305300"/>
            <a:ext cx="577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当然后续我们还可以做的更多：例如检测结果报告，有问题自动报警（报警形式可以参考发送报警邮件）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  <a:prstGeom prst="rect">
            <a:avLst/>
          </a:prstGeom>
        </p:spPr>
      </p:pic>
      <p:sp>
        <p:nvSpPr>
          <p:cNvPr id="8" name="文本框 4"/>
          <p:cNvSpPr txBox="1"/>
          <p:nvPr/>
        </p:nvSpPr>
        <p:spPr>
          <a:xfrm>
            <a:off x="1391389" y="529486"/>
            <a:ext cx="50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引</a:t>
            </a:r>
            <a:endParaRPr kumimoji="1" lang="en-US" altLang="zh-CN" dirty="0" smtClean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1940060" y="508704"/>
            <a:ext cx="3613247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对应的接口测试步骤</a:t>
            </a:r>
            <a:endParaRPr kumimoji="1" lang="en-US" altLang="zh-CN" sz="14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3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675"/>
            <a:ext cx="2276095" cy="1357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75" y="1345427"/>
            <a:ext cx="751993" cy="775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75" y="1339975"/>
            <a:ext cx="756379" cy="7797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812" y="1359618"/>
            <a:ext cx="751993" cy="775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40989" y="2602292"/>
            <a:ext cx="1779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latin typeface="STHeiti Light" charset="-122"/>
                <a:ea typeface="STHeiti Light" charset="-122"/>
                <a:cs typeface="STHeiti Light" charset="-122"/>
              </a:rPr>
              <a:t>Jmeter</a:t>
            </a:r>
            <a:r>
              <a:rPr kumimoji="1"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脚本创建及使用</a:t>
            </a:r>
            <a:endParaRPr kumimoji="1" lang="en-US" altLang="zh-CN" sz="2400" dirty="0" smtClean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96744" y="4184557"/>
            <a:ext cx="203462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什么是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Jmeter</a:t>
            </a:r>
            <a:r>
              <a:rPr kumimoji="1" lang="en-US" altLang="zh-CN" sz="1400" dirty="0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&amp;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用</a:t>
            </a:r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Jmeter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能做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什么</a:t>
            </a:r>
            <a:endParaRPr kumimoji="1" lang="zh-CN" altLang="en-US" sz="1400" dirty="0" smtClean="0">
              <a:solidFill>
                <a:schemeClr val="bg1">
                  <a:lumMod val="50000"/>
                </a:schemeClr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如何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使用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Jemeter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sz="1400" dirty="0" smtClean="0">
              <a:solidFill>
                <a:schemeClr val="bg1">
                  <a:lumMod val="50000"/>
                </a:schemeClr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81686" y="2553463"/>
            <a:ext cx="177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latin typeface="STHeiti Light" charset="-122"/>
                <a:ea typeface="STHeiti Light" charset="-122"/>
                <a:cs typeface="STHeiti Light" charset="-122"/>
              </a:rPr>
              <a:t>Ant+Jmeter</a:t>
            </a:r>
            <a:r>
              <a:rPr kumimoji="1"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自动生成测试报告</a:t>
            </a:r>
            <a:endParaRPr kumimoji="1" lang="zh-CN" altLang="en-US" sz="24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03988" y="4169181"/>
            <a:ext cx="1779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思路</a:t>
            </a:r>
            <a:endParaRPr kumimoji="1" lang="zh-CN" altLang="en-US" sz="1400" dirty="0" smtClean="0">
              <a:solidFill>
                <a:schemeClr val="bg1">
                  <a:lumMod val="50000"/>
                </a:schemeClr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步骤</a:t>
            </a:r>
            <a:endParaRPr kumimoji="1" lang="zh-CN" altLang="en-US" sz="1400" dirty="0" smtClean="0">
              <a:solidFill>
                <a:schemeClr val="bg1">
                  <a:lumMod val="50000"/>
                </a:schemeClr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82188" y="2549238"/>
            <a:ext cx="1779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latin typeface="STHeiti Light" charset="-122"/>
                <a:ea typeface="STHeiti Light" charset="-122"/>
                <a:cs typeface="STHeiti Light" charset="-122"/>
              </a:rPr>
              <a:t>Ant+Jmeter+Jenkins</a:t>
            </a:r>
            <a:r>
              <a:rPr kumimoji="1"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构建接口自动化持续集成</a:t>
            </a:r>
            <a:endParaRPr kumimoji="1" lang="en-US" altLang="zh-CN" sz="2400" dirty="0" smtClean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504490" y="4164956"/>
            <a:ext cx="177915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什么是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jenkins</a:t>
            </a:r>
            <a:r>
              <a:rPr kumimoji="1" lang="en-US" altLang="zh-CN" sz="1400" dirty="0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&amp;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为什么做持续集成</a:t>
            </a:r>
            <a:endParaRPr kumimoji="1" lang="zh-CN" altLang="en-US" sz="1400" dirty="0" smtClean="0">
              <a:solidFill>
                <a:schemeClr val="bg1">
                  <a:lumMod val="50000"/>
                </a:schemeClr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配置</a:t>
            </a:r>
            <a:r>
              <a:rPr kumimoji="1"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jenkins</a:t>
            </a:r>
            <a:r>
              <a:rPr kumimoji="1" lang="zh-CN" altLang="en-US" sz="1400" dirty="0" smtClean="0">
                <a:solidFill>
                  <a:schemeClr val="bg1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实现持续集成</a:t>
            </a:r>
            <a:endParaRPr kumimoji="1" lang="en-US" altLang="zh-CN" sz="1400" dirty="0" smtClean="0">
              <a:solidFill>
                <a:schemeClr val="bg1">
                  <a:lumMod val="50000"/>
                </a:schemeClr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42322" y="1339975"/>
            <a:ext cx="557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14952" y="1326119"/>
            <a:ext cx="557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</a:t>
            </a:r>
            <a:endParaRPr kumimoji="1" lang="zh-CN" altLang="en-US" sz="40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31899" y="1374944"/>
            <a:ext cx="557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3</a:t>
            </a:r>
            <a:endParaRPr kumimoji="1" lang="zh-CN" altLang="en-US" sz="40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4083" y="2628778"/>
            <a:ext cx="7116337" cy="1325563"/>
          </a:xfrm>
        </p:spPr>
        <p:txBody>
          <a:bodyPr/>
          <a:lstStyle/>
          <a:p>
            <a:r>
              <a:rPr kumimoji="1" lang="en-US" altLang="zh-CN" dirty="0" err="1">
                <a:latin typeface="STHeiti Light" charset="-122"/>
                <a:ea typeface="STHeiti Light" charset="-122"/>
                <a:cs typeface="STHeiti Light" charset="-122"/>
              </a:rPr>
              <a:t>Jmeter</a:t>
            </a:r>
            <a:r>
              <a:rPr kumimoji="1" lang="zh-CN" altLang="en-US" dirty="0">
                <a:latin typeface="STHeiti Light" charset="-122"/>
                <a:ea typeface="STHeiti Light" charset="-122"/>
                <a:cs typeface="STHeiti Light" charset="-122"/>
              </a:rPr>
              <a:t>脚本创建及使用</a:t>
            </a:r>
            <a:endParaRPr kumimoji="1" lang="en-US" altLang="zh-CN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36" y="2973473"/>
            <a:ext cx="751993" cy="775250"/>
          </a:xfrm>
          <a:prstGeom prst="rect">
            <a:avLst/>
          </a:prstGeom>
        </p:spPr>
      </p:pic>
      <p:sp>
        <p:nvSpPr>
          <p:cNvPr id="5" name="文本框 18"/>
          <p:cNvSpPr txBox="1"/>
          <p:nvPr/>
        </p:nvSpPr>
        <p:spPr>
          <a:xfrm>
            <a:off x="3049883" y="2968021"/>
            <a:ext cx="557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9160"/>
          </a:xfrm>
        </p:spPr>
      </p:pic>
      <p:sp>
        <p:nvSpPr>
          <p:cNvPr id="5" name="文本框 4"/>
          <p:cNvSpPr txBox="1"/>
          <p:nvPr/>
        </p:nvSpPr>
        <p:spPr>
          <a:xfrm>
            <a:off x="1391389" y="529486"/>
            <a:ext cx="50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</a:t>
            </a:r>
            <a:endParaRPr kumimoji="1" lang="zh-CN" alt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0060" y="508704"/>
            <a:ext cx="3613247" cy="101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什么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是</a:t>
            </a:r>
            <a:r>
              <a:rPr kumimoji="1" lang="en-US" altLang="zh-CN" sz="1400" dirty="0" err="1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Jmeter</a:t>
            </a:r>
            <a:r>
              <a:rPr kumimoji="1" lang="en-US" altLang="zh-CN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&amp;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用</a:t>
            </a:r>
            <a:r>
              <a:rPr kumimoji="1" lang="en-US" altLang="zh-CN" sz="1400" dirty="0" err="1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Jmeter</a:t>
            </a:r>
            <a:r>
              <a:rPr kumimoji="1" lang="zh-CN" altLang="en-US" sz="1400" dirty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能做什么</a:t>
            </a: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400" dirty="0" smtClean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83888" y="15133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一种轻量级接口测试工具，支持图形化和非图形化</a:t>
            </a:r>
            <a:r>
              <a:rPr lang="zh-CN" altLang="en-US" dirty="0" smtClean="0"/>
              <a:t>运行</a:t>
            </a:r>
            <a:endParaRPr lang="en-US" altLang="zh-CN" dirty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编写，你懂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r>
              <a:rPr lang="zh-CN" altLang="en-US" dirty="0" smtClean="0"/>
              <a:t>轻量级</a:t>
            </a:r>
            <a:r>
              <a:rPr lang="zh-CN" altLang="en-US" dirty="0" smtClean="0"/>
              <a:t>，除了自动化，也可以用来测接口压力，软件自身对压测结果的影响小，可以忽略</a:t>
            </a:r>
            <a:r>
              <a:rPr lang="zh-CN" altLang="en-US" dirty="0" smtClean="0"/>
              <a:t>不计</a:t>
            </a:r>
            <a:endParaRPr lang="en-US" altLang="zh-CN" dirty="0" smtClean="0"/>
          </a:p>
          <a:p>
            <a:r>
              <a:rPr lang="zh-CN" altLang="en-US" dirty="0"/>
              <a:t>模拟接口的发送和接收</a:t>
            </a:r>
            <a:r>
              <a:rPr lang="en-US" altLang="zh-CN" dirty="0"/>
              <a:t>response</a:t>
            </a:r>
          </a:p>
          <a:p>
            <a:r>
              <a:rPr lang="zh-CN" altLang="en-US" dirty="0"/>
              <a:t>不用自己写脚本啊</a:t>
            </a:r>
            <a:endParaRPr lang="en-US" altLang="zh-CN" dirty="0"/>
          </a:p>
          <a:p>
            <a:pPr lvl="1"/>
            <a:r>
              <a:rPr lang="zh-CN" altLang="en-US" dirty="0"/>
              <a:t>代码级大神可以</a:t>
            </a:r>
            <a:r>
              <a:rPr lang="zh-CN" altLang="en-US" dirty="0" smtClean="0"/>
              <a:t>忽略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览海在线PPT宽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览海在线PPT宽屏" id="{FFFDC05C-9C5B-9344-81B9-B9F3C8C983DC}" vid="{4735A30B-844F-8A4D-A9C9-9A311756A26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览海在线PPT宽屏</Template>
  <TotalTime>1892</TotalTime>
  <Words>941</Words>
  <Application>Microsoft Office PowerPoint</Application>
  <PresentationFormat>自定义</PresentationFormat>
  <Paragraphs>134</Paragraphs>
  <Slides>30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览海在线PPT宽屏</vt:lpstr>
      <vt:lpstr>接口自动化持续集成</vt:lpstr>
      <vt:lpstr>PowerPoint 演示文稿</vt:lpstr>
      <vt:lpstr>PowerPoint 演示文稿</vt:lpstr>
      <vt:lpstr>PowerPoint 演示文稿</vt:lpstr>
      <vt:lpstr>PowerPoint 演示文稿</vt:lpstr>
      <vt:lpstr>完成上述步骤的接口执行需要</vt:lpstr>
      <vt:lpstr>PowerPoint 演示文稿</vt:lpstr>
      <vt:lpstr>Jmeter脚本创建及使用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Ant+Jmeter自动生成测试报告</vt:lpstr>
      <vt:lpstr>PowerPoint 演示文稿</vt:lpstr>
      <vt:lpstr>PowerPoint 演示文稿</vt:lpstr>
      <vt:lpstr>PowerPoint 演示文稿</vt:lpstr>
      <vt:lpstr>PowerPoint 演示文稿</vt:lpstr>
      <vt:lpstr>Ant+Jmeter+Jenkins构建接口自动化持续集成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接口自动化持续集成</dc:title>
  <dc:creator>Jessica</dc:creator>
  <cp:lastModifiedBy>Jessica</cp:lastModifiedBy>
  <cp:revision>79</cp:revision>
  <dcterms:created xsi:type="dcterms:W3CDTF">2017-01-18T10:34:52Z</dcterms:created>
  <dcterms:modified xsi:type="dcterms:W3CDTF">2017-01-20T10:02:19Z</dcterms:modified>
</cp:coreProperties>
</file>