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8" r:id="rId3"/>
    <p:sldId id="303" r:id="rId4"/>
    <p:sldId id="305" r:id="rId5"/>
    <p:sldId id="325" r:id="rId6"/>
    <p:sldId id="361" r:id="rId7"/>
    <p:sldId id="351" r:id="rId8"/>
    <p:sldId id="352" r:id="rId9"/>
    <p:sldId id="353" r:id="rId10"/>
    <p:sldId id="354" r:id="rId11"/>
    <p:sldId id="317" r:id="rId12"/>
    <p:sldId id="357" r:id="rId13"/>
    <p:sldId id="360" r:id="rId14"/>
    <p:sldId id="337" r:id="rId15"/>
    <p:sldId id="3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CE8"/>
    <a:srgbClr val="020635"/>
    <a:srgbClr val="E8EBFA"/>
    <a:srgbClr val="FCFCFC"/>
    <a:srgbClr val="E8E8EA"/>
    <a:srgbClr val="33013F"/>
    <a:srgbClr val="1D232F"/>
    <a:srgbClr val="03084D"/>
    <a:srgbClr val="7B0F57"/>
    <a:srgbClr val="13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20" y="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83853-B0B6-4B20-967C-A181CC788B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B0CA8B-BC84-4404-B2A9-CC83091A2B08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400" dirty="0"/>
            <a:t>textual similarity feature computed from </a:t>
          </a:r>
          <a:r>
            <a:rPr lang="en-US" sz="1400" dirty="0" err="1"/>
            <a:t>rVSM</a:t>
          </a:r>
          <a:endParaRPr lang="zh-CN" altLang="en-US" sz="1400" dirty="0"/>
        </a:p>
      </dgm:t>
    </dgm:pt>
    <dgm:pt modelId="{7AEF54BD-2813-4AF5-B50B-AE757FE28E48}" type="par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3879CCC2-6898-478F-B0CB-6AD8BA1CB640}" type="sib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86BA4E1A-4239-4280-9B7D-C053F8483A79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400" dirty="0"/>
            <a:t>relevancy feature from the DNNs</a:t>
          </a:r>
          <a:endParaRPr lang="zh-CN" altLang="en-US" sz="1400" dirty="0"/>
        </a:p>
      </dgm:t>
    </dgm:pt>
    <dgm:pt modelId="{37B2AC6B-B46A-4A08-8E28-A445B36C0640}" type="par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FE1D5D2E-19A8-4FE3-9E30-4B353375508F}" type="sib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E1A97294-D4E9-4808-8D36-214932FF0424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400" b="1" kern="1200" dirty="0"/>
            <a:t>metadata features </a:t>
          </a:r>
          <a:r>
            <a:rPr lang="en-US" altLang="zh-CN" sz="1200" b="0" kern="1200" dirty="0"/>
            <a:t>—— </a:t>
          </a:r>
          <a:r>
            <a:rPr lang="en-US" altLang="zh-CN" sz="12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bug-fixing recency score for a file</a:t>
          </a:r>
          <a:endParaRPr lang="zh-CN" altLang="en-US" sz="12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3C541042-6FA9-42FE-8F0A-D4C7BAA2D29E}" type="par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1F7B2E6A-C02B-4BB6-9399-DCFFF8D70AFA}" type="sib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6F8F1071-E114-4957-B49F-8FDA2C5D0B77}" type="pres">
      <dgm:prSet presAssocID="{1F983853-B0B6-4B20-967C-A181CC788B17}" presName="Name0" presStyleCnt="0">
        <dgm:presLayoutVars>
          <dgm:chMax val="7"/>
          <dgm:chPref val="7"/>
          <dgm:dir/>
        </dgm:presLayoutVars>
      </dgm:prSet>
      <dgm:spPr/>
    </dgm:pt>
    <dgm:pt modelId="{45498FF6-DA6A-4FD6-A3EC-C4EE0347C908}" type="pres">
      <dgm:prSet presAssocID="{1F983853-B0B6-4B20-967C-A181CC788B17}" presName="Name1" presStyleCnt="0"/>
      <dgm:spPr/>
    </dgm:pt>
    <dgm:pt modelId="{3D91D2E2-6E3F-4058-8D47-6624F1499F95}" type="pres">
      <dgm:prSet presAssocID="{1F983853-B0B6-4B20-967C-A181CC788B17}" presName="cycle" presStyleCnt="0"/>
      <dgm:spPr/>
    </dgm:pt>
    <dgm:pt modelId="{CAB1C1F9-9514-41A3-8E13-774A2A76F100}" type="pres">
      <dgm:prSet presAssocID="{1F983853-B0B6-4B20-967C-A181CC788B17}" presName="srcNode" presStyleLbl="node1" presStyleIdx="0" presStyleCnt="3"/>
      <dgm:spPr/>
    </dgm:pt>
    <dgm:pt modelId="{DB693A93-73C0-4E32-87F7-002966277778}" type="pres">
      <dgm:prSet presAssocID="{1F983853-B0B6-4B20-967C-A181CC788B17}" presName="conn" presStyleLbl="parChTrans1D2" presStyleIdx="0" presStyleCnt="1"/>
      <dgm:spPr/>
    </dgm:pt>
    <dgm:pt modelId="{3FF220BC-33D6-47EF-967E-09402F48072E}" type="pres">
      <dgm:prSet presAssocID="{1F983853-B0B6-4B20-967C-A181CC788B17}" presName="extraNode" presStyleLbl="node1" presStyleIdx="0" presStyleCnt="3"/>
      <dgm:spPr/>
    </dgm:pt>
    <dgm:pt modelId="{86E7B0CC-F50C-47D9-BA46-D755A5B0A320}" type="pres">
      <dgm:prSet presAssocID="{1F983853-B0B6-4B20-967C-A181CC788B17}" presName="dstNode" presStyleLbl="node1" presStyleIdx="0" presStyleCnt="3"/>
      <dgm:spPr/>
    </dgm:pt>
    <dgm:pt modelId="{B8529CDA-8E3F-4C8D-9D3C-840A94F2B31E}" type="pres">
      <dgm:prSet presAssocID="{8CB0CA8B-BC84-4404-B2A9-CC83091A2B08}" presName="text_1" presStyleLbl="node1" presStyleIdx="0" presStyleCnt="3">
        <dgm:presLayoutVars>
          <dgm:bulletEnabled val="1"/>
        </dgm:presLayoutVars>
      </dgm:prSet>
      <dgm:spPr/>
    </dgm:pt>
    <dgm:pt modelId="{1676F04E-A511-4F3C-88B1-BAE3C51632B2}" type="pres">
      <dgm:prSet presAssocID="{8CB0CA8B-BC84-4404-B2A9-CC83091A2B08}" presName="accent_1" presStyleCnt="0"/>
      <dgm:spPr/>
    </dgm:pt>
    <dgm:pt modelId="{8C5C1ED3-CD80-4B77-B477-A5E331DD1DCB}" type="pres">
      <dgm:prSet presAssocID="{8CB0CA8B-BC84-4404-B2A9-CC83091A2B08}" presName="accentRepeatNode" presStyleLbl="solidFgAcc1" presStyleIdx="0" presStyleCnt="3"/>
      <dgm:spPr/>
    </dgm:pt>
    <dgm:pt modelId="{52B80DF8-50CF-4C6E-B34A-79D0D992EB21}" type="pres">
      <dgm:prSet presAssocID="{86BA4E1A-4239-4280-9B7D-C053F8483A79}" presName="text_2" presStyleLbl="node1" presStyleIdx="1" presStyleCnt="3">
        <dgm:presLayoutVars>
          <dgm:bulletEnabled val="1"/>
        </dgm:presLayoutVars>
      </dgm:prSet>
      <dgm:spPr/>
    </dgm:pt>
    <dgm:pt modelId="{C353ECCA-C5A6-4046-95E2-B5401C858F0C}" type="pres">
      <dgm:prSet presAssocID="{86BA4E1A-4239-4280-9B7D-C053F8483A79}" presName="accent_2" presStyleCnt="0"/>
      <dgm:spPr/>
    </dgm:pt>
    <dgm:pt modelId="{0AF08AC5-F649-4AB5-99AD-91F111E134E7}" type="pres">
      <dgm:prSet presAssocID="{86BA4E1A-4239-4280-9B7D-C053F8483A79}" presName="accentRepeatNode" presStyleLbl="solidFgAcc1" presStyleIdx="1" presStyleCnt="3"/>
      <dgm:spPr/>
    </dgm:pt>
    <dgm:pt modelId="{EF69AAEE-946D-480C-A989-7F060116C209}" type="pres">
      <dgm:prSet presAssocID="{E1A97294-D4E9-4808-8D36-214932FF0424}" presName="text_3" presStyleLbl="node1" presStyleIdx="2" presStyleCnt="3">
        <dgm:presLayoutVars>
          <dgm:bulletEnabled val="1"/>
        </dgm:presLayoutVars>
      </dgm:prSet>
      <dgm:spPr/>
    </dgm:pt>
    <dgm:pt modelId="{77205226-285B-4720-BAA4-E59BA40056F7}" type="pres">
      <dgm:prSet presAssocID="{E1A97294-D4E9-4808-8D36-214932FF0424}" presName="accent_3" presStyleCnt="0"/>
      <dgm:spPr/>
    </dgm:pt>
    <dgm:pt modelId="{6369B779-8252-4CDB-976C-5AB7043A3CDB}" type="pres">
      <dgm:prSet presAssocID="{E1A97294-D4E9-4808-8D36-214932FF0424}" presName="accentRepeatNode" presStyleLbl="solidFgAcc1" presStyleIdx="2" presStyleCnt="3"/>
      <dgm:spPr/>
    </dgm:pt>
  </dgm:ptLst>
  <dgm:cxnLst>
    <dgm:cxn modelId="{CE6C4462-24AA-4C95-B25C-3CA8C3AD86BF}" type="presOf" srcId="{86BA4E1A-4239-4280-9B7D-C053F8483A79}" destId="{52B80DF8-50CF-4C6E-B34A-79D0D992EB21}" srcOrd="0" destOrd="0" presId="urn:microsoft.com/office/officeart/2008/layout/VerticalCurvedList"/>
    <dgm:cxn modelId="{32960543-09AF-458E-9C6A-0B285349E578}" type="presOf" srcId="{8CB0CA8B-BC84-4404-B2A9-CC83091A2B08}" destId="{B8529CDA-8E3F-4C8D-9D3C-840A94F2B31E}" srcOrd="0" destOrd="0" presId="urn:microsoft.com/office/officeart/2008/layout/VerticalCurvedList"/>
    <dgm:cxn modelId="{009D4B71-E782-41A2-837E-AF0BFB54342B}" srcId="{1F983853-B0B6-4B20-967C-A181CC788B17}" destId="{E1A97294-D4E9-4808-8D36-214932FF0424}" srcOrd="2" destOrd="0" parTransId="{3C541042-6FA9-42FE-8F0A-D4C7BAA2D29E}" sibTransId="{1F7B2E6A-C02B-4BB6-9399-DCFFF8D70AFA}"/>
    <dgm:cxn modelId="{A6DEF956-B992-441A-8CBC-C7D3844EC0A1}" type="presOf" srcId="{1F983853-B0B6-4B20-967C-A181CC788B17}" destId="{6F8F1071-E114-4957-B49F-8FDA2C5D0B77}" srcOrd="0" destOrd="0" presId="urn:microsoft.com/office/officeart/2008/layout/VerticalCurvedList"/>
    <dgm:cxn modelId="{74E8289A-CB31-4900-BDBD-8A2264BE4DE5}" srcId="{1F983853-B0B6-4B20-967C-A181CC788B17}" destId="{86BA4E1A-4239-4280-9B7D-C053F8483A79}" srcOrd="1" destOrd="0" parTransId="{37B2AC6B-B46A-4A08-8E28-A445B36C0640}" sibTransId="{FE1D5D2E-19A8-4FE3-9E30-4B353375508F}"/>
    <dgm:cxn modelId="{17D321A0-9201-4F1D-87AE-A169DECD48CC}" srcId="{1F983853-B0B6-4B20-967C-A181CC788B17}" destId="{8CB0CA8B-BC84-4404-B2A9-CC83091A2B08}" srcOrd="0" destOrd="0" parTransId="{7AEF54BD-2813-4AF5-B50B-AE757FE28E48}" sibTransId="{3879CCC2-6898-478F-B0CB-6AD8BA1CB640}"/>
    <dgm:cxn modelId="{88B4A0B0-1F91-4529-9EA2-23476BF418F3}" type="presOf" srcId="{3879CCC2-6898-478F-B0CB-6AD8BA1CB640}" destId="{DB693A93-73C0-4E32-87F7-002966277778}" srcOrd="0" destOrd="0" presId="urn:microsoft.com/office/officeart/2008/layout/VerticalCurvedList"/>
    <dgm:cxn modelId="{B1A88DEB-9C5F-47E4-A33C-847D01C542EA}" type="presOf" srcId="{E1A97294-D4E9-4808-8D36-214932FF0424}" destId="{EF69AAEE-946D-480C-A989-7F060116C209}" srcOrd="0" destOrd="0" presId="urn:microsoft.com/office/officeart/2008/layout/VerticalCurvedList"/>
    <dgm:cxn modelId="{63B7B8BE-C966-4854-99F1-013E815B92D2}" type="presParOf" srcId="{6F8F1071-E114-4957-B49F-8FDA2C5D0B77}" destId="{45498FF6-DA6A-4FD6-A3EC-C4EE0347C908}" srcOrd="0" destOrd="0" presId="urn:microsoft.com/office/officeart/2008/layout/VerticalCurvedList"/>
    <dgm:cxn modelId="{7CFE9A74-2794-4D50-80CE-B9EF36097C30}" type="presParOf" srcId="{45498FF6-DA6A-4FD6-A3EC-C4EE0347C908}" destId="{3D91D2E2-6E3F-4058-8D47-6624F1499F95}" srcOrd="0" destOrd="0" presId="urn:microsoft.com/office/officeart/2008/layout/VerticalCurvedList"/>
    <dgm:cxn modelId="{060283A6-130A-4713-8B8B-E14A9097B933}" type="presParOf" srcId="{3D91D2E2-6E3F-4058-8D47-6624F1499F95}" destId="{CAB1C1F9-9514-41A3-8E13-774A2A76F100}" srcOrd="0" destOrd="0" presId="urn:microsoft.com/office/officeart/2008/layout/VerticalCurvedList"/>
    <dgm:cxn modelId="{C6573B0F-A84F-4263-B85A-525287C7E0F2}" type="presParOf" srcId="{3D91D2E2-6E3F-4058-8D47-6624F1499F95}" destId="{DB693A93-73C0-4E32-87F7-002966277778}" srcOrd="1" destOrd="0" presId="urn:microsoft.com/office/officeart/2008/layout/VerticalCurvedList"/>
    <dgm:cxn modelId="{DF28C4C1-9DDB-42E3-8DF5-B06A5F94345D}" type="presParOf" srcId="{3D91D2E2-6E3F-4058-8D47-6624F1499F95}" destId="{3FF220BC-33D6-47EF-967E-09402F48072E}" srcOrd="2" destOrd="0" presId="urn:microsoft.com/office/officeart/2008/layout/VerticalCurvedList"/>
    <dgm:cxn modelId="{2A9DBBD3-9ED3-47E5-AD2D-401B0FB9DDD9}" type="presParOf" srcId="{3D91D2E2-6E3F-4058-8D47-6624F1499F95}" destId="{86E7B0CC-F50C-47D9-BA46-D755A5B0A320}" srcOrd="3" destOrd="0" presId="urn:microsoft.com/office/officeart/2008/layout/VerticalCurvedList"/>
    <dgm:cxn modelId="{70D1E242-D74C-4E39-A54A-73F7090F8690}" type="presParOf" srcId="{45498FF6-DA6A-4FD6-A3EC-C4EE0347C908}" destId="{B8529CDA-8E3F-4C8D-9D3C-840A94F2B31E}" srcOrd="1" destOrd="0" presId="urn:microsoft.com/office/officeart/2008/layout/VerticalCurvedList"/>
    <dgm:cxn modelId="{6F522C6B-7815-410F-99DA-310F02E1D475}" type="presParOf" srcId="{45498FF6-DA6A-4FD6-A3EC-C4EE0347C908}" destId="{1676F04E-A511-4F3C-88B1-BAE3C51632B2}" srcOrd="2" destOrd="0" presId="urn:microsoft.com/office/officeart/2008/layout/VerticalCurvedList"/>
    <dgm:cxn modelId="{FFA0D98B-B011-43F0-9FD1-A998A9BA67F7}" type="presParOf" srcId="{1676F04E-A511-4F3C-88B1-BAE3C51632B2}" destId="{8C5C1ED3-CD80-4B77-B477-A5E331DD1DCB}" srcOrd="0" destOrd="0" presId="urn:microsoft.com/office/officeart/2008/layout/VerticalCurvedList"/>
    <dgm:cxn modelId="{7D6A03FE-7DD7-4151-A964-C1256477CD7B}" type="presParOf" srcId="{45498FF6-DA6A-4FD6-A3EC-C4EE0347C908}" destId="{52B80DF8-50CF-4C6E-B34A-79D0D992EB21}" srcOrd="3" destOrd="0" presId="urn:microsoft.com/office/officeart/2008/layout/VerticalCurvedList"/>
    <dgm:cxn modelId="{910642C6-0286-4AB0-ADD5-1F4D670E618C}" type="presParOf" srcId="{45498FF6-DA6A-4FD6-A3EC-C4EE0347C908}" destId="{C353ECCA-C5A6-4046-95E2-B5401C858F0C}" srcOrd="4" destOrd="0" presId="urn:microsoft.com/office/officeart/2008/layout/VerticalCurvedList"/>
    <dgm:cxn modelId="{EA17522B-FDCF-4112-B21E-8C86C0CBAB90}" type="presParOf" srcId="{C353ECCA-C5A6-4046-95E2-B5401C858F0C}" destId="{0AF08AC5-F649-4AB5-99AD-91F111E134E7}" srcOrd="0" destOrd="0" presId="urn:microsoft.com/office/officeart/2008/layout/VerticalCurvedList"/>
    <dgm:cxn modelId="{89A95858-8118-4857-B0BB-342C8F40F7BD}" type="presParOf" srcId="{45498FF6-DA6A-4FD6-A3EC-C4EE0347C908}" destId="{EF69AAEE-946D-480C-A989-7F060116C209}" srcOrd="5" destOrd="0" presId="urn:microsoft.com/office/officeart/2008/layout/VerticalCurvedList"/>
    <dgm:cxn modelId="{391C7330-0D0C-4522-BB40-FBF76E0CE39E}" type="presParOf" srcId="{45498FF6-DA6A-4FD6-A3EC-C4EE0347C908}" destId="{77205226-285B-4720-BAA4-E59BA40056F7}" srcOrd="6" destOrd="0" presId="urn:microsoft.com/office/officeart/2008/layout/VerticalCurvedList"/>
    <dgm:cxn modelId="{28F2FCC9-26E1-4137-8DCE-038FC943379C}" type="presParOf" srcId="{77205226-285B-4720-BAA4-E59BA40056F7}" destId="{6369B779-8252-4CDB-976C-5AB7043A3C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79160-39AA-4763-A0B7-D3693AE3208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4110FA34-02AE-4BCE-920B-82D97477FC94}">
      <dgm:prSet phldrT="[文本]" custT="1"/>
      <dgm:spPr/>
      <dgm:t>
        <a:bodyPr/>
        <a:lstStyle/>
        <a:p>
          <a:r>
            <a:rPr lang="en-US" sz="1200" dirty="0"/>
            <a:t>Bug report</a:t>
          </a:r>
          <a:endParaRPr lang="zh-CN" altLang="en-US" sz="1200" dirty="0"/>
        </a:p>
      </dgm:t>
    </dgm:pt>
    <dgm:pt modelId="{495D5199-F4DD-4871-96E5-074A227DB7F8}" type="parTrans" cxnId="{7DF7BE6E-4386-41A4-8AA8-DB908E6E8BFA}">
      <dgm:prSet/>
      <dgm:spPr/>
      <dgm:t>
        <a:bodyPr/>
        <a:lstStyle/>
        <a:p>
          <a:endParaRPr lang="zh-CN" altLang="en-US"/>
        </a:p>
      </dgm:t>
    </dgm:pt>
    <dgm:pt modelId="{C933040C-7E82-4662-B598-A3E3656A14C8}" type="sibTrans" cxnId="{7DF7BE6E-4386-41A4-8AA8-DB908E6E8BFA}">
      <dgm:prSet/>
      <dgm:spPr/>
      <dgm:t>
        <a:bodyPr/>
        <a:lstStyle/>
        <a:p>
          <a:endParaRPr lang="zh-CN" altLang="en-US"/>
        </a:p>
      </dgm:t>
    </dgm:pt>
    <dgm:pt modelId="{A8EF4BAA-1613-4A4E-A93E-C1F5B86924AB}">
      <dgm:prSet phldrT="[文本]" custT="1"/>
      <dgm:spPr/>
      <dgm:t>
        <a:bodyPr/>
        <a:lstStyle/>
        <a:p>
          <a:r>
            <a:rPr lang="en-US" sz="1200" dirty="0"/>
            <a:t>Corresponding buggy file</a:t>
          </a:r>
          <a:endParaRPr lang="zh-CN" altLang="en-US" sz="1200" dirty="0"/>
        </a:p>
      </dgm:t>
    </dgm:pt>
    <dgm:pt modelId="{47A1D76E-74DA-471E-B5E6-39BEB2422DEE}" type="parTrans" cxnId="{689E462D-C251-4595-A4A3-DCC570FF9F4B}">
      <dgm:prSet/>
      <dgm:spPr/>
      <dgm:t>
        <a:bodyPr/>
        <a:lstStyle/>
        <a:p>
          <a:endParaRPr lang="zh-CN" altLang="en-US"/>
        </a:p>
      </dgm:t>
    </dgm:pt>
    <dgm:pt modelId="{724DD4B0-BB1F-4302-AB97-04FA83707457}" type="sibTrans" cxnId="{689E462D-C251-4595-A4A3-DCC570FF9F4B}">
      <dgm:prSet/>
      <dgm:spPr/>
      <dgm:t>
        <a:bodyPr/>
        <a:lstStyle/>
        <a:p>
          <a:endParaRPr lang="zh-CN" altLang="en-US"/>
        </a:p>
      </dgm:t>
    </dgm:pt>
    <dgm:pt modelId="{C3607D75-4D96-4D7F-9310-A095DE6C2697}" type="pres">
      <dgm:prSet presAssocID="{F6A79160-39AA-4763-A0B7-D3693AE32082}" presName="Name0" presStyleCnt="0">
        <dgm:presLayoutVars>
          <dgm:dir/>
          <dgm:resizeHandles val="exact"/>
        </dgm:presLayoutVars>
      </dgm:prSet>
      <dgm:spPr/>
    </dgm:pt>
    <dgm:pt modelId="{FC3ABDF4-E69B-4EB5-BD01-B00BAA731D72}" type="pres">
      <dgm:prSet presAssocID="{F6A79160-39AA-4763-A0B7-D3693AE32082}" presName="fgShape" presStyleLbl="fgShp" presStyleIdx="0" presStyleCnt="1"/>
      <dgm:spPr/>
    </dgm:pt>
    <dgm:pt modelId="{78A93CEE-6947-4F23-8370-F8E7FB61C634}" type="pres">
      <dgm:prSet presAssocID="{F6A79160-39AA-4763-A0B7-D3693AE32082}" presName="linComp" presStyleCnt="0"/>
      <dgm:spPr/>
    </dgm:pt>
    <dgm:pt modelId="{0DAD397C-9C6E-4F59-880D-0C32BE7E6928}" type="pres">
      <dgm:prSet presAssocID="{4110FA34-02AE-4BCE-920B-82D97477FC94}" presName="compNode" presStyleCnt="0"/>
      <dgm:spPr/>
    </dgm:pt>
    <dgm:pt modelId="{5CB053DB-972E-416E-8622-ED189B2C5279}" type="pres">
      <dgm:prSet presAssocID="{4110FA34-02AE-4BCE-920B-82D97477FC94}" presName="bkgdShape" presStyleLbl="node1" presStyleIdx="0" presStyleCnt="2"/>
      <dgm:spPr/>
    </dgm:pt>
    <dgm:pt modelId="{B01EE515-ACE1-4254-A90D-7185F08CD1A7}" type="pres">
      <dgm:prSet presAssocID="{4110FA34-02AE-4BCE-920B-82D97477FC94}" presName="nodeTx" presStyleLbl="node1" presStyleIdx="0" presStyleCnt="2">
        <dgm:presLayoutVars>
          <dgm:bulletEnabled val="1"/>
        </dgm:presLayoutVars>
      </dgm:prSet>
      <dgm:spPr/>
    </dgm:pt>
    <dgm:pt modelId="{E79C32D9-EC3A-46EF-AB88-CA37D5745DA8}" type="pres">
      <dgm:prSet presAssocID="{4110FA34-02AE-4BCE-920B-82D97477FC94}" presName="invisiNode" presStyleLbl="node1" presStyleIdx="0" presStyleCnt="2"/>
      <dgm:spPr/>
    </dgm:pt>
    <dgm:pt modelId="{EFE32FC4-45D7-4656-BC2A-A73E57C1E02B}" type="pres">
      <dgm:prSet presAssocID="{4110FA34-02AE-4BCE-920B-82D97477FC94}" presName="imagNode" presStyleLbl="fgImgPlace1" presStyleIdx="0" presStyleCnt="2"/>
      <dgm:spPr/>
    </dgm:pt>
    <dgm:pt modelId="{62926459-2814-42A6-86EE-08DC888B5A75}" type="pres">
      <dgm:prSet presAssocID="{C933040C-7E82-4662-B598-A3E3656A14C8}" presName="sibTrans" presStyleLbl="sibTrans2D1" presStyleIdx="0" presStyleCnt="0"/>
      <dgm:spPr/>
    </dgm:pt>
    <dgm:pt modelId="{D7B4D226-D035-4B39-B3BA-BD49E73E6C57}" type="pres">
      <dgm:prSet presAssocID="{A8EF4BAA-1613-4A4E-A93E-C1F5B86924AB}" presName="compNode" presStyleCnt="0"/>
      <dgm:spPr/>
    </dgm:pt>
    <dgm:pt modelId="{8D0CAB88-1166-4F84-A5AA-1C1851209282}" type="pres">
      <dgm:prSet presAssocID="{A8EF4BAA-1613-4A4E-A93E-C1F5B86924AB}" presName="bkgdShape" presStyleLbl="node1" presStyleIdx="1" presStyleCnt="2"/>
      <dgm:spPr/>
    </dgm:pt>
    <dgm:pt modelId="{58A15184-6F45-4B4D-AAC6-747154FF6026}" type="pres">
      <dgm:prSet presAssocID="{A8EF4BAA-1613-4A4E-A93E-C1F5B86924AB}" presName="nodeTx" presStyleLbl="node1" presStyleIdx="1" presStyleCnt="2">
        <dgm:presLayoutVars>
          <dgm:bulletEnabled val="1"/>
        </dgm:presLayoutVars>
      </dgm:prSet>
      <dgm:spPr/>
    </dgm:pt>
    <dgm:pt modelId="{F92D91B9-EA7D-4524-B068-1664FBD9F1BD}" type="pres">
      <dgm:prSet presAssocID="{A8EF4BAA-1613-4A4E-A93E-C1F5B86924AB}" presName="invisiNode" presStyleLbl="node1" presStyleIdx="1" presStyleCnt="2"/>
      <dgm:spPr/>
    </dgm:pt>
    <dgm:pt modelId="{B2DB11E0-677E-4FEB-BA13-0767E354D830}" type="pres">
      <dgm:prSet presAssocID="{A8EF4BAA-1613-4A4E-A93E-C1F5B86924AB}" presName="imagNode" presStyleLbl="fgImgPlace1" presStyleIdx="1" presStyleCnt="2"/>
      <dgm:spPr/>
    </dgm:pt>
  </dgm:ptLst>
  <dgm:cxnLst>
    <dgm:cxn modelId="{941E8C05-01FD-443E-9706-8D4D954418D0}" type="presOf" srcId="{F6A79160-39AA-4763-A0B7-D3693AE32082}" destId="{C3607D75-4D96-4D7F-9310-A095DE6C2697}" srcOrd="0" destOrd="0" presId="urn:microsoft.com/office/officeart/2005/8/layout/hList7"/>
    <dgm:cxn modelId="{689E462D-C251-4595-A4A3-DCC570FF9F4B}" srcId="{F6A79160-39AA-4763-A0B7-D3693AE32082}" destId="{A8EF4BAA-1613-4A4E-A93E-C1F5B86924AB}" srcOrd="1" destOrd="0" parTransId="{47A1D76E-74DA-471E-B5E6-39BEB2422DEE}" sibTransId="{724DD4B0-BB1F-4302-AB97-04FA83707457}"/>
    <dgm:cxn modelId="{38F65366-8A9C-4B44-97EB-89282C967760}" type="presOf" srcId="{4110FA34-02AE-4BCE-920B-82D97477FC94}" destId="{5CB053DB-972E-416E-8622-ED189B2C5279}" srcOrd="0" destOrd="0" presId="urn:microsoft.com/office/officeart/2005/8/layout/hList7"/>
    <dgm:cxn modelId="{3DE52169-09D5-4827-9914-C0B3E3AF2826}" type="presOf" srcId="{4110FA34-02AE-4BCE-920B-82D97477FC94}" destId="{B01EE515-ACE1-4254-A90D-7185F08CD1A7}" srcOrd="1" destOrd="0" presId="urn:microsoft.com/office/officeart/2005/8/layout/hList7"/>
    <dgm:cxn modelId="{7DF7BE6E-4386-41A4-8AA8-DB908E6E8BFA}" srcId="{F6A79160-39AA-4763-A0B7-D3693AE32082}" destId="{4110FA34-02AE-4BCE-920B-82D97477FC94}" srcOrd="0" destOrd="0" parTransId="{495D5199-F4DD-4871-96E5-074A227DB7F8}" sibTransId="{C933040C-7E82-4662-B598-A3E3656A14C8}"/>
    <dgm:cxn modelId="{29B69BAE-B31E-4D8F-A749-2D9D049ADB38}" type="presOf" srcId="{A8EF4BAA-1613-4A4E-A93E-C1F5B86924AB}" destId="{58A15184-6F45-4B4D-AAC6-747154FF6026}" srcOrd="1" destOrd="0" presId="urn:microsoft.com/office/officeart/2005/8/layout/hList7"/>
    <dgm:cxn modelId="{2125B9B0-522C-4F62-83F0-2653FDADF237}" type="presOf" srcId="{A8EF4BAA-1613-4A4E-A93E-C1F5B86924AB}" destId="{8D0CAB88-1166-4F84-A5AA-1C1851209282}" srcOrd="0" destOrd="0" presId="urn:microsoft.com/office/officeart/2005/8/layout/hList7"/>
    <dgm:cxn modelId="{CD8ADAF7-5B63-482B-92BB-D1B3CB7906B0}" type="presOf" srcId="{C933040C-7E82-4662-B598-A3E3656A14C8}" destId="{62926459-2814-42A6-86EE-08DC888B5A75}" srcOrd="0" destOrd="0" presId="urn:microsoft.com/office/officeart/2005/8/layout/hList7"/>
    <dgm:cxn modelId="{88260E34-7D26-4C37-9E9D-4C34EF21BE5E}" type="presParOf" srcId="{C3607D75-4D96-4D7F-9310-A095DE6C2697}" destId="{FC3ABDF4-E69B-4EB5-BD01-B00BAA731D72}" srcOrd="0" destOrd="0" presId="urn:microsoft.com/office/officeart/2005/8/layout/hList7"/>
    <dgm:cxn modelId="{C4BF8DA9-4178-4574-9797-2BCA9A9ECE2E}" type="presParOf" srcId="{C3607D75-4D96-4D7F-9310-A095DE6C2697}" destId="{78A93CEE-6947-4F23-8370-F8E7FB61C634}" srcOrd="1" destOrd="0" presId="urn:microsoft.com/office/officeart/2005/8/layout/hList7"/>
    <dgm:cxn modelId="{E3F027E9-80DA-49EB-A093-3B7C225BCF01}" type="presParOf" srcId="{78A93CEE-6947-4F23-8370-F8E7FB61C634}" destId="{0DAD397C-9C6E-4F59-880D-0C32BE7E6928}" srcOrd="0" destOrd="0" presId="urn:microsoft.com/office/officeart/2005/8/layout/hList7"/>
    <dgm:cxn modelId="{B8C9372F-D70C-4EDE-BF68-20E53412621F}" type="presParOf" srcId="{0DAD397C-9C6E-4F59-880D-0C32BE7E6928}" destId="{5CB053DB-972E-416E-8622-ED189B2C5279}" srcOrd="0" destOrd="0" presId="urn:microsoft.com/office/officeart/2005/8/layout/hList7"/>
    <dgm:cxn modelId="{B722629B-97AA-4DEC-888C-52766EABE622}" type="presParOf" srcId="{0DAD397C-9C6E-4F59-880D-0C32BE7E6928}" destId="{B01EE515-ACE1-4254-A90D-7185F08CD1A7}" srcOrd="1" destOrd="0" presId="urn:microsoft.com/office/officeart/2005/8/layout/hList7"/>
    <dgm:cxn modelId="{45CF9E06-D7C3-413F-9C93-BACF1AFF3922}" type="presParOf" srcId="{0DAD397C-9C6E-4F59-880D-0C32BE7E6928}" destId="{E79C32D9-EC3A-46EF-AB88-CA37D5745DA8}" srcOrd="2" destOrd="0" presId="urn:microsoft.com/office/officeart/2005/8/layout/hList7"/>
    <dgm:cxn modelId="{254D8511-0B7C-4A3A-8F2C-E548C0D95ABA}" type="presParOf" srcId="{0DAD397C-9C6E-4F59-880D-0C32BE7E6928}" destId="{EFE32FC4-45D7-4656-BC2A-A73E57C1E02B}" srcOrd="3" destOrd="0" presId="urn:microsoft.com/office/officeart/2005/8/layout/hList7"/>
    <dgm:cxn modelId="{29AE4870-6264-498C-9D7B-8ABFC1680614}" type="presParOf" srcId="{78A93CEE-6947-4F23-8370-F8E7FB61C634}" destId="{62926459-2814-42A6-86EE-08DC888B5A75}" srcOrd="1" destOrd="0" presId="urn:microsoft.com/office/officeart/2005/8/layout/hList7"/>
    <dgm:cxn modelId="{14DDA6A3-705C-41A7-9A50-4CBFBDA61704}" type="presParOf" srcId="{78A93CEE-6947-4F23-8370-F8E7FB61C634}" destId="{D7B4D226-D035-4B39-B3BA-BD49E73E6C57}" srcOrd="2" destOrd="0" presId="urn:microsoft.com/office/officeart/2005/8/layout/hList7"/>
    <dgm:cxn modelId="{2CEF5412-379F-4038-8D18-044C22C9C066}" type="presParOf" srcId="{D7B4D226-D035-4B39-B3BA-BD49E73E6C57}" destId="{8D0CAB88-1166-4F84-A5AA-1C1851209282}" srcOrd="0" destOrd="0" presId="urn:microsoft.com/office/officeart/2005/8/layout/hList7"/>
    <dgm:cxn modelId="{680ABDE7-279B-4D9D-A204-12C16888EC16}" type="presParOf" srcId="{D7B4D226-D035-4B39-B3BA-BD49E73E6C57}" destId="{58A15184-6F45-4B4D-AAC6-747154FF6026}" srcOrd="1" destOrd="0" presId="urn:microsoft.com/office/officeart/2005/8/layout/hList7"/>
    <dgm:cxn modelId="{1C3B87F5-2299-4C35-944E-1BD42CAA2BD6}" type="presParOf" srcId="{D7B4D226-D035-4B39-B3BA-BD49E73E6C57}" destId="{F92D91B9-EA7D-4524-B068-1664FBD9F1BD}" srcOrd="2" destOrd="0" presId="urn:microsoft.com/office/officeart/2005/8/layout/hList7"/>
    <dgm:cxn modelId="{221E6FBF-F1C0-4492-8559-32A36B80ABA0}" type="presParOf" srcId="{D7B4D226-D035-4B39-B3BA-BD49E73E6C57}" destId="{B2DB11E0-677E-4FEB-BA13-0767E354D83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A79160-39AA-4763-A0B7-D3693AE3208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4110FA34-02AE-4BCE-920B-82D97477FC94}">
      <dgm:prSet phldrT="[文本]" custT="1"/>
      <dgm:spPr/>
      <dgm:t>
        <a:bodyPr/>
        <a:lstStyle/>
        <a:p>
          <a:r>
            <a:rPr lang="en-US" sz="1200" dirty="0"/>
            <a:t>Bug report</a:t>
          </a:r>
          <a:endParaRPr lang="zh-CN" altLang="en-US" sz="1200" dirty="0"/>
        </a:p>
      </dgm:t>
    </dgm:pt>
    <dgm:pt modelId="{495D5199-F4DD-4871-96E5-074A227DB7F8}" type="parTrans" cxnId="{7DF7BE6E-4386-41A4-8AA8-DB908E6E8BFA}">
      <dgm:prSet/>
      <dgm:spPr/>
      <dgm:t>
        <a:bodyPr/>
        <a:lstStyle/>
        <a:p>
          <a:endParaRPr lang="zh-CN" altLang="en-US"/>
        </a:p>
      </dgm:t>
    </dgm:pt>
    <dgm:pt modelId="{C933040C-7E82-4662-B598-A3E3656A14C8}" type="sibTrans" cxnId="{7DF7BE6E-4386-41A4-8AA8-DB908E6E8BFA}">
      <dgm:prSet/>
      <dgm:spPr/>
      <dgm:t>
        <a:bodyPr/>
        <a:lstStyle/>
        <a:p>
          <a:endParaRPr lang="zh-CN" altLang="en-US"/>
        </a:p>
      </dgm:t>
    </dgm:pt>
    <dgm:pt modelId="{A8EF4BAA-1613-4A4E-A93E-C1F5B86924AB}">
      <dgm:prSet phldrT="[文本]" custT="1"/>
      <dgm:spPr/>
      <dgm:t>
        <a:bodyPr/>
        <a:lstStyle/>
        <a:p>
          <a:r>
            <a:rPr lang="en-US" sz="1200" dirty="0"/>
            <a:t>Similar non-buggy file</a:t>
          </a:r>
          <a:endParaRPr lang="zh-CN" altLang="en-US" sz="1200" dirty="0"/>
        </a:p>
      </dgm:t>
    </dgm:pt>
    <dgm:pt modelId="{47A1D76E-74DA-471E-B5E6-39BEB2422DEE}" type="parTrans" cxnId="{689E462D-C251-4595-A4A3-DCC570FF9F4B}">
      <dgm:prSet/>
      <dgm:spPr/>
      <dgm:t>
        <a:bodyPr/>
        <a:lstStyle/>
        <a:p>
          <a:endParaRPr lang="zh-CN" altLang="en-US"/>
        </a:p>
      </dgm:t>
    </dgm:pt>
    <dgm:pt modelId="{724DD4B0-BB1F-4302-AB97-04FA83707457}" type="sibTrans" cxnId="{689E462D-C251-4595-A4A3-DCC570FF9F4B}">
      <dgm:prSet/>
      <dgm:spPr/>
      <dgm:t>
        <a:bodyPr/>
        <a:lstStyle/>
        <a:p>
          <a:endParaRPr lang="zh-CN" altLang="en-US"/>
        </a:p>
      </dgm:t>
    </dgm:pt>
    <dgm:pt modelId="{C3607D75-4D96-4D7F-9310-A095DE6C2697}" type="pres">
      <dgm:prSet presAssocID="{F6A79160-39AA-4763-A0B7-D3693AE32082}" presName="Name0" presStyleCnt="0">
        <dgm:presLayoutVars>
          <dgm:dir/>
          <dgm:resizeHandles val="exact"/>
        </dgm:presLayoutVars>
      </dgm:prSet>
      <dgm:spPr/>
    </dgm:pt>
    <dgm:pt modelId="{FC3ABDF4-E69B-4EB5-BD01-B00BAA731D72}" type="pres">
      <dgm:prSet presAssocID="{F6A79160-39AA-4763-A0B7-D3693AE32082}" presName="fgShape" presStyleLbl="fgShp" presStyleIdx="0" presStyleCnt="1"/>
      <dgm:spPr/>
    </dgm:pt>
    <dgm:pt modelId="{78A93CEE-6947-4F23-8370-F8E7FB61C634}" type="pres">
      <dgm:prSet presAssocID="{F6A79160-39AA-4763-A0B7-D3693AE32082}" presName="linComp" presStyleCnt="0"/>
      <dgm:spPr/>
    </dgm:pt>
    <dgm:pt modelId="{0DAD397C-9C6E-4F59-880D-0C32BE7E6928}" type="pres">
      <dgm:prSet presAssocID="{4110FA34-02AE-4BCE-920B-82D97477FC94}" presName="compNode" presStyleCnt="0"/>
      <dgm:spPr/>
    </dgm:pt>
    <dgm:pt modelId="{5CB053DB-972E-416E-8622-ED189B2C5279}" type="pres">
      <dgm:prSet presAssocID="{4110FA34-02AE-4BCE-920B-82D97477FC94}" presName="bkgdShape" presStyleLbl="node1" presStyleIdx="0" presStyleCnt="2"/>
      <dgm:spPr/>
    </dgm:pt>
    <dgm:pt modelId="{B01EE515-ACE1-4254-A90D-7185F08CD1A7}" type="pres">
      <dgm:prSet presAssocID="{4110FA34-02AE-4BCE-920B-82D97477FC94}" presName="nodeTx" presStyleLbl="node1" presStyleIdx="0" presStyleCnt="2">
        <dgm:presLayoutVars>
          <dgm:bulletEnabled val="1"/>
        </dgm:presLayoutVars>
      </dgm:prSet>
      <dgm:spPr/>
    </dgm:pt>
    <dgm:pt modelId="{E79C32D9-EC3A-46EF-AB88-CA37D5745DA8}" type="pres">
      <dgm:prSet presAssocID="{4110FA34-02AE-4BCE-920B-82D97477FC94}" presName="invisiNode" presStyleLbl="node1" presStyleIdx="0" presStyleCnt="2"/>
      <dgm:spPr/>
    </dgm:pt>
    <dgm:pt modelId="{EFE32FC4-45D7-4656-BC2A-A73E57C1E02B}" type="pres">
      <dgm:prSet presAssocID="{4110FA34-02AE-4BCE-920B-82D97477FC94}" presName="imagNode" presStyleLbl="fgImgPlace1" presStyleIdx="0" presStyleCnt="2"/>
      <dgm:spPr/>
    </dgm:pt>
    <dgm:pt modelId="{62926459-2814-42A6-86EE-08DC888B5A75}" type="pres">
      <dgm:prSet presAssocID="{C933040C-7E82-4662-B598-A3E3656A14C8}" presName="sibTrans" presStyleLbl="sibTrans2D1" presStyleIdx="0" presStyleCnt="0"/>
      <dgm:spPr/>
    </dgm:pt>
    <dgm:pt modelId="{D7B4D226-D035-4B39-B3BA-BD49E73E6C57}" type="pres">
      <dgm:prSet presAssocID="{A8EF4BAA-1613-4A4E-A93E-C1F5B86924AB}" presName="compNode" presStyleCnt="0"/>
      <dgm:spPr/>
    </dgm:pt>
    <dgm:pt modelId="{8D0CAB88-1166-4F84-A5AA-1C1851209282}" type="pres">
      <dgm:prSet presAssocID="{A8EF4BAA-1613-4A4E-A93E-C1F5B86924AB}" presName="bkgdShape" presStyleLbl="node1" presStyleIdx="1" presStyleCnt="2"/>
      <dgm:spPr/>
    </dgm:pt>
    <dgm:pt modelId="{58A15184-6F45-4B4D-AAC6-747154FF6026}" type="pres">
      <dgm:prSet presAssocID="{A8EF4BAA-1613-4A4E-A93E-C1F5B86924AB}" presName="nodeTx" presStyleLbl="node1" presStyleIdx="1" presStyleCnt="2">
        <dgm:presLayoutVars>
          <dgm:bulletEnabled val="1"/>
        </dgm:presLayoutVars>
      </dgm:prSet>
      <dgm:spPr/>
    </dgm:pt>
    <dgm:pt modelId="{F92D91B9-EA7D-4524-B068-1664FBD9F1BD}" type="pres">
      <dgm:prSet presAssocID="{A8EF4BAA-1613-4A4E-A93E-C1F5B86924AB}" presName="invisiNode" presStyleLbl="node1" presStyleIdx="1" presStyleCnt="2"/>
      <dgm:spPr/>
    </dgm:pt>
    <dgm:pt modelId="{B2DB11E0-677E-4FEB-BA13-0767E354D830}" type="pres">
      <dgm:prSet presAssocID="{A8EF4BAA-1613-4A4E-A93E-C1F5B86924AB}" presName="imagNode" presStyleLbl="fgImgPlace1" presStyleIdx="1" presStyleCnt="2"/>
      <dgm:spPr/>
    </dgm:pt>
  </dgm:ptLst>
  <dgm:cxnLst>
    <dgm:cxn modelId="{941E8C05-01FD-443E-9706-8D4D954418D0}" type="presOf" srcId="{F6A79160-39AA-4763-A0B7-D3693AE32082}" destId="{C3607D75-4D96-4D7F-9310-A095DE6C2697}" srcOrd="0" destOrd="0" presId="urn:microsoft.com/office/officeart/2005/8/layout/hList7"/>
    <dgm:cxn modelId="{689E462D-C251-4595-A4A3-DCC570FF9F4B}" srcId="{F6A79160-39AA-4763-A0B7-D3693AE32082}" destId="{A8EF4BAA-1613-4A4E-A93E-C1F5B86924AB}" srcOrd="1" destOrd="0" parTransId="{47A1D76E-74DA-471E-B5E6-39BEB2422DEE}" sibTransId="{724DD4B0-BB1F-4302-AB97-04FA83707457}"/>
    <dgm:cxn modelId="{38F65366-8A9C-4B44-97EB-89282C967760}" type="presOf" srcId="{4110FA34-02AE-4BCE-920B-82D97477FC94}" destId="{5CB053DB-972E-416E-8622-ED189B2C5279}" srcOrd="0" destOrd="0" presId="urn:microsoft.com/office/officeart/2005/8/layout/hList7"/>
    <dgm:cxn modelId="{3DE52169-09D5-4827-9914-C0B3E3AF2826}" type="presOf" srcId="{4110FA34-02AE-4BCE-920B-82D97477FC94}" destId="{B01EE515-ACE1-4254-A90D-7185F08CD1A7}" srcOrd="1" destOrd="0" presId="urn:microsoft.com/office/officeart/2005/8/layout/hList7"/>
    <dgm:cxn modelId="{7DF7BE6E-4386-41A4-8AA8-DB908E6E8BFA}" srcId="{F6A79160-39AA-4763-A0B7-D3693AE32082}" destId="{4110FA34-02AE-4BCE-920B-82D97477FC94}" srcOrd="0" destOrd="0" parTransId="{495D5199-F4DD-4871-96E5-074A227DB7F8}" sibTransId="{C933040C-7E82-4662-B598-A3E3656A14C8}"/>
    <dgm:cxn modelId="{29B69BAE-B31E-4D8F-A749-2D9D049ADB38}" type="presOf" srcId="{A8EF4BAA-1613-4A4E-A93E-C1F5B86924AB}" destId="{58A15184-6F45-4B4D-AAC6-747154FF6026}" srcOrd="1" destOrd="0" presId="urn:microsoft.com/office/officeart/2005/8/layout/hList7"/>
    <dgm:cxn modelId="{2125B9B0-522C-4F62-83F0-2653FDADF237}" type="presOf" srcId="{A8EF4BAA-1613-4A4E-A93E-C1F5B86924AB}" destId="{8D0CAB88-1166-4F84-A5AA-1C1851209282}" srcOrd="0" destOrd="0" presId="urn:microsoft.com/office/officeart/2005/8/layout/hList7"/>
    <dgm:cxn modelId="{CD8ADAF7-5B63-482B-92BB-D1B3CB7906B0}" type="presOf" srcId="{C933040C-7E82-4662-B598-A3E3656A14C8}" destId="{62926459-2814-42A6-86EE-08DC888B5A75}" srcOrd="0" destOrd="0" presId="urn:microsoft.com/office/officeart/2005/8/layout/hList7"/>
    <dgm:cxn modelId="{88260E34-7D26-4C37-9E9D-4C34EF21BE5E}" type="presParOf" srcId="{C3607D75-4D96-4D7F-9310-A095DE6C2697}" destId="{FC3ABDF4-E69B-4EB5-BD01-B00BAA731D72}" srcOrd="0" destOrd="0" presId="urn:microsoft.com/office/officeart/2005/8/layout/hList7"/>
    <dgm:cxn modelId="{C4BF8DA9-4178-4574-9797-2BCA9A9ECE2E}" type="presParOf" srcId="{C3607D75-4D96-4D7F-9310-A095DE6C2697}" destId="{78A93CEE-6947-4F23-8370-F8E7FB61C634}" srcOrd="1" destOrd="0" presId="urn:microsoft.com/office/officeart/2005/8/layout/hList7"/>
    <dgm:cxn modelId="{E3F027E9-80DA-49EB-A093-3B7C225BCF01}" type="presParOf" srcId="{78A93CEE-6947-4F23-8370-F8E7FB61C634}" destId="{0DAD397C-9C6E-4F59-880D-0C32BE7E6928}" srcOrd="0" destOrd="0" presId="urn:microsoft.com/office/officeart/2005/8/layout/hList7"/>
    <dgm:cxn modelId="{B8C9372F-D70C-4EDE-BF68-20E53412621F}" type="presParOf" srcId="{0DAD397C-9C6E-4F59-880D-0C32BE7E6928}" destId="{5CB053DB-972E-416E-8622-ED189B2C5279}" srcOrd="0" destOrd="0" presId="urn:microsoft.com/office/officeart/2005/8/layout/hList7"/>
    <dgm:cxn modelId="{B722629B-97AA-4DEC-888C-52766EABE622}" type="presParOf" srcId="{0DAD397C-9C6E-4F59-880D-0C32BE7E6928}" destId="{B01EE515-ACE1-4254-A90D-7185F08CD1A7}" srcOrd="1" destOrd="0" presId="urn:microsoft.com/office/officeart/2005/8/layout/hList7"/>
    <dgm:cxn modelId="{45CF9E06-D7C3-413F-9C93-BACF1AFF3922}" type="presParOf" srcId="{0DAD397C-9C6E-4F59-880D-0C32BE7E6928}" destId="{E79C32D9-EC3A-46EF-AB88-CA37D5745DA8}" srcOrd="2" destOrd="0" presId="urn:microsoft.com/office/officeart/2005/8/layout/hList7"/>
    <dgm:cxn modelId="{254D8511-0B7C-4A3A-8F2C-E548C0D95ABA}" type="presParOf" srcId="{0DAD397C-9C6E-4F59-880D-0C32BE7E6928}" destId="{EFE32FC4-45D7-4656-BC2A-A73E57C1E02B}" srcOrd="3" destOrd="0" presId="urn:microsoft.com/office/officeart/2005/8/layout/hList7"/>
    <dgm:cxn modelId="{29AE4870-6264-498C-9D7B-8ABFC1680614}" type="presParOf" srcId="{78A93CEE-6947-4F23-8370-F8E7FB61C634}" destId="{62926459-2814-42A6-86EE-08DC888B5A75}" srcOrd="1" destOrd="0" presId="urn:microsoft.com/office/officeart/2005/8/layout/hList7"/>
    <dgm:cxn modelId="{14DDA6A3-705C-41A7-9A50-4CBFBDA61704}" type="presParOf" srcId="{78A93CEE-6947-4F23-8370-F8E7FB61C634}" destId="{D7B4D226-D035-4B39-B3BA-BD49E73E6C57}" srcOrd="2" destOrd="0" presId="urn:microsoft.com/office/officeart/2005/8/layout/hList7"/>
    <dgm:cxn modelId="{2CEF5412-379F-4038-8D18-044C22C9C066}" type="presParOf" srcId="{D7B4D226-D035-4B39-B3BA-BD49E73E6C57}" destId="{8D0CAB88-1166-4F84-A5AA-1C1851209282}" srcOrd="0" destOrd="0" presId="urn:microsoft.com/office/officeart/2005/8/layout/hList7"/>
    <dgm:cxn modelId="{680ABDE7-279B-4D9D-A204-12C16888EC16}" type="presParOf" srcId="{D7B4D226-D035-4B39-B3BA-BD49E73E6C57}" destId="{58A15184-6F45-4B4D-AAC6-747154FF6026}" srcOrd="1" destOrd="0" presId="urn:microsoft.com/office/officeart/2005/8/layout/hList7"/>
    <dgm:cxn modelId="{1C3B87F5-2299-4C35-944E-1BD42CAA2BD6}" type="presParOf" srcId="{D7B4D226-D035-4B39-B3BA-BD49E73E6C57}" destId="{F92D91B9-EA7D-4524-B068-1664FBD9F1BD}" srcOrd="2" destOrd="0" presId="urn:microsoft.com/office/officeart/2005/8/layout/hList7"/>
    <dgm:cxn modelId="{221E6FBF-F1C0-4492-8559-32A36B80ABA0}" type="presParOf" srcId="{D7B4D226-D035-4B39-B3BA-BD49E73E6C57}" destId="{B2DB11E0-677E-4FEB-BA13-0767E354D83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983853-B0B6-4B20-967C-A181CC788B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B0CA8B-BC84-4404-B2A9-CC83091A2B08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600" b="1" dirty="0"/>
            <a:t>Top-ranked accuracy</a:t>
          </a:r>
          <a:endParaRPr lang="zh-CN" altLang="en-US" sz="1600" dirty="0"/>
        </a:p>
      </dgm:t>
    </dgm:pt>
    <dgm:pt modelId="{7AEF54BD-2813-4AF5-B50B-AE757FE28E48}" type="par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3879CCC2-6898-478F-B0CB-6AD8BA1CB640}" type="sibTrans" cxnId="{17D321A0-9201-4F1D-87AE-A169DECD48CC}">
      <dgm:prSet/>
      <dgm:spPr/>
      <dgm:t>
        <a:bodyPr/>
        <a:lstStyle/>
        <a:p>
          <a:endParaRPr lang="zh-CN" altLang="en-US"/>
        </a:p>
      </dgm:t>
    </dgm:pt>
    <dgm:pt modelId="{86BA4E1A-4239-4280-9B7D-C053F8483A79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600" b="1" dirty="0"/>
            <a:t>Mean Average Precision (MAP)</a:t>
          </a:r>
          <a:endParaRPr lang="zh-CN" altLang="en-US" sz="1600" dirty="0"/>
        </a:p>
      </dgm:t>
    </dgm:pt>
    <dgm:pt modelId="{37B2AC6B-B46A-4A08-8E28-A445B36C0640}" type="par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FE1D5D2E-19A8-4FE3-9E30-4B353375508F}" type="sibTrans" cxnId="{74E8289A-CB31-4900-BDBD-8A2264BE4DE5}">
      <dgm:prSet/>
      <dgm:spPr/>
      <dgm:t>
        <a:bodyPr/>
        <a:lstStyle/>
        <a:p>
          <a:endParaRPr lang="zh-CN" altLang="en-US"/>
        </a:p>
      </dgm:t>
    </dgm:pt>
    <dgm:pt modelId="{E1A97294-D4E9-4808-8D36-214932FF0424}">
      <dgm:prSet phldrT="[文本]" custT="1"/>
      <dgm:spPr>
        <a:solidFill>
          <a:srgbClr val="3C5CE8"/>
        </a:solidFill>
      </dgm:spPr>
      <dgm:t>
        <a:bodyPr/>
        <a:lstStyle/>
        <a:p>
          <a:r>
            <a:rPr lang="en-US" sz="1600" b="1" kern="1200" dirty="0"/>
            <a:t>Mean inverse Rank (MRR)</a:t>
          </a:r>
          <a:endParaRPr lang="zh-CN" altLang="en-US" sz="12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gm:t>
    </dgm:pt>
    <dgm:pt modelId="{3C541042-6FA9-42FE-8F0A-D4C7BAA2D29E}" type="par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1F7B2E6A-C02B-4BB6-9399-DCFFF8D70AFA}" type="sibTrans" cxnId="{009D4B71-E782-41A2-837E-AF0BFB54342B}">
      <dgm:prSet/>
      <dgm:spPr/>
      <dgm:t>
        <a:bodyPr/>
        <a:lstStyle/>
        <a:p>
          <a:endParaRPr lang="zh-CN" altLang="en-US"/>
        </a:p>
      </dgm:t>
    </dgm:pt>
    <dgm:pt modelId="{6F8F1071-E114-4957-B49F-8FDA2C5D0B77}" type="pres">
      <dgm:prSet presAssocID="{1F983853-B0B6-4B20-967C-A181CC788B17}" presName="Name0" presStyleCnt="0">
        <dgm:presLayoutVars>
          <dgm:chMax val="7"/>
          <dgm:chPref val="7"/>
          <dgm:dir/>
        </dgm:presLayoutVars>
      </dgm:prSet>
      <dgm:spPr/>
    </dgm:pt>
    <dgm:pt modelId="{45498FF6-DA6A-4FD6-A3EC-C4EE0347C908}" type="pres">
      <dgm:prSet presAssocID="{1F983853-B0B6-4B20-967C-A181CC788B17}" presName="Name1" presStyleCnt="0"/>
      <dgm:spPr/>
    </dgm:pt>
    <dgm:pt modelId="{3D91D2E2-6E3F-4058-8D47-6624F1499F95}" type="pres">
      <dgm:prSet presAssocID="{1F983853-B0B6-4B20-967C-A181CC788B17}" presName="cycle" presStyleCnt="0"/>
      <dgm:spPr/>
    </dgm:pt>
    <dgm:pt modelId="{CAB1C1F9-9514-41A3-8E13-774A2A76F100}" type="pres">
      <dgm:prSet presAssocID="{1F983853-B0B6-4B20-967C-A181CC788B17}" presName="srcNode" presStyleLbl="node1" presStyleIdx="0" presStyleCnt="3"/>
      <dgm:spPr/>
    </dgm:pt>
    <dgm:pt modelId="{DB693A93-73C0-4E32-87F7-002966277778}" type="pres">
      <dgm:prSet presAssocID="{1F983853-B0B6-4B20-967C-A181CC788B17}" presName="conn" presStyleLbl="parChTrans1D2" presStyleIdx="0" presStyleCnt="1"/>
      <dgm:spPr/>
    </dgm:pt>
    <dgm:pt modelId="{3FF220BC-33D6-47EF-967E-09402F48072E}" type="pres">
      <dgm:prSet presAssocID="{1F983853-B0B6-4B20-967C-A181CC788B17}" presName="extraNode" presStyleLbl="node1" presStyleIdx="0" presStyleCnt="3"/>
      <dgm:spPr/>
    </dgm:pt>
    <dgm:pt modelId="{86E7B0CC-F50C-47D9-BA46-D755A5B0A320}" type="pres">
      <dgm:prSet presAssocID="{1F983853-B0B6-4B20-967C-A181CC788B17}" presName="dstNode" presStyleLbl="node1" presStyleIdx="0" presStyleCnt="3"/>
      <dgm:spPr/>
    </dgm:pt>
    <dgm:pt modelId="{B8529CDA-8E3F-4C8D-9D3C-840A94F2B31E}" type="pres">
      <dgm:prSet presAssocID="{8CB0CA8B-BC84-4404-B2A9-CC83091A2B08}" presName="text_1" presStyleLbl="node1" presStyleIdx="0" presStyleCnt="3">
        <dgm:presLayoutVars>
          <dgm:bulletEnabled val="1"/>
        </dgm:presLayoutVars>
      </dgm:prSet>
      <dgm:spPr/>
    </dgm:pt>
    <dgm:pt modelId="{1676F04E-A511-4F3C-88B1-BAE3C51632B2}" type="pres">
      <dgm:prSet presAssocID="{8CB0CA8B-BC84-4404-B2A9-CC83091A2B08}" presName="accent_1" presStyleCnt="0"/>
      <dgm:spPr/>
    </dgm:pt>
    <dgm:pt modelId="{8C5C1ED3-CD80-4B77-B477-A5E331DD1DCB}" type="pres">
      <dgm:prSet presAssocID="{8CB0CA8B-BC84-4404-B2A9-CC83091A2B08}" presName="accentRepeatNode" presStyleLbl="solidFgAcc1" presStyleIdx="0" presStyleCnt="3"/>
      <dgm:spPr/>
    </dgm:pt>
    <dgm:pt modelId="{52B80DF8-50CF-4C6E-B34A-79D0D992EB21}" type="pres">
      <dgm:prSet presAssocID="{86BA4E1A-4239-4280-9B7D-C053F8483A79}" presName="text_2" presStyleLbl="node1" presStyleIdx="1" presStyleCnt="3">
        <dgm:presLayoutVars>
          <dgm:bulletEnabled val="1"/>
        </dgm:presLayoutVars>
      </dgm:prSet>
      <dgm:spPr/>
    </dgm:pt>
    <dgm:pt modelId="{C353ECCA-C5A6-4046-95E2-B5401C858F0C}" type="pres">
      <dgm:prSet presAssocID="{86BA4E1A-4239-4280-9B7D-C053F8483A79}" presName="accent_2" presStyleCnt="0"/>
      <dgm:spPr/>
    </dgm:pt>
    <dgm:pt modelId="{0AF08AC5-F649-4AB5-99AD-91F111E134E7}" type="pres">
      <dgm:prSet presAssocID="{86BA4E1A-4239-4280-9B7D-C053F8483A79}" presName="accentRepeatNode" presStyleLbl="solidFgAcc1" presStyleIdx="1" presStyleCnt="3"/>
      <dgm:spPr/>
    </dgm:pt>
    <dgm:pt modelId="{EF69AAEE-946D-480C-A989-7F060116C209}" type="pres">
      <dgm:prSet presAssocID="{E1A97294-D4E9-4808-8D36-214932FF0424}" presName="text_3" presStyleLbl="node1" presStyleIdx="2" presStyleCnt="3">
        <dgm:presLayoutVars>
          <dgm:bulletEnabled val="1"/>
        </dgm:presLayoutVars>
      </dgm:prSet>
      <dgm:spPr/>
    </dgm:pt>
    <dgm:pt modelId="{77205226-285B-4720-BAA4-E59BA40056F7}" type="pres">
      <dgm:prSet presAssocID="{E1A97294-D4E9-4808-8D36-214932FF0424}" presName="accent_3" presStyleCnt="0"/>
      <dgm:spPr/>
    </dgm:pt>
    <dgm:pt modelId="{6369B779-8252-4CDB-976C-5AB7043A3CDB}" type="pres">
      <dgm:prSet presAssocID="{E1A97294-D4E9-4808-8D36-214932FF0424}" presName="accentRepeatNode" presStyleLbl="solidFgAcc1" presStyleIdx="2" presStyleCnt="3"/>
      <dgm:spPr/>
    </dgm:pt>
  </dgm:ptLst>
  <dgm:cxnLst>
    <dgm:cxn modelId="{CE6C4462-24AA-4C95-B25C-3CA8C3AD86BF}" type="presOf" srcId="{86BA4E1A-4239-4280-9B7D-C053F8483A79}" destId="{52B80DF8-50CF-4C6E-B34A-79D0D992EB21}" srcOrd="0" destOrd="0" presId="urn:microsoft.com/office/officeart/2008/layout/VerticalCurvedList"/>
    <dgm:cxn modelId="{32960543-09AF-458E-9C6A-0B285349E578}" type="presOf" srcId="{8CB0CA8B-BC84-4404-B2A9-CC83091A2B08}" destId="{B8529CDA-8E3F-4C8D-9D3C-840A94F2B31E}" srcOrd="0" destOrd="0" presId="urn:microsoft.com/office/officeart/2008/layout/VerticalCurvedList"/>
    <dgm:cxn modelId="{009D4B71-E782-41A2-837E-AF0BFB54342B}" srcId="{1F983853-B0B6-4B20-967C-A181CC788B17}" destId="{E1A97294-D4E9-4808-8D36-214932FF0424}" srcOrd="2" destOrd="0" parTransId="{3C541042-6FA9-42FE-8F0A-D4C7BAA2D29E}" sibTransId="{1F7B2E6A-C02B-4BB6-9399-DCFFF8D70AFA}"/>
    <dgm:cxn modelId="{A6DEF956-B992-441A-8CBC-C7D3844EC0A1}" type="presOf" srcId="{1F983853-B0B6-4B20-967C-A181CC788B17}" destId="{6F8F1071-E114-4957-B49F-8FDA2C5D0B77}" srcOrd="0" destOrd="0" presId="urn:microsoft.com/office/officeart/2008/layout/VerticalCurvedList"/>
    <dgm:cxn modelId="{74E8289A-CB31-4900-BDBD-8A2264BE4DE5}" srcId="{1F983853-B0B6-4B20-967C-A181CC788B17}" destId="{86BA4E1A-4239-4280-9B7D-C053F8483A79}" srcOrd="1" destOrd="0" parTransId="{37B2AC6B-B46A-4A08-8E28-A445B36C0640}" sibTransId="{FE1D5D2E-19A8-4FE3-9E30-4B353375508F}"/>
    <dgm:cxn modelId="{17D321A0-9201-4F1D-87AE-A169DECD48CC}" srcId="{1F983853-B0B6-4B20-967C-A181CC788B17}" destId="{8CB0CA8B-BC84-4404-B2A9-CC83091A2B08}" srcOrd="0" destOrd="0" parTransId="{7AEF54BD-2813-4AF5-B50B-AE757FE28E48}" sibTransId="{3879CCC2-6898-478F-B0CB-6AD8BA1CB640}"/>
    <dgm:cxn modelId="{88B4A0B0-1F91-4529-9EA2-23476BF418F3}" type="presOf" srcId="{3879CCC2-6898-478F-B0CB-6AD8BA1CB640}" destId="{DB693A93-73C0-4E32-87F7-002966277778}" srcOrd="0" destOrd="0" presId="urn:microsoft.com/office/officeart/2008/layout/VerticalCurvedList"/>
    <dgm:cxn modelId="{B1A88DEB-9C5F-47E4-A33C-847D01C542EA}" type="presOf" srcId="{E1A97294-D4E9-4808-8D36-214932FF0424}" destId="{EF69AAEE-946D-480C-A989-7F060116C209}" srcOrd="0" destOrd="0" presId="urn:microsoft.com/office/officeart/2008/layout/VerticalCurvedList"/>
    <dgm:cxn modelId="{63B7B8BE-C966-4854-99F1-013E815B92D2}" type="presParOf" srcId="{6F8F1071-E114-4957-B49F-8FDA2C5D0B77}" destId="{45498FF6-DA6A-4FD6-A3EC-C4EE0347C908}" srcOrd="0" destOrd="0" presId="urn:microsoft.com/office/officeart/2008/layout/VerticalCurvedList"/>
    <dgm:cxn modelId="{7CFE9A74-2794-4D50-80CE-B9EF36097C30}" type="presParOf" srcId="{45498FF6-DA6A-4FD6-A3EC-C4EE0347C908}" destId="{3D91D2E2-6E3F-4058-8D47-6624F1499F95}" srcOrd="0" destOrd="0" presId="urn:microsoft.com/office/officeart/2008/layout/VerticalCurvedList"/>
    <dgm:cxn modelId="{060283A6-130A-4713-8B8B-E14A9097B933}" type="presParOf" srcId="{3D91D2E2-6E3F-4058-8D47-6624F1499F95}" destId="{CAB1C1F9-9514-41A3-8E13-774A2A76F100}" srcOrd="0" destOrd="0" presId="urn:microsoft.com/office/officeart/2008/layout/VerticalCurvedList"/>
    <dgm:cxn modelId="{C6573B0F-A84F-4263-B85A-525287C7E0F2}" type="presParOf" srcId="{3D91D2E2-6E3F-4058-8D47-6624F1499F95}" destId="{DB693A93-73C0-4E32-87F7-002966277778}" srcOrd="1" destOrd="0" presId="urn:microsoft.com/office/officeart/2008/layout/VerticalCurvedList"/>
    <dgm:cxn modelId="{DF28C4C1-9DDB-42E3-8DF5-B06A5F94345D}" type="presParOf" srcId="{3D91D2E2-6E3F-4058-8D47-6624F1499F95}" destId="{3FF220BC-33D6-47EF-967E-09402F48072E}" srcOrd="2" destOrd="0" presId="urn:microsoft.com/office/officeart/2008/layout/VerticalCurvedList"/>
    <dgm:cxn modelId="{2A9DBBD3-9ED3-47E5-AD2D-401B0FB9DDD9}" type="presParOf" srcId="{3D91D2E2-6E3F-4058-8D47-6624F1499F95}" destId="{86E7B0CC-F50C-47D9-BA46-D755A5B0A320}" srcOrd="3" destOrd="0" presId="urn:microsoft.com/office/officeart/2008/layout/VerticalCurvedList"/>
    <dgm:cxn modelId="{70D1E242-D74C-4E39-A54A-73F7090F8690}" type="presParOf" srcId="{45498FF6-DA6A-4FD6-A3EC-C4EE0347C908}" destId="{B8529CDA-8E3F-4C8D-9D3C-840A94F2B31E}" srcOrd="1" destOrd="0" presId="urn:microsoft.com/office/officeart/2008/layout/VerticalCurvedList"/>
    <dgm:cxn modelId="{6F522C6B-7815-410F-99DA-310F02E1D475}" type="presParOf" srcId="{45498FF6-DA6A-4FD6-A3EC-C4EE0347C908}" destId="{1676F04E-A511-4F3C-88B1-BAE3C51632B2}" srcOrd="2" destOrd="0" presId="urn:microsoft.com/office/officeart/2008/layout/VerticalCurvedList"/>
    <dgm:cxn modelId="{FFA0D98B-B011-43F0-9FD1-A998A9BA67F7}" type="presParOf" srcId="{1676F04E-A511-4F3C-88B1-BAE3C51632B2}" destId="{8C5C1ED3-CD80-4B77-B477-A5E331DD1DCB}" srcOrd="0" destOrd="0" presId="urn:microsoft.com/office/officeart/2008/layout/VerticalCurvedList"/>
    <dgm:cxn modelId="{7D6A03FE-7DD7-4151-A964-C1256477CD7B}" type="presParOf" srcId="{45498FF6-DA6A-4FD6-A3EC-C4EE0347C908}" destId="{52B80DF8-50CF-4C6E-B34A-79D0D992EB21}" srcOrd="3" destOrd="0" presId="urn:microsoft.com/office/officeart/2008/layout/VerticalCurvedList"/>
    <dgm:cxn modelId="{910642C6-0286-4AB0-ADD5-1F4D670E618C}" type="presParOf" srcId="{45498FF6-DA6A-4FD6-A3EC-C4EE0347C908}" destId="{C353ECCA-C5A6-4046-95E2-B5401C858F0C}" srcOrd="4" destOrd="0" presId="urn:microsoft.com/office/officeart/2008/layout/VerticalCurvedList"/>
    <dgm:cxn modelId="{EA17522B-FDCF-4112-B21E-8C86C0CBAB90}" type="presParOf" srcId="{C353ECCA-C5A6-4046-95E2-B5401C858F0C}" destId="{0AF08AC5-F649-4AB5-99AD-91F111E134E7}" srcOrd="0" destOrd="0" presId="urn:microsoft.com/office/officeart/2008/layout/VerticalCurvedList"/>
    <dgm:cxn modelId="{89A95858-8118-4857-B0BB-342C8F40F7BD}" type="presParOf" srcId="{45498FF6-DA6A-4FD6-A3EC-C4EE0347C908}" destId="{EF69AAEE-946D-480C-A989-7F060116C209}" srcOrd="5" destOrd="0" presId="urn:microsoft.com/office/officeart/2008/layout/VerticalCurvedList"/>
    <dgm:cxn modelId="{391C7330-0D0C-4522-BB40-FBF76E0CE39E}" type="presParOf" srcId="{45498FF6-DA6A-4FD6-A3EC-C4EE0347C908}" destId="{77205226-285B-4720-BAA4-E59BA40056F7}" srcOrd="6" destOrd="0" presId="urn:microsoft.com/office/officeart/2008/layout/VerticalCurvedList"/>
    <dgm:cxn modelId="{28F2FCC9-26E1-4137-8DCE-038FC943379C}" type="presParOf" srcId="{77205226-285B-4720-BAA4-E59BA40056F7}" destId="{6369B779-8252-4CDB-976C-5AB7043A3C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52CB2A-673A-41ED-BC05-497F627975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FA3386F-080E-4807-A312-FD97BEA9CF6F}">
      <dgm:prSet phldrT="[文本]" custT="1"/>
      <dgm:spPr/>
      <dgm:t>
        <a:bodyPr/>
        <a:lstStyle/>
        <a:p>
          <a:pPr algn="ctr"/>
          <a:r>
            <a:rPr lang="en-US" altLang="zh-CN" sz="1600" b="1" kern="1200" dirty="0">
              <a:latin typeface="微软雅黑"/>
              <a:ea typeface="微软雅黑"/>
              <a:cs typeface="+mn-cs"/>
              <a:sym typeface="+mn-lt"/>
            </a:rPr>
            <a:t>Sorted</a:t>
          </a:r>
          <a:r>
            <a:rPr lang="en-US" altLang="zh-CN" sz="1400" kern="1200" dirty="0">
              <a:latin typeface="微软雅黑"/>
              <a:ea typeface="微软雅黑"/>
              <a:cs typeface="+mn-cs"/>
              <a:sym typeface="+mn-lt"/>
            </a:rPr>
            <a:t> the bug reports chronologically by their report </a:t>
          </a:r>
          <a:r>
            <a:rPr lang="en-US" altLang="zh-CN" sz="1400" b="1" kern="1200" dirty="0">
              <a:latin typeface="微软雅黑"/>
              <a:ea typeface="微软雅黑"/>
              <a:cs typeface="+mn-cs"/>
              <a:sym typeface="+mn-lt"/>
            </a:rPr>
            <a:t>timestamps</a:t>
          </a:r>
          <a:r>
            <a:rPr lang="en-US" altLang="zh-CN" sz="1400" b="0" kern="1200" dirty="0">
              <a:latin typeface="微软雅黑"/>
              <a:ea typeface="微软雅黑"/>
              <a:cs typeface="+mn-cs"/>
              <a:sym typeface="+mn-lt"/>
            </a:rPr>
            <a:t>.</a:t>
          </a:r>
          <a:endParaRPr lang="zh-CN" altLang="en-US" sz="1400" b="1" kern="1200" dirty="0">
            <a:latin typeface="微软雅黑"/>
            <a:ea typeface="微软雅黑"/>
            <a:cs typeface="+mn-cs"/>
          </a:endParaRPr>
        </a:p>
      </dgm:t>
    </dgm:pt>
    <dgm:pt modelId="{4BC61D84-FFA0-4F10-8EED-99AEC7DCBAED}" type="parTrans" cxnId="{A0D1584F-0284-464E-903A-22F87EC38CC4}">
      <dgm:prSet/>
      <dgm:spPr/>
      <dgm:t>
        <a:bodyPr/>
        <a:lstStyle/>
        <a:p>
          <a:endParaRPr lang="zh-CN" altLang="en-US"/>
        </a:p>
      </dgm:t>
    </dgm:pt>
    <dgm:pt modelId="{0B48159E-0E9F-448A-9299-C2E02E82FB93}" type="sibTrans" cxnId="{A0D1584F-0284-464E-903A-22F87EC38CC4}">
      <dgm:prSet/>
      <dgm:spPr/>
      <dgm:t>
        <a:bodyPr/>
        <a:lstStyle/>
        <a:p>
          <a:endParaRPr lang="zh-CN" altLang="en-US"/>
        </a:p>
      </dgm:t>
    </dgm:pt>
    <dgm:pt modelId="{FC1936C2-3AAF-4273-B5EF-DA207C926C97}">
      <dgm:prSet phldrT="[文本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latin typeface="微软雅黑"/>
              <a:ea typeface="微软雅黑"/>
              <a:cs typeface="+mn-cs"/>
              <a:sym typeface="+mn-lt"/>
            </a:rPr>
            <a:t>Divided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the bug reports into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10 folds 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with equal sizes (fold1 - oldest and fold10 - newest).</a:t>
          </a:r>
          <a:endParaRPr lang="zh-CN" altLang="en-US" sz="1400" b="0" kern="1200" dirty="0">
            <a:latin typeface="微软雅黑"/>
            <a:ea typeface="微软雅黑"/>
            <a:cs typeface="+mn-cs"/>
          </a:endParaRPr>
        </a:p>
      </dgm:t>
    </dgm:pt>
    <dgm:pt modelId="{68B74E62-7DFD-411C-8946-9771FC0ACF8C}" type="parTrans" cxnId="{D3CCA105-EF0A-43C8-B87B-9F1E0F87615B}">
      <dgm:prSet/>
      <dgm:spPr/>
      <dgm:t>
        <a:bodyPr/>
        <a:lstStyle/>
        <a:p>
          <a:endParaRPr lang="zh-CN" altLang="en-US"/>
        </a:p>
      </dgm:t>
    </dgm:pt>
    <dgm:pt modelId="{C9C92477-0ECD-4EA5-AAF4-9BFD867F7A6F}" type="sibTrans" cxnId="{D3CCA105-EF0A-43C8-B87B-9F1E0F87615B}">
      <dgm:prSet/>
      <dgm:spPr/>
      <dgm:t>
        <a:bodyPr/>
        <a:lstStyle/>
        <a:p>
          <a:endParaRPr lang="zh-CN" altLang="en-US"/>
        </a:p>
      </dgm:t>
    </dgm:pt>
    <dgm:pt modelId="{F3364232-7D1D-4251-A628-C80B25DA7068}">
      <dgm:prSet phldrT="[文本]" custT="1"/>
      <dgm:spPr/>
      <dgm:t>
        <a:bodyPr/>
        <a:lstStyle/>
        <a:p>
          <a:r>
            <a:rPr lang="en-US" altLang="zh-CN" sz="1600" b="1" kern="1200">
              <a:latin typeface="微软雅黑"/>
              <a:ea typeface="微软雅黑"/>
              <a:cs typeface="+mn-cs"/>
              <a:sym typeface="+mn-lt"/>
            </a:rPr>
            <a:t>Trained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a model on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foldi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and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tested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it on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foldi+1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. </a:t>
          </a:r>
          <a:endParaRPr lang="zh-CN" altLang="en-US" sz="1400" b="0" kern="1200" dirty="0">
            <a:latin typeface="微软雅黑"/>
            <a:ea typeface="微软雅黑"/>
            <a:cs typeface="+mn-cs"/>
          </a:endParaRPr>
        </a:p>
      </dgm:t>
    </dgm:pt>
    <dgm:pt modelId="{2C064F1F-840F-4438-A502-A389F1BA990C}" type="parTrans" cxnId="{FE8FF92A-A9A9-45E1-B4D0-F0BD216EBAD4}">
      <dgm:prSet/>
      <dgm:spPr/>
      <dgm:t>
        <a:bodyPr/>
        <a:lstStyle/>
        <a:p>
          <a:endParaRPr lang="zh-CN" altLang="en-US"/>
        </a:p>
      </dgm:t>
    </dgm:pt>
    <dgm:pt modelId="{55374FF3-BED5-480F-989F-2D61774EAA01}" type="sibTrans" cxnId="{FE8FF92A-A9A9-45E1-B4D0-F0BD216EBAD4}">
      <dgm:prSet/>
      <dgm:spPr/>
      <dgm:t>
        <a:bodyPr/>
        <a:lstStyle/>
        <a:p>
          <a:endParaRPr lang="zh-CN" altLang="en-US"/>
        </a:p>
      </dgm:t>
    </dgm:pt>
    <dgm:pt modelId="{C95B119B-AF2C-4D7F-A9D9-2C6D2E8CFD61}" type="pres">
      <dgm:prSet presAssocID="{7552CB2A-673A-41ED-BC05-497F62797516}" presName="CompostProcess" presStyleCnt="0">
        <dgm:presLayoutVars>
          <dgm:dir/>
          <dgm:resizeHandles val="exact"/>
        </dgm:presLayoutVars>
      </dgm:prSet>
      <dgm:spPr/>
    </dgm:pt>
    <dgm:pt modelId="{338DDA72-F6B5-495C-8495-11D6D7E6B030}" type="pres">
      <dgm:prSet presAssocID="{7552CB2A-673A-41ED-BC05-497F62797516}" presName="arrow" presStyleLbl="bgShp" presStyleIdx="0" presStyleCnt="1"/>
      <dgm:spPr/>
    </dgm:pt>
    <dgm:pt modelId="{DFD0079D-ECFE-4E70-94FB-E6C32ACCAB40}" type="pres">
      <dgm:prSet presAssocID="{7552CB2A-673A-41ED-BC05-497F62797516}" presName="linearProcess" presStyleCnt="0"/>
      <dgm:spPr/>
    </dgm:pt>
    <dgm:pt modelId="{435DF1BE-85C2-4A6C-8E7C-4B6484EC80F4}" type="pres">
      <dgm:prSet presAssocID="{2FA3386F-080E-4807-A312-FD97BEA9CF6F}" presName="textNode" presStyleLbl="node1" presStyleIdx="0" presStyleCnt="3">
        <dgm:presLayoutVars>
          <dgm:bulletEnabled val="1"/>
        </dgm:presLayoutVars>
      </dgm:prSet>
      <dgm:spPr/>
    </dgm:pt>
    <dgm:pt modelId="{B3F1F9F2-9FA2-4401-8FE3-EBAEA45E245A}" type="pres">
      <dgm:prSet presAssocID="{0B48159E-0E9F-448A-9299-C2E02E82FB93}" presName="sibTrans" presStyleCnt="0"/>
      <dgm:spPr/>
    </dgm:pt>
    <dgm:pt modelId="{FF05B696-F469-4F60-B9E6-3A31524F97C9}" type="pres">
      <dgm:prSet presAssocID="{FC1936C2-3AAF-4273-B5EF-DA207C926C97}" presName="textNode" presStyleLbl="node1" presStyleIdx="1" presStyleCnt="3">
        <dgm:presLayoutVars>
          <dgm:bulletEnabled val="1"/>
        </dgm:presLayoutVars>
      </dgm:prSet>
      <dgm:spPr/>
    </dgm:pt>
    <dgm:pt modelId="{4768913D-B746-4185-9C9F-3E3D226B213D}" type="pres">
      <dgm:prSet presAssocID="{C9C92477-0ECD-4EA5-AAF4-9BFD867F7A6F}" presName="sibTrans" presStyleCnt="0"/>
      <dgm:spPr/>
    </dgm:pt>
    <dgm:pt modelId="{B4FDED5D-C6C0-4159-BBBA-BEDB63DF2D21}" type="pres">
      <dgm:prSet presAssocID="{F3364232-7D1D-4251-A628-C80B25DA70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3CCA105-EF0A-43C8-B87B-9F1E0F87615B}" srcId="{7552CB2A-673A-41ED-BC05-497F62797516}" destId="{FC1936C2-3AAF-4273-B5EF-DA207C926C97}" srcOrd="1" destOrd="0" parTransId="{68B74E62-7DFD-411C-8946-9771FC0ACF8C}" sibTransId="{C9C92477-0ECD-4EA5-AAF4-9BFD867F7A6F}"/>
    <dgm:cxn modelId="{D561BF22-6F12-409D-A439-C1ACE58F9E4C}" type="presOf" srcId="{F3364232-7D1D-4251-A628-C80B25DA7068}" destId="{B4FDED5D-C6C0-4159-BBBA-BEDB63DF2D21}" srcOrd="0" destOrd="0" presId="urn:microsoft.com/office/officeart/2005/8/layout/hProcess9"/>
    <dgm:cxn modelId="{FE8FF92A-A9A9-45E1-B4D0-F0BD216EBAD4}" srcId="{7552CB2A-673A-41ED-BC05-497F62797516}" destId="{F3364232-7D1D-4251-A628-C80B25DA7068}" srcOrd="2" destOrd="0" parTransId="{2C064F1F-840F-4438-A502-A389F1BA990C}" sibTransId="{55374FF3-BED5-480F-989F-2D61774EAA01}"/>
    <dgm:cxn modelId="{518EFC4C-A4BB-435B-923C-55097C6AD436}" type="presOf" srcId="{7552CB2A-673A-41ED-BC05-497F62797516}" destId="{C95B119B-AF2C-4D7F-A9D9-2C6D2E8CFD61}" srcOrd="0" destOrd="0" presId="urn:microsoft.com/office/officeart/2005/8/layout/hProcess9"/>
    <dgm:cxn modelId="{C4A2336F-2121-4E03-A963-C5875E8F1156}" type="presOf" srcId="{FC1936C2-3AAF-4273-B5EF-DA207C926C97}" destId="{FF05B696-F469-4F60-B9E6-3A31524F97C9}" srcOrd="0" destOrd="0" presId="urn:microsoft.com/office/officeart/2005/8/layout/hProcess9"/>
    <dgm:cxn modelId="{A0D1584F-0284-464E-903A-22F87EC38CC4}" srcId="{7552CB2A-673A-41ED-BC05-497F62797516}" destId="{2FA3386F-080E-4807-A312-FD97BEA9CF6F}" srcOrd="0" destOrd="0" parTransId="{4BC61D84-FFA0-4F10-8EED-99AEC7DCBAED}" sibTransId="{0B48159E-0E9F-448A-9299-C2E02E82FB93}"/>
    <dgm:cxn modelId="{85E914B2-FEFE-48E0-8B1E-C90DEF889C89}" type="presOf" srcId="{2FA3386F-080E-4807-A312-FD97BEA9CF6F}" destId="{435DF1BE-85C2-4A6C-8E7C-4B6484EC80F4}" srcOrd="0" destOrd="0" presId="urn:microsoft.com/office/officeart/2005/8/layout/hProcess9"/>
    <dgm:cxn modelId="{1345F097-D5BA-49BC-8D49-C51F311617A3}" type="presParOf" srcId="{C95B119B-AF2C-4D7F-A9D9-2C6D2E8CFD61}" destId="{338DDA72-F6B5-495C-8495-11D6D7E6B030}" srcOrd="0" destOrd="0" presId="urn:microsoft.com/office/officeart/2005/8/layout/hProcess9"/>
    <dgm:cxn modelId="{675122E1-BDAF-41C7-BEB8-D1BBE5462EA5}" type="presParOf" srcId="{C95B119B-AF2C-4D7F-A9D9-2C6D2E8CFD61}" destId="{DFD0079D-ECFE-4E70-94FB-E6C32ACCAB40}" srcOrd="1" destOrd="0" presId="urn:microsoft.com/office/officeart/2005/8/layout/hProcess9"/>
    <dgm:cxn modelId="{CD85FB32-1AE6-411D-8690-257AA1BEDA14}" type="presParOf" srcId="{DFD0079D-ECFE-4E70-94FB-E6C32ACCAB40}" destId="{435DF1BE-85C2-4A6C-8E7C-4B6484EC80F4}" srcOrd="0" destOrd="0" presId="urn:microsoft.com/office/officeart/2005/8/layout/hProcess9"/>
    <dgm:cxn modelId="{FC81320F-3131-478A-9606-7F3E475F4DDF}" type="presParOf" srcId="{DFD0079D-ECFE-4E70-94FB-E6C32ACCAB40}" destId="{B3F1F9F2-9FA2-4401-8FE3-EBAEA45E245A}" srcOrd="1" destOrd="0" presId="urn:microsoft.com/office/officeart/2005/8/layout/hProcess9"/>
    <dgm:cxn modelId="{2CED133A-E649-4AED-92BA-E6293DEC2CD9}" type="presParOf" srcId="{DFD0079D-ECFE-4E70-94FB-E6C32ACCAB40}" destId="{FF05B696-F469-4F60-B9E6-3A31524F97C9}" srcOrd="2" destOrd="0" presId="urn:microsoft.com/office/officeart/2005/8/layout/hProcess9"/>
    <dgm:cxn modelId="{2A11BC9A-7BEA-425A-858A-C6965A915079}" type="presParOf" srcId="{DFD0079D-ECFE-4E70-94FB-E6C32ACCAB40}" destId="{4768913D-B746-4185-9C9F-3E3D226B213D}" srcOrd="3" destOrd="0" presId="urn:microsoft.com/office/officeart/2005/8/layout/hProcess9"/>
    <dgm:cxn modelId="{35BA4F32-7663-4FED-984E-A85F822C46A2}" type="presParOf" srcId="{DFD0079D-ECFE-4E70-94FB-E6C32ACCAB40}" destId="{B4FDED5D-C6C0-4159-BBBA-BEDB63DF2D2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5FCBD8-E0E9-4F10-9A3A-1BF7570D6E3A}" type="doc">
      <dgm:prSet loTypeId="urn:microsoft.com/office/officeart/2005/8/layout/process4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86C29BDD-2D50-493D-8913-B6B9C65979E1}">
      <dgm:prSet custT="1"/>
      <dgm:spPr/>
      <dgm:t>
        <a:bodyPr/>
        <a:lstStyle/>
        <a:p>
          <a:r>
            <a:rPr lang="en-US" sz="1400" dirty="0"/>
            <a:t>1. Each of the textual tokens in all bug reports as the </a:t>
          </a:r>
          <a:r>
            <a:rPr lang="en-US" sz="1400" b="1" dirty="0"/>
            <a:t>input</a:t>
          </a:r>
          <a:r>
            <a:rPr lang="en-US" sz="1400" dirty="0"/>
            <a:t>. </a:t>
          </a:r>
          <a:endParaRPr lang="zh-CN" sz="1400" dirty="0"/>
        </a:p>
      </dgm:t>
    </dgm:pt>
    <dgm:pt modelId="{24B634FB-016A-4D16-9CFB-747D7E576852}" type="parTrans" cxnId="{EDF04130-D81B-488A-8DEE-628851BEEFF2}">
      <dgm:prSet/>
      <dgm:spPr/>
      <dgm:t>
        <a:bodyPr/>
        <a:lstStyle/>
        <a:p>
          <a:endParaRPr lang="zh-CN" altLang="en-US"/>
        </a:p>
      </dgm:t>
    </dgm:pt>
    <dgm:pt modelId="{600C9064-CDE0-46AF-8836-99821E162C09}" type="sibTrans" cxnId="{EDF04130-D81B-488A-8DEE-628851BEEFF2}">
      <dgm:prSet/>
      <dgm:spPr/>
      <dgm:t>
        <a:bodyPr/>
        <a:lstStyle/>
        <a:p>
          <a:endParaRPr lang="zh-CN" altLang="en-US"/>
        </a:p>
      </dgm:t>
    </dgm:pt>
    <dgm:pt modelId="{0060CC46-9F68-420E-814D-B04722BAB6C8}">
      <dgm:prSet custT="1"/>
      <dgm:spPr/>
      <dgm:t>
        <a:bodyPr/>
        <a:lstStyle/>
        <a:p>
          <a:r>
            <a:rPr lang="en-US" sz="1400" dirty="0"/>
            <a:t>2. </a:t>
          </a:r>
          <a:r>
            <a:rPr lang="en-US" sz="1400" b="1" dirty="0"/>
            <a:t>Paired</a:t>
          </a:r>
          <a:r>
            <a:rPr lang="en-US" sz="1400" dirty="0"/>
            <a:t> it with each of the code tokens in source files and the textual tokens in comments/documentations. </a:t>
          </a:r>
          <a:endParaRPr lang="zh-CN" sz="1400" dirty="0"/>
        </a:p>
      </dgm:t>
    </dgm:pt>
    <dgm:pt modelId="{736E8B33-62B5-4EFB-8B14-DEE12A185027}" type="parTrans" cxnId="{7317334F-7628-4405-A1FC-138D6725615D}">
      <dgm:prSet/>
      <dgm:spPr/>
      <dgm:t>
        <a:bodyPr/>
        <a:lstStyle/>
        <a:p>
          <a:endParaRPr lang="zh-CN" altLang="en-US"/>
        </a:p>
      </dgm:t>
    </dgm:pt>
    <dgm:pt modelId="{365CF973-F80F-40A8-9D66-66732E7CFBB5}" type="sibTrans" cxnId="{7317334F-7628-4405-A1FC-138D6725615D}">
      <dgm:prSet/>
      <dgm:spPr/>
      <dgm:t>
        <a:bodyPr/>
        <a:lstStyle/>
        <a:p>
          <a:endParaRPr lang="zh-CN" altLang="en-US"/>
        </a:p>
      </dgm:t>
    </dgm:pt>
    <dgm:pt modelId="{2AD60D44-BA80-4C78-99B2-E893E926746C}">
      <dgm:prSet custT="1"/>
      <dgm:spPr/>
      <dgm:t>
        <a:bodyPr/>
        <a:lstStyle/>
        <a:p>
          <a:r>
            <a:rPr lang="en-US" sz="1400" dirty="0"/>
            <a:t>3. </a:t>
          </a:r>
          <a:r>
            <a:rPr lang="en-US" sz="1400" b="1" dirty="0"/>
            <a:t>DNN</a:t>
          </a:r>
          <a:r>
            <a:rPr lang="en-US" sz="1400" dirty="0"/>
            <a:t> to compute the score </a:t>
          </a:r>
          <a:r>
            <a:rPr lang="en-US" sz="1400" b="1" dirty="0"/>
            <a:t>output</a:t>
          </a:r>
          <a:r>
            <a:rPr lang="en-US" sz="1400" dirty="0"/>
            <a:t> for each of such pairs. </a:t>
          </a:r>
          <a:endParaRPr lang="zh-CN" sz="1400" dirty="0"/>
        </a:p>
      </dgm:t>
    </dgm:pt>
    <dgm:pt modelId="{400BAE0D-92F2-41E1-BC6C-9E2450425E3A}" type="parTrans" cxnId="{CA821C32-2311-43F2-A16B-1C77B94A98CE}">
      <dgm:prSet/>
      <dgm:spPr/>
      <dgm:t>
        <a:bodyPr/>
        <a:lstStyle/>
        <a:p>
          <a:endParaRPr lang="zh-CN" altLang="en-US"/>
        </a:p>
      </dgm:t>
    </dgm:pt>
    <dgm:pt modelId="{4171A73D-9D0A-4BA7-9377-A4C522A6BB54}" type="sibTrans" cxnId="{CA821C32-2311-43F2-A16B-1C77B94A98CE}">
      <dgm:prSet/>
      <dgm:spPr/>
      <dgm:t>
        <a:bodyPr/>
        <a:lstStyle/>
        <a:p>
          <a:endParaRPr lang="zh-CN" altLang="en-US"/>
        </a:p>
      </dgm:t>
    </dgm:pt>
    <dgm:pt modelId="{4513F91B-8C75-453E-B31F-39D0A54E785F}">
      <dgm:prSet custT="1"/>
      <dgm:spPr/>
      <dgm:t>
        <a:bodyPr/>
        <a:lstStyle/>
        <a:p>
          <a:r>
            <a:rPr lang="en-US" sz="1400" dirty="0"/>
            <a:t>4. Produced </a:t>
          </a:r>
          <a:r>
            <a:rPr lang="en-US" sz="1400" b="1" dirty="0"/>
            <a:t>the list of “relevant” tokens </a:t>
          </a:r>
          <a:r>
            <a:rPr lang="en-US" sz="1400" dirty="0"/>
            <a:t>in source files ranked by the relevancy score between two tokens. </a:t>
          </a:r>
          <a:endParaRPr lang="zh-CN" sz="1400" dirty="0"/>
        </a:p>
      </dgm:t>
    </dgm:pt>
    <dgm:pt modelId="{6035F71F-CB77-4216-8958-0C75FA5DFB70}" type="parTrans" cxnId="{E33D6A5F-4999-4A31-8FBC-78186D90AD93}">
      <dgm:prSet/>
      <dgm:spPr/>
      <dgm:t>
        <a:bodyPr/>
        <a:lstStyle/>
        <a:p>
          <a:endParaRPr lang="zh-CN" altLang="en-US"/>
        </a:p>
      </dgm:t>
    </dgm:pt>
    <dgm:pt modelId="{CA9EE414-C5D8-4C6E-8AFC-FD54BBB2517B}" type="sibTrans" cxnId="{E33D6A5F-4999-4A31-8FBC-78186D90AD93}">
      <dgm:prSet/>
      <dgm:spPr/>
      <dgm:t>
        <a:bodyPr/>
        <a:lstStyle/>
        <a:p>
          <a:endParaRPr lang="zh-CN" altLang="en-US"/>
        </a:p>
      </dgm:t>
    </dgm:pt>
    <dgm:pt modelId="{C1DD573F-2E97-4F94-94C2-C2151B26F6DF}" type="pres">
      <dgm:prSet presAssocID="{255FCBD8-E0E9-4F10-9A3A-1BF7570D6E3A}" presName="Name0" presStyleCnt="0">
        <dgm:presLayoutVars>
          <dgm:dir/>
          <dgm:animLvl val="lvl"/>
          <dgm:resizeHandles val="exact"/>
        </dgm:presLayoutVars>
      </dgm:prSet>
      <dgm:spPr/>
    </dgm:pt>
    <dgm:pt modelId="{53E2CCC5-F289-4704-BAC9-E51005B9F102}" type="pres">
      <dgm:prSet presAssocID="{4513F91B-8C75-453E-B31F-39D0A54E785F}" presName="boxAndChildren" presStyleCnt="0"/>
      <dgm:spPr/>
    </dgm:pt>
    <dgm:pt modelId="{FAE7C72E-028B-4460-989F-B5A3F08254EA}" type="pres">
      <dgm:prSet presAssocID="{4513F91B-8C75-453E-B31F-39D0A54E785F}" presName="parentTextBox" presStyleLbl="node1" presStyleIdx="0" presStyleCnt="4"/>
      <dgm:spPr/>
    </dgm:pt>
    <dgm:pt modelId="{21F30C54-FCD1-413F-9BCB-3A2CCF0F53C8}" type="pres">
      <dgm:prSet presAssocID="{4171A73D-9D0A-4BA7-9377-A4C522A6BB54}" presName="sp" presStyleCnt="0"/>
      <dgm:spPr/>
    </dgm:pt>
    <dgm:pt modelId="{9097D8BE-4154-4304-B065-2788AA115CE2}" type="pres">
      <dgm:prSet presAssocID="{2AD60D44-BA80-4C78-99B2-E893E926746C}" presName="arrowAndChildren" presStyleCnt="0"/>
      <dgm:spPr/>
    </dgm:pt>
    <dgm:pt modelId="{6964F2AE-D08A-4504-8280-729A6D8714AB}" type="pres">
      <dgm:prSet presAssocID="{2AD60D44-BA80-4C78-99B2-E893E926746C}" presName="parentTextArrow" presStyleLbl="node1" presStyleIdx="1" presStyleCnt="4"/>
      <dgm:spPr/>
    </dgm:pt>
    <dgm:pt modelId="{DB0C7DB3-4447-43F3-8288-9B35D87BDF0A}" type="pres">
      <dgm:prSet presAssocID="{365CF973-F80F-40A8-9D66-66732E7CFBB5}" presName="sp" presStyleCnt="0"/>
      <dgm:spPr/>
    </dgm:pt>
    <dgm:pt modelId="{5E134C24-C278-4578-8CF2-BB7955254DA8}" type="pres">
      <dgm:prSet presAssocID="{0060CC46-9F68-420E-814D-B04722BAB6C8}" presName="arrowAndChildren" presStyleCnt="0"/>
      <dgm:spPr/>
    </dgm:pt>
    <dgm:pt modelId="{5B052C9A-92FD-4F73-8D45-48A866F073E9}" type="pres">
      <dgm:prSet presAssocID="{0060CC46-9F68-420E-814D-B04722BAB6C8}" presName="parentTextArrow" presStyleLbl="node1" presStyleIdx="2" presStyleCnt="4"/>
      <dgm:spPr/>
    </dgm:pt>
    <dgm:pt modelId="{BC5555D0-318A-4684-AC9C-02F236742E5E}" type="pres">
      <dgm:prSet presAssocID="{600C9064-CDE0-46AF-8836-99821E162C09}" presName="sp" presStyleCnt="0"/>
      <dgm:spPr/>
    </dgm:pt>
    <dgm:pt modelId="{F852E88A-6925-41EE-AADA-FF5873F1F42F}" type="pres">
      <dgm:prSet presAssocID="{86C29BDD-2D50-493D-8913-B6B9C65979E1}" presName="arrowAndChildren" presStyleCnt="0"/>
      <dgm:spPr/>
    </dgm:pt>
    <dgm:pt modelId="{8A4122FE-A869-4C15-814A-7FD8C2536734}" type="pres">
      <dgm:prSet presAssocID="{86C29BDD-2D50-493D-8913-B6B9C65979E1}" presName="parentTextArrow" presStyleLbl="node1" presStyleIdx="3" presStyleCnt="4"/>
      <dgm:spPr/>
    </dgm:pt>
  </dgm:ptLst>
  <dgm:cxnLst>
    <dgm:cxn modelId="{7E921128-226A-4E84-A7E4-16F9980E6CD1}" type="presOf" srcId="{86C29BDD-2D50-493D-8913-B6B9C65979E1}" destId="{8A4122FE-A869-4C15-814A-7FD8C2536734}" srcOrd="0" destOrd="0" presId="urn:microsoft.com/office/officeart/2005/8/layout/process4"/>
    <dgm:cxn modelId="{43F33B29-8AE5-43EA-A101-474F7C63E139}" type="presOf" srcId="{2AD60D44-BA80-4C78-99B2-E893E926746C}" destId="{6964F2AE-D08A-4504-8280-729A6D8714AB}" srcOrd="0" destOrd="0" presId="urn:microsoft.com/office/officeart/2005/8/layout/process4"/>
    <dgm:cxn modelId="{EDF04130-D81B-488A-8DEE-628851BEEFF2}" srcId="{255FCBD8-E0E9-4F10-9A3A-1BF7570D6E3A}" destId="{86C29BDD-2D50-493D-8913-B6B9C65979E1}" srcOrd="0" destOrd="0" parTransId="{24B634FB-016A-4D16-9CFB-747D7E576852}" sibTransId="{600C9064-CDE0-46AF-8836-99821E162C09}"/>
    <dgm:cxn modelId="{CA821C32-2311-43F2-A16B-1C77B94A98CE}" srcId="{255FCBD8-E0E9-4F10-9A3A-1BF7570D6E3A}" destId="{2AD60D44-BA80-4C78-99B2-E893E926746C}" srcOrd="2" destOrd="0" parTransId="{400BAE0D-92F2-41E1-BC6C-9E2450425E3A}" sibTransId="{4171A73D-9D0A-4BA7-9377-A4C522A6BB54}"/>
    <dgm:cxn modelId="{E33D6A5F-4999-4A31-8FBC-78186D90AD93}" srcId="{255FCBD8-E0E9-4F10-9A3A-1BF7570D6E3A}" destId="{4513F91B-8C75-453E-B31F-39D0A54E785F}" srcOrd="3" destOrd="0" parTransId="{6035F71F-CB77-4216-8958-0C75FA5DFB70}" sibTransId="{CA9EE414-C5D8-4C6E-8AFC-FD54BBB2517B}"/>
    <dgm:cxn modelId="{2D4DE94C-88A3-4DB6-890B-4097081355C4}" type="presOf" srcId="{0060CC46-9F68-420E-814D-B04722BAB6C8}" destId="{5B052C9A-92FD-4F73-8D45-48A866F073E9}" srcOrd="0" destOrd="0" presId="urn:microsoft.com/office/officeart/2005/8/layout/process4"/>
    <dgm:cxn modelId="{7317334F-7628-4405-A1FC-138D6725615D}" srcId="{255FCBD8-E0E9-4F10-9A3A-1BF7570D6E3A}" destId="{0060CC46-9F68-420E-814D-B04722BAB6C8}" srcOrd="1" destOrd="0" parTransId="{736E8B33-62B5-4EFB-8B14-DEE12A185027}" sibTransId="{365CF973-F80F-40A8-9D66-66732E7CFBB5}"/>
    <dgm:cxn modelId="{A7270E7A-7576-42B5-8EC8-8C6FAB928035}" type="presOf" srcId="{255FCBD8-E0E9-4F10-9A3A-1BF7570D6E3A}" destId="{C1DD573F-2E97-4F94-94C2-C2151B26F6DF}" srcOrd="0" destOrd="0" presId="urn:microsoft.com/office/officeart/2005/8/layout/process4"/>
    <dgm:cxn modelId="{2861298B-0E9A-4270-A0DA-B6FBC2CE3BE2}" type="presOf" srcId="{4513F91B-8C75-453E-B31F-39D0A54E785F}" destId="{FAE7C72E-028B-4460-989F-B5A3F08254EA}" srcOrd="0" destOrd="0" presId="urn:microsoft.com/office/officeart/2005/8/layout/process4"/>
    <dgm:cxn modelId="{7CBD3443-A376-4817-A4D6-F7F4A5C084E9}" type="presParOf" srcId="{C1DD573F-2E97-4F94-94C2-C2151B26F6DF}" destId="{53E2CCC5-F289-4704-BAC9-E51005B9F102}" srcOrd="0" destOrd="0" presId="urn:microsoft.com/office/officeart/2005/8/layout/process4"/>
    <dgm:cxn modelId="{9BDF5CD8-C18C-4160-A12A-48E44F9F4C82}" type="presParOf" srcId="{53E2CCC5-F289-4704-BAC9-E51005B9F102}" destId="{FAE7C72E-028B-4460-989F-B5A3F08254EA}" srcOrd="0" destOrd="0" presId="urn:microsoft.com/office/officeart/2005/8/layout/process4"/>
    <dgm:cxn modelId="{0348C34D-5EC2-4097-B820-D577DBBE5627}" type="presParOf" srcId="{C1DD573F-2E97-4F94-94C2-C2151B26F6DF}" destId="{21F30C54-FCD1-413F-9BCB-3A2CCF0F53C8}" srcOrd="1" destOrd="0" presId="urn:microsoft.com/office/officeart/2005/8/layout/process4"/>
    <dgm:cxn modelId="{DC749874-AE87-49DD-883B-2EDA310AB09C}" type="presParOf" srcId="{C1DD573F-2E97-4F94-94C2-C2151B26F6DF}" destId="{9097D8BE-4154-4304-B065-2788AA115CE2}" srcOrd="2" destOrd="0" presId="urn:microsoft.com/office/officeart/2005/8/layout/process4"/>
    <dgm:cxn modelId="{A741FE2C-2DCD-4416-BC3C-8961BB56D532}" type="presParOf" srcId="{9097D8BE-4154-4304-B065-2788AA115CE2}" destId="{6964F2AE-D08A-4504-8280-729A6D8714AB}" srcOrd="0" destOrd="0" presId="urn:microsoft.com/office/officeart/2005/8/layout/process4"/>
    <dgm:cxn modelId="{7BB293DE-AEFA-496A-9765-BFB9986696D3}" type="presParOf" srcId="{C1DD573F-2E97-4F94-94C2-C2151B26F6DF}" destId="{DB0C7DB3-4447-43F3-8288-9B35D87BDF0A}" srcOrd="3" destOrd="0" presId="urn:microsoft.com/office/officeart/2005/8/layout/process4"/>
    <dgm:cxn modelId="{2254F9DD-BB11-4473-AE68-06B0CD0B4F3A}" type="presParOf" srcId="{C1DD573F-2E97-4F94-94C2-C2151B26F6DF}" destId="{5E134C24-C278-4578-8CF2-BB7955254DA8}" srcOrd="4" destOrd="0" presId="urn:microsoft.com/office/officeart/2005/8/layout/process4"/>
    <dgm:cxn modelId="{E5B44275-8FC6-4C78-9E6F-BB5F05A2DE43}" type="presParOf" srcId="{5E134C24-C278-4578-8CF2-BB7955254DA8}" destId="{5B052C9A-92FD-4F73-8D45-48A866F073E9}" srcOrd="0" destOrd="0" presId="urn:microsoft.com/office/officeart/2005/8/layout/process4"/>
    <dgm:cxn modelId="{22D3DF3D-F45A-4A1C-A569-B0ECBEA6C70D}" type="presParOf" srcId="{C1DD573F-2E97-4F94-94C2-C2151B26F6DF}" destId="{BC5555D0-318A-4684-AC9C-02F236742E5E}" srcOrd="5" destOrd="0" presId="urn:microsoft.com/office/officeart/2005/8/layout/process4"/>
    <dgm:cxn modelId="{65B6EF47-0AA8-4145-B371-E298A55F2F39}" type="presParOf" srcId="{C1DD573F-2E97-4F94-94C2-C2151B26F6DF}" destId="{F852E88A-6925-41EE-AADA-FF5873F1F42F}" srcOrd="6" destOrd="0" presId="urn:microsoft.com/office/officeart/2005/8/layout/process4"/>
    <dgm:cxn modelId="{1F0FDE4D-145A-4893-BBFF-657852FAC948}" type="presParOf" srcId="{F852E88A-6925-41EE-AADA-FF5873F1F42F}" destId="{8A4122FE-A869-4C15-814A-7FD8C2536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3A93-73C0-4E32-87F7-002966277778}">
      <dsp:nvSpPr>
        <dsp:cNvPr id="0" name=""/>
        <dsp:cNvSpPr/>
      </dsp:nvSpPr>
      <dsp:spPr>
        <a:xfrm>
          <a:off x="-2673964" y="-412460"/>
          <a:ext cx="3191553" cy="3191553"/>
        </a:xfrm>
        <a:prstGeom prst="blockArc">
          <a:avLst>
            <a:gd name="adj1" fmla="val 18900000"/>
            <a:gd name="adj2" fmla="val 2700000"/>
            <a:gd name="adj3" fmla="val 67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29CDA-8E3F-4C8D-9D3C-840A94F2B31E}">
      <dsp:nvSpPr>
        <dsp:cNvPr id="0" name=""/>
        <dsp:cNvSpPr/>
      </dsp:nvSpPr>
      <dsp:spPr>
        <a:xfrm>
          <a:off x="332769" y="236663"/>
          <a:ext cx="4992860" cy="473326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70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textual similarity feature computed from </a:t>
          </a:r>
          <a:r>
            <a:rPr lang="en-US" sz="1400" kern="1200" dirty="0" err="1"/>
            <a:t>rVSM</a:t>
          </a:r>
          <a:endParaRPr lang="zh-CN" altLang="en-US" sz="1400" kern="1200" dirty="0"/>
        </a:p>
      </dsp:txBody>
      <dsp:txXfrm>
        <a:off x="332769" y="236663"/>
        <a:ext cx="4992860" cy="473326"/>
      </dsp:txXfrm>
    </dsp:sp>
    <dsp:sp modelId="{8C5C1ED3-CD80-4B77-B477-A5E331DD1DCB}">
      <dsp:nvSpPr>
        <dsp:cNvPr id="0" name=""/>
        <dsp:cNvSpPr/>
      </dsp:nvSpPr>
      <dsp:spPr>
        <a:xfrm>
          <a:off x="36940" y="177497"/>
          <a:ext cx="591658" cy="5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0DF8-50CF-4C6E-B34A-79D0D992EB21}">
      <dsp:nvSpPr>
        <dsp:cNvPr id="0" name=""/>
        <dsp:cNvSpPr/>
      </dsp:nvSpPr>
      <dsp:spPr>
        <a:xfrm>
          <a:off x="504823" y="946652"/>
          <a:ext cx="4820806" cy="473326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70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relevancy feature from the DNNs</a:t>
          </a:r>
          <a:endParaRPr lang="zh-CN" altLang="en-US" sz="1400" kern="1200" dirty="0"/>
        </a:p>
      </dsp:txBody>
      <dsp:txXfrm>
        <a:off x="504823" y="946652"/>
        <a:ext cx="4820806" cy="473326"/>
      </dsp:txXfrm>
    </dsp:sp>
    <dsp:sp modelId="{0AF08AC5-F649-4AB5-99AD-91F111E134E7}">
      <dsp:nvSpPr>
        <dsp:cNvPr id="0" name=""/>
        <dsp:cNvSpPr/>
      </dsp:nvSpPr>
      <dsp:spPr>
        <a:xfrm>
          <a:off x="208994" y="887487"/>
          <a:ext cx="591658" cy="5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9AAEE-946D-480C-A989-7F060116C209}">
      <dsp:nvSpPr>
        <dsp:cNvPr id="0" name=""/>
        <dsp:cNvSpPr/>
      </dsp:nvSpPr>
      <dsp:spPr>
        <a:xfrm>
          <a:off x="332769" y="1656642"/>
          <a:ext cx="4992860" cy="473326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70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metadata features </a:t>
          </a:r>
          <a:r>
            <a:rPr lang="en-US" altLang="zh-CN" sz="1200" b="0" kern="1200" dirty="0"/>
            <a:t>—— </a:t>
          </a:r>
          <a:r>
            <a:rPr lang="en-US" altLang="zh-CN" sz="1200" b="0" kern="1200" dirty="0">
              <a:solidFill>
                <a:prstClr val="white"/>
              </a:solidFill>
              <a:latin typeface="微软雅黑"/>
              <a:ea typeface="微软雅黑"/>
              <a:cs typeface="+mn-cs"/>
              <a:sym typeface="+mn-lt"/>
            </a:rPr>
            <a:t>bug-fixing recency score for a file</a:t>
          </a:r>
          <a:endParaRPr lang="zh-CN" altLang="en-US" sz="12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332769" y="1656642"/>
        <a:ext cx="4992860" cy="473326"/>
      </dsp:txXfrm>
    </dsp:sp>
    <dsp:sp modelId="{6369B779-8252-4CDB-976C-5AB7043A3CDB}">
      <dsp:nvSpPr>
        <dsp:cNvPr id="0" name=""/>
        <dsp:cNvSpPr/>
      </dsp:nvSpPr>
      <dsp:spPr>
        <a:xfrm>
          <a:off x="36940" y="1597476"/>
          <a:ext cx="591658" cy="591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53DB-972E-416E-8622-ED189B2C5279}">
      <dsp:nvSpPr>
        <dsp:cNvPr id="0" name=""/>
        <dsp:cNvSpPr/>
      </dsp:nvSpPr>
      <dsp:spPr>
        <a:xfrm>
          <a:off x="1105" y="0"/>
          <a:ext cx="1266437" cy="166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Bug report</a:t>
          </a:r>
          <a:endParaRPr lang="zh-CN" altLang="en-US" sz="1200" kern="1200" dirty="0"/>
        </a:p>
      </dsp:txBody>
      <dsp:txXfrm>
        <a:off x="1105" y="666404"/>
        <a:ext cx="1266437" cy="666404"/>
      </dsp:txXfrm>
    </dsp:sp>
    <dsp:sp modelId="{EFE32FC4-45D7-4656-BC2A-A73E57C1E02B}">
      <dsp:nvSpPr>
        <dsp:cNvPr id="0" name=""/>
        <dsp:cNvSpPr/>
      </dsp:nvSpPr>
      <dsp:spPr>
        <a:xfrm>
          <a:off x="356933" y="99960"/>
          <a:ext cx="554781" cy="5547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CAB88-1166-4F84-A5AA-1C1851209282}">
      <dsp:nvSpPr>
        <dsp:cNvPr id="0" name=""/>
        <dsp:cNvSpPr/>
      </dsp:nvSpPr>
      <dsp:spPr>
        <a:xfrm>
          <a:off x="1305536" y="0"/>
          <a:ext cx="1266437" cy="166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Corresponding buggy file</a:t>
          </a:r>
          <a:endParaRPr lang="zh-CN" altLang="en-US" sz="1200" kern="1200" dirty="0"/>
        </a:p>
      </dsp:txBody>
      <dsp:txXfrm>
        <a:off x="1305536" y="666404"/>
        <a:ext cx="1266437" cy="666404"/>
      </dsp:txXfrm>
    </dsp:sp>
    <dsp:sp modelId="{B2DB11E0-677E-4FEB-BA13-0767E354D830}">
      <dsp:nvSpPr>
        <dsp:cNvPr id="0" name=""/>
        <dsp:cNvSpPr/>
      </dsp:nvSpPr>
      <dsp:spPr>
        <a:xfrm>
          <a:off x="1661363" y="99960"/>
          <a:ext cx="554781" cy="5547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ABDF4-E69B-4EB5-BD01-B00BAA731D72}">
      <dsp:nvSpPr>
        <dsp:cNvPr id="0" name=""/>
        <dsp:cNvSpPr/>
      </dsp:nvSpPr>
      <dsp:spPr>
        <a:xfrm>
          <a:off x="102923" y="1332809"/>
          <a:ext cx="2367232" cy="2499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53DB-972E-416E-8622-ED189B2C5279}">
      <dsp:nvSpPr>
        <dsp:cNvPr id="0" name=""/>
        <dsp:cNvSpPr/>
      </dsp:nvSpPr>
      <dsp:spPr>
        <a:xfrm>
          <a:off x="1105" y="0"/>
          <a:ext cx="1266437" cy="166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Bug report</a:t>
          </a:r>
          <a:endParaRPr lang="zh-CN" altLang="en-US" sz="1200" kern="1200" dirty="0"/>
        </a:p>
      </dsp:txBody>
      <dsp:txXfrm>
        <a:off x="1105" y="666404"/>
        <a:ext cx="1266437" cy="666404"/>
      </dsp:txXfrm>
    </dsp:sp>
    <dsp:sp modelId="{EFE32FC4-45D7-4656-BC2A-A73E57C1E02B}">
      <dsp:nvSpPr>
        <dsp:cNvPr id="0" name=""/>
        <dsp:cNvSpPr/>
      </dsp:nvSpPr>
      <dsp:spPr>
        <a:xfrm>
          <a:off x="356933" y="99960"/>
          <a:ext cx="554781" cy="5547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CAB88-1166-4F84-A5AA-1C1851209282}">
      <dsp:nvSpPr>
        <dsp:cNvPr id="0" name=""/>
        <dsp:cNvSpPr/>
      </dsp:nvSpPr>
      <dsp:spPr>
        <a:xfrm>
          <a:off x="1305536" y="0"/>
          <a:ext cx="1266437" cy="166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Similar non-buggy file</a:t>
          </a:r>
          <a:endParaRPr lang="zh-CN" altLang="en-US" sz="1200" kern="1200" dirty="0"/>
        </a:p>
      </dsp:txBody>
      <dsp:txXfrm>
        <a:off x="1305536" y="666404"/>
        <a:ext cx="1266437" cy="666404"/>
      </dsp:txXfrm>
    </dsp:sp>
    <dsp:sp modelId="{B2DB11E0-677E-4FEB-BA13-0767E354D830}">
      <dsp:nvSpPr>
        <dsp:cNvPr id="0" name=""/>
        <dsp:cNvSpPr/>
      </dsp:nvSpPr>
      <dsp:spPr>
        <a:xfrm>
          <a:off x="1661363" y="99960"/>
          <a:ext cx="554781" cy="5547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ABDF4-E69B-4EB5-BD01-B00BAA731D72}">
      <dsp:nvSpPr>
        <dsp:cNvPr id="0" name=""/>
        <dsp:cNvSpPr/>
      </dsp:nvSpPr>
      <dsp:spPr>
        <a:xfrm>
          <a:off x="102923" y="1332809"/>
          <a:ext cx="2367232" cy="2499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3A93-73C0-4E32-87F7-002966277778}">
      <dsp:nvSpPr>
        <dsp:cNvPr id="0" name=""/>
        <dsp:cNvSpPr/>
      </dsp:nvSpPr>
      <dsp:spPr>
        <a:xfrm>
          <a:off x="-2394462" y="-369968"/>
          <a:ext cx="2859524" cy="2859524"/>
        </a:xfrm>
        <a:prstGeom prst="blockArc">
          <a:avLst>
            <a:gd name="adj1" fmla="val 18900000"/>
            <a:gd name="adj2" fmla="val 2700000"/>
            <a:gd name="adj3" fmla="val 75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29CDA-8E3F-4C8D-9D3C-840A94F2B31E}">
      <dsp:nvSpPr>
        <dsp:cNvPr id="0" name=""/>
        <dsp:cNvSpPr/>
      </dsp:nvSpPr>
      <dsp:spPr>
        <a:xfrm>
          <a:off x="298972" y="211958"/>
          <a:ext cx="4058501" cy="423917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Top-ranked accuracy</a:t>
          </a:r>
          <a:endParaRPr lang="zh-CN" altLang="en-US" sz="1600" kern="1200" dirty="0"/>
        </a:p>
      </dsp:txBody>
      <dsp:txXfrm>
        <a:off x="298972" y="211958"/>
        <a:ext cx="4058501" cy="423917"/>
      </dsp:txXfrm>
    </dsp:sp>
    <dsp:sp modelId="{8C5C1ED3-CD80-4B77-B477-A5E331DD1DCB}">
      <dsp:nvSpPr>
        <dsp:cNvPr id="0" name=""/>
        <dsp:cNvSpPr/>
      </dsp:nvSpPr>
      <dsp:spPr>
        <a:xfrm>
          <a:off x="34023" y="158969"/>
          <a:ext cx="529896" cy="529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0DF8-50CF-4C6E-B34A-79D0D992EB21}">
      <dsp:nvSpPr>
        <dsp:cNvPr id="0" name=""/>
        <dsp:cNvSpPr/>
      </dsp:nvSpPr>
      <dsp:spPr>
        <a:xfrm>
          <a:off x="453066" y="847834"/>
          <a:ext cx="3904407" cy="423917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Mean Average Precision (MAP)</a:t>
          </a:r>
          <a:endParaRPr lang="zh-CN" altLang="en-US" sz="1600" kern="1200" dirty="0"/>
        </a:p>
      </dsp:txBody>
      <dsp:txXfrm>
        <a:off x="453066" y="847834"/>
        <a:ext cx="3904407" cy="423917"/>
      </dsp:txXfrm>
    </dsp:sp>
    <dsp:sp modelId="{0AF08AC5-F649-4AB5-99AD-91F111E134E7}">
      <dsp:nvSpPr>
        <dsp:cNvPr id="0" name=""/>
        <dsp:cNvSpPr/>
      </dsp:nvSpPr>
      <dsp:spPr>
        <a:xfrm>
          <a:off x="188117" y="794845"/>
          <a:ext cx="529896" cy="529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9AAEE-946D-480C-A989-7F060116C209}">
      <dsp:nvSpPr>
        <dsp:cNvPr id="0" name=""/>
        <dsp:cNvSpPr/>
      </dsp:nvSpPr>
      <dsp:spPr>
        <a:xfrm>
          <a:off x="298972" y="1483710"/>
          <a:ext cx="4058501" cy="423917"/>
        </a:xfrm>
        <a:prstGeom prst="rect">
          <a:avLst/>
        </a:prstGeom>
        <a:solidFill>
          <a:srgbClr val="3C5C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Mean inverse Rank (MRR)</a:t>
          </a:r>
          <a:endParaRPr lang="zh-CN" altLang="en-US" sz="1200" b="0" kern="1200" dirty="0">
            <a:solidFill>
              <a:prstClr val="white"/>
            </a:solidFill>
            <a:latin typeface="微软雅黑"/>
            <a:ea typeface="微软雅黑"/>
            <a:cs typeface="+mn-cs"/>
          </a:endParaRPr>
        </a:p>
      </dsp:txBody>
      <dsp:txXfrm>
        <a:off x="298972" y="1483710"/>
        <a:ext cx="4058501" cy="423917"/>
      </dsp:txXfrm>
    </dsp:sp>
    <dsp:sp modelId="{6369B779-8252-4CDB-976C-5AB7043A3CDB}">
      <dsp:nvSpPr>
        <dsp:cNvPr id="0" name=""/>
        <dsp:cNvSpPr/>
      </dsp:nvSpPr>
      <dsp:spPr>
        <a:xfrm>
          <a:off x="34023" y="1430721"/>
          <a:ext cx="529896" cy="529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DDA72-F6B5-495C-8495-11D6D7E6B030}">
      <dsp:nvSpPr>
        <dsp:cNvPr id="0" name=""/>
        <dsp:cNvSpPr/>
      </dsp:nvSpPr>
      <dsp:spPr>
        <a:xfrm>
          <a:off x="758085" y="0"/>
          <a:ext cx="8591634" cy="28566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DF1BE-85C2-4A6C-8E7C-4B6484EC80F4}">
      <dsp:nvSpPr>
        <dsp:cNvPr id="0" name=""/>
        <dsp:cNvSpPr/>
      </dsp:nvSpPr>
      <dsp:spPr>
        <a:xfrm>
          <a:off x="0" y="856991"/>
          <a:ext cx="3032341" cy="1142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/>
              <a:ea typeface="微软雅黑"/>
              <a:cs typeface="+mn-cs"/>
              <a:sym typeface="+mn-lt"/>
            </a:rPr>
            <a:t>Sorted</a:t>
          </a:r>
          <a:r>
            <a:rPr lang="en-US" altLang="zh-CN" sz="1400" kern="1200" dirty="0">
              <a:latin typeface="微软雅黑"/>
              <a:ea typeface="微软雅黑"/>
              <a:cs typeface="+mn-cs"/>
              <a:sym typeface="+mn-lt"/>
            </a:rPr>
            <a:t> the bug reports chronologically by their report </a:t>
          </a:r>
          <a:r>
            <a:rPr lang="en-US" altLang="zh-CN" sz="1400" b="1" kern="1200" dirty="0">
              <a:latin typeface="微软雅黑"/>
              <a:ea typeface="微软雅黑"/>
              <a:cs typeface="+mn-cs"/>
              <a:sym typeface="+mn-lt"/>
            </a:rPr>
            <a:t>timestamps</a:t>
          </a:r>
          <a:r>
            <a:rPr lang="en-US" altLang="zh-CN" sz="1400" b="0" kern="1200" dirty="0">
              <a:latin typeface="微软雅黑"/>
              <a:ea typeface="微软雅黑"/>
              <a:cs typeface="+mn-cs"/>
              <a:sym typeface="+mn-lt"/>
            </a:rPr>
            <a:t>.</a:t>
          </a:r>
          <a:endParaRPr lang="zh-CN" altLang="en-US" sz="1400" b="1" kern="1200" dirty="0">
            <a:latin typeface="微软雅黑"/>
            <a:ea typeface="微软雅黑"/>
            <a:cs typeface="+mn-cs"/>
          </a:endParaRPr>
        </a:p>
      </dsp:txBody>
      <dsp:txXfrm>
        <a:off x="55780" y="912771"/>
        <a:ext cx="2920781" cy="1031094"/>
      </dsp:txXfrm>
    </dsp:sp>
    <dsp:sp modelId="{FF05B696-F469-4F60-B9E6-3A31524F97C9}">
      <dsp:nvSpPr>
        <dsp:cNvPr id="0" name=""/>
        <dsp:cNvSpPr/>
      </dsp:nvSpPr>
      <dsp:spPr>
        <a:xfrm>
          <a:off x="3537731" y="856991"/>
          <a:ext cx="3032341" cy="1142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latin typeface="微软雅黑"/>
              <a:ea typeface="微软雅黑"/>
              <a:cs typeface="+mn-cs"/>
              <a:sym typeface="+mn-lt"/>
            </a:rPr>
            <a:t>Divided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the bug reports into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10 folds 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with equal sizes (fold1 - oldest and fold10 - newest).</a:t>
          </a:r>
          <a:endParaRPr lang="zh-CN" altLang="en-US" sz="1400" b="0" kern="1200" dirty="0">
            <a:latin typeface="微软雅黑"/>
            <a:ea typeface="微软雅黑"/>
            <a:cs typeface="+mn-cs"/>
          </a:endParaRPr>
        </a:p>
      </dsp:txBody>
      <dsp:txXfrm>
        <a:off x="3593511" y="912771"/>
        <a:ext cx="2920781" cy="1031094"/>
      </dsp:txXfrm>
    </dsp:sp>
    <dsp:sp modelId="{B4FDED5D-C6C0-4159-BBBA-BEDB63DF2D21}">
      <dsp:nvSpPr>
        <dsp:cNvPr id="0" name=""/>
        <dsp:cNvSpPr/>
      </dsp:nvSpPr>
      <dsp:spPr>
        <a:xfrm>
          <a:off x="7075463" y="856991"/>
          <a:ext cx="3032341" cy="1142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latin typeface="微软雅黑"/>
              <a:ea typeface="微软雅黑"/>
              <a:cs typeface="+mn-cs"/>
              <a:sym typeface="+mn-lt"/>
            </a:rPr>
            <a:t>Trained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a model on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foldi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and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tested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 it on </a:t>
          </a:r>
          <a:r>
            <a:rPr lang="en-US" altLang="zh-CN" sz="1400" b="1" kern="1200">
              <a:latin typeface="微软雅黑"/>
              <a:ea typeface="微软雅黑"/>
              <a:cs typeface="+mn-cs"/>
              <a:sym typeface="+mn-lt"/>
            </a:rPr>
            <a:t>foldi+1</a:t>
          </a:r>
          <a:r>
            <a:rPr lang="en-US" altLang="zh-CN" sz="1400" b="0" kern="1200">
              <a:latin typeface="微软雅黑"/>
              <a:ea typeface="微软雅黑"/>
              <a:cs typeface="+mn-cs"/>
              <a:sym typeface="+mn-lt"/>
            </a:rPr>
            <a:t>. </a:t>
          </a:r>
          <a:endParaRPr lang="zh-CN" altLang="en-US" sz="1400" b="0" kern="1200" dirty="0">
            <a:latin typeface="微软雅黑"/>
            <a:ea typeface="微软雅黑"/>
            <a:cs typeface="+mn-cs"/>
          </a:endParaRPr>
        </a:p>
      </dsp:txBody>
      <dsp:txXfrm>
        <a:off x="7131243" y="912771"/>
        <a:ext cx="2920781" cy="1031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7C72E-028B-4460-989F-B5A3F08254EA}">
      <dsp:nvSpPr>
        <dsp:cNvPr id="0" name=""/>
        <dsp:cNvSpPr/>
      </dsp:nvSpPr>
      <dsp:spPr>
        <a:xfrm>
          <a:off x="0" y="3416546"/>
          <a:ext cx="5329238" cy="7474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Produced </a:t>
          </a:r>
          <a:r>
            <a:rPr lang="en-US" sz="1400" b="1" kern="1200" dirty="0"/>
            <a:t>the list of “relevant” tokens </a:t>
          </a:r>
          <a:r>
            <a:rPr lang="en-US" sz="1400" kern="1200" dirty="0"/>
            <a:t>in source files ranked by the relevancy score between two tokens. </a:t>
          </a:r>
          <a:endParaRPr lang="zh-CN" sz="1400" kern="1200" dirty="0"/>
        </a:p>
      </dsp:txBody>
      <dsp:txXfrm>
        <a:off x="0" y="3416546"/>
        <a:ext cx="5329238" cy="747456"/>
      </dsp:txXfrm>
    </dsp:sp>
    <dsp:sp modelId="{6964F2AE-D08A-4504-8280-729A6D8714AB}">
      <dsp:nvSpPr>
        <dsp:cNvPr id="0" name=""/>
        <dsp:cNvSpPr/>
      </dsp:nvSpPr>
      <dsp:spPr>
        <a:xfrm rot="10800000">
          <a:off x="0" y="2278169"/>
          <a:ext cx="5329238" cy="1149588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</a:t>
          </a:r>
          <a:r>
            <a:rPr lang="en-US" sz="1400" b="1" kern="1200" dirty="0"/>
            <a:t>DNN</a:t>
          </a:r>
          <a:r>
            <a:rPr lang="en-US" sz="1400" kern="1200" dirty="0"/>
            <a:t> to compute the score </a:t>
          </a:r>
          <a:r>
            <a:rPr lang="en-US" sz="1400" b="1" kern="1200" dirty="0"/>
            <a:t>output</a:t>
          </a:r>
          <a:r>
            <a:rPr lang="en-US" sz="1400" kern="1200" dirty="0"/>
            <a:t> for each of such pairs. </a:t>
          </a:r>
          <a:endParaRPr lang="zh-CN" sz="1400" kern="1200" dirty="0"/>
        </a:p>
      </dsp:txBody>
      <dsp:txXfrm rot="10800000">
        <a:off x="0" y="2278169"/>
        <a:ext cx="5329238" cy="746968"/>
      </dsp:txXfrm>
    </dsp:sp>
    <dsp:sp modelId="{5B052C9A-92FD-4F73-8D45-48A866F073E9}">
      <dsp:nvSpPr>
        <dsp:cNvPr id="0" name=""/>
        <dsp:cNvSpPr/>
      </dsp:nvSpPr>
      <dsp:spPr>
        <a:xfrm rot="10800000">
          <a:off x="0" y="1139792"/>
          <a:ext cx="5329238" cy="1149588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</a:t>
          </a:r>
          <a:r>
            <a:rPr lang="en-US" sz="1400" b="1" kern="1200" dirty="0"/>
            <a:t>Paired</a:t>
          </a:r>
          <a:r>
            <a:rPr lang="en-US" sz="1400" kern="1200" dirty="0"/>
            <a:t> it with each of the code tokens in source files and the textual tokens in comments/documentations. </a:t>
          </a:r>
          <a:endParaRPr lang="zh-CN" sz="1400" kern="1200" dirty="0"/>
        </a:p>
      </dsp:txBody>
      <dsp:txXfrm rot="10800000">
        <a:off x="0" y="1139792"/>
        <a:ext cx="5329238" cy="746968"/>
      </dsp:txXfrm>
    </dsp:sp>
    <dsp:sp modelId="{8A4122FE-A869-4C15-814A-7FD8C2536734}">
      <dsp:nvSpPr>
        <dsp:cNvPr id="0" name=""/>
        <dsp:cNvSpPr/>
      </dsp:nvSpPr>
      <dsp:spPr>
        <a:xfrm rot="10800000">
          <a:off x="0" y="1416"/>
          <a:ext cx="5329238" cy="1149588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Each of the textual tokens in all bug reports as the </a:t>
          </a:r>
          <a:r>
            <a:rPr lang="en-US" sz="1400" b="1" kern="1200" dirty="0"/>
            <a:t>input</a:t>
          </a:r>
          <a:r>
            <a:rPr lang="en-US" sz="1400" kern="1200" dirty="0"/>
            <a:t>. </a:t>
          </a:r>
          <a:endParaRPr lang="zh-CN" sz="1400" kern="1200" dirty="0"/>
        </a:p>
      </dsp:txBody>
      <dsp:txXfrm rot="10800000">
        <a:off x="0" y="1416"/>
        <a:ext cx="5329238" cy="746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801-9A9E-4E7C-8634-8EA84ED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96FCF-6824-4743-B10C-64244751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29A7-A15B-4E9C-8A7E-98E5E95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C425-3C58-45BE-9A82-21B919B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1E81-B5BE-4FE3-8158-343910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4183-4C2F-4AED-9592-F251D2C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CF87-0327-41AD-B2BB-3C1266C8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5FF9-B708-419D-A1AE-E028E21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DD8F-C312-443A-9AA5-F900963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382-FC18-4945-BDF4-45DBD11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8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CDBC-A8BC-475E-92C5-71394D9C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E853-F606-4553-A7E0-432882C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4B11-F290-4947-9E63-B4E90DF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8B91-8DF1-40D9-B37D-E8F7A2D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D323-053A-4E46-AAF6-6A03D42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9C19-82F8-4827-ACAC-FE60422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977D-C648-4F9E-97C4-97654B6E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8F16-0C6A-4A86-A4A5-8007B27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54C9-5BE2-4A4A-BD74-7EC9CDA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4EC-E354-44E2-BE76-F5F1CA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7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91F3-570E-4B92-9201-8FD6295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C51DB-F119-4900-ADD6-BF4025A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6EDC1-7B67-4D73-A7B2-4F90488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1A2B-6DD1-4A58-905B-EB3C8FE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6B40-EB80-472D-83ED-D82778C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9885-3A75-47A8-A5D2-77C57EB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01939-2693-4C57-971F-F6EA109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7D84E-4CE2-43EB-8E4C-24A8AE58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91B97-FD11-4A61-BE16-BDB7D69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5B8-D037-45C2-B317-6447FAE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AB5EE-091A-4B2E-A23A-054D9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6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4977-1A4B-4C55-B4FC-3AAA3BD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ACC5-BD5B-4CF7-BEA1-12D2BBB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44D5A-8D96-40D0-A191-4C66C969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90706-9FC6-4D46-8A8D-A7A48C76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F8E94-9756-4118-B1A4-3726BF2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15E5-E8EA-4CE1-8687-9403CAA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8E2BE-5CE0-424E-8716-9B2D0A5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7062-FF57-4787-9FDA-7AFC859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6650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20F2-76FC-4C8A-BD8A-A81B05E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46304-C321-425A-9BB3-69DC289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8185-ECF3-4A53-9264-3D4EBAE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A9858-9708-4E8E-8904-3ADAAD3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5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0BFFD-BD6F-4591-B334-6CE3418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AC291-9F2A-4EBC-9CE8-BF4F094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D7C88-9A22-4C67-A06E-1C1755A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9637-EE44-4CBF-BDEE-5D200510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D9BC-819D-44AD-8D3F-4141282C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81B51-3295-48A4-A3C8-772D24A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135B5-135F-4CBE-B554-8F4A448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EEE0-314A-4443-9B50-7180047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AAC91-BE5F-4FA4-8226-F966E23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B77D-ED71-4E37-A1C2-549CE04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1D71-B26C-4D7A-9BF7-D2607CE8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9A7C-F492-461A-B357-71F499EE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8F41-A630-4AEB-9F5B-CFCDF17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2F181-CF85-4E67-ABA2-FB63CE0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E607-CD05-4C20-A16A-D2F50AF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5 Papers</a:t>
              </a:r>
            </a:p>
          </p:txBody>
        </p:sp>
      </p:grp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6BF6316-1E61-4546-8D5C-19A96BC32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28664"/>
              </p:ext>
            </p:extLst>
          </p:nvPr>
        </p:nvGraphicFramePr>
        <p:xfrm>
          <a:off x="1431925" y="1767416"/>
          <a:ext cx="9401175" cy="4110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150">
                  <a:extLst>
                    <a:ext uri="{9D8B030D-6E8A-4147-A177-3AD203B41FA5}">
                      <a16:colId xmlns:a16="http://schemas.microsoft.com/office/drawing/2014/main" val="1352163794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1301598633"/>
                    </a:ext>
                  </a:extLst>
                </a:gridCol>
              </a:tblGrid>
              <a:tr h="580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Publication source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288"/>
                  </a:ext>
                </a:extLst>
              </a:tr>
              <a:tr h="773854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Combining Deep Learning with Information Retrieval to Localize Buggy Files for Bug Reports (N)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ASE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93623"/>
                  </a:ext>
                </a:extLst>
              </a:tr>
              <a:tr h="58005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bug report quality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ASE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217834"/>
                  </a:ext>
                </a:extLst>
              </a:tr>
              <a:tr h="6105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 localization with nearest neighbor queries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ASE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11614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Lightweight fault-localization using multiple coverage types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ICSE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423975"/>
                  </a:ext>
                </a:extLst>
              </a:tr>
              <a:tr h="90583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The Probabilistic Program Dependence Graph and Its Application to Fault Diagnosis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TSE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308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83150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6913562" cy="1611914"/>
            <a:chOff x="-781050" y="-662111"/>
            <a:chExt cx="6913562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4" y="365028"/>
              <a:ext cx="5329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EMPIRICAL EVALUATION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CCC1068-53C4-43DB-BF13-A0E6FFD9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39" y="4726970"/>
            <a:ext cx="5819775" cy="20193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C3B6F12-1FBC-4E3D-93F1-7B900E7B9FC1}"/>
              </a:ext>
            </a:extLst>
          </p:cNvPr>
          <p:cNvSpPr txBox="1"/>
          <p:nvPr/>
        </p:nvSpPr>
        <p:spPr>
          <a:xfrm>
            <a:off x="1057219" y="1363707"/>
            <a:ext cx="48213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b)  Examples of Linking Terms in Two Spaces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66DDFB2B-B241-4C2C-ABF4-B249F4201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110090"/>
              </p:ext>
            </p:extLst>
          </p:nvPr>
        </p:nvGraphicFramePr>
        <p:xfrm>
          <a:off x="803275" y="2354313"/>
          <a:ext cx="5329238" cy="416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D5989877-CD01-49A9-94F0-B675E4658376}"/>
              </a:ext>
            </a:extLst>
          </p:cNvPr>
          <p:cNvSpPr txBox="1"/>
          <p:nvPr/>
        </p:nvSpPr>
        <p:spPr>
          <a:xfrm>
            <a:off x="6828907" y="1363706"/>
            <a:ext cx="397377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c)  Feature combination comparison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EFFE090-A790-49AC-8A2D-EC2E16DB2E68}"/>
              </a:ext>
            </a:extLst>
          </p:cNvPr>
          <p:cNvSpPr txBox="1"/>
          <p:nvPr/>
        </p:nvSpPr>
        <p:spPr>
          <a:xfrm>
            <a:off x="7122728" y="1904117"/>
            <a:ext cx="4265998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compare feature combination by </a:t>
            </a:r>
            <a:r>
              <a:rPr lang="en-US" altLang="zh-CN" sz="1600" dirty="0">
                <a:solidFill>
                  <a:srgbClr val="3C5CE8"/>
                </a:solidFill>
                <a:cs typeface="+mn-ea"/>
                <a:sym typeface="+mn-lt"/>
              </a:rPr>
              <a:t>DNN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and by</a:t>
            </a:r>
            <a:r>
              <a:rPr lang="en-US" altLang="zh-CN" sz="1600" dirty="0">
                <a:solidFill>
                  <a:srgbClr val="3C5CE8"/>
                </a:solidFill>
                <a:cs typeface="+mn-ea"/>
                <a:sym typeface="+mn-lt"/>
              </a:rPr>
              <a:t> learn-to-rank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approach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built another experimental model ——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LRCombine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HyLoc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higher than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LRCombine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b="1" dirty="0">
                <a:solidFill>
                  <a:srgbClr val="3C5CE8"/>
                </a:solidFill>
                <a:cs typeface="+mn-ea"/>
                <a:sym typeface="+mn-lt"/>
              </a:rPr>
              <a:t>22%</a:t>
            </a:r>
            <a:r>
              <a:rPr lang="en-US" altLang="zh-CN" sz="1600" dirty="0">
                <a:solidFill>
                  <a:srgbClr val="3C5CE8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 top-1 accuracy, at top-5 is </a:t>
            </a:r>
            <a:r>
              <a:rPr lang="en-US" altLang="zh-CN" sz="1600" b="1" dirty="0">
                <a:solidFill>
                  <a:srgbClr val="3C5CE8"/>
                </a:solidFill>
                <a:cs typeface="+mn-ea"/>
                <a:sym typeface="+mn-lt"/>
              </a:rPr>
              <a:t>10%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7E1C5B5-3C2B-4AB5-A130-A40F3F8E0DCC}"/>
              </a:ext>
            </a:extLst>
          </p:cNvPr>
          <p:cNvSpPr txBox="1"/>
          <p:nvPr/>
        </p:nvSpPr>
        <p:spPr>
          <a:xfrm>
            <a:off x="6754374" y="4406282"/>
            <a:ext cx="5002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C5CE8"/>
                </a:solidFill>
                <a:cs typeface="+mn-ea"/>
              </a:rPr>
              <a:t>non-linear combination better linear one</a:t>
            </a:r>
            <a:endParaRPr lang="zh-CN" altLang="en-US" dirty="0">
              <a:solidFill>
                <a:srgbClr val="3C5CE8"/>
              </a:solidFill>
              <a:cs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A3C9A2-C8B2-4D55-9F98-9C61666788EE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9255726" y="4168968"/>
            <a:ext cx="1" cy="237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109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6788444" cy="1611914"/>
            <a:chOff x="-781050" y="-662111"/>
            <a:chExt cx="6788444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4" y="365028"/>
              <a:ext cx="5204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EMPIRICAL EVALUATION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55FE67-1726-470E-A6F8-417503AAA65D}"/>
              </a:ext>
            </a:extLst>
          </p:cNvPr>
          <p:cNvGrpSpPr/>
          <p:nvPr/>
        </p:nvGrpSpPr>
        <p:grpSpPr>
          <a:xfrm>
            <a:off x="913313" y="2220816"/>
            <a:ext cx="5094081" cy="2525118"/>
            <a:chOff x="506592" y="2492498"/>
            <a:chExt cx="7984659" cy="163500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3188309-4375-462B-967F-0ED2544D55B1}"/>
                </a:ext>
              </a:extLst>
            </p:cNvPr>
            <p:cNvSpPr txBox="1"/>
            <p:nvPr/>
          </p:nvSpPr>
          <p:spPr>
            <a:xfrm>
              <a:off x="2133767" y="2492498"/>
              <a:ext cx="4534053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Accuracy Comparison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D0D3153-9CAC-4EF3-8BB3-42C96C1A0D98}"/>
                </a:ext>
              </a:extLst>
            </p:cNvPr>
            <p:cNvSpPr txBox="1"/>
            <p:nvPr/>
          </p:nvSpPr>
          <p:spPr>
            <a:xfrm>
              <a:off x="506592" y="2900161"/>
              <a:ext cx="7984659" cy="122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Compare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HyLoc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to the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stateof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-the-art approaches:</a:t>
              </a:r>
            </a:p>
            <a:p>
              <a:pPr algn="just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Naive Bayes (NB) approach —— ML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LR (learn-to-rank) approach —— hybrid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BugLocator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—— IR-based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935CDA8-1C9B-4B17-A8ED-203E696C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7547"/>
            <a:ext cx="5715000" cy="5305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2041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6788444" cy="1611914"/>
            <a:chOff x="-781050" y="-662111"/>
            <a:chExt cx="6788444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4" y="365028"/>
              <a:ext cx="5204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EMPIRICAL EVALUATION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55FE67-1726-470E-A6F8-417503AAA65D}"/>
              </a:ext>
            </a:extLst>
          </p:cNvPr>
          <p:cNvGrpSpPr/>
          <p:nvPr/>
        </p:nvGrpSpPr>
        <p:grpSpPr>
          <a:xfrm>
            <a:off x="913313" y="2220816"/>
            <a:ext cx="5094081" cy="3263782"/>
            <a:chOff x="506592" y="2492498"/>
            <a:chExt cx="7984659" cy="21132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3188309-4375-462B-967F-0ED2544D55B1}"/>
                </a:ext>
              </a:extLst>
            </p:cNvPr>
            <p:cNvSpPr txBox="1"/>
            <p:nvPr/>
          </p:nvSpPr>
          <p:spPr>
            <a:xfrm>
              <a:off x="2133767" y="2492498"/>
              <a:ext cx="4534053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Time Efficiency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D0D3153-9CAC-4EF3-8BB3-42C96C1A0D98}"/>
                </a:ext>
              </a:extLst>
            </p:cNvPr>
            <p:cNvSpPr txBox="1"/>
            <p:nvPr/>
          </p:nvSpPr>
          <p:spPr>
            <a:xfrm>
              <a:off x="506592" y="2900161"/>
              <a:ext cx="7984659" cy="170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Training time is large for a solution involving one thread to run DNN.</a:t>
              </a:r>
            </a:p>
            <a:p>
              <a:pPr algn="just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Parallel computing infrastructures for DNNs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Incremental training techniques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Predicting time is reasonable.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38AFDC5-6CEE-4198-AAEC-8AEC05D7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54" y="2850415"/>
            <a:ext cx="4829175" cy="2428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72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CB58E50-1A97-4D55-90F9-05C3D66D1DE8}"/>
              </a:ext>
            </a:extLst>
          </p:cNvPr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汇报人：王昭丹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57601" y="2212631"/>
            <a:ext cx="5327791" cy="1169374"/>
            <a:chOff x="1157601" y="2212631"/>
            <a:chExt cx="5327791" cy="11693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57601" y="2551008"/>
              <a:ext cx="532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感谢您的聆听</a:t>
              </a:r>
            </a:p>
          </p:txBody>
        </p:sp>
        <p:sp>
          <p:nvSpPr>
            <p:cNvPr id="2628" name="文本框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347513" y="2212631"/>
              <a:ext cx="5067117" cy="35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学习进展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暑期计划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3B4BD4-CEC4-47E8-AEC9-D9D12F90D876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B38D68-91CA-46C9-95D9-EF37E5062B00}"/>
                </a:ext>
              </a:extLst>
            </p:cNvPr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8BEC7E-28A1-4AB3-A55E-9EA8071D7454}"/>
                </a:ext>
              </a:extLst>
            </p:cNvPr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AC646-DF27-46AF-9958-174994DDFAB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30B287-0D43-4833-B6DF-8BD00935A3AE}"/>
                </a:ext>
              </a:extLst>
            </p:cNvPr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3124D9-8DE0-4A5F-8FAC-618E7778F24F}"/>
                </a:ext>
              </a:extLst>
            </p:cNvPr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8817FD-C99D-49C9-86E0-A752DB30DC6E}"/>
                </a:ext>
              </a:extLst>
            </p:cNvPr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05C1C4-97F7-4815-8167-598A99F45438}"/>
                </a:ext>
              </a:extLst>
            </p:cNvPr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FC1D1D-018B-41D8-B370-ADBBA7628AFA}"/>
                </a:ext>
              </a:extLst>
            </p:cNvPr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D54278-7269-4BE2-BDD0-DB2186102374}"/>
                </a:ext>
              </a:extLst>
            </p:cNvPr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488F695-A025-4DCE-ADAB-50C19D88BB08}"/>
                </a:ext>
              </a:extLst>
            </p:cNvPr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104006-60AE-4B0C-93D1-18B37B64FC92}"/>
                </a:ext>
              </a:extLst>
            </p:cNvPr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634F2-346D-426C-BA54-484D360E7A7F}"/>
                </a:ext>
              </a:extLst>
            </p:cNvPr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3B3C0E-54B6-482F-8027-9807E8CD8822}"/>
                </a:ext>
              </a:extLst>
            </p:cNvPr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66EE7-2515-4983-BC78-65E8640FDAA0}"/>
                </a:ext>
              </a:extLst>
            </p:cNvPr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E1BEE3-D9D1-4997-8971-64F6050C28B0}"/>
                </a:ext>
              </a:extLst>
            </p:cNvPr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415E64-B3C1-44B5-B489-0EE69B5A7E02}"/>
                </a:ext>
              </a:extLst>
            </p:cNvPr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041B330-8B6B-428E-9C60-766CB23A99AF}"/>
                </a:ext>
              </a:extLst>
            </p:cNvPr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910716-1DE5-45F5-BCAF-F90B039C7410}"/>
                </a:ext>
              </a:extLst>
            </p:cNvPr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E89BA0-D97D-4515-B12C-603AC6FDC02F}"/>
                </a:ext>
              </a:extLst>
            </p:cNvPr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0D9368-6C46-415A-AF15-CCD93EC46BE6}"/>
                </a:ext>
              </a:extLst>
            </p:cNvPr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668CB-C706-43DB-BD31-BB1624A9750B}"/>
                </a:ext>
              </a:extLst>
            </p:cNvPr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23BEFF-E2CE-478F-82BD-CB2574C15642}"/>
                </a:ext>
              </a:extLst>
            </p:cNvPr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26221F-BEE8-4621-A28E-4A811B1F7BBE}"/>
                </a:ext>
              </a:extLst>
            </p:cNvPr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813D058-83A0-4C0E-B16A-6BF9626F0087}"/>
                </a:ext>
              </a:extLst>
            </p:cNvPr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AFB2DF-6243-4D6E-B8C2-8DF113C7DA11}"/>
                </a:ext>
              </a:extLst>
            </p:cNvPr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EC3D0-CDAA-4B31-9B34-7E310259BDB0}"/>
                </a:ext>
              </a:extLst>
            </p:cNvPr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587B97-2630-4A83-9806-80EA86055767}"/>
                </a:ext>
              </a:extLst>
            </p:cNvPr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0C66D80-C7E4-4FFE-890F-DBCFB5A64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2" y="332269"/>
            <a:ext cx="753012" cy="753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49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277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4812567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汇报人：王昭丹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11346"/>
            <a:ext cx="6611240" cy="7032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865C35D-0270-45B7-A9EB-1C4577041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2" y="332269"/>
            <a:ext cx="753012" cy="7530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810961" y="2398363"/>
            <a:ext cx="71951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</a:rPr>
              <a:t>Combining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</a:rPr>
              <a:t> </a:t>
            </a:r>
            <a:r>
              <a:rPr lang="en-US" altLang="zh-CN" sz="3600" dirty="0">
                <a:solidFill>
                  <a:srgbClr val="3C5CE8"/>
                </a:solidFill>
                <a:latin typeface="+mj-lt"/>
                <a:cs typeface="+mn-ea"/>
              </a:rPr>
              <a:t>Deep Learning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</a:rPr>
              <a:t>with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</a:rPr>
              <a:t> </a:t>
            </a:r>
            <a:r>
              <a:rPr lang="en-US" altLang="zh-CN" sz="3600" dirty="0">
                <a:solidFill>
                  <a:srgbClr val="3C5CE8"/>
                </a:solidFill>
                <a:latin typeface="+mj-lt"/>
                <a:cs typeface="+mn-ea"/>
              </a:rPr>
              <a:t>Information Retrieval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</a:rPr>
              <a:t>to Localize Buggy Files for Bug Reports (N)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CCF9C-4D17-473C-B4CF-005087C444D0}"/>
              </a:ext>
            </a:extLst>
          </p:cNvPr>
          <p:cNvGrpSpPr/>
          <p:nvPr/>
        </p:nvGrpSpPr>
        <p:grpSpPr>
          <a:xfrm>
            <a:off x="6411993" y="1684020"/>
            <a:ext cx="4377896" cy="833206"/>
            <a:chOff x="6411993" y="1684020"/>
            <a:chExt cx="4377896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554086" y="1840944"/>
              <a:ext cx="323580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 INTRODUCTION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C0DBB4-EF6D-4295-A288-08244D45A598}"/>
              </a:ext>
            </a:extLst>
          </p:cNvPr>
          <p:cNvGrpSpPr/>
          <p:nvPr/>
        </p:nvGrpSpPr>
        <p:grpSpPr>
          <a:xfrm>
            <a:off x="6137657" y="2830277"/>
            <a:ext cx="6536352" cy="833206"/>
            <a:chOff x="6137657" y="2830277"/>
            <a:chExt cx="6536352" cy="83320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DC4141C-F651-47D5-9C4D-1CF66EAB9677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DE8558-2FD2-4174-BDCC-2E2844451419}"/>
                </a:ext>
              </a:extLst>
            </p:cNvPr>
            <p:cNvSpPr/>
            <p:nvPr/>
          </p:nvSpPr>
          <p:spPr>
            <a:xfrm>
              <a:off x="7279746" y="3046950"/>
              <a:ext cx="539426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COMBINING MODEL —— 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HyLoc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D1FD8F8C-7C7E-4239-8B84-91E95BD95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>
              <a:extLst>
                <a:ext uri="{FF2B5EF4-FFF2-40B4-BE49-F238E27FC236}">
                  <a16:creationId xmlns:a16="http://schemas.microsoft.com/office/drawing/2014/main" id="{22E8DFA3-490F-41CA-AB76-E0F1C155D4A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>
              <a:extLst>
                <a:ext uri="{FF2B5EF4-FFF2-40B4-BE49-F238E27FC236}">
                  <a16:creationId xmlns:a16="http://schemas.microsoft.com/office/drawing/2014/main" id="{126AA64F-EA45-47A7-9E17-E2B599B323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1FE1F852-4B95-489A-8104-A65591D0AE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2529FA88-5697-4452-9742-0C6E95B4E4F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8A4B8DE-822E-493E-9F16-8607226791A1}"/>
              </a:ext>
            </a:extLst>
          </p:cNvPr>
          <p:cNvGrpSpPr/>
          <p:nvPr/>
        </p:nvGrpSpPr>
        <p:grpSpPr>
          <a:xfrm>
            <a:off x="4751576" y="4799120"/>
            <a:ext cx="7145456" cy="833206"/>
            <a:chOff x="4751576" y="4799120"/>
            <a:chExt cx="7145456" cy="83320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5C175B5-A4FE-4591-8287-D28C5048BEED}"/>
                </a:ext>
              </a:extLst>
            </p:cNvPr>
            <p:cNvSpPr/>
            <p:nvPr/>
          </p:nvSpPr>
          <p:spPr>
            <a:xfrm>
              <a:off x="4751576" y="4799120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8BE3DA4-152E-49A2-9B23-80CAFAAD2691}"/>
                </a:ext>
              </a:extLst>
            </p:cNvPr>
            <p:cNvSpPr/>
            <p:nvPr/>
          </p:nvSpPr>
          <p:spPr>
            <a:xfrm>
              <a:off x="5893666" y="5108442"/>
              <a:ext cx="6003366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 EMPIRICAL EVALUATION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irst-aid-kit_201765">
              <a:extLst>
                <a:ext uri="{FF2B5EF4-FFF2-40B4-BE49-F238E27FC236}">
                  <a16:creationId xmlns:a16="http://schemas.microsoft.com/office/drawing/2014/main" id="{18D51AC8-8852-48AE-94D9-62204E7F1CB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09184" y="4976863"/>
              <a:ext cx="517990" cy="45977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5310" h="537285">
                  <a:moveTo>
                    <a:pt x="50443" y="453279"/>
                  </a:moveTo>
                  <a:lnTo>
                    <a:pt x="50443" y="486921"/>
                  </a:lnTo>
                  <a:lnTo>
                    <a:pt x="554868" y="486921"/>
                  </a:lnTo>
                  <a:lnTo>
                    <a:pt x="554868" y="453279"/>
                  </a:lnTo>
                  <a:close/>
                  <a:moveTo>
                    <a:pt x="285774" y="251848"/>
                  </a:moveTo>
                  <a:lnTo>
                    <a:pt x="319466" y="251848"/>
                  </a:lnTo>
                  <a:lnTo>
                    <a:pt x="319466" y="302207"/>
                  </a:lnTo>
                  <a:lnTo>
                    <a:pt x="369904" y="302207"/>
                  </a:lnTo>
                  <a:lnTo>
                    <a:pt x="369904" y="335846"/>
                  </a:lnTo>
                  <a:lnTo>
                    <a:pt x="319466" y="335846"/>
                  </a:lnTo>
                  <a:lnTo>
                    <a:pt x="319466" y="386205"/>
                  </a:lnTo>
                  <a:lnTo>
                    <a:pt x="285774" y="386205"/>
                  </a:lnTo>
                  <a:lnTo>
                    <a:pt x="285774" y="335846"/>
                  </a:lnTo>
                  <a:lnTo>
                    <a:pt x="235336" y="335846"/>
                  </a:lnTo>
                  <a:lnTo>
                    <a:pt x="235336" y="302207"/>
                  </a:lnTo>
                  <a:lnTo>
                    <a:pt x="285774" y="302207"/>
                  </a:lnTo>
                  <a:close/>
                  <a:moveTo>
                    <a:pt x="50443" y="218278"/>
                  </a:moveTo>
                  <a:lnTo>
                    <a:pt x="50443" y="419735"/>
                  </a:lnTo>
                  <a:lnTo>
                    <a:pt x="554868" y="419735"/>
                  </a:lnTo>
                  <a:lnTo>
                    <a:pt x="554868" y="218278"/>
                  </a:lnTo>
                  <a:close/>
                  <a:moveTo>
                    <a:pt x="50443" y="151093"/>
                  </a:moveTo>
                  <a:lnTo>
                    <a:pt x="50443" y="184735"/>
                  </a:lnTo>
                  <a:lnTo>
                    <a:pt x="554868" y="184735"/>
                  </a:lnTo>
                  <a:lnTo>
                    <a:pt x="554868" y="151093"/>
                  </a:lnTo>
                  <a:close/>
                  <a:moveTo>
                    <a:pt x="252213" y="33642"/>
                  </a:moveTo>
                  <a:cubicBezTo>
                    <a:pt x="242952" y="33642"/>
                    <a:pt x="235366" y="41118"/>
                    <a:pt x="235366" y="50364"/>
                  </a:cubicBezTo>
                  <a:lnTo>
                    <a:pt x="235366" y="100729"/>
                  </a:lnTo>
                  <a:lnTo>
                    <a:pt x="369945" y="100729"/>
                  </a:lnTo>
                  <a:lnTo>
                    <a:pt x="369945" y="50364"/>
                  </a:lnTo>
                  <a:cubicBezTo>
                    <a:pt x="369945" y="41118"/>
                    <a:pt x="362358" y="33642"/>
                    <a:pt x="353098" y="33642"/>
                  </a:cubicBezTo>
                  <a:close/>
                  <a:moveTo>
                    <a:pt x="252213" y="0"/>
                  </a:moveTo>
                  <a:lnTo>
                    <a:pt x="353098" y="0"/>
                  </a:lnTo>
                  <a:cubicBezTo>
                    <a:pt x="380880" y="0"/>
                    <a:pt x="403540" y="22625"/>
                    <a:pt x="403540" y="50364"/>
                  </a:cubicBezTo>
                  <a:lnTo>
                    <a:pt x="403540" y="100729"/>
                  </a:lnTo>
                  <a:lnTo>
                    <a:pt x="470830" y="100729"/>
                  </a:lnTo>
                  <a:lnTo>
                    <a:pt x="470830" y="67185"/>
                  </a:lnTo>
                  <a:lnTo>
                    <a:pt x="538021" y="67185"/>
                  </a:lnTo>
                  <a:lnTo>
                    <a:pt x="538021" y="100729"/>
                  </a:lnTo>
                  <a:lnTo>
                    <a:pt x="554868" y="100729"/>
                  </a:lnTo>
                  <a:cubicBezTo>
                    <a:pt x="582749" y="100729"/>
                    <a:pt x="605310" y="123353"/>
                    <a:pt x="605310" y="151093"/>
                  </a:cubicBezTo>
                  <a:lnTo>
                    <a:pt x="605310" y="486921"/>
                  </a:lnTo>
                  <a:cubicBezTo>
                    <a:pt x="605310" y="514660"/>
                    <a:pt x="582749" y="537285"/>
                    <a:pt x="554868" y="537285"/>
                  </a:cubicBezTo>
                  <a:lnTo>
                    <a:pt x="50443" y="537285"/>
                  </a:lnTo>
                  <a:cubicBezTo>
                    <a:pt x="22561" y="537285"/>
                    <a:pt x="0" y="514660"/>
                    <a:pt x="0" y="486921"/>
                  </a:cubicBezTo>
                  <a:lnTo>
                    <a:pt x="0" y="151093"/>
                  </a:lnTo>
                  <a:cubicBezTo>
                    <a:pt x="0" y="123353"/>
                    <a:pt x="22561" y="100729"/>
                    <a:pt x="50443" y="100729"/>
                  </a:cubicBezTo>
                  <a:lnTo>
                    <a:pt x="67290" y="100729"/>
                  </a:lnTo>
                  <a:lnTo>
                    <a:pt x="67290" y="67185"/>
                  </a:lnTo>
                  <a:lnTo>
                    <a:pt x="134481" y="67185"/>
                  </a:lnTo>
                  <a:lnTo>
                    <a:pt x="134481" y="100729"/>
                  </a:lnTo>
                  <a:lnTo>
                    <a:pt x="201770" y="100729"/>
                  </a:lnTo>
                  <a:lnTo>
                    <a:pt x="201770" y="50364"/>
                  </a:lnTo>
                  <a:cubicBezTo>
                    <a:pt x="201770" y="22625"/>
                    <a:pt x="224430" y="0"/>
                    <a:pt x="25221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607C4-CF3F-429D-8418-6B24D0897B7A}"/>
              </a:ext>
            </a:extLst>
          </p:cNvPr>
          <p:cNvGrpSpPr/>
          <p:nvPr/>
        </p:nvGrpSpPr>
        <p:grpSpPr>
          <a:xfrm>
            <a:off x="5640727" y="3872959"/>
            <a:ext cx="8735673" cy="833206"/>
            <a:chOff x="5640727" y="3872959"/>
            <a:chExt cx="8735673" cy="83320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B9D77-7EDA-4FAA-ADFE-8B380EF2DCAD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2DD16E-BA30-4C2A-BDB8-4EBF8EC556DD}"/>
                </a:ext>
              </a:extLst>
            </p:cNvPr>
            <p:cNvSpPr/>
            <p:nvPr/>
          </p:nvSpPr>
          <p:spPr>
            <a:xfrm>
              <a:off x="6790435" y="4085316"/>
              <a:ext cx="7585965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DNN-BASED RELEVANCY ESTIMATION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E7155BF6-C676-44A3-A010-7F7C9FEC905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7B9A82-F210-46AF-B322-6EF207DFBA98}"/>
              </a:ext>
            </a:extLst>
          </p:cNvPr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INTRODUCTION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78C9D8-8009-48E5-A3C9-1C21E4E47B7B}"/>
              </a:ext>
            </a:extLst>
          </p:cNvPr>
          <p:cNvGrpSpPr/>
          <p:nvPr/>
        </p:nvGrpSpPr>
        <p:grpSpPr>
          <a:xfrm>
            <a:off x="754664" y="2066922"/>
            <a:ext cx="5307480" cy="2164837"/>
            <a:chOff x="955721" y="2449575"/>
            <a:chExt cx="5307480" cy="156424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767403-67EF-4E39-BB00-9F3A9FCA864D}"/>
                </a:ext>
              </a:extLst>
            </p:cNvPr>
            <p:cNvSpPr txBox="1"/>
            <p:nvPr/>
          </p:nvSpPr>
          <p:spPr>
            <a:xfrm>
              <a:off x="955721" y="2449575"/>
              <a:ext cx="5307480" cy="219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statistics of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program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 analysis information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A4699F-6165-4018-AD68-D7AF29E65B90}"/>
                </a:ext>
              </a:extLst>
            </p:cNvPr>
            <p:cNvSpPr txBox="1"/>
            <p:nvPr/>
          </p:nvSpPr>
          <p:spPr>
            <a:xfrm>
              <a:off x="1136210" y="2856963"/>
              <a:ext cx="4980608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semantics of the program and/or its execution information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with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test cases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70A389-4BF9-4459-88DD-AB08CDFCC4E5}"/>
              </a:ext>
            </a:extLst>
          </p:cNvPr>
          <p:cNvGrpSpPr/>
          <p:nvPr/>
        </p:nvGrpSpPr>
        <p:grpSpPr>
          <a:xfrm>
            <a:off x="6302389" y="2066921"/>
            <a:ext cx="5285222" cy="2002947"/>
            <a:chOff x="1163789" y="2449575"/>
            <a:chExt cx="5285222" cy="9423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1FCFBCB-527B-45FE-8234-85C5DC84520B}"/>
                </a:ext>
              </a:extLst>
            </p:cNvPr>
            <p:cNvSpPr txBox="1"/>
            <p:nvPr/>
          </p:nvSpPr>
          <p:spPr>
            <a:xfrm>
              <a:off x="1642573" y="2449575"/>
              <a:ext cx="3893502" cy="219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content of a given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bug report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44B1A7-031F-4C58-B4E8-E7A2AD44A21A}"/>
                </a:ext>
              </a:extLst>
            </p:cNvPr>
            <p:cNvSpPr txBox="1"/>
            <p:nvPr/>
          </p:nvSpPr>
          <p:spPr>
            <a:xfrm>
              <a:off x="1163789" y="2727333"/>
              <a:ext cx="5285222" cy="66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information retrieval (IR) / machine learning (ML)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extracting important features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from the given bug report and source files</a:t>
              </a: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BF2D287-D3D9-4CA2-A237-B32CCFFD390B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3425457" y="3917383"/>
            <a:ext cx="1187722" cy="108243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589486-D7EE-4A27-B69D-93BBC537162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4613179" y="4069868"/>
            <a:ext cx="4331821" cy="929948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A760D01-4E88-42BA-B2E0-3EBF0B0625A4}"/>
              </a:ext>
            </a:extLst>
          </p:cNvPr>
          <p:cNvGrpSpPr/>
          <p:nvPr/>
        </p:nvGrpSpPr>
        <p:grpSpPr>
          <a:xfrm>
            <a:off x="1544741" y="4999816"/>
            <a:ext cx="6549654" cy="1168148"/>
            <a:chOff x="3027562" y="4989184"/>
            <a:chExt cx="6549654" cy="116814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C9A2E52-9666-4AAB-B56A-6D5E0C0CB11F}"/>
                </a:ext>
              </a:extLst>
            </p:cNvPr>
            <p:cNvSpPr txBox="1"/>
            <p:nvPr/>
          </p:nvSpPr>
          <p:spPr>
            <a:xfrm>
              <a:off x="4911042" y="4989184"/>
              <a:ext cx="23699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K</a:t>
              </a:r>
              <a:r>
                <a:rPr lang="en-US" altLang="zh-CN" sz="2000" b="1" dirty="0">
                  <a:effectLst/>
                </a:rPr>
                <a:t>ey </a:t>
              </a:r>
              <a:r>
                <a:rPr lang="en-US" altLang="zh-CN" sz="2000" b="1" dirty="0"/>
                <a:t>L</a:t>
              </a:r>
              <a:r>
                <a:rPr lang="en-US" altLang="zh-CN" sz="2000" b="1" dirty="0">
                  <a:effectLst/>
                </a:rPr>
                <a:t>imitation</a:t>
              </a:r>
              <a:r>
                <a:rPr lang="en-US" altLang="zh-CN" sz="2000" b="1" dirty="0"/>
                <a:t> </a:t>
              </a:r>
              <a:endParaRPr lang="zh-CN" altLang="en-US" sz="20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914DAE7-46BF-4F5A-B4D0-D2E880F7ED1A}"/>
                </a:ext>
              </a:extLst>
            </p:cNvPr>
            <p:cNvSpPr txBox="1"/>
            <p:nvPr/>
          </p:nvSpPr>
          <p:spPr>
            <a:xfrm>
              <a:off x="3027562" y="5541779"/>
              <a:ext cx="654965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3C5CE8"/>
                  </a:solidFill>
                  <a:cs typeface="+mn-ea"/>
                </a:rPr>
                <a:t>lexical mismatch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between natural language texts in bug reports and technical terms in source code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B012D2-475D-4032-849B-7BA6F75FA96D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8094395" y="5856446"/>
            <a:ext cx="850605" cy="3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6438C5-EE4D-4488-AC42-C965D3B54623}"/>
              </a:ext>
            </a:extLst>
          </p:cNvPr>
          <p:cNvGrpSpPr/>
          <p:nvPr/>
        </p:nvGrpSpPr>
        <p:grpSpPr>
          <a:xfrm>
            <a:off x="8945000" y="5199871"/>
            <a:ext cx="2655558" cy="1182340"/>
            <a:chOff x="9351075" y="5209090"/>
            <a:chExt cx="2655558" cy="118234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8A6AB7-1AC0-4336-AE4D-C5F15A2920D4}"/>
                </a:ext>
              </a:extLst>
            </p:cNvPr>
            <p:cNvSpPr txBox="1"/>
            <p:nvPr/>
          </p:nvSpPr>
          <p:spPr>
            <a:xfrm>
              <a:off x="9351075" y="5660139"/>
              <a:ext cx="1323600" cy="411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err="1"/>
                <a:t>HyLoc</a:t>
              </a:r>
              <a:r>
                <a:rPr lang="en-US" altLang="zh-CN" sz="2000" b="1" dirty="0"/>
                <a:t> </a:t>
              </a:r>
              <a:endParaRPr lang="zh-CN" altLang="en-US" sz="2000" b="1" dirty="0"/>
            </a:p>
          </p:txBody>
        </p: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500FEE6E-7533-4C71-83FF-AABDAB169170}"/>
                </a:ext>
              </a:extLst>
            </p:cNvPr>
            <p:cNvSpPr/>
            <p:nvPr/>
          </p:nvSpPr>
          <p:spPr>
            <a:xfrm>
              <a:off x="10696510" y="5399927"/>
              <a:ext cx="472076" cy="883916"/>
            </a:xfrm>
            <a:prstGeom prst="leftBrace">
              <a:avLst>
                <a:gd name="adj1" fmla="val 18904"/>
                <a:gd name="adj2" fmla="val 50341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0F16CE-EF82-45F2-B125-0643C48FA4C3}"/>
                </a:ext>
              </a:extLst>
            </p:cNvPr>
            <p:cNvSpPr txBox="1"/>
            <p:nvPr/>
          </p:nvSpPr>
          <p:spPr>
            <a:xfrm>
              <a:off x="11168586" y="5209090"/>
              <a:ext cx="8380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err="1"/>
                <a:t>rVSM</a:t>
              </a:r>
              <a:endParaRPr lang="zh-CN" altLang="en-US" sz="16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399FD01-4212-43F0-99DF-B26CFFF578EA}"/>
                </a:ext>
              </a:extLst>
            </p:cNvPr>
            <p:cNvSpPr txBox="1"/>
            <p:nvPr/>
          </p:nvSpPr>
          <p:spPr>
            <a:xfrm>
              <a:off x="11168586" y="6052876"/>
              <a:ext cx="8380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DNN</a:t>
              </a:r>
              <a:endParaRPr lang="zh-CN" altLang="en-US" sz="1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792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D04551F-8515-4328-BA8A-A063E08C1DBE}"/>
              </a:ext>
            </a:extLst>
          </p:cNvPr>
          <p:cNvGrpSpPr/>
          <p:nvPr/>
        </p:nvGrpSpPr>
        <p:grpSpPr>
          <a:xfrm>
            <a:off x="4700034" y="1649760"/>
            <a:ext cx="2634018" cy="2672881"/>
            <a:chOff x="4700034" y="2298345"/>
            <a:chExt cx="2634018" cy="26728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B32AB4-6BAF-47AD-A1F6-A75CFDA7D0BF}"/>
                </a:ext>
              </a:extLst>
            </p:cNvPr>
            <p:cNvGrpSpPr/>
            <p:nvPr/>
          </p:nvGrpSpPr>
          <p:grpSpPr>
            <a:xfrm>
              <a:off x="4700034" y="2298345"/>
              <a:ext cx="2634018" cy="2672881"/>
              <a:chOff x="1633558" y="1794075"/>
              <a:chExt cx="2634018" cy="2672881"/>
            </a:xfrm>
          </p:grpSpPr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6380E0FB-5938-440E-A7C8-9331A83CAA42}"/>
                  </a:ext>
                </a:extLst>
              </p:cNvPr>
              <p:cNvSpPr/>
              <p:nvPr/>
            </p:nvSpPr>
            <p:spPr>
              <a:xfrm flipH="1">
                <a:off x="1818490" y="3862222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3C5CE8"/>
                    </a:solidFill>
                    <a:cs typeface="+mn-ea"/>
                    <a:sym typeface="+mn-lt"/>
                  </a:rPr>
                  <a:t>2</a:t>
                </a:r>
                <a:endParaRPr lang="zh-CN" altLang="en-US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312DDE2-ACF6-4B27-B161-AE3CCEEB6ECF}"/>
                  </a:ext>
                </a:extLst>
              </p:cNvPr>
              <p:cNvSpPr/>
              <p:nvPr/>
            </p:nvSpPr>
            <p:spPr>
              <a:xfrm flipV="1">
                <a:off x="1633558" y="1794075"/>
                <a:ext cx="2634018" cy="1806342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Title 13">
              <a:extLst>
                <a:ext uri="{FF2B5EF4-FFF2-40B4-BE49-F238E27FC236}">
                  <a16:creationId xmlns:a16="http://schemas.microsoft.com/office/drawing/2014/main" id="{22D1C91C-048B-44AE-92E9-B3CB9214D7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164" y="2443600"/>
              <a:ext cx="2535996" cy="49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Feature combination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B3FFF25-DAC3-41BC-929A-38D935C8FC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22356" y="2788721"/>
              <a:ext cx="2589374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Using another DNN for feature combination.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A711DD-A8F7-41E6-B7AD-FB4C2ED02F63}"/>
              </a:ext>
            </a:extLst>
          </p:cNvPr>
          <p:cNvGrpSpPr/>
          <p:nvPr/>
        </p:nvGrpSpPr>
        <p:grpSpPr>
          <a:xfrm>
            <a:off x="-781050" y="-662111"/>
            <a:ext cx="8266502" cy="1611914"/>
            <a:chOff x="-781050" y="-662111"/>
            <a:chExt cx="8266502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4EB33C9-B350-4425-A693-6D53EB397062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97B2C4-8B64-4F66-8AF7-F26D1041C445}"/>
                </a:ext>
              </a:extLst>
            </p:cNvPr>
            <p:cNvSpPr txBox="1"/>
            <p:nvPr/>
          </p:nvSpPr>
          <p:spPr>
            <a:xfrm flipH="1">
              <a:off x="803274" y="365028"/>
              <a:ext cx="66821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200" dirty="0" err="1">
                  <a:solidFill>
                    <a:srgbClr val="3C5CE8"/>
                  </a:solidFill>
                  <a:cs typeface="+mn-ea"/>
                  <a:sym typeface="+mn-lt"/>
                </a:rPr>
                <a:t>HyLoc</a:t>
              </a: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 —— </a:t>
              </a:r>
              <a:r>
                <a:rPr kumimoji="0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Key Design Ideas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0AFFD7-FD40-4888-AAB0-FC51A2E8DA96}"/>
              </a:ext>
            </a:extLst>
          </p:cNvPr>
          <p:cNvGrpSpPr/>
          <p:nvPr/>
        </p:nvGrpSpPr>
        <p:grpSpPr>
          <a:xfrm>
            <a:off x="7768687" y="1649760"/>
            <a:ext cx="3050227" cy="2672881"/>
            <a:chOff x="7768687" y="2298345"/>
            <a:chExt cx="3050227" cy="267288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F42ED5-88E6-4739-93DB-580E07AFF2FE}"/>
                </a:ext>
              </a:extLst>
            </p:cNvPr>
            <p:cNvGrpSpPr/>
            <p:nvPr/>
          </p:nvGrpSpPr>
          <p:grpSpPr>
            <a:xfrm>
              <a:off x="7768687" y="2298345"/>
              <a:ext cx="3050227" cy="2672881"/>
              <a:chOff x="7768687" y="2298345"/>
              <a:chExt cx="3050227" cy="26728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685A34D-8BFE-4DF1-A65A-675BAA0C28C5}"/>
                  </a:ext>
                </a:extLst>
              </p:cNvPr>
              <p:cNvGrpSpPr/>
              <p:nvPr/>
            </p:nvGrpSpPr>
            <p:grpSpPr>
              <a:xfrm>
                <a:off x="7976792" y="2298345"/>
                <a:ext cx="2634018" cy="2672881"/>
                <a:chOff x="1633558" y="1794075"/>
                <a:chExt cx="2634018" cy="2672881"/>
              </a:xfrm>
            </p:grpSpPr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F7B90896-F29B-436D-A540-B6C354707E3F}"/>
                    </a:ext>
                  </a:extLst>
                </p:cNvPr>
                <p:cNvSpPr/>
                <p:nvPr/>
              </p:nvSpPr>
              <p:spPr>
                <a:xfrm flipH="1">
                  <a:off x="1818490" y="3862222"/>
                  <a:ext cx="604734" cy="604734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rgbClr val="3C5CE8"/>
                      </a:solidFill>
                      <a:cs typeface="+mn-ea"/>
                      <a:sym typeface="+mn-lt"/>
                    </a:rPr>
                    <a:t>3</a:t>
                  </a:r>
                  <a:endParaRPr lang="zh-CN" altLang="en-US" b="1" dirty="0">
                    <a:solidFill>
                      <a:srgbClr val="3C5CE8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30A9722F-9D78-4047-A4B2-EE8A74F7012D}"/>
                    </a:ext>
                  </a:extLst>
                </p:cNvPr>
                <p:cNvSpPr/>
                <p:nvPr/>
              </p:nvSpPr>
              <p:spPr>
                <a:xfrm flipV="1">
                  <a:off x="1633558" y="1794075"/>
                  <a:ext cx="2634018" cy="1806342"/>
                </a:xfrm>
                <a:custGeom>
                  <a:avLst/>
                  <a:gdLst>
                    <a:gd name="connsiteX0" fmla="*/ 0 w 2634018"/>
                    <a:gd name="connsiteY0" fmla="*/ 1806342 h 1806342"/>
                    <a:gd name="connsiteX1" fmla="*/ 2634018 w 2634018"/>
                    <a:gd name="connsiteY1" fmla="*/ 1806342 h 1806342"/>
                    <a:gd name="connsiteX2" fmla="*/ 2634018 w 2634018"/>
                    <a:gd name="connsiteY2" fmla="*/ 148269 h 1806342"/>
                    <a:gd name="connsiteX3" fmla="*/ 649067 w 2634018"/>
                    <a:gd name="connsiteY3" fmla="*/ 148269 h 1806342"/>
                    <a:gd name="connsiteX4" fmla="*/ 497629 w 2634018"/>
                    <a:gd name="connsiteY4" fmla="*/ 0 h 1806342"/>
                    <a:gd name="connsiteX5" fmla="*/ 346191 w 2634018"/>
                    <a:gd name="connsiteY5" fmla="*/ 148269 h 1806342"/>
                    <a:gd name="connsiteX6" fmla="*/ 0 w 2634018"/>
                    <a:gd name="connsiteY6" fmla="*/ 148269 h 1806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4018" h="1806342">
                      <a:moveTo>
                        <a:pt x="0" y="1806342"/>
                      </a:moveTo>
                      <a:lnTo>
                        <a:pt x="2634018" y="1806342"/>
                      </a:lnTo>
                      <a:lnTo>
                        <a:pt x="2634018" y="148269"/>
                      </a:lnTo>
                      <a:lnTo>
                        <a:pt x="649067" y="148269"/>
                      </a:lnTo>
                      <a:lnTo>
                        <a:pt x="497629" y="0"/>
                      </a:lnTo>
                      <a:lnTo>
                        <a:pt x="346191" y="148269"/>
                      </a:lnTo>
                      <a:lnTo>
                        <a:pt x="0" y="14826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rgbClr val="3C5CE8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501C348-85B5-47B5-BAE2-254852CC4A4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8687" y="2788721"/>
                <a:ext cx="3050227" cy="1133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Using another DNN to perform dimension reduction for feature vectors.</a:t>
                </a:r>
              </a:p>
            </p:txBody>
          </p:sp>
        </p:grpSp>
        <p:sp>
          <p:nvSpPr>
            <p:cNvPr id="30" name="Title 13">
              <a:extLst>
                <a:ext uri="{FF2B5EF4-FFF2-40B4-BE49-F238E27FC236}">
                  <a16:creationId xmlns:a16="http://schemas.microsoft.com/office/drawing/2014/main" id="{BF6D37BB-71A4-45A7-8294-68E90E2A4B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25803" y="2443600"/>
              <a:ext cx="2535996" cy="49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Dimension reduction 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D7B3A5-CB83-4809-84D4-B996555FECD4}"/>
              </a:ext>
            </a:extLst>
          </p:cNvPr>
          <p:cNvGrpSpPr/>
          <p:nvPr/>
        </p:nvGrpSpPr>
        <p:grpSpPr>
          <a:xfrm>
            <a:off x="1423275" y="1649760"/>
            <a:ext cx="2656340" cy="2672881"/>
            <a:chOff x="1423275" y="2298345"/>
            <a:chExt cx="2656340" cy="267288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72853EC-CC27-4C4A-B468-5ED912BFB267}"/>
                </a:ext>
              </a:extLst>
            </p:cNvPr>
            <p:cNvGrpSpPr/>
            <p:nvPr/>
          </p:nvGrpSpPr>
          <p:grpSpPr>
            <a:xfrm>
              <a:off x="1423275" y="2298345"/>
              <a:ext cx="2656340" cy="2672881"/>
              <a:chOff x="1423275" y="2298345"/>
              <a:chExt cx="2656340" cy="267288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5D861F7-F583-4A2F-85D1-CA07A2E7B062}"/>
                  </a:ext>
                </a:extLst>
              </p:cNvPr>
              <p:cNvGrpSpPr/>
              <p:nvPr/>
            </p:nvGrpSpPr>
            <p:grpSpPr>
              <a:xfrm>
                <a:off x="1423275" y="2298345"/>
                <a:ext cx="2634018" cy="2672881"/>
                <a:chOff x="1633558" y="1794075"/>
                <a:chExt cx="2634018" cy="2672881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3C1F6BE9-3329-48AE-8200-E00D7D495748}"/>
                    </a:ext>
                  </a:extLst>
                </p:cNvPr>
                <p:cNvSpPr/>
                <p:nvPr/>
              </p:nvSpPr>
              <p:spPr>
                <a:xfrm flipH="1">
                  <a:off x="1818490" y="3862222"/>
                  <a:ext cx="604734" cy="604734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rgbClr val="3C5CE8"/>
                </a:solidFill>
                <a:ln w="12700"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1</a:t>
                  </a:r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4CC0388E-A3BF-44B6-BE67-D5F4702AF75D}"/>
                    </a:ext>
                  </a:extLst>
                </p:cNvPr>
                <p:cNvSpPr/>
                <p:nvPr/>
              </p:nvSpPr>
              <p:spPr>
                <a:xfrm flipV="1">
                  <a:off x="1633558" y="1794075"/>
                  <a:ext cx="2634018" cy="1806342"/>
                </a:xfrm>
                <a:custGeom>
                  <a:avLst/>
                  <a:gdLst>
                    <a:gd name="connsiteX0" fmla="*/ 0 w 2634018"/>
                    <a:gd name="connsiteY0" fmla="*/ 1806342 h 1806342"/>
                    <a:gd name="connsiteX1" fmla="*/ 2634018 w 2634018"/>
                    <a:gd name="connsiteY1" fmla="*/ 1806342 h 1806342"/>
                    <a:gd name="connsiteX2" fmla="*/ 2634018 w 2634018"/>
                    <a:gd name="connsiteY2" fmla="*/ 148269 h 1806342"/>
                    <a:gd name="connsiteX3" fmla="*/ 649067 w 2634018"/>
                    <a:gd name="connsiteY3" fmla="*/ 148269 h 1806342"/>
                    <a:gd name="connsiteX4" fmla="*/ 497629 w 2634018"/>
                    <a:gd name="connsiteY4" fmla="*/ 0 h 1806342"/>
                    <a:gd name="connsiteX5" fmla="*/ 346191 w 2634018"/>
                    <a:gd name="connsiteY5" fmla="*/ 148269 h 1806342"/>
                    <a:gd name="connsiteX6" fmla="*/ 0 w 2634018"/>
                    <a:gd name="connsiteY6" fmla="*/ 148269 h 1806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4018" h="1806342">
                      <a:moveTo>
                        <a:pt x="0" y="1806342"/>
                      </a:moveTo>
                      <a:lnTo>
                        <a:pt x="2634018" y="1806342"/>
                      </a:lnTo>
                      <a:lnTo>
                        <a:pt x="2634018" y="148269"/>
                      </a:lnTo>
                      <a:lnTo>
                        <a:pt x="649067" y="148269"/>
                      </a:lnTo>
                      <a:lnTo>
                        <a:pt x="497629" y="0"/>
                      </a:lnTo>
                      <a:lnTo>
                        <a:pt x="346191" y="148269"/>
                      </a:lnTo>
                      <a:lnTo>
                        <a:pt x="0" y="14826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rgbClr val="3C5CE8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FD1AD808-377D-4453-BE2D-32CB726EDB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72286" y="2788721"/>
                <a:ext cx="2607329" cy="1133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Using DNN to bridge the lexical gap.</a:t>
                </a:r>
              </a:p>
              <a:p>
                <a:pPr algn="just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Two DNNs</a:t>
                </a:r>
              </a:p>
            </p:txBody>
          </p:sp>
        </p:grpSp>
        <p:sp>
          <p:nvSpPr>
            <p:cNvPr id="33" name="Title 13">
              <a:extLst>
                <a:ext uri="{FF2B5EF4-FFF2-40B4-BE49-F238E27FC236}">
                  <a16:creationId xmlns:a16="http://schemas.microsoft.com/office/drawing/2014/main" id="{F596126B-1CBB-4C31-BB51-4A85821F1D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72286" y="2443600"/>
              <a:ext cx="2535996" cy="49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Bridge lexical gap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1AA64EB-D7B8-40A7-96D6-395AC4C022D2}"/>
              </a:ext>
            </a:extLst>
          </p:cNvPr>
          <p:cNvGrpSpPr/>
          <p:nvPr/>
        </p:nvGrpSpPr>
        <p:grpSpPr>
          <a:xfrm>
            <a:off x="3156046" y="4445390"/>
            <a:ext cx="5879907" cy="2366632"/>
            <a:chOff x="5549048" y="5139294"/>
            <a:chExt cx="2390410" cy="1688183"/>
          </a:xfrm>
        </p:grpSpPr>
        <p:graphicFrame>
          <p:nvGraphicFramePr>
            <p:cNvPr id="39" name="图示 38">
              <a:extLst>
                <a:ext uri="{FF2B5EF4-FFF2-40B4-BE49-F238E27FC236}">
                  <a16:creationId xmlns:a16="http://schemas.microsoft.com/office/drawing/2014/main" id="{E0D67ADC-D76F-4007-A3DC-7EF5DCD856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1568541"/>
                </p:ext>
              </p:extLst>
            </p:nvPr>
          </p:nvGraphicFramePr>
          <p:xfrm>
            <a:off x="5762846" y="5139294"/>
            <a:ext cx="2176612" cy="16881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B2E64A48-6F1D-4313-8FDF-C75FFE2B9E3E}"/>
                </a:ext>
              </a:extLst>
            </p:cNvPr>
            <p:cNvSpPr txBox="1"/>
            <p:nvPr/>
          </p:nvSpPr>
          <p:spPr>
            <a:xfrm flipH="1">
              <a:off x="5549048" y="5227440"/>
              <a:ext cx="162660" cy="1511891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srgbClr val="3C5CE8"/>
                  </a:solidFill>
                  <a:cs typeface="+mn-ea"/>
                  <a:sym typeface="+mn-lt"/>
                </a:rPr>
                <a:t>Three types of features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995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7022362" cy="1611914"/>
            <a:chOff x="-781050" y="-662111"/>
            <a:chExt cx="7022362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54380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 err="1">
                  <a:solidFill>
                    <a:srgbClr val="3C5CE8"/>
                  </a:solidFill>
                  <a:cs typeface="+mn-ea"/>
                  <a:sym typeface="+mn-lt"/>
                </a:rPr>
                <a:t>HyLoc</a:t>
              </a: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 Model Architecture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E1F9D90-0153-4B6C-BCE7-543242F7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93" y="971550"/>
            <a:ext cx="5067300" cy="5886450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79DAD93-A505-4510-AF87-3D2657C0A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37545"/>
              </p:ext>
            </p:extLst>
          </p:nvPr>
        </p:nvGraphicFramePr>
        <p:xfrm>
          <a:off x="6132513" y="1231363"/>
          <a:ext cx="2573079" cy="166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3B004CD9-3681-4810-94E0-90DA9F4EB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58989"/>
              </p:ext>
            </p:extLst>
          </p:nvPr>
        </p:nvGraphicFramePr>
        <p:xfrm>
          <a:off x="8815646" y="1231363"/>
          <a:ext cx="2573079" cy="166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ED4EFD2-8BEC-4C0E-A16E-378E622AD9E0}"/>
              </a:ext>
            </a:extLst>
          </p:cNvPr>
          <p:cNvSpPr txBox="1"/>
          <p:nvPr/>
        </p:nvSpPr>
        <p:spPr>
          <a:xfrm>
            <a:off x="6962355" y="3009658"/>
            <a:ext cx="1385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positive pair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A3FBFA-5310-433D-930A-E9114020CCF0}"/>
              </a:ext>
            </a:extLst>
          </p:cNvPr>
          <p:cNvSpPr txBox="1"/>
          <p:nvPr/>
        </p:nvSpPr>
        <p:spPr>
          <a:xfrm>
            <a:off x="9330659" y="3009658"/>
            <a:ext cx="1464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negative pair</a:t>
            </a:r>
          </a:p>
        </p:txBody>
      </p:sp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B11E8877-9144-40D1-A28E-DE57EEA0375E}"/>
              </a:ext>
            </a:extLst>
          </p:cNvPr>
          <p:cNvSpPr/>
          <p:nvPr/>
        </p:nvSpPr>
        <p:spPr>
          <a:xfrm>
            <a:off x="6241312" y="4741818"/>
            <a:ext cx="417143" cy="579476"/>
          </a:xfrm>
          <a:prstGeom prst="flowChartDocument">
            <a:avLst/>
          </a:prstGeom>
          <a:solidFill>
            <a:srgbClr val="E8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2A5F0C-0FC8-4119-9557-EB39D228B767}"/>
              </a:ext>
            </a:extLst>
          </p:cNvPr>
          <p:cNvSpPr txBox="1"/>
          <p:nvPr/>
        </p:nvSpPr>
        <p:spPr>
          <a:xfrm>
            <a:off x="5699384" y="5387882"/>
            <a:ext cx="1489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Bug Report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3280B92-29A3-475D-9780-D2830082BCED}"/>
              </a:ext>
            </a:extLst>
          </p:cNvPr>
          <p:cNvGrpSpPr/>
          <p:nvPr/>
        </p:nvGrpSpPr>
        <p:grpSpPr>
          <a:xfrm>
            <a:off x="7351696" y="3715347"/>
            <a:ext cx="1353896" cy="796943"/>
            <a:chOff x="7351696" y="3715347"/>
            <a:chExt cx="1353896" cy="796943"/>
          </a:xfrm>
        </p:grpSpPr>
        <p:sp>
          <p:nvSpPr>
            <p:cNvPr id="25" name="流程图: 文档 24">
              <a:extLst>
                <a:ext uri="{FF2B5EF4-FFF2-40B4-BE49-F238E27FC236}">
                  <a16:creationId xmlns:a16="http://schemas.microsoft.com/office/drawing/2014/main" id="{9B647052-F606-4DA9-A451-5A69A2E3BDCA}"/>
                </a:ext>
              </a:extLst>
            </p:cNvPr>
            <p:cNvSpPr/>
            <p:nvPr/>
          </p:nvSpPr>
          <p:spPr>
            <a:xfrm>
              <a:off x="7852578" y="3715347"/>
              <a:ext cx="352132" cy="489166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0B980ED-8E74-4A3A-90D6-0BB438709D81}"/>
                </a:ext>
              </a:extLst>
            </p:cNvPr>
            <p:cNvSpPr txBox="1"/>
            <p:nvPr/>
          </p:nvSpPr>
          <p:spPr>
            <a:xfrm>
              <a:off x="7351696" y="4204513"/>
              <a:ext cx="135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source file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f1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867B436-C47F-4A7A-8776-A3B67153588A}"/>
              </a:ext>
            </a:extLst>
          </p:cNvPr>
          <p:cNvGrpSpPr/>
          <p:nvPr/>
        </p:nvGrpSpPr>
        <p:grpSpPr>
          <a:xfrm>
            <a:off x="7351695" y="4709313"/>
            <a:ext cx="1353897" cy="796943"/>
            <a:chOff x="7351695" y="3715347"/>
            <a:chExt cx="1353897" cy="796943"/>
          </a:xfrm>
        </p:grpSpPr>
        <p:sp>
          <p:nvSpPr>
            <p:cNvPr id="31" name="流程图: 文档 30">
              <a:extLst>
                <a:ext uri="{FF2B5EF4-FFF2-40B4-BE49-F238E27FC236}">
                  <a16:creationId xmlns:a16="http://schemas.microsoft.com/office/drawing/2014/main" id="{95A07930-DF60-4A3D-9B51-DD79A1844253}"/>
                </a:ext>
              </a:extLst>
            </p:cNvPr>
            <p:cNvSpPr/>
            <p:nvPr/>
          </p:nvSpPr>
          <p:spPr>
            <a:xfrm>
              <a:off x="7852578" y="3715347"/>
              <a:ext cx="352132" cy="489166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44061CA-7418-4889-B4C8-BDF375A2C6D4}"/>
                </a:ext>
              </a:extLst>
            </p:cNvPr>
            <p:cNvSpPr txBox="1"/>
            <p:nvPr/>
          </p:nvSpPr>
          <p:spPr>
            <a:xfrm>
              <a:off x="7351695" y="4204513"/>
              <a:ext cx="135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source file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f2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9FB763D-1035-498A-9BB4-763FECC37B04}"/>
              </a:ext>
            </a:extLst>
          </p:cNvPr>
          <p:cNvGrpSpPr/>
          <p:nvPr/>
        </p:nvGrpSpPr>
        <p:grpSpPr>
          <a:xfrm>
            <a:off x="7345283" y="5891107"/>
            <a:ext cx="1360309" cy="796943"/>
            <a:chOff x="7345283" y="3715347"/>
            <a:chExt cx="1360309" cy="796943"/>
          </a:xfrm>
        </p:grpSpPr>
        <p:sp>
          <p:nvSpPr>
            <p:cNvPr id="34" name="流程图: 文档 33">
              <a:extLst>
                <a:ext uri="{FF2B5EF4-FFF2-40B4-BE49-F238E27FC236}">
                  <a16:creationId xmlns:a16="http://schemas.microsoft.com/office/drawing/2014/main" id="{5B8118D9-C4E6-492B-BDD1-9CE93DA87829}"/>
                </a:ext>
              </a:extLst>
            </p:cNvPr>
            <p:cNvSpPr/>
            <p:nvPr/>
          </p:nvSpPr>
          <p:spPr>
            <a:xfrm>
              <a:off x="7852578" y="3715347"/>
              <a:ext cx="352132" cy="489166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F0616B2-A990-40A2-8184-84CDA4F67B74}"/>
                </a:ext>
              </a:extLst>
            </p:cNvPr>
            <p:cNvSpPr txBox="1"/>
            <p:nvPr/>
          </p:nvSpPr>
          <p:spPr>
            <a:xfrm>
              <a:off x="7345283" y="4204513"/>
              <a:ext cx="1360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source file </a:t>
              </a: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fn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rgbClr val="020635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F1E83C1-69BE-40F2-9422-CC3C2DCD919A}"/>
              </a:ext>
            </a:extLst>
          </p:cNvPr>
          <p:cNvSpPr txBox="1"/>
          <p:nvPr/>
        </p:nvSpPr>
        <p:spPr>
          <a:xfrm>
            <a:off x="7748759" y="5407291"/>
            <a:ext cx="559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. . 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5BF92E-D0E6-4804-9BD2-A0FF926114D2}"/>
              </a:ext>
            </a:extLst>
          </p:cNvPr>
          <p:cNvSpPr txBox="1"/>
          <p:nvPr/>
        </p:nvSpPr>
        <p:spPr>
          <a:xfrm>
            <a:off x="5116391" y="1864314"/>
            <a:ext cx="82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Train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F070F62-C1C6-4D87-B53C-FD294F9E5CA3}"/>
              </a:ext>
            </a:extLst>
          </p:cNvPr>
          <p:cNvSpPr txBox="1"/>
          <p:nvPr/>
        </p:nvSpPr>
        <p:spPr>
          <a:xfrm>
            <a:off x="4775432" y="4204513"/>
            <a:ext cx="150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3C5CE8"/>
                </a:solidFill>
                <a:cs typeface="+mn-ea"/>
                <a:sym typeface="+mn-lt"/>
              </a:rPr>
              <a:t>P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rediction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id="{8DC344E7-9EF9-44BA-AD12-9180E5CA78B9}"/>
              </a:ext>
            </a:extLst>
          </p:cNvPr>
          <p:cNvSpPr/>
          <p:nvPr/>
        </p:nvSpPr>
        <p:spPr>
          <a:xfrm>
            <a:off x="6962354" y="3837378"/>
            <a:ext cx="4599913" cy="2403934"/>
          </a:xfrm>
          <a:prstGeom prst="bracePair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B16A39-1F19-4759-8E0A-1AB96BFD3E9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204710" y="3944679"/>
            <a:ext cx="758537" cy="1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6919FFA-6855-4DDB-8C75-A958DE24ADA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204710" y="4946272"/>
            <a:ext cx="759110" cy="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304A1D4-A56A-469E-B586-665156A023E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204710" y="6135690"/>
            <a:ext cx="758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683E862-875B-401F-A5F7-8BA75C5265F0}"/>
              </a:ext>
            </a:extLst>
          </p:cNvPr>
          <p:cNvSpPr txBox="1"/>
          <p:nvPr/>
        </p:nvSpPr>
        <p:spPr>
          <a:xfrm>
            <a:off x="8242009" y="3475569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Features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extraction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16E334-0CC0-4BFA-A7F5-D990F24147DD}"/>
              </a:ext>
            </a:extLst>
          </p:cNvPr>
          <p:cNvSpPr txBox="1"/>
          <p:nvPr/>
        </p:nvSpPr>
        <p:spPr>
          <a:xfrm>
            <a:off x="8241146" y="4469718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Features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extraction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3677401-F836-4639-ABDD-77CDDF128B3E}"/>
              </a:ext>
            </a:extLst>
          </p:cNvPr>
          <p:cNvSpPr txBox="1"/>
          <p:nvPr/>
        </p:nvSpPr>
        <p:spPr>
          <a:xfrm>
            <a:off x="8241146" y="566188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Features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extraction 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57BABBA-66BF-418A-B56C-A72991534BD1}"/>
              </a:ext>
            </a:extLst>
          </p:cNvPr>
          <p:cNvSpPr txBox="1"/>
          <p:nvPr/>
        </p:nvSpPr>
        <p:spPr>
          <a:xfrm>
            <a:off x="11562268" y="4581573"/>
            <a:ext cx="430887" cy="8922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Ranking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2063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DFCF0ED-B2D2-4C44-8A14-0736145DCD5D}"/>
              </a:ext>
            </a:extLst>
          </p:cNvPr>
          <p:cNvSpPr txBox="1"/>
          <p:nvPr/>
        </p:nvSpPr>
        <p:spPr>
          <a:xfrm>
            <a:off x="9009510" y="3664796"/>
            <a:ext cx="916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Feature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vectors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020A21A-3980-49F1-B5C1-12513AEAA304}"/>
              </a:ext>
            </a:extLst>
          </p:cNvPr>
          <p:cNvSpPr txBox="1"/>
          <p:nvPr/>
        </p:nvSpPr>
        <p:spPr>
          <a:xfrm>
            <a:off x="9009509" y="4678383"/>
            <a:ext cx="916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Feature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vectors 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07A446E-323B-4389-A6D2-AFB93195D57E}"/>
              </a:ext>
            </a:extLst>
          </p:cNvPr>
          <p:cNvSpPr txBox="1"/>
          <p:nvPr/>
        </p:nvSpPr>
        <p:spPr>
          <a:xfrm>
            <a:off x="9009492" y="5884272"/>
            <a:ext cx="916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Feature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vectors 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AEDD005-3EA0-4EB4-AF43-26958BB974EC}"/>
              </a:ext>
            </a:extLst>
          </p:cNvPr>
          <p:cNvCxnSpPr>
            <a:stCxn id="55" idx="3"/>
          </p:cNvCxnSpPr>
          <p:nvPr/>
        </p:nvCxnSpPr>
        <p:spPr>
          <a:xfrm flipV="1">
            <a:off x="9925851" y="3914775"/>
            <a:ext cx="345200" cy="1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F2662BD-7556-4F28-9E97-B2025EAED243}"/>
              </a:ext>
            </a:extLst>
          </p:cNvPr>
          <p:cNvCxnSpPr/>
          <p:nvPr/>
        </p:nvCxnSpPr>
        <p:spPr>
          <a:xfrm flipV="1">
            <a:off x="9925851" y="4928362"/>
            <a:ext cx="345200" cy="1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09CAE0C-FFA2-4F9C-8773-B1C149AED3B7}"/>
              </a:ext>
            </a:extLst>
          </p:cNvPr>
          <p:cNvCxnSpPr/>
          <p:nvPr/>
        </p:nvCxnSpPr>
        <p:spPr>
          <a:xfrm flipV="1">
            <a:off x="9925833" y="6117731"/>
            <a:ext cx="345200" cy="1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FAF1740-A027-483D-B4DA-992430AD460F}"/>
              </a:ext>
            </a:extLst>
          </p:cNvPr>
          <p:cNvSpPr txBox="1"/>
          <p:nvPr/>
        </p:nvSpPr>
        <p:spPr>
          <a:xfrm>
            <a:off x="10024047" y="3567185"/>
            <a:ext cx="141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final score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f1 to B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8214B4A-649C-4AC0-923E-3CC742574F46}"/>
              </a:ext>
            </a:extLst>
          </p:cNvPr>
          <p:cNvSpPr txBox="1"/>
          <p:nvPr/>
        </p:nvSpPr>
        <p:spPr>
          <a:xfrm>
            <a:off x="10062911" y="4629654"/>
            <a:ext cx="141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final score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f2 to B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BAD9B7A-0FE4-4D17-995D-E197255E1A70}"/>
              </a:ext>
            </a:extLst>
          </p:cNvPr>
          <p:cNvSpPr txBox="1"/>
          <p:nvPr/>
        </p:nvSpPr>
        <p:spPr>
          <a:xfrm>
            <a:off x="10037446" y="5824533"/>
            <a:ext cx="141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final score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fn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20635"/>
                </a:solidFill>
                <a:effectLst/>
                <a:uLnTx/>
                <a:uFillTx/>
                <a:cs typeface="+mn-ea"/>
                <a:sym typeface="+mn-lt"/>
              </a:rPr>
              <a:t> to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5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9457216" cy="1611914"/>
            <a:chOff x="-781050" y="-662111"/>
            <a:chExt cx="9457216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7872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DNN-BASED RELEVANCY ESTIMATION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29ADD7B-6482-40B7-9FC7-69C1525EE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4"/>
          <a:stretch/>
        </p:blipFill>
        <p:spPr>
          <a:xfrm>
            <a:off x="137975" y="1895349"/>
            <a:ext cx="7854597" cy="372859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632B64-8EF1-4C97-8DDB-1B04B27100F8}"/>
              </a:ext>
            </a:extLst>
          </p:cNvPr>
          <p:cNvGrpSpPr/>
          <p:nvPr/>
        </p:nvGrpSpPr>
        <p:grpSpPr>
          <a:xfrm>
            <a:off x="7992572" y="1971548"/>
            <a:ext cx="3692609" cy="3613877"/>
            <a:chOff x="506592" y="2568226"/>
            <a:chExt cx="5276464" cy="233997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68D3A64-6EB1-4064-8B24-48E19E9691C3}"/>
                </a:ext>
              </a:extLst>
            </p:cNvPr>
            <p:cNvSpPr txBox="1"/>
            <p:nvPr/>
          </p:nvSpPr>
          <p:spPr>
            <a:xfrm>
              <a:off x="1857928" y="2568226"/>
              <a:ext cx="2573789" cy="262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Two DNNs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4EB253-5C02-48D6-BAAF-1CBB99A029C4}"/>
                </a:ext>
              </a:extLst>
            </p:cNvPr>
            <p:cNvSpPr txBox="1"/>
            <p:nvPr/>
          </p:nvSpPr>
          <p:spPr>
            <a:xfrm>
              <a:off x="506592" y="2900161"/>
              <a:ext cx="5276464" cy="200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Bug Report-to-Code DNN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learn the relations for the text features from </a:t>
              </a:r>
              <a:r>
                <a:rPr lang="en-US" altLang="zh-CN" sz="1400" dirty="0">
                  <a:solidFill>
                    <a:srgbClr val="3C5CE8"/>
                  </a:solidFill>
                  <a:cs typeface="+mn-ea"/>
                  <a:sym typeface="+mn-lt"/>
                </a:rPr>
                <a:t>bug reports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and the </a:t>
              </a:r>
              <a:r>
                <a:rPr lang="en-US" altLang="zh-CN" sz="1400" dirty="0">
                  <a:solidFill>
                    <a:srgbClr val="3C5CE8"/>
                  </a:solidFill>
                  <a:cs typeface="+mn-ea"/>
                  <a:sym typeface="+mn-lt"/>
                </a:rPr>
                <a:t>source code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features</a:t>
              </a:r>
            </a:p>
            <a:p>
              <a:pPr algn="just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Bug Report-to-Text DNN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learn the relations between the textual features in the </a:t>
              </a:r>
              <a:r>
                <a:rPr lang="en-US" altLang="zh-CN" sz="1400" dirty="0">
                  <a:solidFill>
                    <a:srgbClr val="3C5CE8"/>
                  </a:solidFill>
                  <a:cs typeface="+mn-ea"/>
                  <a:sym typeface="+mn-lt"/>
                </a:rPr>
                <a:t>bug reports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and those in </a:t>
              </a:r>
              <a:r>
                <a:rPr lang="en-US" altLang="zh-CN" sz="1400" dirty="0">
                  <a:solidFill>
                    <a:srgbClr val="3C5CE8"/>
                  </a:solidFill>
                  <a:cs typeface="+mn-ea"/>
                  <a:sym typeface="+mn-lt"/>
                </a:rPr>
                <a:t>comments and API descriptions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7076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6553199" cy="1611914"/>
            <a:chOff x="-781050" y="-662111"/>
            <a:chExt cx="6553199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4968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EMPIRICAL EVALUATION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F39A6B4-57A7-47C3-AD99-78F9C139DD8C}"/>
              </a:ext>
            </a:extLst>
          </p:cNvPr>
          <p:cNvGrpSpPr/>
          <p:nvPr/>
        </p:nvGrpSpPr>
        <p:grpSpPr>
          <a:xfrm>
            <a:off x="913313" y="1572229"/>
            <a:ext cx="4968875" cy="2525118"/>
            <a:chOff x="506592" y="2492498"/>
            <a:chExt cx="7788406" cy="163500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440C641-D3F1-4DFE-B128-C1AE04A5472C}"/>
                </a:ext>
              </a:extLst>
            </p:cNvPr>
            <p:cNvSpPr txBox="1"/>
            <p:nvPr/>
          </p:nvSpPr>
          <p:spPr>
            <a:xfrm>
              <a:off x="2275976" y="2492498"/>
              <a:ext cx="4249636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Experimental Setting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7A2C9C7-96E7-4E7E-AFF5-EEDE76512B60}"/>
                </a:ext>
              </a:extLst>
            </p:cNvPr>
            <p:cNvSpPr txBox="1"/>
            <p:nvPr/>
          </p:nvSpPr>
          <p:spPr>
            <a:xfrm>
              <a:off x="506592" y="2900161"/>
              <a:ext cx="7788406" cy="1227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Benchmark Dataset: </a:t>
              </a:r>
              <a:r>
                <a:rPr lang="en-US" altLang="zh-CN" sz="1600" dirty="0">
                  <a:effectLst/>
                  <a:latin typeface="Arial" panose="020B0604020202020204" pitchFamily="34" charset="0"/>
                </a:rPr>
                <a:t>provided by Ye et al.</a:t>
              </a:r>
              <a:r>
                <a:rPr lang="en-US" altLang="zh-CN" sz="1600" dirty="0"/>
                <a:t> 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training: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text similarity </a:t>
              </a:r>
              <a:r>
                <a:rPr lang="en-US" altLang="zh-CN" sz="1600" dirty="0">
                  <a:solidFill>
                    <a:srgbClr val="020635"/>
                  </a:solidFill>
                  <a:cs typeface="+mn-ea"/>
                  <a:sym typeface="+mn-lt"/>
                </a:rPr>
                <a:t>measure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;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top 300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similar files negative samples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prediction: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compute the scores and rank 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all the files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 a project. 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D910B-23C0-4CF6-AEE5-5B28C96A3ACE}"/>
              </a:ext>
            </a:extLst>
          </p:cNvPr>
          <p:cNvGrpSpPr/>
          <p:nvPr/>
        </p:nvGrpSpPr>
        <p:grpSpPr>
          <a:xfrm>
            <a:off x="6309814" y="1572229"/>
            <a:ext cx="4876601" cy="2264851"/>
            <a:chOff x="5517141" y="5023597"/>
            <a:chExt cx="2422316" cy="1803881"/>
          </a:xfrm>
        </p:grpSpPr>
        <p:graphicFrame>
          <p:nvGraphicFramePr>
            <p:cNvPr id="29" name="图示 28">
              <a:extLst>
                <a:ext uri="{FF2B5EF4-FFF2-40B4-BE49-F238E27FC236}">
                  <a16:creationId xmlns:a16="http://schemas.microsoft.com/office/drawing/2014/main" id="{D79C4769-F1D1-4156-9846-6CF306E100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8534529"/>
                </p:ext>
              </p:extLst>
            </p:nvPr>
          </p:nvGraphicFramePr>
          <p:xfrm>
            <a:off x="5762845" y="5139295"/>
            <a:ext cx="2176612" cy="16881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A31B548D-120E-43F5-8227-B463235FE0F3}"/>
                </a:ext>
              </a:extLst>
            </p:cNvPr>
            <p:cNvSpPr txBox="1"/>
            <p:nvPr/>
          </p:nvSpPr>
          <p:spPr>
            <a:xfrm flipH="1">
              <a:off x="5517141" y="5023597"/>
              <a:ext cx="194567" cy="1758394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Three </a:t>
              </a:r>
              <a:r>
                <a:rPr lang="en-US" altLang="zh-CN" sz="1600" b="1" dirty="0">
                  <a:solidFill>
                    <a:srgbClr val="3C5CE8"/>
                  </a:solidFill>
                  <a:cs typeface="+mn-ea"/>
                  <a:sym typeface="+mn-lt"/>
                </a:rPr>
                <a:t>metrics</a:t>
              </a:r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 for evaluation</a:t>
              </a:r>
            </a:p>
          </p:txBody>
        </p:sp>
      </p:grpSp>
      <p:graphicFrame>
        <p:nvGraphicFramePr>
          <p:cNvPr id="31" name="图示 30">
            <a:extLst>
              <a:ext uri="{FF2B5EF4-FFF2-40B4-BE49-F238E27FC236}">
                <a16:creationId xmlns:a16="http://schemas.microsoft.com/office/drawing/2014/main" id="{ACCECC62-84D9-4333-AA46-182A75D61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850065"/>
              </p:ext>
            </p:extLst>
          </p:nvPr>
        </p:nvGraphicFramePr>
        <p:xfrm>
          <a:off x="1078610" y="4008474"/>
          <a:ext cx="10107805" cy="285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950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8982074" cy="1611914"/>
            <a:chOff x="-781050" y="-662111"/>
            <a:chExt cx="8982074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4" y="365028"/>
              <a:ext cx="7397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EMPIRICAL EVALUATION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5954072-1D0A-48D2-9632-B72C68031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24"/>
          <a:stretch/>
        </p:blipFill>
        <p:spPr>
          <a:xfrm>
            <a:off x="704850" y="3181601"/>
            <a:ext cx="5695950" cy="36551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46EEC8-21C8-4AA3-86BB-122829D74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3"/>
          <a:stretch/>
        </p:blipFill>
        <p:spPr>
          <a:xfrm>
            <a:off x="6934216" y="2050342"/>
            <a:ext cx="4953000" cy="478639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271CC74-3AF3-48F7-8697-A7A352898108}"/>
              </a:ext>
            </a:extLst>
          </p:cNvPr>
          <p:cNvSpPr txBox="1"/>
          <p:nvPr/>
        </p:nvSpPr>
        <p:spPr>
          <a:xfrm>
            <a:off x="7348677" y="1518115"/>
            <a:ext cx="3875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DNN,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rVSM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vs.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DNN+rVSM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Models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D93BFF4-D6B3-48ED-992E-754239FECE51}"/>
              </a:ext>
            </a:extLst>
          </p:cNvPr>
          <p:cNvGrpSpPr/>
          <p:nvPr/>
        </p:nvGrpSpPr>
        <p:grpSpPr>
          <a:xfrm>
            <a:off x="281077" y="1456559"/>
            <a:ext cx="6740343" cy="1641007"/>
            <a:chOff x="-775765" y="2509769"/>
            <a:chExt cx="10565074" cy="10625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D697D9E-1945-4E73-A094-8D15E9ACB9CD}"/>
                </a:ext>
              </a:extLst>
            </p:cNvPr>
            <p:cNvSpPr txBox="1"/>
            <p:nvPr/>
          </p:nvSpPr>
          <p:spPr>
            <a:xfrm>
              <a:off x="-775765" y="2509769"/>
              <a:ext cx="10565074" cy="25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Impacts of Components and Parameters on Accuracy 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F6333D0-73A3-4D7C-9993-745DD075B4D2}"/>
                </a:ext>
              </a:extLst>
            </p:cNvPr>
            <p:cNvSpPr txBox="1"/>
            <p:nvPr/>
          </p:nvSpPr>
          <p:spPr>
            <a:xfrm>
              <a:off x="42748" y="2823255"/>
              <a:ext cx="8928050" cy="749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+mj-lt"/>
                <a:buAutoNum type="alphaLcParenR"/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Accuracy with Different Components</a:t>
              </a: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DNN by itself does not give high accuracy</a:t>
              </a: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DNN+rVSM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&gt; both DNN and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rVSM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individually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484F0CE-46EA-4BDC-B127-967B73B2AAF0}"/>
              </a:ext>
            </a:extLst>
          </p:cNvPr>
          <p:cNvSpPr/>
          <p:nvPr/>
        </p:nvSpPr>
        <p:spPr>
          <a:xfrm>
            <a:off x="5337543" y="3317357"/>
            <a:ext cx="726558" cy="255182"/>
          </a:xfrm>
          <a:prstGeom prst="rect">
            <a:avLst/>
          </a:prstGeom>
          <a:noFill/>
          <a:ln w="50800">
            <a:solidFill>
              <a:srgbClr val="3C5C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406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677</Words>
  <Application>Microsoft Office PowerPoint</Application>
  <PresentationFormat>宽屏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昭丹 王</cp:lastModifiedBy>
  <cp:revision>533</cp:revision>
  <dcterms:created xsi:type="dcterms:W3CDTF">2020-06-19T05:51:40Z</dcterms:created>
  <dcterms:modified xsi:type="dcterms:W3CDTF">2021-08-22T14:52:43Z</dcterms:modified>
</cp:coreProperties>
</file>